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8"/>
  </p:notesMasterIdLst>
  <p:sldIdLst>
    <p:sldId id="1015" r:id="rId5"/>
    <p:sldId id="1020" r:id="rId6"/>
    <p:sldId id="567" r:id="rId7"/>
    <p:sldId id="569" r:id="rId8"/>
    <p:sldId id="290" r:id="rId9"/>
    <p:sldId id="796" r:id="rId10"/>
    <p:sldId id="259" r:id="rId11"/>
    <p:sldId id="258" r:id="rId12"/>
    <p:sldId id="331" r:id="rId13"/>
    <p:sldId id="332" r:id="rId14"/>
    <p:sldId id="443" r:id="rId15"/>
    <p:sldId id="333" r:id="rId16"/>
    <p:sldId id="334" r:id="rId17"/>
    <p:sldId id="867" r:id="rId19"/>
    <p:sldId id="414" r:id="rId20"/>
    <p:sldId id="489" r:id="rId21"/>
    <p:sldId id="486" r:id="rId22"/>
    <p:sldId id="488" r:id="rId23"/>
    <p:sldId id="931" r:id="rId24"/>
    <p:sldId id="444" r:id="rId25"/>
    <p:sldId id="389" r:id="rId26"/>
    <p:sldId id="390" r:id="rId27"/>
    <p:sldId id="391" r:id="rId28"/>
    <p:sldId id="405" r:id="rId29"/>
    <p:sldId id="407" r:id="rId30"/>
    <p:sldId id="406" r:id="rId31"/>
    <p:sldId id="403" r:id="rId32"/>
    <p:sldId id="398" r:id="rId33"/>
    <p:sldId id="399" r:id="rId34"/>
    <p:sldId id="335" r:id="rId35"/>
    <p:sldId id="261" r:id="rId36"/>
    <p:sldId id="262" r:id="rId37"/>
    <p:sldId id="263" r:id="rId38"/>
    <p:sldId id="675" r:id="rId39"/>
    <p:sldId id="1093" r:id="rId40"/>
    <p:sldId id="264" r:id="rId41"/>
    <p:sldId id="447" r:id="rId42"/>
    <p:sldId id="677" r:id="rId43"/>
    <p:sldId id="932" r:id="rId44"/>
    <p:sldId id="933" r:id="rId45"/>
    <p:sldId id="1094" r:id="rId46"/>
    <p:sldId id="451" r:id="rId47"/>
    <p:sldId id="982" r:id="rId48"/>
    <p:sldId id="679" r:id="rId49"/>
    <p:sldId id="935" r:id="rId50"/>
    <p:sldId id="936" r:id="rId51"/>
    <p:sldId id="757" r:id="rId52"/>
    <p:sldId id="446" r:id="rId53"/>
    <p:sldId id="703" r:id="rId54"/>
    <p:sldId id="340" r:id="rId55"/>
    <p:sldId id="453" r:id="rId56"/>
    <p:sldId id="937" r:id="rId57"/>
    <p:sldId id="1095" r:id="rId58"/>
    <p:sldId id="759" r:id="rId59"/>
    <p:sldId id="761" r:id="rId60"/>
    <p:sldId id="760" r:id="rId61"/>
    <p:sldId id="1096" r:id="rId62"/>
    <p:sldId id="454" r:id="rId63"/>
    <p:sldId id="762" r:id="rId64"/>
    <p:sldId id="445" r:id="rId65"/>
    <p:sldId id="441" r:id="rId66"/>
    <p:sldId id="1097" r:id="rId67"/>
    <p:sldId id="682" r:id="rId68"/>
    <p:sldId id="683" r:id="rId69"/>
    <p:sldId id="684" r:id="rId70"/>
    <p:sldId id="685" r:id="rId71"/>
    <p:sldId id="687" r:id="rId72"/>
    <p:sldId id="688" r:id="rId73"/>
    <p:sldId id="689" r:id="rId74"/>
    <p:sldId id="482" r:id="rId75"/>
    <p:sldId id="704" r:id="rId76"/>
    <p:sldId id="705" r:id="rId77"/>
    <p:sldId id="791" r:id="rId78"/>
    <p:sldId id="795" r:id="rId79"/>
  </p:sldIdLst>
  <p:sldSz cx="9144000" cy="5143500" type="screen16x9"/>
  <p:notesSz cx="6858000" cy="9144000"/>
  <p:custDataLst>
    <p:tags r:id="rId8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34" autoAdjust="0"/>
    <p:restoredTop sz="92028" autoAdjust="0"/>
  </p:normalViewPr>
  <p:slideViewPr>
    <p:cSldViewPr snapToGrid="0" showGuides="1">
      <p:cViewPr varScale="1">
        <p:scale>
          <a:sx n="88" d="100"/>
          <a:sy n="88" d="100"/>
        </p:scale>
        <p:origin x="90" y="186"/>
      </p:cViewPr>
      <p:guideLst>
        <p:guide orient="horz" pos="1533"/>
        <p:guide pos="2846"/>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4" Type="http://schemas.openxmlformats.org/officeDocument/2006/relationships/tags" Target="tags/tag545.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png"/></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1D6EC71E-E9B0-48ED-9BE2-D7415CBB77D0}"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5327E19F-0D04-426F-9A17-8D7FB1D2497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5327E19F-0D04-426F-9A17-8D7FB1D2497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5327E19F-0D04-426F-9A17-8D7FB1D2497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custDataLst>
              <p:tags r:id="rId3"/>
            </p:custDataLst>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custDataLst>
              <p:tags r:id="rId4"/>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6324" name="灯片编号占位符 3"/>
          <p:cNvSpPr>
            <a:spLocks noGrp="1"/>
          </p:cNvSpPr>
          <p:nvPr>
            <p:ph type="sldNum" sz="quarter" idx="5"/>
            <p:custDataLst>
              <p:tags r:id="rId5"/>
            </p:custDataLst>
          </p:nvPr>
        </p:nvSpPr>
        <p:spPr bwMode="auto">
          <a:ln>
            <a:miter lim="800000"/>
          </a:ln>
        </p:spPr>
        <p:txBody>
          <a:bodyPr wrap="square" numCol="1" anchorCtr="0" compatLnSpc="1"/>
          <a:lstStyle/>
          <a:p>
            <a:pPr defTabSz="913130" fontAlgn="base">
              <a:spcBef>
                <a:spcPct val="0"/>
              </a:spcBef>
              <a:spcAft>
                <a:spcPct val="0"/>
              </a:spcAft>
              <a:defRPr/>
            </a:pPr>
            <a:fld id="{CA9725A7-55A8-4267-8D8C-D83FCD28E348}"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defP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defP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5.xml"/><Relationship Id="rId4" Type="http://schemas.openxmlformats.org/officeDocument/2006/relationships/image" Target="../media/image1.png"/><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117.xml"/><Relationship Id="rId3" Type="http://schemas.openxmlformats.org/officeDocument/2006/relationships/image" Target="../media/image4.png"/><Relationship Id="rId2" Type="http://schemas.openxmlformats.org/officeDocument/2006/relationships/tags" Target="../tags/tag116.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20.xml"/><Relationship Id="rId4" Type="http://schemas.openxmlformats.org/officeDocument/2006/relationships/image" Target="../media/image4.png"/><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297657" y="100424"/>
            <a:ext cx="459581" cy="522569"/>
          </a:xfrm>
          <a:prstGeom prst="rect">
            <a:avLst/>
          </a:prstGeom>
        </p:spPr>
      </p:pic>
      <p:sp>
        <p:nvSpPr>
          <p:cNvPr id="10" name="文本占位符 9"/>
          <p:cNvSpPr>
            <a:spLocks noGrp="1"/>
          </p:cNvSpPr>
          <p:nvPr>
            <p:ph type="body" sz="quarter" idx="10"/>
            <p:custDataLst>
              <p:tags r:id="rId4"/>
            </p:custDataLst>
          </p:nvPr>
        </p:nvSpPr>
        <p:spPr>
          <a:xfrm>
            <a:off x="757238" y="240088"/>
            <a:ext cx="4314825" cy="342900"/>
          </a:xfrm>
          <a:prstGeom prst="rect">
            <a:avLst/>
          </a:prstGeom>
        </p:spPr>
        <p:txBody>
          <a:bodyPr lIns="68580" tIns="34290" rIns="68580" bIns="34290"/>
          <a:lstStyle>
            <a:lvl1pPr marL="0" indent="0">
              <a:buNone/>
              <a:defRPr>
                <a:solidFill>
                  <a:schemeClr val="tx1"/>
                </a:solidFill>
                <a:latin typeface="楷体" panose="02010609060101010101" pitchFamily="49" charset="-122"/>
                <a:ea typeface="楷体" panose="020106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28650" y="1369219"/>
            <a:ext cx="7886700" cy="3263504"/>
          </a:xfrm>
          <a:prstGeom prst="rect">
            <a:avLst/>
          </a:prstGeom>
        </p:spPr>
        <p:txBody>
          <a:bodyPr vert="eaVert"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543675" y="273844"/>
            <a:ext cx="1971675" cy="4358879"/>
          </a:xfrm>
          <a:prstGeom prst="rect">
            <a:avLst/>
          </a:prstGeom>
        </p:spPr>
        <p:txBody>
          <a:bodyPr vert="eaVert"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28650" y="273844"/>
            <a:ext cx="5800725" cy="4358879"/>
          </a:xfrm>
          <a:prstGeom prst="rect">
            <a:avLst/>
          </a:prstGeom>
        </p:spPr>
        <p:txBody>
          <a:bodyPr vert="eaVert"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a:lnSpc>
                <a:spcPct val="110000"/>
              </a:lnSpc>
              <a:buNone/>
              <a:defRPr sz="1800" spc="200">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248" y="1166336"/>
            <a:ext cx="3924776" cy="3456146"/>
          </a:xfrm>
        </p:spPr>
        <p:txBody>
          <a:bodyPr vert="horz" lIns="90000" tIns="46800" rIns="90000" bIns="46800" rtlCol="0">
            <a:normAutofit/>
          </a:bodyPr>
          <a:lstStyle>
            <a:lvl1pPr>
              <a:buNone/>
              <a:defRPr sz="1200"/>
            </a:lvl1pPr>
          </a:lstStyle>
          <a:p>
            <a:pPr lvl="0"/>
            <a:endParaRPr>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a:buNone/>
              <a:defRPr sz="12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9144000"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8" name="图片 7"/>
          <p:cNvPicPr>
            <a:picLocks noChangeAspect="1"/>
          </p:cNvPicPr>
          <p:nvPr userDrawn="1">
            <p:custDataLst>
              <p:tags r:id="rId3"/>
            </p:custDataLst>
          </p:nvPr>
        </p:nvPicPr>
        <p:blipFill>
          <a:blip r:embed="rId4"/>
          <a:stretch>
            <a:fillRect/>
          </a:stretch>
        </p:blipFill>
        <p:spPr>
          <a:xfrm>
            <a:off x="297657" y="100424"/>
            <a:ext cx="459581" cy="522569"/>
          </a:xfrm>
          <a:prstGeom prst="rect">
            <a:avLst/>
          </a:prstGeom>
        </p:spPr>
      </p:pic>
      <p:sp>
        <p:nvSpPr>
          <p:cNvPr id="9" name="文本占位符 9"/>
          <p:cNvSpPr>
            <a:spLocks noGrp="1"/>
          </p:cNvSpPr>
          <p:nvPr>
            <p:ph type="body" sz="quarter" idx="10"/>
            <p:custDataLst>
              <p:tags r:id="rId5"/>
            </p:custDataLst>
          </p:nvPr>
        </p:nvSpPr>
        <p:spPr>
          <a:xfrm>
            <a:off x="757238" y="240088"/>
            <a:ext cx="4314825" cy="342900"/>
          </a:xfrm>
          <a:prstGeom prst="rect">
            <a:avLst/>
          </a:prstGeom>
        </p:spPr>
        <p:txBody>
          <a:bodyPr lIns="68580" tIns="34290" rIns="68580" bIns="34290"/>
          <a:lstStyle>
            <a:lvl1pPr marL="0" indent="0">
              <a:buNone/>
              <a:defRPr>
                <a:solidFill>
                  <a:schemeClr val="bg1"/>
                </a:solidFill>
                <a:latin typeface="楷体" panose="02010609060101010101" pitchFamily="49" charset="-122"/>
                <a:ea typeface="楷体" panose="020106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a:buNone/>
              <a:defRPr sz="21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algn="ctr">
              <a:defRPr sz="45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algn="ctr">
              <a:lnSpc>
                <a:spcPct val="110000"/>
              </a:lnSpc>
              <a:buNone/>
              <a:defRPr sz="1800" spc="200"/>
            </a:lvl1pPr>
          </a:lstStyle>
          <a:p>
            <a:pPr lvl="0"/>
            <a:r>
              <a:rPr lang="zh-CN" altLang="en-US"/>
              <a:t>单击此处编辑母版文本样式</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97656" y="100424"/>
            <a:ext cx="459581" cy="522569"/>
          </a:xfrm>
          <a:prstGeom prst="rect">
            <a:avLst/>
          </a:prstGeom>
        </p:spPr>
      </p:pic>
      <p:sp>
        <p:nvSpPr>
          <p:cNvPr id="10" name="文本占位符 9"/>
          <p:cNvSpPr>
            <a:spLocks noGrp="1"/>
          </p:cNvSpPr>
          <p:nvPr>
            <p:ph type="body" sz="quarter" idx="10"/>
            <p:custDataLst>
              <p:tags r:id="rId4"/>
            </p:custDataLst>
          </p:nvPr>
        </p:nvSpPr>
        <p:spPr>
          <a:xfrm>
            <a:off x="757238" y="240088"/>
            <a:ext cx="4314825" cy="342900"/>
          </a:xfrm>
          <a:prstGeom prst="rect">
            <a:avLst/>
          </a:prstGeom>
        </p:spPr>
        <p:txBody>
          <a:bodyPr/>
          <a:lstStyle>
            <a:lvl1pPr marL="0" indent="0">
              <a:buNone/>
              <a:defRPr>
                <a:solidFill>
                  <a:schemeClr val="tx1"/>
                </a:solidFill>
                <a:latin typeface="楷体" panose="02010609060101010101" pitchFamily="49" charset="-122"/>
                <a:ea typeface="楷体" panose="020106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9144000"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97656" y="100424"/>
            <a:ext cx="459581" cy="522569"/>
          </a:xfrm>
          <a:prstGeom prst="rect">
            <a:avLst/>
          </a:prstGeom>
        </p:spPr>
      </p:pic>
      <p:sp>
        <p:nvSpPr>
          <p:cNvPr id="9" name="文本占位符 9"/>
          <p:cNvSpPr>
            <a:spLocks noGrp="1"/>
          </p:cNvSpPr>
          <p:nvPr>
            <p:ph type="body" sz="quarter" idx="10"/>
            <p:custDataLst>
              <p:tags r:id="rId5"/>
            </p:custDataLst>
          </p:nvPr>
        </p:nvSpPr>
        <p:spPr>
          <a:xfrm>
            <a:off x="757238" y="240088"/>
            <a:ext cx="4314825" cy="342900"/>
          </a:xfrm>
          <a:prstGeom prst="rect">
            <a:avLst/>
          </a:prstGeom>
        </p:spPr>
        <p:txBody>
          <a:bodyPr/>
          <a:lstStyle>
            <a:lvl1pPr marL="0" indent="0">
              <a:buNone/>
              <a:defRPr>
                <a:solidFill>
                  <a:schemeClr val="bg1"/>
                </a:solidFill>
                <a:latin typeface="楷体" panose="02010609060101010101" pitchFamily="49" charset="-122"/>
                <a:ea typeface="楷体" panose="020106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23888" y="3442097"/>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28650" y="1369219"/>
            <a:ext cx="3886200" cy="3263504"/>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4629150" y="1369219"/>
            <a:ext cx="3886200" cy="3263504"/>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273844"/>
            <a:ext cx="7886700" cy="994172"/>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29841"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629841" y="1878806"/>
            <a:ext cx="3868340" cy="2763441"/>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4629150" y="1878806"/>
            <a:ext cx="3887391" cy="2763441"/>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3028950" y="4767263"/>
            <a:ext cx="3086100" cy="273844"/>
          </a:xfrm>
          <a:prstGeom prst="rect">
            <a:avLst/>
          </a:prstGeom>
        </p:spPr>
        <p:txBody>
          <a:bodyPr/>
          <a:lstStyle/>
          <a:p>
            <a:endParaRPr lang="zh-CN" altLang="en-US"/>
          </a:p>
        </p:txBody>
      </p:sp>
      <p:sp>
        <p:nvSpPr>
          <p:cNvPr id="9" name="灯片编号占位符 8"/>
          <p:cNvSpPr>
            <a:spLocks noGrp="1"/>
          </p:cNvSpPr>
          <p:nvPr>
            <p:ph type="sldNum" sz="quarter" idx="12"/>
            <p:custDataLst>
              <p:tags r:id="rId9"/>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3028950" y="4767263"/>
            <a:ext cx="3086100" cy="273844"/>
          </a:xfrm>
          <a:prstGeom prst="rect">
            <a:avLst/>
          </a:prstGeom>
        </p:spPr>
        <p:txBody>
          <a:bodyPr/>
          <a:lstStyle/>
          <a:p>
            <a:endParaRPr lang="zh-CN" altLang="en-US"/>
          </a:p>
        </p:txBody>
      </p:sp>
      <p:sp>
        <p:nvSpPr>
          <p:cNvPr id="5" name="灯片编号占位符 4"/>
          <p:cNvSpPr>
            <a:spLocks noGrp="1"/>
          </p:cNvSpPr>
          <p:nvPr>
            <p:ph type="sldNum" sz="quarter" idx="12"/>
            <p:custDataLst>
              <p:tags r:id="rId5"/>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custDataLst>
              <p:tags r:id="rId4"/>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3888" y="1282304"/>
            <a:ext cx="7886700" cy="2139553"/>
          </a:xfrm>
          <a:prstGeom prst="rect">
            <a:avLst/>
          </a:prstGeom>
        </p:spPr>
        <p:txBody>
          <a:bodyPr lIns="68580" tIns="34290" rIns="68580" bIns="34290"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23888" y="3442098"/>
            <a:ext cx="7886700" cy="1125140"/>
          </a:xfrm>
          <a:prstGeom prst="rect">
            <a:avLst/>
          </a:prstGeom>
        </p:spPr>
        <p:txBody>
          <a:bodyPr lIns="68580" tIns="34290" rIns="68580" bIns="34290"/>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lIns="68580" tIns="34290" rIns="68580" bIns="34290"/>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28650" y="1369219"/>
            <a:ext cx="7886700" cy="3263504"/>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543675" y="273844"/>
            <a:ext cx="1971675" cy="4358879"/>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28650" y="273844"/>
            <a:ext cx="5800725" cy="4358879"/>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a:xfrm>
            <a:off x="628650" y="4767263"/>
            <a:ext cx="2057400" cy="273844"/>
          </a:xfrm>
          <a:prstGeom prst="rect">
            <a:avLst/>
          </a:prstGeom>
        </p:spPr>
        <p:txBody>
          <a:bodyPr/>
          <a:lstStyle/>
          <a:p>
            <a:fld id="{DA566AB8-3F0D-428B-B5F5-3790CD944F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6457950" y="4767263"/>
            <a:ext cx="2057400" cy="273844"/>
          </a:xfrm>
          <a:prstGeom prst="rect">
            <a:avLst/>
          </a:prstGeom>
        </p:spPr>
        <p:txBody>
          <a:bodyPr/>
          <a:lstStyle/>
          <a:p>
            <a:fld id="{3918C859-8C12-48DE-A55D-B4E6D9C4531F}"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28650" y="1369219"/>
            <a:ext cx="3886200" cy="3263504"/>
          </a:xfrm>
          <a:prstGeom prst="rect">
            <a:avLst/>
          </a:prstGeom>
        </p:spPr>
        <p:txBody>
          <a:bodyPr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4629150" y="1369219"/>
            <a:ext cx="3886200" cy="3263504"/>
          </a:xfrm>
          <a:prstGeom prst="rect">
            <a:avLst/>
          </a:prstGeom>
        </p:spPr>
        <p:txBody>
          <a:bodyPr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29842" y="1260872"/>
            <a:ext cx="3868340" cy="617934"/>
          </a:xfrm>
          <a:prstGeom prst="rect">
            <a:avLst/>
          </a:prstGeom>
        </p:spPr>
        <p:txBody>
          <a:bodyPr lIns="68580" tIns="34290" rIns="68580" bIns="34290"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629842" y="1878806"/>
            <a:ext cx="3868340" cy="2763441"/>
          </a:xfrm>
          <a:prstGeom prst="rect">
            <a:avLst/>
          </a:prstGeom>
        </p:spPr>
        <p:txBody>
          <a:bodyPr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4629150" y="1260872"/>
            <a:ext cx="3887391" cy="617934"/>
          </a:xfrm>
          <a:prstGeom prst="rect">
            <a:avLst/>
          </a:prstGeom>
        </p:spPr>
        <p:txBody>
          <a:bodyPr lIns="68580" tIns="34290" rIns="68580" bIns="34290"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4629150" y="1878806"/>
            <a:ext cx="3887391" cy="2763441"/>
          </a:xfrm>
          <a:prstGeom prst="rect">
            <a:avLst/>
          </a:prstGeom>
        </p:spPr>
        <p:txBody>
          <a:bodyPr lIns="68580" tIns="34290" rIns="68580" bIns="3429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3028950" y="4767263"/>
            <a:ext cx="3086100" cy="273844"/>
          </a:xfrm>
          <a:prstGeom prst="rect">
            <a:avLst/>
          </a:prstGeom>
        </p:spPr>
        <p:txBody>
          <a:bodyPr lIns="68580" tIns="34290" rIns="68580" bIns="34290"/>
          <a:lstStyle/>
          <a:p>
            <a:endParaRPr lang="zh-CN" altLang="en-US"/>
          </a:p>
        </p:txBody>
      </p:sp>
      <p:sp>
        <p:nvSpPr>
          <p:cNvPr id="9" name="灯片编号占位符 8"/>
          <p:cNvSpPr>
            <a:spLocks noGrp="1"/>
          </p:cNvSpPr>
          <p:nvPr>
            <p:ph type="sldNum" sz="quarter" idx="12"/>
            <p:custDataLst>
              <p:tags r:id="rId9"/>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3028950" y="4767263"/>
            <a:ext cx="3086100" cy="273844"/>
          </a:xfrm>
          <a:prstGeom prst="rect">
            <a:avLst/>
          </a:prstGeom>
        </p:spPr>
        <p:txBody>
          <a:bodyPr lIns="68580" tIns="34290" rIns="68580" bIns="34290"/>
          <a:lstStyle/>
          <a:p>
            <a:endParaRPr lang="zh-CN" altLang="en-US"/>
          </a:p>
        </p:txBody>
      </p:sp>
      <p:sp>
        <p:nvSpPr>
          <p:cNvPr id="5" name="灯片编号占位符 4"/>
          <p:cNvSpPr>
            <a:spLocks noGrp="1"/>
          </p:cNvSpPr>
          <p:nvPr>
            <p:ph type="sldNum" sz="quarter" idx="12"/>
            <p:custDataLst>
              <p:tags r:id="rId5"/>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028950" y="4767263"/>
            <a:ext cx="3086100" cy="273844"/>
          </a:xfrm>
          <a:prstGeom prst="rect">
            <a:avLst/>
          </a:prstGeom>
        </p:spPr>
        <p:txBody>
          <a:bodyPr lIns="68580" tIns="34290" rIns="68580" bIns="34290"/>
          <a:lstStyle/>
          <a:p>
            <a:endParaRPr lang="zh-CN" altLang="en-US"/>
          </a:p>
        </p:txBody>
      </p:sp>
      <p:sp>
        <p:nvSpPr>
          <p:cNvPr id="4" name="灯片编号占位符 3"/>
          <p:cNvSpPr>
            <a:spLocks noGrp="1"/>
          </p:cNvSpPr>
          <p:nvPr>
            <p:ph type="sldNum" sz="quarter" idx="12"/>
            <p:custDataLst>
              <p:tags r:id="rId4"/>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3887391" y="740569"/>
            <a:ext cx="4629150" cy="3655219"/>
          </a:xfrm>
          <a:prstGeom prst="rect">
            <a:avLst/>
          </a:prstGeom>
        </p:spPr>
        <p:txBody>
          <a:bodyPr lIns="68580" tIns="34290" rIns="68580" bIns="34290"/>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629841" y="1543050"/>
            <a:ext cx="2949178" cy="2858691"/>
          </a:xfrm>
          <a:prstGeom prst="rect">
            <a:avLst/>
          </a:prstGeom>
        </p:spPr>
        <p:txBody>
          <a:bodyPr lIns="68580" tIns="34290" rIns="68580" bIns="34290"/>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3887391" y="740569"/>
            <a:ext cx="4629150" cy="3655219"/>
          </a:xfrm>
          <a:prstGeom prst="rect">
            <a:avLst/>
          </a:prstGeom>
        </p:spPr>
        <p:txBody>
          <a:bodyPr lIns="68580" tIns="34290" rIns="68580" bIns="34290"/>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629841" y="1543050"/>
            <a:ext cx="2949178" cy="2858691"/>
          </a:xfrm>
          <a:prstGeom prst="rect">
            <a:avLst/>
          </a:prstGeom>
        </p:spPr>
        <p:txBody>
          <a:bodyPr lIns="68580" tIns="34290" rIns="68580" bIns="34290"/>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a:xfrm>
            <a:off x="628650" y="4767263"/>
            <a:ext cx="2057400" cy="273844"/>
          </a:xfrm>
          <a:prstGeom prst="rect">
            <a:avLst/>
          </a:prstGeom>
        </p:spPr>
        <p:txBody>
          <a:bodyPr lIns="68580" tIns="34290" rIns="68580" bIns="34290"/>
          <a:lstStyle/>
          <a:p>
            <a:fld id="{DA566AB8-3F0D-428B-B5F5-3790CD944F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028950" y="4767263"/>
            <a:ext cx="3086100" cy="273844"/>
          </a:xfrm>
          <a:prstGeom prst="rect">
            <a:avLst/>
          </a:prstGeom>
        </p:spPr>
        <p:txBody>
          <a:bodyPr lIns="68580" tIns="34290" rIns="68580" bIns="34290"/>
          <a:lstStyle/>
          <a:p>
            <a:endParaRPr lang="zh-CN" altLang="en-US"/>
          </a:p>
        </p:txBody>
      </p:sp>
      <p:sp>
        <p:nvSpPr>
          <p:cNvPr id="7" name="灯片编号占位符 6"/>
          <p:cNvSpPr>
            <a:spLocks noGrp="1"/>
          </p:cNvSpPr>
          <p:nvPr>
            <p:ph type="sldNum" sz="quarter" idx="12"/>
            <p:custDataLst>
              <p:tags r:id="rId7"/>
            </p:custDataLst>
          </p:nvPr>
        </p:nvSpPr>
        <p:spPr>
          <a:xfrm>
            <a:off x="6457950" y="4767263"/>
            <a:ext cx="2057400" cy="273844"/>
          </a:xfrm>
          <a:prstGeom prst="rect">
            <a:avLst/>
          </a:prstGeom>
        </p:spPr>
        <p:txBody>
          <a:bodyPr lIns="68580" tIns="34290" rIns="68580" bIns="34290"/>
          <a:lstStyle/>
          <a:p>
            <a:fld id="{3918C859-8C12-48DE-A55D-B4E6D9C4531F}"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50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1.jpeg"/><Relationship Id="rId2" Type="http://schemas.openxmlformats.org/officeDocument/2006/relationships/tags" Target="../tags/tag249.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3.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62.xml"/><Relationship Id="rId2" Type="http://schemas.openxmlformats.org/officeDocument/2006/relationships/image" Target="../media/image12.jpeg"/><Relationship Id="rId1" Type="http://schemas.openxmlformats.org/officeDocument/2006/relationships/tags" Target="../tags/tag26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5.xml"/><Relationship Id="rId1" Type="http://schemas.openxmlformats.org/officeDocument/2006/relationships/tags" Target="../tags/tag26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68.xml"/><Relationship Id="rId1" Type="http://schemas.openxmlformats.org/officeDocument/2006/relationships/tags" Target="../tags/tag267.xml"/></Relationships>
</file>

<file path=ppt/slides/_rels/slide21.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4" Type="http://schemas.openxmlformats.org/officeDocument/2006/relationships/slideLayout" Target="../slideLayouts/slideLayout18.xml"/><Relationship Id="rId23" Type="http://schemas.openxmlformats.org/officeDocument/2006/relationships/tags" Target="../tags/tag29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tags" Target="../tags/tag270.xml"/><Relationship Id="rId19" Type="http://schemas.openxmlformats.org/officeDocument/2006/relationships/tags" Target="../tags/tag287.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22.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3" Type="http://schemas.openxmlformats.org/officeDocument/2006/relationships/slideLayout" Target="../slideLayouts/slideLayout18.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09.xml"/><Relationship Id="rId1" Type="http://schemas.openxmlformats.org/officeDocument/2006/relationships/tags" Target="../tags/tag308.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27.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1" Type="http://schemas.openxmlformats.org/officeDocument/2006/relationships/slideLayout" Target="../slideLayouts/slideLayout21.xml"/><Relationship Id="rId10" Type="http://schemas.openxmlformats.org/officeDocument/2006/relationships/tags" Target="../tags/tag329.xml"/><Relationship Id="rId1" Type="http://schemas.openxmlformats.org/officeDocument/2006/relationships/tags" Target="../tags/tag320.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tags" Target="../tags/tag334.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38.xml"/><Relationship Id="rId5" Type="http://schemas.openxmlformats.org/officeDocument/2006/relationships/image" Target="../media/image17.jpeg"/><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image" Target="../media/image18.png"/><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0" Type="http://schemas.openxmlformats.org/officeDocument/2006/relationships/slideLayout" Target="../slideLayouts/slideLayout1.xml"/><Relationship Id="rId2" Type="http://schemas.openxmlformats.org/officeDocument/2006/relationships/tags" Target="../tags/tag340.xml"/><Relationship Id="rId19" Type="http://schemas.openxmlformats.org/officeDocument/2006/relationships/tags" Target="../tags/tag354.xml"/><Relationship Id="rId18" Type="http://schemas.openxmlformats.org/officeDocument/2006/relationships/tags" Target="../tags/tag353.xml"/><Relationship Id="rId17" Type="http://schemas.openxmlformats.org/officeDocument/2006/relationships/tags" Target="../tags/tag352.xml"/><Relationship Id="rId16" Type="http://schemas.openxmlformats.org/officeDocument/2006/relationships/image" Target="../media/image20.png"/><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image" Target="../media/image19.png"/><Relationship Id="rId1" Type="http://schemas.openxmlformats.org/officeDocument/2006/relationships/tags" Target="../tags/tag339.xml"/></Relationships>
</file>

<file path=ppt/slides/_rels/slide32.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3" Type="http://schemas.openxmlformats.org/officeDocument/2006/relationships/notesSlide" Target="../notesSlides/notesSlide2.xml"/><Relationship Id="rId22" Type="http://schemas.openxmlformats.org/officeDocument/2006/relationships/slideLayout" Target="../slideLayouts/slideLayout1.xml"/><Relationship Id="rId21" Type="http://schemas.openxmlformats.org/officeDocument/2006/relationships/tags" Target="../tags/tag374.xml"/><Relationship Id="rId20" Type="http://schemas.openxmlformats.org/officeDocument/2006/relationships/tags" Target="../tags/tag373.xml"/><Relationship Id="rId2" Type="http://schemas.openxmlformats.org/officeDocument/2006/relationships/tags" Target="../tags/tag356.xml"/><Relationship Id="rId19" Type="http://schemas.openxmlformats.org/officeDocument/2006/relationships/tags" Target="../tags/tag372.xml"/><Relationship Id="rId18" Type="http://schemas.openxmlformats.org/officeDocument/2006/relationships/tags" Target="../tags/tag371.xml"/><Relationship Id="rId17" Type="http://schemas.openxmlformats.org/officeDocument/2006/relationships/tags" Target="../tags/tag370.xml"/><Relationship Id="rId16" Type="http://schemas.openxmlformats.org/officeDocument/2006/relationships/tags" Target="../tags/tag369.xml"/><Relationship Id="rId15" Type="http://schemas.openxmlformats.org/officeDocument/2006/relationships/tags" Target="../tags/tag368.xml"/><Relationship Id="rId14" Type="http://schemas.openxmlformats.org/officeDocument/2006/relationships/tags" Target="../tags/tag367.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image" Target="../media/image21.png"/><Relationship Id="rId10" Type="http://schemas.openxmlformats.org/officeDocument/2006/relationships/tags" Target="../tags/tag364.xml"/><Relationship Id="rId1" Type="http://schemas.openxmlformats.org/officeDocument/2006/relationships/tags" Target="../tags/tag355.xml"/></Relationships>
</file>

<file path=ppt/slides/_rels/slide33.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image" Target="../media/image22.jpeg"/><Relationship Id="rId11" Type="http://schemas.openxmlformats.org/officeDocument/2006/relationships/slideLayout" Target="../slideLayouts/slideLayout1.xml"/><Relationship Id="rId10" Type="http://schemas.openxmlformats.org/officeDocument/2006/relationships/image" Target="../media/image23.png"/><Relationship Id="rId1" Type="http://schemas.openxmlformats.org/officeDocument/2006/relationships/tags" Target="../tags/tag378.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image" Target="../media/image25.jpeg"/><Relationship Id="rId3" Type="http://schemas.openxmlformats.org/officeDocument/2006/relationships/tags" Target="../tags/tag387.xml"/><Relationship Id="rId2" Type="http://schemas.openxmlformats.org/officeDocument/2006/relationships/image" Target="../media/image24.png"/><Relationship Id="rId1" Type="http://schemas.openxmlformats.org/officeDocument/2006/relationships/tags" Target="../tags/tag386.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image" Target="../media/image25.jpeg"/><Relationship Id="rId3" Type="http://schemas.openxmlformats.org/officeDocument/2006/relationships/tags" Target="../tags/tag391.xml"/><Relationship Id="rId2" Type="http://schemas.openxmlformats.org/officeDocument/2006/relationships/image" Target="../media/image24.png"/><Relationship Id="rId1" Type="http://schemas.openxmlformats.org/officeDocument/2006/relationships/tags" Target="../tags/tag390.xml"/></Relationships>
</file>

<file path=ppt/slides/_rels/slide36.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5" Type="http://schemas.openxmlformats.org/officeDocument/2006/relationships/notesSlide" Target="../notesSlides/notesSlide3.xml"/><Relationship Id="rId24" Type="http://schemas.openxmlformats.org/officeDocument/2006/relationships/slideLayout" Target="../slideLayouts/slideLayout1.xml"/><Relationship Id="rId23" Type="http://schemas.openxmlformats.org/officeDocument/2006/relationships/tags" Target="../tags/tag416.xml"/><Relationship Id="rId22" Type="http://schemas.openxmlformats.org/officeDocument/2006/relationships/image" Target="../media/image26.png"/><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37.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3" Type="http://schemas.openxmlformats.org/officeDocument/2006/relationships/slideLayout" Target="../slideLayouts/slideLayout2.xml"/><Relationship Id="rId12" Type="http://schemas.openxmlformats.org/officeDocument/2006/relationships/tags" Target="../tags/tag430.xml"/><Relationship Id="rId11" Type="http://schemas.openxmlformats.org/officeDocument/2006/relationships/tags" Target="../tags/tag429.xml"/><Relationship Id="rId10" Type="http://schemas.openxmlformats.org/officeDocument/2006/relationships/tags" Target="../tags/tag428.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6" Type="http://schemas.openxmlformats.org/officeDocument/2006/relationships/notesSlide" Target="../notesSlides/notesSlide4.xml"/><Relationship Id="rId15" Type="http://schemas.openxmlformats.org/officeDocument/2006/relationships/slideLayout" Target="../slideLayouts/slideLayout7.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hyperlink" Target="file:///D:\.&#12298;&#27777;&#22253;&#26149;&#38271;&#27801;&#12299;&#37197;&#22270;&#26391;&#35829;.exe"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4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0.xml"/><Relationship Id="rId1" Type="http://schemas.openxmlformats.org/officeDocument/2006/relationships/tags" Target="../tags/tag449.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image" Target="../media/image30.png"/><Relationship Id="rId3" Type="http://schemas.openxmlformats.org/officeDocument/2006/relationships/tags" Target="../tags/tag452.xml"/><Relationship Id="rId2" Type="http://schemas.openxmlformats.org/officeDocument/2006/relationships/image" Target="../media/image29.png"/><Relationship Id="rId1" Type="http://schemas.openxmlformats.org/officeDocument/2006/relationships/tags" Target="../tags/tag451.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image" Target="../media/image30.png"/><Relationship Id="rId3" Type="http://schemas.openxmlformats.org/officeDocument/2006/relationships/tags" Target="../tags/tag458.xml"/><Relationship Id="rId2" Type="http://schemas.openxmlformats.org/officeDocument/2006/relationships/image" Target="../media/image29.png"/><Relationship Id="rId1" Type="http://schemas.openxmlformats.org/officeDocument/2006/relationships/tags" Target="../tags/tag457.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image" Target="../media/image30.png"/><Relationship Id="rId3" Type="http://schemas.openxmlformats.org/officeDocument/2006/relationships/tags" Target="../tags/tag463.xml"/><Relationship Id="rId2" Type="http://schemas.openxmlformats.org/officeDocument/2006/relationships/image" Target="../media/image29.png"/><Relationship Id="rId1" Type="http://schemas.openxmlformats.org/officeDocument/2006/relationships/tags" Target="../tags/tag462.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microsoft.com/office/2007/relationships/hdphoto" Target="../media/image32.wdp"/><Relationship Id="rId1" Type="http://schemas.openxmlformats.org/officeDocument/2006/relationships/image" Target="../media/image31.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image" Target="../media/image12.jpeg"/><Relationship Id="rId1" Type="http://schemas.openxmlformats.org/officeDocument/2006/relationships/tags" Target="../tags/tag46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7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9.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image" Target="../media/image10.jpeg"/></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23.xml"/><Relationship Id="rId7" Type="http://schemas.openxmlformats.org/officeDocument/2006/relationships/image" Target="../media/image36.png"/><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480.xml"/><Relationship Id="rId1" Type="http://schemas.openxmlformats.org/officeDocument/2006/relationships/tags" Target="../tags/tag479.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3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38.png"/><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1.xml"/><Relationship Id="rId1" Type="http://schemas.openxmlformats.org/officeDocument/2006/relationships/tags" Target="../tags/tag180.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image" Target="../media/image12.jpeg"/><Relationship Id="rId1" Type="http://schemas.openxmlformats.org/officeDocument/2006/relationships/tags" Target="../tags/tag487.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91.xml"/><Relationship Id="rId2" Type="http://schemas.openxmlformats.org/officeDocument/2006/relationships/image" Target="../media/image39.jpeg"/><Relationship Id="rId1" Type="http://schemas.openxmlformats.org/officeDocument/2006/relationships/tags" Target="../tags/tag490.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image" Target="../media/image39.jpeg"/><Relationship Id="rId1" Type="http://schemas.openxmlformats.org/officeDocument/2006/relationships/tags" Target="../tags/tag492.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40.png"/><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66.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oleObject" Target="../embeddings/oleObject1.bin"/><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524.xml"/><Relationship Id="rId6" Type="http://schemas.openxmlformats.org/officeDocument/2006/relationships/image" Target="../media/image43.png"/><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image" Target="../media/image42.jpeg"/><Relationship Id="rId1" Type="http://schemas.openxmlformats.org/officeDocument/2006/relationships/tags" Target="../tags/tag520.xml"/></Relationships>
</file>

<file path=ppt/slides/_rels/slide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3" Type="http://schemas.openxmlformats.org/officeDocument/2006/relationships/slideLayout" Target="../slideLayouts/slideLayout1.xml"/><Relationship Id="rId22" Type="http://schemas.openxmlformats.org/officeDocument/2006/relationships/image" Target="../media/image7.png"/><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image" Target="../media/image6.png"/><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2.xml"/></Relationships>
</file>

<file path=ppt/slides/_rels/slide70.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0" Type="http://schemas.openxmlformats.org/officeDocument/2006/relationships/slideLayout" Target="../slideLayouts/slideLayout18.xml"/><Relationship Id="rId1" Type="http://schemas.openxmlformats.org/officeDocument/2006/relationships/tags" Target="../tags/tag525.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35.xml"/><Relationship Id="rId1" Type="http://schemas.openxmlformats.org/officeDocument/2006/relationships/tags" Target="../tags/tag534.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538.xml"/><Relationship Id="rId2" Type="http://schemas.openxmlformats.org/officeDocument/2006/relationships/tags" Target="../tags/tag537.xml"/><Relationship Id="rId1" Type="http://schemas.openxmlformats.org/officeDocument/2006/relationships/tags" Target="../tags/tag536.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1" Type="http://schemas.openxmlformats.org/officeDocument/2006/relationships/slideLayout" Target="../slideLayouts/slideLayout1.xml"/><Relationship Id="rId40" Type="http://schemas.openxmlformats.org/officeDocument/2006/relationships/image" Target="../media/image9.png"/><Relationship Id="rId4" Type="http://schemas.openxmlformats.org/officeDocument/2006/relationships/tags" Target="../tags/tag205.xml"/><Relationship Id="rId39" Type="http://schemas.openxmlformats.org/officeDocument/2006/relationships/tags" Target="../tags/tag239.xml"/><Relationship Id="rId38" Type="http://schemas.openxmlformats.org/officeDocument/2006/relationships/image" Target="../media/image8.png"/><Relationship Id="rId37" Type="http://schemas.openxmlformats.org/officeDocument/2006/relationships/tags" Target="../tags/tag238.xml"/><Relationship Id="rId36" Type="http://schemas.openxmlformats.org/officeDocument/2006/relationships/tags" Target="../tags/tag237.xml"/><Relationship Id="rId35" Type="http://schemas.openxmlformats.org/officeDocument/2006/relationships/tags" Target="../tags/tag236.xml"/><Relationship Id="rId34" Type="http://schemas.openxmlformats.org/officeDocument/2006/relationships/tags" Target="../tags/tag235.xml"/><Relationship Id="rId33" Type="http://schemas.openxmlformats.org/officeDocument/2006/relationships/tags" Target="../tags/tag234.xml"/><Relationship Id="rId32" Type="http://schemas.openxmlformats.org/officeDocument/2006/relationships/tags" Target="../tags/tag233.xml"/><Relationship Id="rId31" Type="http://schemas.openxmlformats.org/officeDocument/2006/relationships/tags" Target="../tags/tag232.xml"/><Relationship Id="rId30" Type="http://schemas.openxmlformats.org/officeDocument/2006/relationships/tags" Target="../tags/tag231.xml"/><Relationship Id="rId3" Type="http://schemas.openxmlformats.org/officeDocument/2006/relationships/tags" Target="../tags/tag204.xml"/><Relationship Id="rId29" Type="http://schemas.openxmlformats.org/officeDocument/2006/relationships/tags" Target="../tags/tag230.xml"/><Relationship Id="rId28" Type="http://schemas.openxmlformats.org/officeDocument/2006/relationships/tags" Target="../tags/tag229.xml"/><Relationship Id="rId27" Type="http://schemas.openxmlformats.org/officeDocument/2006/relationships/tags" Target="../tags/tag228.xml"/><Relationship Id="rId26" Type="http://schemas.openxmlformats.org/officeDocument/2006/relationships/tags" Target="../tags/tag227.xml"/><Relationship Id="rId25" Type="http://schemas.openxmlformats.org/officeDocument/2006/relationships/tags" Target="../tags/tag226.xml"/><Relationship Id="rId24" Type="http://schemas.openxmlformats.org/officeDocument/2006/relationships/tags" Target="../tags/tag225.xml"/><Relationship Id="rId23" Type="http://schemas.openxmlformats.org/officeDocument/2006/relationships/tags" Target="../tags/tag224.xml"/><Relationship Id="rId22" Type="http://schemas.openxmlformats.org/officeDocument/2006/relationships/tags" Target="../tags/tag223.xml"/><Relationship Id="rId21" Type="http://schemas.openxmlformats.org/officeDocument/2006/relationships/tags" Target="../tags/tag222.xml"/><Relationship Id="rId20" Type="http://schemas.openxmlformats.org/officeDocument/2006/relationships/tags" Target="../tags/tag221.xml"/><Relationship Id="rId2" Type="http://schemas.openxmlformats.org/officeDocument/2006/relationships/tags" Target="../tags/tag203.xml"/><Relationship Id="rId19" Type="http://schemas.openxmlformats.org/officeDocument/2006/relationships/tags" Target="../tags/tag220.xml"/><Relationship Id="rId18" Type="http://schemas.openxmlformats.org/officeDocument/2006/relationships/tags" Target="../tags/tag219.xml"/><Relationship Id="rId17" Type="http://schemas.openxmlformats.org/officeDocument/2006/relationships/tags" Target="../tags/tag2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2279" y="142049"/>
            <a:ext cx="3563736" cy="1106805"/>
          </a:xfrm>
          <a:prstGeom prst="rect">
            <a:avLst/>
          </a:prstGeom>
          <a:noFill/>
        </p:spPr>
        <p:txBody>
          <a:bodyPr wrap="square" rtlCol="0">
            <a:spAutoFit/>
          </a:bodyPr>
          <a:lstStyle/>
          <a:p>
            <a:r>
              <a:rPr lang="zh-CN" altLang="en-US" sz="6600" b="1" dirty="0" smtClean="0">
                <a:solidFill>
                  <a:srgbClr val="FF0000"/>
                </a:solidFill>
              </a:rPr>
              <a:t>励志名言</a:t>
            </a:r>
            <a:endParaRPr lang="zh-CN" altLang="en-US" sz="6600" b="1" dirty="0">
              <a:solidFill>
                <a:srgbClr val="FF0000"/>
              </a:solidFill>
            </a:endParaRPr>
          </a:p>
        </p:txBody>
      </p:sp>
      <p:sp>
        <p:nvSpPr>
          <p:cNvPr id="3" name="TextBox 2"/>
          <p:cNvSpPr txBox="1"/>
          <p:nvPr/>
        </p:nvSpPr>
        <p:spPr>
          <a:xfrm>
            <a:off x="198443" y="1545945"/>
            <a:ext cx="8639360" cy="1753235"/>
          </a:xfrm>
          <a:prstGeom prst="rect">
            <a:avLst/>
          </a:prstGeom>
          <a:noFill/>
        </p:spPr>
        <p:txBody>
          <a:bodyPr wrap="square" rtlCol="0">
            <a:spAutoFit/>
          </a:bodyPr>
          <a:lstStyle/>
          <a:p>
            <a:br>
              <a:rPr lang="en-US" altLang="zh-CN" sz="3600" b="1" dirty="0" smtClean="0">
                <a:solidFill>
                  <a:srgbClr val="0000FF"/>
                </a:solidFill>
                <a:latin typeface="楷体" panose="02010609060101010101" pitchFamily="49" charset="-122"/>
                <a:ea typeface="楷体" panose="02010609060101010101" pitchFamily="49" charset="-122"/>
              </a:rPr>
            </a:br>
            <a:br>
              <a:rPr lang="en-US" altLang="zh-CN" sz="3600" b="1" dirty="0" smtClean="0">
                <a:solidFill>
                  <a:srgbClr val="0000FF"/>
                </a:solidFill>
                <a:latin typeface="楷体" panose="02010609060101010101" pitchFamily="49" charset="-122"/>
                <a:ea typeface="楷体" panose="02010609060101010101" pitchFamily="49" charset="-122"/>
              </a:rPr>
            </a:b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TextBox 3"/>
          <p:cNvSpPr txBox="1"/>
          <p:nvPr/>
        </p:nvSpPr>
        <p:spPr>
          <a:xfrm>
            <a:off x="252439" y="1005985"/>
            <a:ext cx="8693356" cy="553085"/>
          </a:xfrm>
          <a:prstGeom prst="rect">
            <a:avLst/>
          </a:prstGeom>
          <a:noFill/>
        </p:spPr>
        <p:txBody>
          <a:bodyPr wrap="square" rtlCol="0">
            <a:spAutoFit/>
          </a:bodyPr>
          <a:lstStyle/>
          <a:p>
            <a:r>
              <a:rPr lang="en-US" altLang="zh-CN" sz="3000" b="1" dirty="0" smtClean="0">
                <a:solidFill>
                  <a:srgbClr val="0000FF"/>
                </a:solidFill>
              </a:rPr>
              <a:t>          </a:t>
            </a:r>
            <a:endParaRPr lang="zh-CN" altLang="en-US" sz="3000" b="1" dirty="0">
              <a:solidFill>
                <a:srgbClr val="0000FF"/>
              </a:solidFill>
            </a:endParaRPr>
          </a:p>
        </p:txBody>
      </p:sp>
      <p:sp>
        <p:nvSpPr>
          <p:cNvPr id="133121" name="Rectangle 1"/>
          <p:cNvSpPr>
            <a:spLocks noChangeArrowheads="1"/>
          </p:cNvSpPr>
          <p:nvPr/>
        </p:nvSpPr>
        <p:spPr bwMode="auto">
          <a:xfrm>
            <a:off x="90451" y="2757117"/>
            <a:ext cx="8855343" cy="621030"/>
          </a:xfrm>
          <a:prstGeom prst="rect">
            <a:avLst/>
          </a:prstGeom>
          <a:noFill/>
          <a:ln w="9525">
            <a:noFill/>
            <a:miter lim="800000"/>
          </a:ln>
          <a:effectLst/>
        </p:spPr>
        <p:txBody>
          <a:bodyPr vert="horz" wrap="square" lIns="68567" tIns="34283" rIns="68567" bIns="3428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3600" b="1" dirty="0" smtClean="0">
                <a:solidFill>
                  <a:srgbClr val="0000FF"/>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6600" b="1" i="0" u="none" strike="noStrike" cap="none" normalizeH="0" baseline="0" dirty="0" smtClean="0">
              <a:ln>
                <a:noFill/>
              </a:ln>
              <a:solidFill>
                <a:srgbClr val="0000FF"/>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TextBox 5"/>
          <p:cNvSpPr txBox="1"/>
          <p:nvPr/>
        </p:nvSpPr>
        <p:spPr>
          <a:xfrm>
            <a:off x="226060" y="1851660"/>
            <a:ext cx="8611235" cy="3476625"/>
          </a:xfrm>
          <a:prstGeom prst="rect">
            <a:avLst/>
          </a:prstGeom>
          <a:noFill/>
        </p:spPr>
        <p:txBody>
          <a:bodyPr wrap="square" rtlCol="0">
            <a:spAutoFit/>
          </a:bodyPr>
          <a:lstStyle/>
          <a:p>
            <a:r>
              <a:rPr lang="en-US" altLang="zh-CN" sz="4400" b="1" dirty="0" smtClean="0">
                <a:solidFill>
                  <a:srgbClr val="0000FF"/>
                </a:solidFill>
              </a:rPr>
              <a:t>    </a:t>
            </a:r>
            <a:r>
              <a:rPr lang="zh-CN" altLang="zh-CN" sz="4400" b="1" dirty="0" smtClean="0">
                <a:solidFill>
                  <a:srgbClr val="0000FF"/>
                </a:solidFill>
              </a:rPr>
              <a:t>理想很丰满，现实很骨感。</a:t>
            </a:r>
            <a:br>
              <a:rPr lang="en-US" altLang="zh-CN" sz="4400" b="1" dirty="0" smtClean="0">
                <a:solidFill>
                  <a:srgbClr val="0000FF"/>
                </a:solidFill>
              </a:rPr>
            </a:br>
            <a:r>
              <a:rPr lang="en-US" altLang="zh-CN" sz="4400" b="1" dirty="0" smtClean="0">
                <a:solidFill>
                  <a:srgbClr val="0000FF"/>
                </a:solidFill>
              </a:rPr>
              <a:t>    </a:t>
            </a:r>
            <a:r>
              <a:rPr lang="zh-CN" altLang="zh-CN" sz="4400" b="1" dirty="0" smtClean="0">
                <a:solidFill>
                  <a:srgbClr val="0000FF"/>
                </a:solidFill>
              </a:rPr>
              <a:t>忍无可忍，就重新再忍。</a:t>
            </a:r>
            <a:br>
              <a:rPr lang="en-US" altLang="zh-CN" sz="4400" b="1" dirty="0" smtClean="0">
                <a:solidFill>
                  <a:srgbClr val="0000FF"/>
                </a:solidFill>
              </a:rPr>
            </a:br>
            <a:r>
              <a:rPr lang="en-US" altLang="zh-CN" sz="4400" b="1" dirty="0" smtClean="0">
                <a:solidFill>
                  <a:srgbClr val="0000FF"/>
                </a:solidFill>
              </a:rPr>
              <a:t>    </a:t>
            </a:r>
            <a:r>
              <a:rPr lang="zh-CN" altLang="zh-CN" sz="4400" b="1" dirty="0" smtClean="0">
                <a:solidFill>
                  <a:srgbClr val="0000FF"/>
                </a:solidFill>
              </a:rPr>
              <a:t>美丽让男人停下，智慧让男人留下。</a:t>
            </a:r>
            <a:br>
              <a:rPr lang="en-US" altLang="zh-CN" sz="4400" b="1" dirty="0" smtClean="0">
                <a:solidFill>
                  <a:srgbClr val="0000FF"/>
                </a:solidFill>
              </a:rPr>
            </a:br>
            <a:r>
              <a:rPr lang="en-US" altLang="zh-CN" sz="4400" b="1" dirty="0" smtClean="0">
                <a:solidFill>
                  <a:srgbClr val="0000FF"/>
                </a:solidFill>
              </a:rPr>
              <a:t>         </a:t>
            </a:r>
            <a:endParaRPr lang="en-US" altLang="zh-CN" sz="4400" b="1" dirty="0" smtClean="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48970" y="272415"/>
            <a:ext cx="1812290" cy="521970"/>
          </a:xfrm>
          <a:prstGeom prst="rect">
            <a:avLst/>
          </a:prstGeom>
          <a:noFill/>
        </p:spPr>
        <p:txBody>
          <a:bodyPr wrap="square" rtlCol="0">
            <a:spAutoFit/>
            <a:scene3d>
              <a:camera prst="orthographicFront"/>
              <a:lightRig rig="threePt" dir="t"/>
            </a:scene3d>
          </a:bodyPr>
          <a:lstStyle/>
          <a:p>
            <a:r>
              <a:rPr lang="zh-CN" altLang="en-US" sz="2800" b="1">
                <a:solidFill>
                  <a:srgbClr val="C0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知人论世</a:t>
            </a:r>
            <a:endParaRPr lang="zh-CN" altLang="en-US" sz="2800" b="1">
              <a:solidFill>
                <a:srgbClr val="C0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endParaRPr>
          </a:p>
        </p:txBody>
      </p:sp>
      <p:sp>
        <p:nvSpPr>
          <p:cNvPr id="5" name="文本框 4"/>
          <p:cNvSpPr txBox="1"/>
          <p:nvPr>
            <p:custDataLst>
              <p:tags r:id="rId2"/>
            </p:custDataLst>
          </p:nvPr>
        </p:nvSpPr>
        <p:spPr>
          <a:xfrm>
            <a:off x="779145" y="1311275"/>
            <a:ext cx="8150225" cy="1568450"/>
          </a:xfrm>
          <a:prstGeom prst="rect">
            <a:avLst/>
          </a:prstGeom>
          <a:noFill/>
        </p:spPr>
        <p:txBody>
          <a:bodyPr wrap="square" rtlCol="0">
            <a:spAutoFit/>
          </a:bodyPr>
          <a:lstStyle/>
          <a:p>
            <a:r>
              <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rPr>
              <a:t>白居易：文章和为时而著，歌诗合为事而作。</a:t>
            </a:r>
            <a:endPar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endParaRPr>
          </a:p>
          <a:p>
            <a:endPar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endParaRPr>
          </a:p>
          <a:p>
            <a:r>
              <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rPr>
              <a:t>孟子：《孟子</a:t>
            </a:r>
            <a:r>
              <a:rPr lang="en-US" altLang="zh-CN" sz="2400" b="1">
                <a:solidFill>
                  <a:schemeClr val="tx1"/>
                </a:solidFill>
                <a:latin typeface="方正粗黑宋简体" panose="02000000000000000000" charset="-122"/>
                <a:ea typeface="方正粗黑宋简体" panose="02000000000000000000" charset="-122"/>
                <a:cs typeface="方正粗黑宋简体" panose="02000000000000000000" charset="-122"/>
              </a:rPr>
              <a:t>·</a:t>
            </a:r>
            <a:r>
              <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rPr>
              <a:t>万章下》</a:t>
            </a:r>
            <a:r>
              <a:rPr lang="en-US" altLang="zh-CN" sz="2400" b="1">
                <a:solidFill>
                  <a:schemeClr val="tx1"/>
                </a:solidFill>
                <a:latin typeface="方正粗黑宋简体" panose="02000000000000000000" charset="-122"/>
                <a:ea typeface="方正粗黑宋简体" panose="02000000000000000000" charset="-122"/>
                <a:cs typeface="方正粗黑宋简体" panose="02000000000000000000" charset="-122"/>
              </a:rPr>
              <a:t>:“</a:t>
            </a:r>
            <a:r>
              <a:rPr lang="zh-CN" altLang="en-US" sz="2400" b="1">
                <a:solidFill>
                  <a:schemeClr val="tx1"/>
                </a:solidFill>
                <a:latin typeface="方正粗黑宋简体" panose="02000000000000000000" charset="-122"/>
                <a:ea typeface="方正粗黑宋简体" panose="02000000000000000000" charset="-122"/>
                <a:cs typeface="方正粗黑宋简体" panose="02000000000000000000" charset="-122"/>
              </a:rPr>
              <a:t>颂其诗，读其书，不知其人可乎？是以论其世也。是尚友也。</a:t>
            </a:r>
            <a:r>
              <a:rPr lang="en-US" altLang="zh-CN" sz="2400" b="1">
                <a:solidFill>
                  <a:schemeClr val="tx1"/>
                </a:solidFill>
                <a:latin typeface="方正粗黑宋简体" panose="02000000000000000000" charset="-122"/>
                <a:ea typeface="方正粗黑宋简体" panose="02000000000000000000" charset="-122"/>
                <a:cs typeface="方正粗黑宋简体" panose="02000000000000000000" charset="-122"/>
              </a:rPr>
              <a:t>”</a:t>
            </a:r>
            <a:endParaRPr lang="en-US" altLang="zh-CN" sz="2400" b="1">
              <a:solidFill>
                <a:schemeClr val="tx1"/>
              </a:solidFill>
              <a:latin typeface="方正粗黑宋简体" panose="02000000000000000000" charset="-122"/>
              <a:ea typeface="方正粗黑宋简体" panose="02000000000000000000" charset="-122"/>
              <a:cs typeface="方正粗黑宋简体" panose="02000000000000000000" charset="-122"/>
            </a:endParaRPr>
          </a:p>
        </p:txBody>
      </p:sp>
      <p:sp>
        <p:nvSpPr>
          <p:cNvPr id="7" name="文本框 6"/>
          <p:cNvSpPr txBox="1"/>
          <p:nvPr>
            <p:custDataLst>
              <p:tags r:id="rId3"/>
            </p:custDataLst>
          </p:nvPr>
        </p:nvSpPr>
        <p:spPr>
          <a:xfrm>
            <a:off x="779145" y="3180080"/>
            <a:ext cx="6567805" cy="460375"/>
          </a:xfrm>
          <a:prstGeom prst="rect">
            <a:avLst/>
          </a:prstGeom>
          <a:noFill/>
        </p:spPr>
        <p:txBody>
          <a:bodyPr wrap="square" rtlCol="0">
            <a:spAutoFit/>
          </a:bodyPr>
          <a:lstStyle/>
          <a:p>
            <a:r>
              <a:rPr lang="zh-CN" altLang="en-US" sz="2400" b="1">
                <a:solidFill>
                  <a:schemeClr val="tx1"/>
                </a:solidFill>
                <a:latin typeface="方正粗黑宋简体" panose="02000000000000000000" charset="-122"/>
                <a:ea typeface="方正粗黑宋简体" panose="02000000000000000000" charset="-122"/>
              </a:rPr>
              <a:t>《毛诗序》：在心为志，发言为诗。</a:t>
            </a:r>
            <a:endParaRPr lang="zh-CN" altLang="en-US" sz="2400" b="1">
              <a:solidFill>
                <a:schemeClr val="tx1"/>
              </a:solidFill>
              <a:latin typeface="方正粗黑宋简体" panose="02000000000000000000" charset="-122"/>
              <a:ea typeface="方正粗黑宋简体" panose="02000000000000000000"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linds(horizontal)">
                                      <p:cBhvr>
                                        <p:cTn id="10" dur="500"/>
                                        <p:tgtEl>
                                          <p:spTgt spid="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linds(horizontal)">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a:xfrm>
          <a:off x="0" y="0"/>
          <a:ext cx="0" cy="0"/>
          <a:chOff x="0" y="0"/>
          <a:chExt cx="0" cy="0"/>
        </a:xfrm>
      </p:grpSpPr>
      <p:pic>
        <p:nvPicPr>
          <p:cNvPr id="4" name="图片 3" descr="F200608301342202168834781"/>
          <p:cNvPicPr>
            <a:picLocks noChangeAspect="1"/>
          </p:cNvPicPr>
          <p:nvPr>
            <p:custDataLst>
              <p:tags r:id="rId2"/>
            </p:custDataLst>
          </p:nvPr>
        </p:nvPicPr>
        <p:blipFill>
          <a:blip r:embed="rId3"/>
          <a:stretch>
            <a:fillRect/>
          </a:stretch>
        </p:blipFill>
        <p:spPr>
          <a:xfrm>
            <a:off x="5724525" y="1442085"/>
            <a:ext cx="3310890" cy="2870835"/>
          </a:xfrm>
          <a:prstGeom prst="rect">
            <a:avLst/>
          </a:prstGeom>
        </p:spPr>
      </p:pic>
      <p:sp>
        <p:nvSpPr>
          <p:cNvPr id="5" name="文本框 4"/>
          <p:cNvSpPr txBox="1"/>
          <p:nvPr>
            <p:custDataLst>
              <p:tags r:id="rId4"/>
            </p:custDataLst>
          </p:nvPr>
        </p:nvSpPr>
        <p:spPr>
          <a:xfrm>
            <a:off x="157480" y="121920"/>
            <a:ext cx="1799590" cy="706755"/>
          </a:xfrm>
          <a:prstGeom prst="rect">
            <a:avLst/>
          </a:prstGeom>
          <a:noFill/>
        </p:spPr>
        <p:txBody>
          <a:bodyPr wrap="square" rtlCol="0">
            <a:spAutoFit/>
            <a:scene3d>
              <a:camera prst="orthographicFront"/>
              <a:lightRig rig="threePt" dir="t"/>
            </a:scene3d>
          </a:bodyPr>
          <a:lstStyle/>
          <a:p>
            <a:r>
              <a:rPr lang="zh-CN" altLang="en-US" sz="4000" b="1">
                <a:solidFill>
                  <a:srgbClr val="FF0000"/>
                </a:solid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知人</a:t>
            </a:r>
            <a:endParaRPr lang="zh-CN" altLang="en-US" sz="4000" b="1">
              <a:solidFill>
                <a:srgbClr val="FF0000"/>
              </a:solidFill>
              <a:effectLst>
                <a:outerShdw blurRad="38100" dist="19050" dir="2700000" algn="tl" rotWithShape="0">
                  <a:schemeClr val="dk1">
                    <a:alpha val="40000"/>
                  </a:schemeClr>
                </a:outerShdw>
              </a:effectLst>
              <a:latin typeface="方正舒体" panose="02010601030101010101" charset="-122"/>
              <a:ea typeface="方正舒体" panose="02010601030101010101" charset="-122"/>
            </a:endParaRPr>
          </a:p>
        </p:txBody>
      </p:sp>
      <p:sp>
        <p:nvSpPr>
          <p:cNvPr id="8" name="文本框 7"/>
          <p:cNvSpPr txBox="1"/>
          <p:nvPr>
            <p:custDataLst>
              <p:tags r:id="rId5"/>
            </p:custDataLst>
          </p:nvPr>
        </p:nvSpPr>
        <p:spPr>
          <a:xfrm>
            <a:off x="157480" y="958850"/>
            <a:ext cx="5450840" cy="4030980"/>
          </a:xfrm>
          <a:prstGeom prst="rect">
            <a:avLst/>
          </a:prstGeom>
          <a:noFill/>
        </p:spPr>
        <p:txBody>
          <a:bodyPr wrap="square" rtlCol="0">
            <a:spAutoFit/>
          </a:bodyPr>
          <a:lstStyle/>
          <a:p>
            <a:pPr algn="l"/>
            <a:r>
              <a:rPr lang="en-US" altLang="zh-CN" sz="3200" b="1">
                <a:latin typeface="仿宋" panose="02010609060101010101" pitchFamily="49" charset="-122"/>
                <a:ea typeface="仿宋" panose="02010609060101010101" pitchFamily="49" charset="-122"/>
                <a:cs typeface="华文楷体" panose="02010600040101010101" charset="-122"/>
                <a:sym typeface="+mn-ea"/>
              </a:rPr>
              <a:t>    </a:t>
            </a:r>
            <a:r>
              <a:rPr lang="zh-CN" altLang="en-US" sz="3200" b="1">
                <a:latin typeface="仿宋" panose="02010609060101010101" pitchFamily="49" charset="-122"/>
                <a:ea typeface="仿宋" panose="02010609060101010101" pitchFamily="49" charset="-122"/>
                <a:cs typeface="华文楷体" panose="02010600040101010101" charset="-122"/>
                <a:sym typeface="+mn-ea"/>
              </a:rPr>
              <a:t>毛泽东，字润之，笔名子任。中国人民的领袖，马克思主义者，伟大的无产阶级革命家、战略家和理论家，中国共产党、中国人民解放军和中华人民共和国的主要缔造者和领导人，诗人，书法家。</a:t>
            </a:r>
            <a:endParaRPr lang="zh-CN" altLang="en-US" sz="3200" b="1">
              <a:latin typeface="仿宋" panose="02010609060101010101" pitchFamily="49" charset="-122"/>
              <a:ea typeface="仿宋" panose="02010609060101010101" pitchFamily="49" charset="-122"/>
              <a:cs typeface="华文楷体" panose="0201060004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184150" y="125730"/>
            <a:ext cx="8776335" cy="4892675"/>
          </a:xfrm>
          <a:prstGeom prst="rect">
            <a:avLst/>
          </a:prstGeom>
          <a:noFill/>
        </p:spPr>
        <p:txBody>
          <a:bodyPr wrap="square" rtlCol="0">
            <a:spAutoFit/>
          </a:bodyPr>
          <a:lstStyle/>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1893年12月26日</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生于湖南湘潭韶山一个农民家庭。</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1913-1918年</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在湖南第一师范学校学习。</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1920</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年</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11</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月</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，在湖南创建共产主义组织。</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1921年7月</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，出席中国共产党第一次全国代表大会。后任中共湘区委员会书记，领导长沙、安源等地的工人运动。</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1923年6月</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，出席中共三大，当选为中央执行委员，参加中央领导工作。</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1924年</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参与中共帮助孙中山改组国民党的活动。在国民党一大、二大上当选为中央候补执行委员，任宣传部代理部长。</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algn="l"/>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1925</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年二月</a:t>
            </a:r>
            <a:r>
              <a:rPr lang="zh-CN" altLang="en-US" sz="2400" b="1">
                <a:latin typeface="楷体" panose="02010609060101010101" pitchFamily="49" charset="-122"/>
                <a:ea typeface="楷体" panose="02010609060101010101" pitchFamily="49" charset="-122"/>
                <a:cs typeface="楷体" panose="02010609060101010101" pitchFamily="49" charset="-122"/>
              </a:rPr>
              <a:t>从上海回湖南开展农民运动，</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八月</a:t>
            </a:r>
            <a:r>
              <a:rPr lang="zh-CN" altLang="en-US" sz="2400" b="1">
                <a:latin typeface="楷体" panose="02010609060101010101" pitchFamily="49" charset="-122"/>
                <a:ea typeface="楷体" panose="02010609060101010101" pitchFamily="49" charset="-122"/>
                <a:cs typeface="楷体" panose="02010609060101010101" pitchFamily="49" charset="-122"/>
              </a:rPr>
              <a:t>从韶山到长沙，九月前往广州主持全国农民运动讲习所。在长沙逗留期间重游橘子洲，领略湘江自然秋景，联想起当时的革命形势，便以</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长沙</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为主题写下了这首《沁园春》。</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down)">
                                      <p:cBhvr>
                                        <p:cTn id="10" dur="500"/>
                                        <p:tgtEl>
                                          <p:spTgt spid="7">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ipe(down)">
                                      <p:cBhvr>
                                        <p:cTn id="13" dur="500"/>
                                        <p:tgtEl>
                                          <p:spTgt spid="7">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wipe(down)">
                                      <p:cBhvr>
                                        <p:cTn id="16" dur="500"/>
                                        <p:tgtEl>
                                          <p:spTgt spid="7">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wipe(down)">
                                      <p:cBhvr>
                                        <p:cTn id="19" dur="500"/>
                                        <p:tgtEl>
                                          <p:spTgt spid="7">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wipe(down)">
                                      <p:cBhvr>
                                        <p:cTn id="22" dur="500"/>
                                        <p:tgtEl>
                                          <p:spTgt spid="7">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Effect transition="in" filter="wipe(down)">
                                      <p:cBhvr>
                                        <p:cTn id="25"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02870" y="30480"/>
            <a:ext cx="1617345" cy="583565"/>
          </a:xfrm>
          <a:prstGeom prst="rect">
            <a:avLst/>
          </a:prstGeom>
          <a:noFill/>
        </p:spPr>
        <p:txBody>
          <a:bodyPr wrap="square" rtlCol="0">
            <a:spAutoFit/>
          </a:bodyPr>
          <a:lstStyle/>
          <a:p>
            <a:r>
              <a:rPr lang="zh-CN" altLang="en-US" sz="3200">
                <a:gradFill>
                  <a:gsLst>
                    <a:gs pos="0">
                      <a:srgbClr val="012D86"/>
                    </a:gs>
                    <a:gs pos="100000">
                      <a:srgbClr val="0E2557"/>
                    </a:gs>
                  </a:gsLst>
                  <a:lin scaled="0"/>
                </a:gradFill>
                <a:latin typeface="方正舒体" panose="02010601030101010101" charset="-122"/>
                <a:ea typeface="方正舒体" panose="02010601030101010101" charset="-122"/>
              </a:rPr>
              <a:t>论世</a:t>
            </a:r>
            <a:endParaRPr lang="zh-CN" altLang="en-US" sz="3200">
              <a:gradFill>
                <a:gsLst>
                  <a:gs pos="0">
                    <a:srgbClr val="012D86"/>
                  </a:gs>
                  <a:gs pos="100000">
                    <a:srgbClr val="0E2557"/>
                  </a:gs>
                </a:gsLst>
                <a:lin scaled="0"/>
              </a:gradFill>
              <a:latin typeface="方正舒体" panose="02010601030101010101" charset="-122"/>
              <a:ea typeface="方正舒体" panose="02010601030101010101" charset="-122"/>
            </a:endParaRPr>
          </a:p>
        </p:txBody>
      </p:sp>
      <p:sp>
        <p:nvSpPr>
          <p:cNvPr id="5" name="文本框 4"/>
          <p:cNvSpPr txBox="1"/>
          <p:nvPr>
            <p:custDataLst>
              <p:tags r:id="rId3"/>
            </p:custDataLst>
          </p:nvPr>
        </p:nvSpPr>
        <p:spPr>
          <a:xfrm>
            <a:off x="1719898" y="92234"/>
            <a:ext cx="1165860" cy="460375"/>
          </a:xfrm>
          <a:prstGeom prst="rect">
            <a:avLst/>
          </a:prstGeom>
          <a:noFill/>
        </p:spPr>
        <p:txBody>
          <a:bodyPr wrap="none" rtlCol="0">
            <a:spAutoFit/>
          </a:bodyPr>
          <a:lstStyle/>
          <a:p>
            <a:r>
              <a:rPr lang="en-US" altLang="zh-CN" sz="2400">
                <a:gradFill>
                  <a:gsLst>
                    <a:gs pos="0">
                      <a:srgbClr val="7B32B2"/>
                    </a:gs>
                    <a:gs pos="100000">
                      <a:srgbClr val="401A5D"/>
                    </a:gs>
                  </a:gsLst>
                  <a:lin scaled="0"/>
                </a:gradFill>
              </a:rPr>
              <a:t>1925</a:t>
            </a:r>
            <a:r>
              <a:rPr lang="zh-CN" altLang="en-US" sz="2400">
                <a:gradFill>
                  <a:gsLst>
                    <a:gs pos="0">
                      <a:srgbClr val="7B32B2"/>
                    </a:gs>
                    <a:gs pos="100000">
                      <a:srgbClr val="401A5D"/>
                    </a:gs>
                  </a:gsLst>
                  <a:lin scaled="0"/>
                </a:gradFill>
              </a:rPr>
              <a:t>？</a:t>
            </a:r>
            <a:endParaRPr lang="zh-CN" altLang="en-US" sz="2400">
              <a:gradFill>
                <a:gsLst>
                  <a:gs pos="0">
                    <a:srgbClr val="7B32B2"/>
                  </a:gs>
                  <a:gs pos="100000">
                    <a:srgbClr val="401A5D"/>
                  </a:gs>
                </a:gsLst>
                <a:lin scaled="0"/>
              </a:gradFill>
            </a:endParaRPr>
          </a:p>
        </p:txBody>
      </p:sp>
      <p:sp>
        <p:nvSpPr>
          <p:cNvPr id="6" name="文本框 5"/>
          <p:cNvSpPr txBox="1"/>
          <p:nvPr>
            <p:custDataLst>
              <p:tags r:id="rId4"/>
            </p:custDataLst>
          </p:nvPr>
        </p:nvSpPr>
        <p:spPr>
          <a:xfrm>
            <a:off x="278765" y="678815"/>
            <a:ext cx="8714740" cy="4227195"/>
          </a:xfrm>
          <a:prstGeom prst="rect">
            <a:avLst/>
          </a:prstGeom>
          <a:noFill/>
        </p:spPr>
        <p:txBody>
          <a:bodyPr wrap="square" rtlCol="0">
            <a:spAutoFit/>
          </a:bodyPr>
          <a:lstStyle/>
          <a:p>
            <a:pPr>
              <a:lnSpc>
                <a:spcPct val="120000"/>
              </a:lnSpc>
            </a:pP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rPr>
              <a:t>1915</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r>
              <a:rPr lang="zh-CN" altLang="en-US" sz="2000" b="1">
                <a:latin typeface="楷体" panose="02010609060101010101" pitchFamily="49" charset="-122"/>
                <a:ea typeface="楷体" panose="02010609060101010101" pitchFamily="49" charset="-122"/>
                <a:cs typeface="楷体" panose="02010609060101010101" pitchFamily="49" charset="-122"/>
              </a:rPr>
              <a:t>新文化运动兴起，背景为辛亥革命的失败和北洋军阀统治的建立。</a:t>
            </a:r>
            <a:endParaRPr lang="zh-CN" altLang="en-US" sz="2000" b="1">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rPr>
              <a:t>1919</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r>
              <a:rPr lang="zh-CN" altLang="en-US" sz="2000" b="1">
                <a:latin typeface="楷体" panose="02010609060101010101" pitchFamily="49" charset="-122"/>
                <a:ea typeface="楷体" panose="02010609060101010101" pitchFamily="49" charset="-122"/>
                <a:cs typeface="楷体" panose="02010609060101010101" pitchFamily="49" charset="-122"/>
              </a:rPr>
              <a:t>五四运动，进入新民主主义革命。</a:t>
            </a:r>
            <a:endParaRPr lang="zh-CN" altLang="en-US" sz="2000" b="1">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rPr>
              <a:t>1921</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r>
              <a:rPr lang="zh-CN" altLang="en-US" sz="2000" b="1">
                <a:latin typeface="楷体" panose="02010609060101010101" pitchFamily="49" charset="-122"/>
                <a:ea typeface="楷体" panose="02010609060101010101" pitchFamily="49" charset="-122"/>
                <a:cs typeface="楷体" panose="02010609060101010101" pitchFamily="49" charset="-122"/>
              </a:rPr>
              <a:t>中国共产党成立。</a:t>
            </a:r>
            <a:endParaRPr lang="zh-CN" altLang="en-US" sz="2000" b="1">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rPr>
              <a:t>1924</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r>
              <a:rPr lang="zh-CN" altLang="en-US" sz="2000" b="1">
                <a:latin typeface="楷体" panose="02010609060101010101" pitchFamily="49" charset="-122"/>
                <a:ea typeface="楷体" panose="02010609060101010101" pitchFamily="49" charset="-122"/>
                <a:cs typeface="楷体" panose="02010609060101010101" pitchFamily="49" charset="-122"/>
              </a:rPr>
              <a:t>国共合作正式形成。</a:t>
            </a:r>
            <a:endParaRPr lang="zh-CN" altLang="en-US" sz="2000" b="1">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1925</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年，</a:t>
            </a:r>
            <a:r>
              <a:rPr lang="zh-CN" altLang="en-US" sz="2400" b="1">
                <a:latin typeface="楷体" panose="02010609060101010101" pitchFamily="49" charset="-122"/>
                <a:ea typeface="楷体" panose="02010609060101010101" pitchFamily="49" charset="-122"/>
                <a:cs typeface="楷体" panose="02010609060101010101" pitchFamily="49" charset="-122"/>
              </a:rPr>
              <a:t>大革命开始，五卅运动掀起全国范围的大革命高潮，各种形式的反帝反封建斗争风起云涌。一方面是工农革命运动的蓬勃发展，另一方面是反动势力为了维护其反动统治对革命力量进行疯狂的镇压。中华民族的命运将走向何方，是继续维护黑暗衰退的反动统治，还是冲垮黑暗统治走向兴盛进步，谁将成为主宰发展方面的力量，这些问题成为人们所关注的焦点。</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矩形 333825"/>
          <p:cNvSpPr/>
          <p:nvPr/>
        </p:nvSpPr>
        <p:spPr>
          <a:xfrm>
            <a:off x="1494235" y="465535"/>
            <a:ext cx="1997869" cy="540544"/>
          </a:xfrm>
          <a:prstGeom prst="rect">
            <a:avLst/>
          </a:prstGeom>
        </p:spPr>
        <p:txBody>
          <a:bodyPr wrap="none" fromWordArt="1">
            <a:prstTxWarp prst="textFadeUp">
              <a:avLst>
                <a:gd name="adj" fmla="val 9991"/>
              </a:avLst>
            </a:prstTxWarp>
            <a:normAutofit/>
          </a:bodyPr>
          <a:p>
            <a:pPr algn="ctr"/>
            <a:r>
              <a:rPr lang="zh-CN" altLang="en-US" sz="2700">
                <a:ln w="12700" cap="flat" cmpd="sng">
                  <a:solidFill>
                    <a:srgbClr val="B2B2B2"/>
                  </a:solidFill>
                  <a:prstDash val="solid"/>
                  <a:round/>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预习检测</a:t>
            </a:r>
            <a:endParaRPr lang="zh-CN" altLang="en-US" sz="2700">
              <a:ln w="12700" cap="flat" cmpd="sng">
                <a:solidFill>
                  <a:srgbClr val="B2B2B2"/>
                </a:solidFill>
                <a:prstDash val="solid"/>
                <a:round/>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sp>
        <p:nvSpPr>
          <p:cNvPr id="13314" name="文本框 333826"/>
          <p:cNvSpPr txBox="1"/>
          <p:nvPr/>
        </p:nvSpPr>
        <p:spPr>
          <a:xfrm>
            <a:off x="1547813" y="1275160"/>
            <a:ext cx="3671888" cy="506730"/>
          </a:xfrm>
          <a:prstGeom prst="rect">
            <a:avLst/>
          </a:prstGeom>
          <a:noFill/>
          <a:ln w="9525">
            <a:noFill/>
          </a:ln>
        </p:spPr>
        <p:txBody>
          <a:bodyPr anchor="t" anchorCtr="0">
            <a:spAutoFit/>
          </a:bodyPr>
          <a:p>
            <a:pPr>
              <a:spcBef>
                <a:spcPct val="50000"/>
              </a:spcBef>
            </a:pPr>
            <a:r>
              <a:rPr lang="zh-CN" altLang="en-US" sz="2700" b="1" dirty="0">
                <a:solidFill>
                  <a:srgbClr val="0000FF"/>
                </a:solidFill>
                <a:latin typeface="Times New Roman" panose="02020603050405020304" pitchFamily="18" charset="0"/>
                <a:ea typeface="黑体" panose="02010609060101010101" charset="-122"/>
              </a:rPr>
              <a:t>请给下列彩色字注音</a:t>
            </a:r>
            <a:endParaRPr lang="zh-CN" altLang="en-US" sz="2700" b="1" dirty="0">
              <a:solidFill>
                <a:srgbClr val="0000FF"/>
              </a:solidFill>
              <a:latin typeface="Times New Roman" panose="02020603050405020304" pitchFamily="18" charset="0"/>
              <a:ea typeface="黑体" panose="02010609060101010101" charset="-122"/>
            </a:endParaRPr>
          </a:p>
        </p:txBody>
      </p:sp>
      <p:sp>
        <p:nvSpPr>
          <p:cNvPr id="13315" name="文本框 333827"/>
          <p:cNvSpPr txBox="1"/>
          <p:nvPr/>
        </p:nvSpPr>
        <p:spPr>
          <a:xfrm>
            <a:off x="1763316" y="2247900"/>
            <a:ext cx="5076825" cy="1568450"/>
          </a:xfrm>
          <a:prstGeom prst="rect">
            <a:avLst/>
          </a:prstGeom>
          <a:noFill/>
          <a:ln w="9525">
            <a:noFill/>
          </a:ln>
        </p:spPr>
        <p:txBody>
          <a:bodyPr anchor="t" anchorCtr="0">
            <a:spAutoFit/>
          </a:bodyPr>
          <a:p>
            <a:pPr>
              <a:spcBef>
                <a:spcPct val="50000"/>
              </a:spcBef>
            </a:pPr>
            <a:r>
              <a:rPr lang="zh-CN" altLang="en-US" sz="2400" dirty="0">
                <a:solidFill>
                  <a:srgbClr val="FF0000"/>
                </a:solidFill>
                <a:latin typeface="Times New Roman" panose="02020603050405020304" pitchFamily="18" charset="0"/>
                <a:ea typeface="隶书" panose="02010509060101010101" pitchFamily="49" charset="-122"/>
              </a:rPr>
              <a:t>沁</a:t>
            </a:r>
            <a:r>
              <a:rPr lang="zh-CN" altLang="en-US" sz="2400" dirty="0">
                <a:latin typeface="Times New Roman" panose="02020603050405020304" pitchFamily="18" charset="0"/>
                <a:ea typeface="隶书" panose="02010509060101010101" pitchFamily="49" charset="-122"/>
              </a:rPr>
              <a:t>园春 </a:t>
            </a:r>
            <a:r>
              <a:rPr lang="en-US" altLang="zh-CN" sz="2400" dirty="0">
                <a:latin typeface="Times New Roman" panose="02020603050405020304" pitchFamily="18" charset="0"/>
                <a:ea typeface="隶书" panose="02010509060101010101" pitchFamily="49" charset="-122"/>
              </a:rPr>
              <a:t>(      )         </a:t>
            </a:r>
            <a:r>
              <a:rPr lang="zh-CN" altLang="en-US" sz="2400" dirty="0">
                <a:latin typeface="Times New Roman" panose="02020603050405020304" pitchFamily="18" charset="0"/>
                <a:ea typeface="隶书" panose="02010509060101010101" pitchFamily="49" charset="-122"/>
              </a:rPr>
              <a:t>百</a:t>
            </a:r>
            <a:r>
              <a:rPr lang="zh-CN" altLang="en-US" sz="2400" dirty="0">
                <a:solidFill>
                  <a:srgbClr val="FF0000"/>
                </a:solidFill>
                <a:latin typeface="Times New Roman" panose="02020603050405020304" pitchFamily="18" charset="0"/>
                <a:ea typeface="隶书" panose="02010509060101010101" pitchFamily="49" charset="-122"/>
              </a:rPr>
              <a:t>舸</a:t>
            </a:r>
            <a:r>
              <a:rPr lang="en-US" altLang="zh-CN" sz="2400">
                <a:latin typeface="Times New Roman" panose="02020603050405020304" pitchFamily="18" charset="0"/>
                <a:ea typeface="隶书" panose="02010509060101010101" pitchFamily="49" charset="-122"/>
              </a:rPr>
              <a:t>(        )</a:t>
            </a:r>
            <a:endParaRPr lang="en-US" altLang="zh-CN" sz="2400">
              <a:latin typeface="Times New Roman" panose="02020603050405020304" pitchFamily="18" charset="0"/>
              <a:ea typeface="隶书" panose="02010509060101010101" pitchFamily="49" charset="-122"/>
            </a:endParaRPr>
          </a:p>
          <a:p>
            <a:pPr>
              <a:spcBef>
                <a:spcPct val="50000"/>
              </a:spcBef>
            </a:pPr>
            <a:r>
              <a:rPr lang="zh-CN" altLang="en-US" sz="2400" dirty="0">
                <a:solidFill>
                  <a:srgbClr val="FF0000"/>
                </a:solidFill>
                <a:latin typeface="Times New Roman" panose="02020603050405020304" pitchFamily="18" charset="0"/>
                <a:ea typeface="隶书" panose="02010509060101010101" pitchFamily="49" charset="-122"/>
              </a:rPr>
              <a:t>峥嵘</a:t>
            </a:r>
            <a:r>
              <a:rPr lang="en-US" altLang="zh-CN" sz="2400">
                <a:latin typeface="Times New Roman" panose="02020603050405020304" pitchFamily="18" charset="0"/>
                <a:ea typeface="隶书" panose="02010509060101010101" pitchFamily="49" charset="-122"/>
              </a:rPr>
              <a:t>(                )    </a:t>
            </a:r>
            <a:r>
              <a:rPr lang="zh-CN" altLang="en-US" sz="2400" dirty="0">
                <a:solidFill>
                  <a:srgbClr val="FF0000"/>
                </a:solidFill>
                <a:latin typeface="Times New Roman" panose="02020603050405020304" pitchFamily="18" charset="0"/>
                <a:ea typeface="隶书" panose="02010509060101010101" pitchFamily="49" charset="-122"/>
              </a:rPr>
              <a:t>寥廓</a:t>
            </a:r>
            <a:r>
              <a:rPr lang="en-US" altLang="zh-CN" sz="2400">
                <a:latin typeface="Times New Roman" panose="02020603050405020304" pitchFamily="18" charset="0"/>
                <a:ea typeface="隶书" panose="02010509060101010101" pitchFamily="49" charset="-122"/>
              </a:rPr>
              <a:t>(               )</a:t>
            </a:r>
            <a:endParaRPr lang="en-US" altLang="zh-CN" sz="2400">
              <a:latin typeface="Times New Roman" panose="02020603050405020304" pitchFamily="18" charset="0"/>
              <a:ea typeface="隶书" panose="02010509060101010101" pitchFamily="49" charset="-122"/>
            </a:endParaRPr>
          </a:p>
          <a:p>
            <a:pPr>
              <a:spcBef>
                <a:spcPct val="50000"/>
              </a:spcBef>
            </a:pPr>
            <a:r>
              <a:rPr lang="zh-CN" altLang="en-US" sz="2400" dirty="0">
                <a:latin typeface="Times New Roman" panose="02020603050405020304" pitchFamily="18" charset="0"/>
                <a:ea typeface="隶书" panose="02010509060101010101" pitchFamily="49" charset="-122"/>
              </a:rPr>
              <a:t>挥斥方</a:t>
            </a:r>
            <a:r>
              <a:rPr lang="zh-CN" altLang="en-US" sz="2400" dirty="0">
                <a:solidFill>
                  <a:srgbClr val="FF0000"/>
                </a:solidFill>
                <a:latin typeface="Times New Roman" panose="02020603050405020304" pitchFamily="18" charset="0"/>
                <a:ea typeface="隶书" panose="02010509060101010101" pitchFamily="49" charset="-122"/>
              </a:rPr>
              <a:t>遒</a:t>
            </a:r>
            <a:r>
              <a:rPr lang="zh-CN" altLang="en-US" sz="2400" dirty="0">
                <a:latin typeface="Times New Roman" panose="02020603050405020304" pitchFamily="18" charset="0"/>
                <a:ea typeface="隶书" panose="02010509060101010101" pitchFamily="49" charset="-122"/>
              </a:rPr>
              <a:t> </a:t>
            </a:r>
            <a:r>
              <a:rPr lang="en-US" altLang="zh-CN" sz="2400" dirty="0">
                <a:latin typeface="Times New Roman" panose="02020603050405020304" pitchFamily="18" charset="0"/>
                <a:ea typeface="隶书" panose="02010509060101010101" pitchFamily="49" charset="-122"/>
              </a:rPr>
              <a:t>(       )    </a:t>
            </a:r>
            <a:r>
              <a:rPr lang="zh-CN" altLang="en-US" sz="2400" dirty="0">
                <a:latin typeface="Times New Roman" panose="02020603050405020304" pitchFamily="18" charset="0"/>
                <a:ea typeface="隶书" panose="02010509060101010101" pitchFamily="49" charset="-122"/>
              </a:rPr>
              <a:t>浪</a:t>
            </a:r>
            <a:r>
              <a:rPr lang="zh-CN" altLang="en-US" sz="2400" dirty="0">
                <a:solidFill>
                  <a:srgbClr val="FF0000"/>
                </a:solidFill>
                <a:latin typeface="Times New Roman" panose="02020603050405020304" pitchFamily="18" charset="0"/>
                <a:ea typeface="隶书" panose="02010509060101010101" pitchFamily="49" charset="-122"/>
              </a:rPr>
              <a:t>遏</a:t>
            </a:r>
            <a:r>
              <a:rPr lang="zh-CN" altLang="en-US" sz="2400" dirty="0">
                <a:latin typeface="Times New Roman" panose="02020603050405020304" pitchFamily="18" charset="0"/>
                <a:ea typeface="隶书" panose="02010509060101010101" pitchFamily="49" charset="-122"/>
              </a:rPr>
              <a:t>飞舟</a:t>
            </a:r>
            <a:r>
              <a:rPr lang="en-US" altLang="zh-CN" sz="2400">
                <a:latin typeface="Times New Roman" panose="02020603050405020304" pitchFamily="18" charset="0"/>
                <a:ea typeface="隶书" panose="02010509060101010101" pitchFamily="49" charset="-122"/>
              </a:rPr>
              <a:t>(       )</a:t>
            </a:r>
            <a:endParaRPr lang="en-US" altLang="zh-CN" sz="2400">
              <a:latin typeface="Times New Roman" panose="02020603050405020304" pitchFamily="18" charset="0"/>
              <a:ea typeface="隶书" panose="02010509060101010101" pitchFamily="49" charset="-122"/>
            </a:endParaRPr>
          </a:p>
        </p:txBody>
      </p:sp>
      <p:sp>
        <p:nvSpPr>
          <p:cNvPr id="333829" name="文本框 333828"/>
          <p:cNvSpPr txBox="1"/>
          <p:nvPr/>
        </p:nvSpPr>
        <p:spPr>
          <a:xfrm>
            <a:off x="2951480" y="2301240"/>
            <a:ext cx="812800" cy="398780"/>
          </a:xfrm>
          <a:prstGeom prst="rect">
            <a:avLst/>
          </a:prstGeom>
          <a:noFill/>
          <a:ln w="9525">
            <a:noFill/>
          </a:ln>
        </p:spPr>
        <p:txBody>
          <a:bodyPr wrap="square" anchor="t" anchorCtr="0">
            <a:spAutoFit/>
          </a:bodyPr>
          <a:p>
            <a:pPr>
              <a:spcBef>
                <a:spcPct val="50000"/>
              </a:spcBef>
            </a:pPr>
            <a:r>
              <a:rPr lang="en-US" altLang="zh-CN" sz="2000" err="1">
                <a:solidFill>
                  <a:srgbClr val="7030A0"/>
                </a:solidFill>
                <a:latin typeface="Times New Roman" panose="02020603050405020304" pitchFamily="18" charset="0"/>
                <a:ea typeface="宋体" panose="02010600030101010101" pitchFamily="2" charset="-122"/>
              </a:rPr>
              <a:t>qìn</a:t>
            </a:r>
            <a:endParaRPr lang="en-US" altLang="zh-CN" sz="2000" err="1">
              <a:solidFill>
                <a:srgbClr val="7030A0"/>
              </a:solidFill>
              <a:latin typeface="Times New Roman" panose="02020603050405020304" pitchFamily="18" charset="0"/>
              <a:ea typeface="宋体" panose="02010600030101010101" pitchFamily="2" charset="-122"/>
            </a:endParaRPr>
          </a:p>
        </p:txBody>
      </p:sp>
      <p:sp>
        <p:nvSpPr>
          <p:cNvPr id="13317" name="文本框 333829"/>
          <p:cNvSpPr txBox="1"/>
          <p:nvPr/>
        </p:nvSpPr>
        <p:spPr>
          <a:xfrm>
            <a:off x="4895850" y="2356247"/>
            <a:ext cx="647700" cy="252730"/>
          </a:xfrm>
          <a:prstGeom prst="rect">
            <a:avLst/>
          </a:prstGeom>
          <a:noFill/>
          <a:ln w="9525">
            <a:noFill/>
          </a:ln>
        </p:spPr>
        <p:txBody>
          <a:bodyPr anchor="t" anchorCtr="0">
            <a:spAutoFit/>
          </a:bodyPr>
          <a:p>
            <a:pPr>
              <a:spcBef>
                <a:spcPct val="50000"/>
              </a:spcBef>
            </a:pPr>
            <a:endParaRPr lang="zh-CN" altLang="zh-CN" sz="1050" dirty="0">
              <a:latin typeface="Times New Roman" panose="02020603050405020304" pitchFamily="18" charset="0"/>
              <a:ea typeface="宋体" panose="02010600030101010101" pitchFamily="2" charset="-122"/>
            </a:endParaRPr>
          </a:p>
        </p:txBody>
      </p:sp>
      <p:sp>
        <p:nvSpPr>
          <p:cNvPr id="333831" name="文本框 333830"/>
          <p:cNvSpPr txBox="1"/>
          <p:nvPr/>
        </p:nvSpPr>
        <p:spPr>
          <a:xfrm>
            <a:off x="4895850" y="2301479"/>
            <a:ext cx="540544" cy="398780"/>
          </a:xfrm>
          <a:prstGeom prst="rect">
            <a:avLst/>
          </a:prstGeom>
          <a:noFill/>
          <a:ln w="9525">
            <a:noFill/>
          </a:ln>
        </p:spPr>
        <p:txBody>
          <a:bodyPr anchor="t" anchorCtr="0">
            <a:spAutoFit/>
          </a:bodyPr>
          <a:p>
            <a:pPr>
              <a:spcBef>
                <a:spcPct val="50000"/>
              </a:spcBef>
            </a:pPr>
            <a:r>
              <a:rPr lang="en-US" altLang="zh-CN" sz="2000" err="1">
                <a:solidFill>
                  <a:srgbClr val="7030A0"/>
                </a:solidFill>
                <a:latin typeface="Times New Roman" panose="02020603050405020304" pitchFamily="18" charset="0"/>
                <a:ea typeface="宋体" panose="02010600030101010101" pitchFamily="2" charset="-122"/>
              </a:rPr>
              <a:t>gě</a:t>
            </a:r>
            <a:endParaRPr lang="en-US" altLang="zh-CN" sz="2000" err="1">
              <a:solidFill>
                <a:srgbClr val="7030A0"/>
              </a:solidFill>
              <a:latin typeface="Times New Roman" panose="02020603050405020304" pitchFamily="18" charset="0"/>
              <a:ea typeface="宋体" panose="02010600030101010101" pitchFamily="2" charset="-122"/>
            </a:endParaRPr>
          </a:p>
        </p:txBody>
      </p:sp>
      <p:sp>
        <p:nvSpPr>
          <p:cNvPr id="333832" name="文本框 333831"/>
          <p:cNvSpPr txBox="1"/>
          <p:nvPr/>
        </p:nvSpPr>
        <p:spPr>
          <a:xfrm>
            <a:off x="2519680" y="2842260"/>
            <a:ext cx="1562100" cy="398780"/>
          </a:xfrm>
          <a:prstGeom prst="rect">
            <a:avLst/>
          </a:prstGeom>
          <a:noFill/>
          <a:ln w="9525">
            <a:noFill/>
          </a:ln>
        </p:spPr>
        <p:txBody>
          <a:bodyPr wrap="square" anchor="t" anchorCtr="0">
            <a:spAutoFit/>
          </a:bodyPr>
          <a:p>
            <a:pPr>
              <a:spcBef>
                <a:spcPct val="50000"/>
              </a:spcBef>
            </a:pPr>
            <a:r>
              <a:rPr lang="en-US" altLang="zh-CN" sz="2000" err="1">
                <a:solidFill>
                  <a:srgbClr val="7030A0"/>
                </a:solidFill>
                <a:latin typeface="Times New Roman" panose="02020603050405020304" pitchFamily="18" charset="0"/>
                <a:ea typeface="宋体" panose="02010600030101010101" pitchFamily="2" charset="-122"/>
              </a:rPr>
              <a:t>zhēng róng</a:t>
            </a:r>
            <a:endParaRPr lang="en-US" altLang="zh-CN" sz="2000" err="1">
              <a:solidFill>
                <a:srgbClr val="7030A0"/>
              </a:solidFill>
              <a:latin typeface="Times New Roman" panose="02020603050405020304" pitchFamily="18" charset="0"/>
              <a:ea typeface="宋体" panose="02010600030101010101" pitchFamily="2" charset="-122"/>
            </a:endParaRPr>
          </a:p>
        </p:txBody>
      </p:sp>
      <p:sp>
        <p:nvSpPr>
          <p:cNvPr id="333833" name="文本框 333832"/>
          <p:cNvSpPr txBox="1"/>
          <p:nvPr/>
        </p:nvSpPr>
        <p:spPr>
          <a:xfrm>
            <a:off x="4895850" y="2842022"/>
            <a:ext cx="1134666" cy="398780"/>
          </a:xfrm>
          <a:prstGeom prst="rect">
            <a:avLst/>
          </a:prstGeom>
          <a:noFill/>
          <a:ln w="9525">
            <a:noFill/>
          </a:ln>
        </p:spPr>
        <p:txBody>
          <a:bodyPr anchor="t" anchorCtr="0">
            <a:spAutoFit/>
          </a:bodyPr>
          <a:p>
            <a:pPr>
              <a:spcBef>
                <a:spcPct val="50000"/>
              </a:spcBef>
            </a:pPr>
            <a:r>
              <a:rPr lang="en-US" altLang="zh-CN" sz="2000" err="1">
                <a:solidFill>
                  <a:srgbClr val="7030A0"/>
                </a:solidFill>
                <a:latin typeface="Times New Roman" panose="02020603050405020304" pitchFamily="18" charset="0"/>
                <a:ea typeface="宋体" panose="02010600030101010101" pitchFamily="2" charset="-122"/>
              </a:rPr>
              <a:t>liáo kuò</a:t>
            </a:r>
            <a:endParaRPr lang="en-US" altLang="zh-CN" sz="2000" err="1">
              <a:solidFill>
                <a:srgbClr val="7030A0"/>
              </a:solidFill>
              <a:latin typeface="Times New Roman" panose="02020603050405020304" pitchFamily="18" charset="0"/>
              <a:ea typeface="宋体" panose="02010600030101010101" pitchFamily="2" charset="-122"/>
            </a:endParaRPr>
          </a:p>
        </p:txBody>
      </p:sp>
      <p:sp>
        <p:nvSpPr>
          <p:cNvPr id="13321" name="文本框 333833"/>
          <p:cNvSpPr txBox="1"/>
          <p:nvPr/>
        </p:nvSpPr>
        <p:spPr>
          <a:xfrm>
            <a:off x="3383756" y="3489722"/>
            <a:ext cx="309880" cy="252730"/>
          </a:xfrm>
          <a:prstGeom prst="rect">
            <a:avLst/>
          </a:prstGeom>
          <a:noFill/>
          <a:ln w="9525">
            <a:noFill/>
          </a:ln>
        </p:spPr>
        <p:txBody>
          <a:bodyPr wrap="none" anchor="t" anchorCtr="0">
            <a:spAutoFit/>
          </a:bodyPr>
          <a:p>
            <a:endParaRPr lang="zh-CN" altLang="zh-CN" sz="1050" dirty="0">
              <a:latin typeface="Times New Roman" panose="02020603050405020304" pitchFamily="18" charset="0"/>
              <a:ea typeface="宋体" panose="02010600030101010101" pitchFamily="2" charset="-122"/>
            </a:endParaRPr>
          </a:p>
        </p:txBody>
      </p:sp>
      <p:sp>
        <p:nvSpPr>
          <p:cNvPr id="333835" name="文本框 333834"/>
          <p:cNvSpPr txBox="1"/>
          <p:nvPr/>
        </p:nvSpPr>
        <p:spPr>
          <a:xfrm>
            <a:off x="3221990" y="3381375"/>
            <a:ext cx="680085" cy="398780"/>
          </a:xfrm>
          <a:prstGeom prst="rect">
            <a:avLst/>
          </a:prstGeom>
          <a:noFill/>
          <a:ln w="9525">
            <a:noFill/>
          </a:ln>
        </p:spPr>
        <p:txBody>
          <a:bodyPr wrap="square" anchor="t" anchorCtr="0">
            <a:spAutoFit/>
          </a:bodyPr>
          <a:p>
            <a:pPr>
              <a:spcBef>
                <a:spcPct val="50000"/>
              </a:spcBef>
            </a:pPr>
            <a:r>
              <a:rPr lang="en-US" altLang="zh-CN" sz="2000" err="1">
                <a:solidFill>
                  <a:srgbClr val="7030A0"/>
                </a:solidFill>
                <a:latin typeface="Times New Roman" panose="02020603050405020304" pitchFamily="18" charset="0"/>
                <a:ea typeface="宋体" panose="02010600030101010101" pitchFamily="2" charset="-122"/>
              </a:rPr>
              <a:t>qiú</a:t>
            </a:r>
            <a:endParaRPr lang="en-US" altLang="zh-CN" sz="2000" err="1">
              <a:solidFill>
                <a:srgbClr val="7030A0"/>
              </a:solidFill>
              <a:latin typeface="Times New Roman" panose="02020603050405020304" pitchFamily="18" charset="0"/>
              <a:ea typeface="宋体" panose="02010600030101010101" pitchFamily="2" charset="-122"/>
            </a:endParaRPr>
          </a:p>
        </p:txBody>
      </p:sp>
      <p:sp>
        <p:nvSpPr>
          <p:cNvPr id="333836" name="文本框 333835"/>
          <p:cNvSpPr txBox="1"/>
          <p:nvPr/>
        </p:nvSpPr>
        <p:spPr>
          <a:xfrm>
            <a:off x="5651897" y="3381375"/>
            <a:ext cx="377428" cy="460375"/>
          </a:xfrm>
          <a:prstGeom prst="rect">
            <a:avLst/>
          </a:prstGeom>
          <a:noFill/>
          <a:ln w="9525">
            <a:noFill/>
          </a:ln>
        </p:spPr>
        <p:txBody>
          <a:bodyPr anchor="t" anchorCtr="0">
            <a:spAutoFit/>
          </a:bodyPr>
          <a:p>
            <a:pPr>
              <a:spcBef>
                <a:spcPct val="50000"/>
              </a:spcBef>
            </a:pPr>
            <a:r>
              <a:rPr lang="en-US" altLang="zh-CN" sz="2400">
                <a:solidFill>
                  <a:srgbClr val="7030A0"/>
                </a:solidFill>
                <a:latin typeface="Times New Roman" panose="02020603050405020304" pitchFamily="18" charset="0"/>
                <a:ea typeface="宋体" panose="02010600030101010101" pitchFamily="2" charset="-122"/>
              </a:rPr>
              <a:t>è</a:t>
            </a:r>
            <a:endParaRPr lang="en-US" altLang="zh-CN" sz="2400">
              <a:solidFill>
                <a:srgbClr val="7030A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3829"/>
                                        </p:tgtEl>
                                        <p:attrNameLst>
                                          <p:attrName>style.visibility</p:attrName>
                                        </p:attrNameLst>
                                      </p:cBhvr>
                                      <p:to>
                                        <p:strVal val="visible"/>
                                      </p:to>
                                    </p:set>
                                    <p:anim calcmode="lin" valueType="num">
                                      <p:cBhvr additive="base">
                                        <p:cTn id="7" dur="500" fill="hold"/>
                                        <p:tgtEl>
                                          <p:spTgt spid="333829"/>
                                        </p:tgtEl>
                                        <p:attrNameLst>
                                          <p:attrName>ppt_x</p:attrName>
                                        </p:attrNameLst>
                                      </p:cBhvr>
                                      <p:tavLst>
                                        <p:tav tm="0">
                                          <p:val>
                                            <p:strVal val="1+#ppt_w/2"/>
                                          </p:val>
                                        </p:tav>
                                        <p:tav tm="100000">
                                          <p:val>
                                            <p:strVal val="#ppt_x"/>
                                          </p:val>
                                        </p:tav>
                                      </p:tavLst>
                                    </p:anim>
                                    <p:anim calcmode="lin" valueType="num">
                                      <p:cBhvr additive="base">
                                        <p:cTn id="8" dur="500" fill="hold"/>
                                        <p:tgtEl>
                                          <p:spTgt spid="3338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33831"/>
                                        </p:tgtEl>
                                        <p:attrNameLst>
                                          <p:attrName>style.visibility</p:attrName>
                                        </p:attrNameLst>
                                      </p:cBhvr>
                                      <p:to>
                                        <p:strVal val="visible"/>
                                      </p:to>
                                    </p:set>
                                    <p:anim calcmode="lin" valueType="num">
                                      <p:cBhvr additive="base">
                                        <p:cTn id="13" dur="500" fill="hold"/>
                                        <p:tgtEl>
                                          <p:spTgt spid="333831"/>
                                        </p:tgtEl>
                                        <p:attrNameLst>
                                          <p:attrName>ppt_x</p:attrName>
                                        </p:attrNameLst>
                                      </p:cBhvr>
                                      <p:tavLst>
                                        <p:tav tm="0">
                                          <p:val>
                                            <p:strVal val="1+#ppt_w/2"/>
                                          </p:val>
                                        </p:tav>
                                        <p:tav tm="100000">
                                          <p:val>
                                            <p:strVal val="#ppt_x"/>
                                          </p:val>
                                        </p:tav>
                                      </p:tavLst>
                                    </p:anim>
                                    <p:anim calcmode="lin" valueType="num">
                                      <p:cBhvr additive="base">
                                        <p:cTn id="14" dur="500" fill="hold"/>
                                        <p:tgtEl>
                                          <p:spTgt spid="3338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33832"/>
                                        </p:tgtEl>
                                        <p:attrNameLst>
                                          <p:attrName>style.visibility</p:attrName>
                                        </p:attrNameLst>
                                      </p:cBhvr>
                                      <p:to>
                                        <p:strVal val="visible"/>
                                      </p:to>
                                    </p:set>
                                    <p:anim calcmode="lin" valueType="num">
                                      <p:cBhvr additive="base">
                                        <p:cTn id="19" dur="500" fill="hold"/>
                                        <p:tgtEl>
                                          <p:spTgt spid="333832"/>
                                        </p:tgtEl>
                                        <p:attrNameLst>
                                          <p:attrName>ppt_x</p:attrName>
                                        </p:attrNameLst>
                                      </p:cBhvr>
                                      <p:tavLst>
                                        <p:tav tm="0">
                                          <p:val>
                                            <p:strVal val="1+#ppt_w/2"/>
                                          </p:val>
                                        </p:tav>
                                        <p:tav tm="100000">
                                          <p:val>
                                            <p:strVal val="#ppt_x"/>
                                          </p:val>
                                        </p:tav>
                                      </p:tavLst>
                                    </p:anim>
                                    <p:anim calcmode="lin" valueType="num">
                                      <p:cBhvr additive="base">
                                        <p:cTn id="20" dur="500" fill="hold"/>
                                        <p:tgtEl>
                                          <p:spTgt spid="3338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33833"/>
                                        </p:tgtEl>
                                        <p:attrNameLst>
                                          <p:attrName>style.visibility</p:attrName>
                                        </p:attrNameLst>
                                      </p:cBhvr>
                                      <p:to>
                                        <p:strVal val="visible"/>
                                      </p:to>
                                    </p:set>
                                    <p:anim calcmode="lin" valueType="num">
                                      <p:cBhvr additive="base">
                                        <p:cTn id="25" dur="500" fill="hold"/>
                                        <p:tgtEl>
                                          <p:spTgt spid="333833"/>
                                        </p:tgtEl>
                                        <p:attrNameLst>
                                          <p:attrName>ppt_x</p:attrName>
                                        </p:attrNameLst>
                                      </p:cBhvr>
                                      <p:tavLst>
                                        <p:tav tm="0">
                                          <p:val>
                                            <p:strVal val="1+#ppt_w/2"/>
                                          </p:val>
                                        </p:tav>
                                        <p:tav tm="100000">
                                          <p:val>
                                            <p:strVal val="#ppt_x"/>
                                          </p:val>
                                        </p:tav>
                                      </p:tavLst>
                                    </p:anim>
                                    <p:anim calcmode="lin" valueType="num">
                                      <p:cBhvr additive="base">
                                        <p:cTn id="26" dur="500" fill="hold"/>
                                        <p:tgtEl>
                                          <p:spTgt spid="33383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3835"/>
                                        </p:tgtEl>
                                        <p:attrNameLst>
                                          <p:attrName>style.visibility</p:attrName>
                                        </p:attrNameLst>
                                      </p:cBhvr>
                                      <p:to>
                                        <p:strVal val="visible"/>
                                      </p:to>
                                    </p:set>
                                    <p:anim calcmode="lin" valueType="num">
                                      <p:cBhvr additive="base">
                                        <p:cTn id="31" dur="500" fill="hold"/>
                                        <p:tgtEl>
                                          <p:spTgt spid="333835"/>
                                        </p:tgtEl>
                                        <p:attrNameLst>
                                          <p:attrName>ppt_x</p:attrName>
                                        </p:attrNameLst>
                                      </p:cBhvr>
                                      <p:tavLst>
                                        <p:tav tm="0">
                                          <p:val>
                                            <p:strVal val="#ppt_x"/>
                                          </p:val>
                                        </p:tav>
                                        <p:tav tm="100000">
                                          <p:val>
                                            <p:strVal val="#ppt_x"/>
                                          </p:val>
                                        </p:tav>
                                      </p:tavLst>
                                    </p:anim>
                                    <p:anim calcmode="lin" valueType="num">
                                      <p:cBhvr additive="base">
                                        <p:cTn id="32" dur="500" fill="hold"/>
                                        <p:tgtEl>
                                          <p:spTgt spid="3338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33836"/>
                                        </p:tgtEl>
                                        <p:attrNameLst>
                                          <p:attrName>style.visibility</p:attrName>
                                        </p:attrNameLst>
                                      </p:cBhvr>
                                      <p:to>
                                        <p:strVal val="visible"/>
                                      </p:to>
                                    </p:set>
                                    <p:anim calcmode="lin" valueType="num">
                                      <p:cBhvr additive="base">
                                        <p:cTn id="37" dur="500" fill="hold"/>
                                        <p:tgtEl>
                                          <p:spTgt spid="333836"/>
                                        </p:tgtEl>
                                        <p:attrNameLst>
                                          <p:attrName>ppt_x</p:attrName>
                                        </p:attrNameLst>
                                      </p:cBhvr>
                                      <p:tavLst>
                                        <p:tav tm="0">
                                          <p:val>
                                            <p:strVal val="#ppt_x"/>
                                          </p:val>
                                        </p:tav>
                                        <p:tav tm="100000">
                                          <p:val>
                                            <p:strVal val="#ppt_x"/>
                                          </p:val>
                                        </p:tav>
                                      </p:tavLst>
                                    </p:anim>
                                    <p:anim calcmode="lin" valueType="num">
                                      <p:cBhvr additive="base">
                                        <p:cTn id="38" dur="500" fill="hold"/>
                                        <p:tgtEl>
                                          <p:spTgt spid="3338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9" grpId="0"/>
      <p:bldP spid="333831" grpId="0"/>
      <p:bldP spid="333832" grpId="0"/>
      <p:bldP spid="333833" grpId="0"/>
      <p:bldP spid="333835" grpId="0"/>
      <p:bldP spid="3338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5" name="图片 268294" descr="JSK16-309"/>
          <p:cNvPicPr>
            <a:picLocks noChangeAspect="1"/>
          </p:cNvPicPr>
          <p:nvPr>
            <p:custDataLst>
              <p:tags r:id="rId1"/>
            </p:custDataLst>
          </p:nvPr>
        </p:nvPicPr>
        <p:blipFill>
          <a:blip r:embed="rId2">
            <a:lum bright="10001" contrast="20000"/>
          </a:blip>
          <a:stretch>
            <a:fillRect/>
          </a:stretch>
        </p:blipFill>
        <p:spPr>
          <a:xfrm>
            <a:off x="1143000" y="0"/>
            <a:ext cx="7346950" cy="5143500"/>
          </a:xfrm>
          <a:prstGeom prst="rect">
            <a:avLst/>
          </a:prstGeom>
          <a:noFill/>
          <a:ln w="9525">
            <a:noFill/>
          </a:ln>
        </p:spPr>
      </p:pic>
      <p:sp>
        <p:nvSpPr>
          <p:cNvPr id="268291" name="文本框 268290"/>
          <p:cNvSpPr txBox="1"/>
          <p:nvPr>
            <p:custDataLst>
              <p:tags r:id="rId3"/>
            </p:custDataLst>
          </p:nvPr>
        </p:nvSpPr>
        <p:spPr>
          <a:xfrm>
            <a:off x="4154170" y="353060"/>
            <a:ext cx="4660900" cy="4977130"/>
          </a:xfrm>
          <a:prstGeom prst="rect">
            <a:avLst/>
          </a:prstGeom>
          <a:noFill/>
          <a:ln w="9525">
            <a:noFill/>
          </a:ln>
        </p:spPr>
        <p:txBody>
          <a:bodyPr/>
          <a:lstStyle/>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寥廓：指宇宙高远辽阔。</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苍茫：旷远迷茫。</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峥嵘：不平凡。</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风华正茂：风采才华正盛。</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意气：指志趣、性格、气概，也指由于主观和偏激而产生的情绪。</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挥斥方遒：奔放正强劲有力。</a:t>
            </a:r>
            <a:endParaRPr lang="zh-CN" altLang="en-US" sz="2400" b="1">
              <a:solidFill>
                <a:srgbClr val="0000CC"/>
              </a:solidFill>
              <a:latin typeface="楷体" panose="02010609060101010101" pitchFamily="49" charset="-122"/>
              <a:ea typeface="楷体" panose="02010609060101010101" pitchFamily="49" charset="-122"/>
            </a:endParaRPr>
          </a:p>
          <a:p>
            <a:pPr algn="just">
              <a:spcBef>
                <a:spcPct val="50000"/>
              </a:spcBef>
            </a:pPr>
            <a:r>
              <a:rPr lang="zh-CN" altLang="en-US" sz="2400" b="1">
                <a:solidFill>
                  <a:srgbClr val="0000CC"/>
                </a:solidFill>
                <a:latin typeface="楷体" panose="02010609060101010101" pitchFamily="49" charset="-122"/>
                <a:ea typeface="楷体" panose="02010609060101010101" pitchFamily="49" charset="-122"/>
              </a:rPr>
              <a:t>指点江山：评论国家大事。</a:t>
            </a:r>
            <a:endParaRPr lang="zh-CN" altLang="en-US" sz="2400" b="1">
              <a:solidFill>
                <a:srgbClr val="0000CC"/>
              </a:solidFill>
              <a:latin typeface="楷体" panose="02010609060101010101" pitchFamily="49" charset="-122"/>
              <a:ea typeface="楷体" panose="02010609060101010101" pitchFamily="49" charset="-122"/>
            </a:endParaRPr>
          </a:p>
        </p:txBody>
      </p:sp>
      <p:sp>
        <p:nvSpPr>
          <p:cNvPr id="2" name="文本框 1"/>
          <p:cNvSpPr txBox="1"/>
          <p:nvPr/>
        </p:nvSpPr>
        <p:spPr>
          <a:xfrm>
            <a:off x="185420" y="309880"/>
            <a:ext cx="3660140" cy="4523105"/>
          </a:xfrm>
          <a:prstGeom prst="rect">
            <a:avLst/>
          </a:prstGeom>
          <a:noFill/>
        </p:spPr>
        <p:txBody>
          <a:bodyPr wrap="square" rtlCol="0">
            <a:spAutoFit/>
          </a:bodyPr>
          <a:p>
            <a:pPr indent="914400" algn="l" fontAlgn="auto">
              <a:lnSpc>
                <a:spcPct val="120000"/>
              </a:lnSpc>
            </a:pPr>
            <a:r>
              <a:rPr lang="zh-CN" altLang="en-US" sz="2000">
                <a:solidFill>
                  <a:srgbClr val="FF0000"/>
                </a:solidFill>
                <a:latin typeface="+mj-ea"/>
                <a:ea typeface="+mj-ea"/>
                <a:sym typeface="+mn-ea"/>
              </a:rPr>
              <a:t>独立寒秋，湘江北去，橘子洲头。看万山红遍，层林尽染；漫江碧透，百舸争流。鹰击长空，鱼翔浅底，万类霜天竞自由。怅寥廓，问苍茫大地，谁主沉浮？</a:t>
            </a:r>
            <a:r>
              <a:rPr lang="en-US" altLang="zh-CN" sz="2000">
                <a:solidFill>
                  <a:srgbClr val="FF0000"/>
                </a:solidFill>
                <a:latin typeface="+mj-ea"/>
                <a:ea typeface="+mj-ea"/>
                <a:sym typeface="+mn-ea"/>
              </a:rPr>
              <a:t>       </a:t>
            </a:r>
            <a:endParaRPr lang="en-US" altLang="zh-CN" sz="2000">
              <a:solidFill>
                <a:srgbClr val="FF0000"/>
              </a:solidFill>
              <a:latin typeface="+mj-ea"/>
              <a:ea typeface="+mj-ea"/>
              <a:sym typeface="+mn-ea"/>
            </a:endParaRPr>
          </a:p>
          <a:p>
            <a:pPr indent="914400" algn="l" fontAlgn="auto">
              <a:lnSpc>
                <a:spcPct val="120000"/>
              </a:lnSpc>
            </a:pPr>
            <a:r>
              <a:rPr lang="zh-CN" altLang="en-US" sz="2000">
                <a:solidFill>
                  <a:srgbClr val="FF0000"/>
                </a:solidFill>
                <a:latin typeface="+mj-ea"/>
                <a:ea typeface="+mj-ea"/>
                <a:sym typeface="+mn-ea"/>
              </a:rPr>
              <a:t>携来百侣曾游。忆往昔峥嵘岁月稠。恰同学少年，风华正茂；书生意气，挥斥方。指点江山，激扬文字，粪土当年万户侯。曾记否，到中流击水，浪遏飞舟！ </a:t>
            </a:r>
            <a:endParaRPr lang="zh-CN" altLang="en-US" sz="2000">
              <a:solidFill>
                <a:srgbClr val="FF0000"/>
              </a:solidFill>
              <a:latin typeface="+mj-ea"/>
              <a:ea typeface="+mj-ea"/>
              <a:sym typeface="+mn-ea"/>
            </a:endParaRPr>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WordArt 4"/>
          <p:cNvSpPr>
            <a:spLocks noChangeArrowheads="1" noChangeShapeType="1" noTextEdit="1"/>
          </p:cNvSpPr>
          <p:nvPr>
            <p:custDataLst>
              <p:tags r:id="rId1"/>
            </p:custDataLst>
          </p:nvPr>
        </p:nvSpPr>
        <p:spPr bwMode="auto">
          <a:xfrm>
            <a:off x="3113485" y="2031206"/>
            <a:ext cx="2915840" cy="810816"/>
          </a:xfrm>
          <a:prstGeom prst="rect">
            <a:avLst/>
          </a:prstGeom>
        </p:spPr>
        <p:txBody>
          <a:bodyPr wrap="none" fromWordArt="1">
            <a:prstTxWarp prst="textPlain">
              <a:avLst>
                <a:gd name="adj" fmla="val 50000"/>
              </a:avLst>
            </a:prstTxWarp>
          </a:bodyPr>
          <a:lstStyle/>
          <a:p>
            <a:pPr algn="ctr"/>
            <a:r>
              <a:rPr lang="zh-CN" altLang="en-US" sz="2700" b="1" kern="10">
                <a:ln w="12700">
                  <a:solidFill>
                    <a:schemeClr val="tx1"/>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charset="-122"/>
                <a:ea typeface="黑体" panose="02010609060101010101" charset="-122"/>
              </a:rPr>
              <a:t>疏通大意</a:t>
            </a:r>
            <a:endParaRPr lang="zh-CN" altLang="en-US" sz="2700" b="1" kern="10">
              <a:ln w="12700">
                <a:solidFill>
                  <a:schemeClr val="tx1"/>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01380"/>
                                        </p:tgtEl>
                                        <p:attrNameLst>
                                          <p:attrName>style.visibility</p:attrName>
                                        </p:attrNameLst>
                                      </p:cBhvr>
                                      <p:to>
                                        <p:strVal val="visible"/>
                                      </p:to>
                                    </p:set>
                                    <p:anim calcmode="lin" valueType="num">
                                      <p:cBhvr>
                                        <p:cTn id="7" dur="1000" fill="hold"/>
                                        <p:tgtEl>
                                          <p:spTgt spid="101380"/>
                                        </p:tgtEl>
                                        <p:attrNameLst>
                                          <p:attrName>ppt_w</p:attrName>
                                        </p:attrNameLst>
                                      </p:cBhvr>
                                      <p:tavLst>
                                        <p:tav tm="0">
                                          <p:val>
                                            <p:fltVal val="0"/>
                                          </p:val>
                                        </p:tav>
                                        <p:tav tm="100000">
                                          <p:val>
                                            <p:strVal val="#ppt_w"/>
                                          </p:val>
                                        </p:tav>
                                      </p:tavLst>
                                    </p:anim>
                                    <p:anim calcmode="lin" valueType="num">
                                      <p:cBhvr>
                                        <p:cTn id="8" dur="1000" fill="hold"/>
                                        <p:tgtEl>
                                          <p:spTgt spid="101380"/>
                                        </p:tgtEl>
                                        <p:attrNameLst>
                                          <p:attrName>ppt_h</p:attrName>
                                        </p:attrNameLst>
                                      </p:cBhvr>
                                      <p:tavLst>
                                        <p:tav tm="0">
                                          <p:val>
                                            <p:fltVal val="0"/>
                                          </p:val>
                                        </p:tav>
                                        <p:tav tm="100000">
                                          <p:val>
                                            <p:strVal val="#ppt_h"/>
                                          </p:val>
                                        </p:tav>
                                      </p:tavLst>
                                    </p:anim>
                                    <p:anim calcmode="lin" valueType="num">
                                      <p:cBhvr>
                                        <p:cTn id="9" dur="1000" fill="hold"/>
                                        <p:tgtEl>
                                          <p:spTgt spid="101380"/>
                                        </p:tgtEl>
                                        <p:attrNameLst>
                                          <p:attrName>style.rotation</p:attrName>
                                        </p:attrNameLst>
                                      </p:cBhvr>
                                      <p:tavLst>
                                        <p:tav tm="0">
                                          <p:val>
                                            <p:fltVal val="90"/>
                                          </p:val>
                                        </p:tav>
                                        <p:tav tm="100000">
                                          <p:val>
                                            <p:fltVal val="0"/>
                                          </p:val>
                                        </p:tav>
                                      </p:tavLst>
                                    </p:anim>
                                    <p:animEffect transition="in" filter="fade">
                                      <p:cBhvr>
                                        <p:cTn id="10" dur="1000"/>
                                        <p:tgtEl>
                                          <p:spTgt spid="101380"/>
                                        </p:tgtEl>
                                      </p:cBhvr>
                                    </p:animEffect>
                                  </p:childTnLst>
                                </p:cTn>
                              </p:par>
                            </p:childTnLst>
                          </p:cTn>
                        </p:par>
                        <p:par>
                          <p:cTn id="11" fill="hold">
                            <p:stCondLst>
                              <p:cond delay="0"/>
                            </p:stCondLst>
                            <p:childTnLst>
                              <p:par>
                                <p:cTn id="12" presetID="27" presetClass="emph" presetSubtype="0" fill="hold" grpId="1" nodeType="afterEffect">
                                  <p:stCondLst>
                                    <p:cond delay="0"/>
                                  </p:stCondLst>
                                  <p:iterate type="lt">
                                    <p:tmPct val="0"/>
                                  </p:iterate>
                                  <p:childTnLst>
                                    <p:animClr clrSpc="rgb" dir="cw">
                                      <p:cBhvr override="childStyle">
                                        <p:cTn id="13" dur="250" autoRev="1" fill="hold"/>
                                        <p:tgtEl>
                                          <p:spTgt spid="101380"/>
                                        </p:tgtEl>
                                        <p:attrNameLst>
                                          <p:attrName>style.color</p:attrName>
                                        </p:attrNameLst>
                                      </p:cBhvr>
                                      <p:to>
                                        <a:schemeClr val="bg1"/>
                                      </p:to>
                                    </p:animClr>
                                    <p:animClr clrSpc="rgb" dir="cw">
                                      <p:cBhvr>
                                        <p:cTn id="14" dur="250" autoRev="1" fill="hold"/>
                                        <p:tgtEl>
                                          <p:spTgt spid="101380"/>
                                        </p:tgtEl>
                                        <p:attrNameLst>
                                          <p:attrName>fillcolor</p:attrName>
                                        </p:attrNameLst>
                                      </p:cBhvr>
                                      <p:to>
                                        <a:schemeClr val="bg1"/>
                                      </p:to>
                                    </p:animClr>
                                    <p:set>
                                      <p:cBhvr>
                                        <p:cTn id="15" dur="250" autoRev="1" fill="hold"/>
                                        <p:tgtEl>
                                          <p:spTgt spid="101380"/>
                                        </p:tgtEl>
                                        <p:attrNameLst>
                                          <p:attrName>fill.type</p:attrName>
                                        </p:attrNameLst>
                                      </p:cBhvr>
                                      <p:to>
                                        <p:strVal val="solid"/>
                                      </p:to>
                                    </p:set>
                                    <p:set>
                                      <p:cBhvr>
                                        <p:cTn id="16" dur="250" autoRev="1" fill="hold"/>
                                        <p:tgtEl>
                                          <p:spTgt spid="101380"/>
                                        </p:tgtEl>
                                        <p:attrNameLst>
                                          <p:attrName>fill.on</p:attrName>
                                        </p:attrNameLst>
                                      </p:cBhvr>
                                      <p:to>
                                        <p:strVal val="true"/>
                                      </p:to>
                                    </p:set>
                                  </p:childTnLst>
                                </p:cTn>
                              </p:par>
                            </p:childTnLst>
                          </p:cTn>
                        </p:par>
                        <p:par>
                          <p:cTn id="17" fill="hold">
                            <p:stCondLst>
                              <p:cond delay="500"/>
                            </p:stCondLst>
                            <p:childTnLst>
                              <p:par>
                                <p:cTn id="18" presetID="27" presetClass="emph" presetSubtype="0" fill="hold" grpId="2" nodeType="afterEffect">
                                  <p:stCondLst>
                                    <p:cond delay="0"/>
                                  </p:stCondLst>
                                  <p:iterate type="lt">
                                    <p:tmPct val="0"/>
                                  </p:iterate>
                                  <p:childTnLst>
                                    <p:animClr clrSpc="rgb" dir="cw">
                                      <p:cBhvr override="childStyle">
                                        <p:cTn id="19" dur="250" autoRev="1" fill="hold"/>
                                        <p:tgtEl>
                                          <p:spTgt spid="101380"/>
                                        </p:tgtEl>
                                        <p:attrNameLst>
                                          <p:attrName>style.color</p:attrName>
                                        </p:attrNameLst>
                                      </p:cBhvr>
                                      <p:to>
                                        <a:schemeClr val="bg1"/>
                                      </p:to>
                                    </p:animClr>
                                    <p:animClr clrSpc="rgb" dir="cw">
                                      <p:cBhvr>
                                        <p:cTn id="20" dur="250" autoRev="1" fill="hold"/>
                                        <p:tgtEl>
                                          <p:spTgt spid="101380"/>
                                        </p:tgtEl>
                                        <p:attrNameLst>
                                          <p:attrName>fillcolor</p:attrName>
                                        </p:attrNameLst>
                                      </p:cBhvr>
                                      <p:to>
                                        <a:schemeClr val="bg1"/>
                                      </p:to>
                                    </p:animClr>
                                    <p:set>
                                      <p:cBhvr>
                                        <p:cTn id="21" dur="250" autoRev="1" fill="hold"/>
                                        <p:tgtEl>
                                          <p:spTgt spid="101380"/>
                                        </p:tgtEl>
                                        <p:attrNameLst>
                                          <p:attrName>fill.type</p:attrName>
                                        </p:attrNameLst>
                                      </p:cBhvr>
                                      <p:to>
                                        <p:strVal val="solid"/>
                                      </p:to>
                                    </p:set>
                                    <p:set>
                                      <p:cBhvr>
                                        <p:cTn id="22" dur="250" autoRev="1" fill="hold"/>
                                        <p:tgtEl>
                                          <p:spTgt spid="10138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0" grpId="1"/>
      <p:bldP spid="101380"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08915" y="260985"/>
            <a:ext cx="8728075" cy="4509135"/>
          </a:xfrm>
        </p:spPr>
        <p:txBody>
          <a:bodyPr wrap="square" numCol="1" compatLnSpc="1">
            <a:normAutofit fontScale="90000"/>
          </a:bodyPr>
          <a:lstStyle/>
          <a:p>
            <a:pPr eaLnBrk="1" hangingPunct="1">
              <a:defRPr/>
            </a:pPr>
            <a:r>
              <a:rPr lang="zh-CN" altLang="en-US" sz="2400" smtClean="0">
                <a:solidFill>
                  <a:srgbClr val="262626"/>
                </a:solidFill>
                <a:latin typeface="Arial" panose="020B0604020202020204"/>
                <a:sym typeface="+mn-ea"/>
              </a:rPr>
              <a:t>独立寒秋，湘江北去，橘子洲头。</a:t>
            </a:r>
            <a:br>
              <a:rPr lang="zh-CN" altLang="en-US" sz="2400" smtClean="0">
                <a:solidFill>
                  <a:srgbClr val="262626"/>
                </a:solidFill>
                <a:latin typeface="Arial" panose="020B0604020202020204"/>
              </a:rPr>
            </a:br>
            <a:r>
              <a:rPr lang="zh-CN" altLang="en-US" sz="24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在秋高气爽的日子里，我独自一人站立在橘子洲头，遥望着湘江向北流去。</a:t>
            </a:r>
            <a:br>
              <a:rPr lang="zh-CN" altLang="en-US" sz="2400" smtClean="0">
                <a:solidFill>
                  <a:srgbClr val="C00000"/>
                </a:solidFill>
                <a:latin typeface="楷体" panose="02010609060101010101" pitchFamily="49" charset="-122"/>
                <a:ea typeface="楷体" panose="02010609060101010101" pitchFamily="49" charset="-122"/>
                <a:cs typeface="楷体" panose="02010609060101010101" pitchFamily="49" charset="-122"/>
              </a:rPr>
            </a:br>
            <a:r>
              <a:rPr lang="zh-CN" altLang="en-US" sz="2400" smtClean="0">
                <a:solidFill>
                  <a:srgbClr val="262626"/>
                </a:solidFill>
                <a:latin typeface="Arial" panose="020B0604020202020204"/>
                <a:sym typeface="+mn-ea"/>
              </a:rPr>
              <a:t>看万山红遍，层林尽染，漫江碧透，百舸争流。</a:t>
            </a:r>
            <a:br>
              <a:rPr lang="zh-CN" altLang="en-US" sz="2400" smtClean="0">
                <a:solidFill>
                  <a:srgbClr val="262626"/>
                </a:solidFill>
                <a:latin typeface="Arial" panose="020B0604020202020204"/>
              </a:rPr>
            </a:br>
            <a:r>
              <a:rPr lang="zh-CN" altLang="en-US" sz="24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看红色的群山遍布大地，山上一层层树林经霜变红，都像染过一样，满江秋水碧绿清透，一艘艘大船在江里乘风破浪，争先恐后。</a:t>
            </a:r>
            <a:br>
              <a:rPr lang="zh-CN" altLang="en-US" sz="2400" smtClean="0">
                <a:solidFill>
                  <a:srgbClr val="262626"/>
                </a:solidFill>
                <a:latin typeface="楷体" panose="02010609060101010101" pitchFamily="49" charset="-122"/>
                <a:ea typeface="楷体" panose="02010609060101010101" pitchFamily="49" charset="-122"/>
                <a:cs typeface="楷体" panose="02010609060101010101" pitchFamily="49" charset="-122"/>
              </a:rPr>
            </a:br>
            <a:r>
              <a:rPr lang="zh-CN" altLang="en-US" sz="2400" smtClean="0">
                <a:solidFill>
                  <a:srgbClr val="262626"/>
                </a:solidFill>
                <a:latin typeface="Arial" panose="020B0604020202020204"/>
                <a:sym typeface="+mn-ea"/>
              </a:rPr>
              <a:t>鹰击长空，鱼翔浅底，万类霜天竞自由。</a:t>
            </a:r>
            <a:br>
              <a:rPr lang="zh-CN" altLang="en-US" sz="2400" smtClean="0">
                <a:solidFill>
                  <a:srgbClr val="262626"/>
                </a:solidFill>
                <a:latin typeface="Arial" panose="020B0604020202020204"/>
              </a:rPr>
            </a:br>
            <a:r>
              <a:rPr lang="zh-CN" altLang="en-US" sz="24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鹰在广阔的天空中拍打着翅膀，鱼在浅浅的秋水里自在的游泳，世间万物都在自由地生活。</a:t>
            </a:r>
            <a:br>
              <a:rPr lang="zh-CN" altLang="en-US" sz="2400" smtClean="0">
                <a:solidFill>
                  <a:srgbClr val="262626"/>
                </a:solidFill>
                <a:latin typeface="楷体" panose="02010609060101010101" pitchFamily="49" charset="-122"/>
                <a:ea typeface="楷体" panose="02010609060101010101" pitchFamily="49" charset="-122"/>
                <a:cs typeface="楷体" panose="02010609060101010101" pitchFamily="49" charset="-122"/>
              </a:rPr>
            </a:br>
            <a:r>
              <a:rPr lang="zh-CN" altLang="en-US" sz="2400" smtClean="0">
                <a:solidFill>
                  <a:srgbClr val="262626"/>
                </a:solidFill>
                <a:latin typeface="Arial" panose="020B0604020202020204"/>
                <a:sym typeface="+mn-ea"/>
              </a:rPr>
              <a:t>怅寥廓，问苍茫大地，谁主沉浮？</a:t>
            </a:r>
            <a:br>
              <a:rPr lang="zh-CN" altLang="en-US" sz="2400" smtClean="0">
                <a:solidFill>
                  <a:srgbClr val="262626"/>
                </a:solidFill>
                <a:latin typeface="Arial" panose="020B0604020202020204"/>
              </a:rPr>
            </a:br>
            <a:r>
              <a:rPr lang="zh-CN" altLang="en-US" sz="2400" smtClean="0">
                <a:solidFill>
                  <a:srgbClr val="C00000"/>
                </a:solidFill>
                <a:latin typeface="楷体" panose="02010609060101010101" pitchFamily="49" charset="-122"/>
                <a:ea typeface="楷体" panose="02010609060101010101" pitchFamily="49" charset="-122"/>
                <a:sym typeface="+mn-ea"/>
              </a:rPr>
              <a:t>面对</a:t>
            </a:r>
            <a:r>
              <a:rPr kumimoji="1" lang="zh-CN" altLang="en-US" sz="2400" smtClean="0">
                <a:solidFill>
                  <a:srgbClr val="FF0000"/>
                </a:solidFill>
                <a:latin typeface="楷体" panose="02010609060101010101" pitchFamily="49" charset="-122"/>
                <a:ea typeface="楷体" panose="02010609060101010101" pitchFamily="49" charset="-122"/>
                <a:sym typeface="+mn-ea"/>
              </a:rPr>
              <a:t>广阔无垠</a:t>
            </a:r>
            <a:r>
              <a:rPr lang="zh-CN" altLang="en-US" sz="2400" smtClean="0">
                <a:solidFill>
                  <a:srgbClr val="C00000"/>
                </a:solidFill>
                <a:latin typeface="楷体" panose="02010609060101010101" pitchFamily="49" charset="-122"/>
                <a:ea typeface="楷体" panose="02010609060101010101" pitchFamily="49" charset="-122"/>
                <a:sym typeface="+mn-ea"/>
              </a:rPr>
              <a:t>的大地，感叹宇宙的辽阔，这片大地的盛兴衰败有谁主宰？</a:t>
            </a:r>
            <a:endParaRPr lang="zh-CN" altLang="en-US" sz="2400" smtClean="0">
              <a:solidFill>
                <a:srgbClr val="C00000"/>
              </a:solidFill>
              <a:latin typeface="楷体" panose="02010609060101010101" pitchFamily="49" charset="-122"/>
              <a:ea typeface="楷体" panose="02010609060101010101" pitchFamily="49" charset="-122"/>
              <a:sym typeface="+mn-ea"/>
            </a:endParaRPr>
          </a:p>
        </p:txBody>
      </p:sp>
    </p:spTree>
    <p:custDataLst>
      <p:tags r:id="rId2"/>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custDataLst>
              <p:tags r:id="rId1"/>
            </p:custDataLst>
          </p:nvPr>
        </p:nvSpPr>
        <p:spPr>
          <a:xfrm>
            <a:off x="336550" y="272415"/>
            <a:ext cx="8634730" cy="5136515"/>
          </a:xfrm>
        </p:spPr>
        <p:txBody>
          <a:bodyPr wrap="square" numCol="1" anchor="t" anchorCtr="0" compatLnSpc="1">
            <a:normAutofit lnSpcReduction="20000"/>
          </a:bodyPr>
          <a:lstStyle/>
          <a:p>
            <a:pPr fontAlgn="base">
              <a:lnSpc>
                <a:spcPct val="100000"/>
              </a:lnSpc>
              <a:defRPr/>
            </a:pPr>
            <a:r>
              <a:rPr lang="zh-CN" altLang="en-US" sz="2400" b="1" smtClean="0">
                <a:solidFill>
                  <a:schemeClr val="tx1"/>
                </a:solidFill>
                <a:latin typeface="Arial" panose="020B0604020202020204"/>
              </a:rPr>
              <a:t>携来百侣曾游，忆往昔峥嵘岁月稠。</a:t>
            </a:r>
            <a:endParaRPr lang="zh-CN" altLang="en-US" sz="2400" b="1" smtClean="0">
              <a:solidFill>
                <a:schemeClr val="tx1"/>
              </a:solidFill>
              <a:latin typeface="Arial" panose="020B0604020202020204"/>
            </a:endParaRPr>
          </a:p>
          <a:p>
            <a:pPr algn="l" fontAlgn="base">
              <a:lnSpc>
                <a:spcPct val="100000"/>
              </a:lnSpc>
              <a:defRPr/>
            </a:pPr>
            <a:r>
              <a:rPr lang="en-US" altLang="zh-CN" sz="2400" b="1" smtClean="0">
                <a:solidFill>
                  <a:srgbClr val="C00000"/>
                </a:solidFill>
                <a:latin typeface="楷体" panose="02010609060101010101" pitchFamily="49" charset="-122"/>
                <a:ea typeface="楷体" panose="02010609060101010101" pitchFamily="49" charset="-122"/>
              </a:rPr>
              <a:t>    </a:t>
            </a:r>
            <a:r>
              <a:rPr lang="zh-CN" altLang="en-US" sz="2400" b="1" smtClean="0">
                <a:solidFill>
                  <a:srgbClr val="C00000"/>
                </a:solidFill>
                <a:latin typeface="楷体" panose="02010609060101010101" pitchFamily="49" charset="-122"/>
                <a:ea typeface="楷体" panose="02010609060101010101" pitchFamily="49" charset="-122"/>
              </a:rPr>
              <a:t>回想过去，我和我的同学们携手结伴来到这里游玩，回忆过去激烈的不平凡的岁月。</a:t>
            </a:r>
            <a:endParaRPr lang="zh-CN" altLang="en-US" sz="2400" b="1" smtClean="0">
              <a:solidFill>
                <a:schemeClr val="tx1"/>
              </a:solidFill>
              <a:latin typeface="楷体" panose="02010609060101010101" pitchFamily="49" charset="-122"/>
              <a:ea typeface="楷体" panose="02010609060101010101" pitchFamily="49" charset="-122"/>
            </a:endParaRPr>
          </a:p>
          <a:p>
            <a:pPr fontAlgn="base">
              <a:lnSpc>
                <a:spcPct val="100000"/>
              </a:lnSpc>
              <a:defRPr/>
            </a:pPr>
            <a:r>
              <a:rPr lang="zh-CN" altLang="en-US" sz="2400" b="1" smtClean="0">
                <a:solidFill>
                  <a:schemeClr val="tx1"/>
                </a:solidFill>
                <a:latin typeface="Arial" panose="020B0604020202020204"/>
              </a:rPr>
              <a:t>恰同学少年，风华正茂，书生意气，挥斥方遒。</a:t>
            </a:r>
            <a:endParaRPr lang="zh-CN" altLang="en-US" sz="2400" b="1" smtClean="0">
              <a:solidFill>
                <a:schemeClr val="tx1"/>
              </a:solidFill>
              <a:latin typeface="Arial" panose="020B0604020202020204"/>
            </a:endParaRPr>
          </a:p>
          <a:p>
            <a:pPr algn="l" fontAlgn="base">
              <a:lnSpc>
                <a:spcPct val="100000"/>
              </a:lnSpc>
              <a:defRPr/>
            </a:pPr>
            <a:r>
              <a:rPr lang="en-US" altLang="zh-CN" sz="2400" b="1" smtClean="0">
                <a:solidFill>
                  <a:srgbClr val="C00000"/>
                </a:solidFill>
                <a:latin typeface="楷体" panose="02010609060101010101" pitchFamily="49" charset="-122"/>
                <a:ea typeface="楷体" panose="02010609060101010101" pitchFamily="49" charset="-122"/>
              </a:rPr>
              <a:t>    </a:t>
            </a:r>
            <a:r>
              <a:rPr lang="zh-CN" altLang="en-US" sz="2400" b="1" smtClean="0">
                <a:solidFill>
                  <a:srgbClr val="C00000"/>
                </a:solidFill>
                <a:latin typeface="楷体" panose="02010609060101010101" pitchFamily="49" charset="-122"/>
                <a:ea typeface="楷体" panose="02010609060101010101" pitchFamily="49" charset="-122"/>
              </a:rPr>
              <a:t>正值同学们青春年少，风华正茂，文笔激扬、意气奔放，正强劲有力。</a:t>
            </a:r>
            <a:endParaRPr lang="zh-CN" altLang="en-US" sz="2400" b="1" smtClean="0">
              <a:solidFill>
                <a:schemeClr val="tx1"/>
              </a:solidFill>
              <a:latin typeface="楷体" panose="02010609060101010101" pitchFamily="49" charset="-122"/>
              <a:ea typeface="楷体" panose="02010609060101010101" pitchFamily="49" charset="-122"/>
            </a:endParaRPr>
          </a:p>
          <a:p>
            <a:pPr fontAlgn="base">
              <a:lnSpc>
                <a:spcPct val="100000"/>
              </a:lnSpc>
              <a:defRPr/>
            </a:pPr>
            <a:r>
              <a:rPr lang="zh-CN" altLang="en-US" sz="2400" b="1" smtClean="0">
                <a:solidFill>
                  <a:schemeClr val="tx1"/>
                </a:solidFill>
                <a:latin typeface="Arial" panose="020B0604020202020204"/>
              </a:rPr>
              <a:t>指点江山，激扬文字，粪土当年万户侯。</a:t>
            </a:r>
            <a:endParaRPr lang="zh-CN" altLang="en-US" sz="2400" b="1" smtClean="0">
              <a:solidFill>
                <a:schemeClr val="tx1"/>
              </a:solidFill>
              <a:latin typeface="Arial" panose="020B0604020202020204"/>
            </a:endParaRPr>
          </a:p>
          <a:p>
            <a:pPr algn="l" fontAlgn="base">
              <a:lnSpc>
                <a:spcPct val="100000"/>
              </a:lnSpc>
              <a:defRPr/>
            </a:pPr>
            <a:r>
              <a:rPr lang="en-US" altLang="zh-CN" sz="2400" b="1" smtClean="0">
                <a:solidFill>
                  <a:srgbClr val="C00000"/>
                </a:solidFill>
                <a:latin typeface="楷体" panose="02010609060101010101" pitchFamily="49" charset="-122"/>
                <a:ea typeface="楷体" panose="02010609060101010101" pitchFamily="49" charset="-122"/>
              </a:rPr>
              <a:t>    </a:t>
            </a:r>
            <a:r>
              <a:rPr lang="zh-CN" altLang="en-US" sz="2400" b="1" smtClean="0">
                <a:solidFill>
                  <a:srgbClr val="C00000"/>
                </a:solidFill>
                <a:latin typeface="楷体" panose="02010609060101010101" pitchFamily="49" charset="-122"/>
                <a:ea typeface="楷体" panose="02010609060101010101" pitchFamily="49" charset="-122"/>
              </a:rPr>
              <a:t>讨论国家大事，写出激浊扬清的文章，把当时的封建军阀与官僚看得如同粪土。</a:t>
            </a:r>
            <a:endParaRPr lang="zh-CN" altLang="en-US" sz="2400" b="1" smtClean="0">
              <a:solidFill>
                <a:srgbClr val="C00000"/>
              </a:solidFill>
              <a:latin typeface="楷体" panose="02010609060101010101" pitchFamily="49" charset="-122"/>
              <a:ea typeface="楷体" panose="02010609060101010101" pitchFamily="49" charset="-122"/>
            </a:endParaRPr>
          </a:p>
          <a:p>
            <a:pPr algn="l" fontAlgn="base">
              <a:lnSpc>
                <a:spcPct val="100000"/>
              </a:lnSpc>
              <a:defRPr/>
            </a:pPr>
            <a:r>
              <a:rPr lang="zh-CN" altLang="en-US" sz="2400" b="1" smtClean="0">
                <a:solidFill>
                  <a:srgbClr val="C00000"/>
                </a:solidFill>
                <a:latin typeface="Arial" panose="020B0604020202020204"/>
              </a:rPr>
              <a:t> </a:t>
            </a:r>
            <a:r>
              <a:rPr lang="en-US" altLang="zh-CN" sz="2400" b="1" smtClean="0">
                <a:solidFill>
                  <a:srgbClr val="C00000"/>
                </a:solidFill>
                <a:latin typeface="Arial" panose="020B0604020202020204"/>
              </a:rPr>
              <a:t>             </a:t>
            </a:r>
            <a:r>
              <a:rPr lang="zh-CN" altLang="en-US" sz="2400" b="1">
                <a:solidFill>
                  <a:schemeClr val="tx1"/>
                </a:solidFill>
                <a:latin typeface="+mj-ea"/>
                <a:ea typeface="+mj-ea"/>
                <a:sym typeface="+mn-ea"/>
              </a:rPr>
              <a:t>曾记否，到中流击水，浪遏飞舟！</a:t>
            </a:r>
            <a:r>
              <a:rPr lang="zh-CN" altLang="en-US" sz="2400">
                <a:solidFill>
                  <a:schemeClr val="tx1"/>
                </a:solidFill>
                <a:latin typeface="+mj-ea"/>
                <a:ea typeface="+mj-ea"/>
                <a:sym typeface="+mn-ea"/>
              </a:rPr>
              <a:t> </a:t>
            </a:r>
            <a:endParaRPr lang="zh-CN" altLang="en-US" sz="2400">
              <a:solidFill>
                <a:schemeClr val="tx1"/>
              </a:solidFill>
              <a:latin typeface="+mj-ea"/>
              <a:ea typeface="+mj-ea"/>
            </a:endParaRPr>
          </a:p>
          <a:p>
            <a:pPr algn="l" fontAlgn="base">
              <a:lnSpc>
                <a:spcPct val="100000"/>
              </a:lnSpc>
              <a:defRPr/>
            </a:pPr>
            <a:r>
              <a:rPr lang="en-US" altLang="zh-CN" sz="2400" b="1" smtClean="0">
                <a:solidFill>
                  <a:srgbClr val="C00000"/>
                </a:solidFill>
                <a:latin typeface="楷体" panose="02010609060101010101" pitchFamily="49" charset="-122"/>
                <a:ea typeface="楷体" panose="02010609060101010101" pitchFamily="49" charset="-122"/>
              </a:rPr>
              <a:t>    </a:t>
            </a:r>
            <a:r>
              <a:rPr lang="zh-CN" altLang="en-US" sz="2400" b="1" smtClean="0">
                <a:solidFill>
                  <a:srgbClr val="C00000"/>
                </a:solidFill>
                <a:latin typeface="楷体" panose="02010609060101010101" pitchFamily="49" charset="-122"/>
                <a:ea typeface="楷体" panose="02010609060101010101" pitchFamily="49" charset="-122"/>
              </a:rPr>
              <a:t>可曾还记得，那时的我们到江心水深流急的地方游泳，尽管风浪大得将急驰的行船都阻挡了？</a:t>
            </a:r>
            <a:endParaRPr lang="zh-CN" altLang="en-US" sz="2400" b="1" smtClean="0">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ff5ce9892bb9bdcc0209a2a8089d829"/>
          <p:cNvPicPr>
            <a:picLocks noChangeAspect="1"/>
          </p:cNvPicPr>
          <p:nvPr/>
        </p:nvPicPr>
        <p:blipFill>
          <a:blip r:embed="rId1"/>
          <a:stretch>
            <a:fillRect/>
          </a:stretch>
        </p:blipFill>
        <p:spPr>
          <a:xfrm>
            <a:off x="7643813" y="-434816"/>
            <a:ext cx="1822609" cy="1822609"/>
          </a:xfrm>
          <a:prstGeom prst="rect">
            <a:avLst/>
          </a:prstGeom>
          <a:effectLst>
            <a:outerShdw blurRad="50800" dist="38100" dir="2700000" sx="104000" sy="104000" algn="tl" rotWithShape="0">
              <a:srgbClr val="5F726D">
                <a:alpha val="40000"/>
              </a:srgbClr>
            </a:outerShdw>
          </a:effectLst>
        </p:spPr>
      </p:pic>
      <p:sp>
        <p:nvSpPr>
          <p:cNvPr id="20" name="文本框 19"/>
          <p:cNvSpPr txBox="1"/>
          <p:nvPr/>
        </p:nvSpPr>
        <p:spPr>
          <a:xfrm>
            <a:off x="198667" y="20136"/>
            <a:ext cx="3921919" cy="506730"/>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2700">
                <a:effectLst/>
              </a:rPr>
              <a:t>朗读全文 把握大意</a:t>
            </a:r>
            <a:endParaRPr lang="zh-CN" altLang="en-US" sz="2700">
              <a:effectLst/>
            </a:endParaRPr>
          </a:p>
        </p:txBody>
      </p:sp>
      <p:pic>
        <p:nvPicPr>
          <p:cNvPr id="15" name="图片 14"/>
          <p:cNvPicPr>
            <a:picLocks noChangeAspect="1"/>
          </p:cNvPicPr>
          <p:nvPr/>
        </p:nvPicPr>
        <p:blipFill>
          <a:blip r:embed="rId2"/>
          <a:srcRect r="78994"/>
          <a:stretch>
            <a:fillRect/>
          </a:stretch>
        </p:blipFill>
        <p:spPr>
          <a:xfrm>
            <a:off x="4288508" y="2908212"/>
            <a:ext cx="384437" cy="1566000"/>
          </a:xfrm>
          <a:prstGeom prst="rect">
            <a:avLst/>
          </a:prstGeom>
        </p:spPr>
      </p:pic>
      <p:sp>
        <p:nvSpPr>
          <p:cNvPr id="3" name="文本框 2"/>
          <p:cNvSpPr txBox="1"/>
          <p:nvPr/>
        </p:nvSpPr>
        <p:spPr>
          <a:xfrm>
            <a:off x="327660" y="550069"/>
            <a:ext cx="8488204" cy="4631690"/>
          </a:xfrm>
          <a:prstGeom prst="rect">
            <a:avLst/>
          </a:prstGeom>
          <a:solidFill>
            <a:schemeClr val="bg1"/>
          </a:solidFill>
        </p:spPr>
        <p:txBody>
          <a:bodyPr wrap="square" rtlCol="0">
            <a:spAutoFit/>
          </a:bodyPr>
          <a:lstStyle>
            <a:defPPr/>
          </a:lstStyle>
          <a:p>
            <a:pPr indent="914400" algn="l" fontAlgn="auto">
              <a:lnSpc>
                <a:spcPct val="120000"/>
              </a:lnSpc>
            </a:pPr>
            <a:r>
              <a:rPr lang="zh-CN" altLang="en-US" sz="2700">
                <a:solidFill>
                  <a:schemeClr val="tx1"/>
                </a:solidFill>
                <a:latin typeface="+mj-ea"/>
                <a:ea typeface="+mj-ea"/>
              </a:rPr>
              <a:t>独立寒秋，湘江北去，橘子洲头。看万山红遍，层林</a:t>
            </a:r>
            <a:r>
              <a:rPr lang="zh-CN" altLang="en-US" sz="3300" b="1">
                <a:solidFill>
                  <a:srgbClr val="FF0000"/>
                </a:solidFill>
                <a:latin typeface="+mj-ea"/>
                <a:ea typeface="+mj-ea"/>
              </a:rPr>
              <a:t>尽</a:t>
            </a:r>
            <a:r>
              <a:rPr lang="zh-CN" altLang="en-US" sz="2700">
                <a:solidFill>
                  <a:schemeClr val="tx1"/>
                </a:solidFill>
                <a:latin typeface="+mj-ea"/>
                <a:ea typeface="+mj-ea"/>
              </a:rPr>
              <a:t>染；漫江碧透，百</a:t>
            </a:r>
            <a:r>
              <a:rPr lang="zh-CN" altLang="en-US" sz="2700">
                <a:solidFill>
                  <a:srgbClr val="FF0000"/>
                </a:solidFill>
                <a:latin typeface="+mj-ea"/>
                <a:ea typeface="+mj-ea"/>
              </a:rPr>
              <a:t>舸</a:t>
            </a:r>
            <a:r>
              <a:rPr lang="en-US" altLang="zh-CN" sz="2700">
                <a:solidFill>
                  <a:srgbClr val="FF0000"/>
                </a:solidFill>
                <a:latin typeface="+mj-ea"/>
                <a:ea typeface="+mj-ea"/>
              </a:rPr>
              <a:t>(gě)</a:t>
            </a:r>
            <a:r>
              <a:rPr lang="zh-CN" altLang="en-US" sz="2700">
                <a:solidFill>
                  <a:schemeClr val="tx1"/>
                </a:solidFill>
                <a:latin typeface="+mj-ea"/>
                <a:ea typeface="+mj-ea"/>
              </a:rPr>
              <a:t>争流。</a:t>
            </a:r>
            <a:r>
              <a:rPr lang="zh-CN" altLang="en-US" sz="3300" b="1">
                <a:solidFill>
                  <a:srgbClr val="FF0000"/>
                </a:solidFill>
                <a:latin typeface="+mj-ea"/>
                <a:ea typeface="+mj-ea"/>
              </a:rPr>
              <a:t>鹰</a:t>
            </a:r>
            <a:r>
              <a:rPr lang="zh-CN" altLang="en-US" sz="2700">
                <a:solidFill>
                  <a:schemeClr val="tx1"/>
                </a:solidFill>
                <a:latin typeface="+mj-ea"/>
                <a:ea typeface="+mj-ea"/>
              </a:rPr>
              <a:t>击长空，鱼</a:t>
            </a:r>
            <a:r>
              <a:rPr lang="zh-CN" altLang="en-US" sz="3300" b="1">
                <a:solidFill>
                  <a:srgbClr val="FF0000"/>
                </a:solidFill>
                <a:latin typeface="+mj-ea"/>
                <a:ea typeface="+mj-ea"/>
              </a:rPr>
              <a:t>翔</a:t>
            </a:r>
            <a:r>
              <a:rPr lang="zh-CN" altLang="en-US" sz="2700">
                <a:solidFill>
                  <a:schemeClr val="tx1"/>
                </a:solidFill>
                <a:latin typeface="+mj-ea"/>
                <a:ea typeface="+mj-ea"/>
              </a:rPr>
              <a:t>浅底，万类霜天</a:t>
            </a:r>
            <a:r>
              <a:rPr lang="zh-CN" altLang="en-US" sz="3300" b="1">
                <a:solidFill>
                  <a:srgbClr val="FF0000"/>
                </a:solidFill>
                <a:latin typeface="+mj-ea"/>
                <a:ea typeface="+mj-ea"/>
              </a:rPr>
              <a:t>竞</a:t>
            </a:r>
            <a:r>
              <a:rPr lang="zh-CN" altLang="en-US" sz="2700">
                <a:solidFill>
                  <a:schemeClr val="tx1"/>
                </a:solidFill>
                <a:latin typeface="+mj-ea"/>
                <a:ea typeface="+mj-ea"/>
              </a:rPr>
              <a:t>自由。怅</a:t>
            </a:r>
            <a:r>
              <a:rPr lang="zh-CN" altLang="en-US" sz="2700">
                <a:solidFill>
                  <a:srgbClr val="FF0000"/>
                </a:solidFill>
                <a:latin typeface="+mj-ea"/>
                <a:ea typeface="+mj-ea"/>
              </a:rPr>
              <a:t>寥</a:t>
            </a:r>
            <a:r>
              <a:rPr lang="en-US" altLang="zh-CN" sz="2700">
                <a:solidFill>
                  <a:srgbClr val="FF0000"/>
                </a:solidFill>
                <a:latin typeface="+mj-ea"/>
                <a:ea typeface="+mj-ea"/>
              </a:rPr>
              <a:t>(liáo)</a:t>
            </a:r>
            <a:r>
              <a:rPr lang="zh-CN" altLang="en-US" sz="2700">
                <a:solidFill>
                  <a:srgbClr val="FF0000"/>
                </a:solidFill>
                <a:latin typeface="+mj-ea"/>
                <a:ea typeface="+mj-ea"/>
              </a:rPr>
              <a:t>廓</a:t>
            </a:r>
            <a:r>
              <a:rPr lang="en-US" altLang="zh-CN" sz="2700">
                <a:solidFill>
                  <a:srgbClr val="FF0000"/>
                </a:solidFill>
                <a:latin typeface="+mj-ea"/>
                <a:ea typeface="+mj-ea"/>
              </a:rPr>
              <a:t>(kuò)</a:t>
            </a:r>
            <a:r>
              <a:rPr lang="zh-CN" altLang="en-US" sz="2700">
                <a:solidFill>
                  <a:schemeClr val="tx1"/>
                </a:solidFill>
                <a:latin typeface="+mj-ea"/>
                <a:ea typeface="+mj-ea"/>
              </a:rPr>
              <a:t>，问苍茫大地，谁主沉浮？</a:t>
            </a:r>
            <a:endParaRPr lang="zh-CN" altLang="en-US" sz="2700">
              <a:solidFill>
                <a:schemeClr val="tx1"/>
              </a:solidFill>
              <a:latin typeface="+mj-ea"/>
              <a:ea typeface="+mj-ea"/>
            </a:endParaRPr>
          </a:p>
          <a:p>
            <a:pPr indent="914400" algn="l" fontAlgn="auto">
              <a:lnSpc>
                <a:spcPct val="120000"/>
              </a:lnSpc>
            </a:pPr>
            <a:r>
              <a:rPr lang="zh-CN" altLang="en-US" sz="2700">
                <a:solidFill>
                  <a:schemeClr val="tx1"/>
                </a:solidFill>
                <a:latin typeface="+mj-ea"/>
                <a:ea typeface="+mj-ea"/>
              </a:rPr>
              <a:t>携来百侣曾游。忆往</a:t>
            </a:r>
            <a:r>
              <a:rPr lang="zh-CN" altLang="en-US" sz="3300" b="1">
                <a:solidFill>
                  <a:srgbClr val="FF0000"/>
                </a:solidFill>
                <a:latin typeface="+mj-ea"/>
                <a:ea typeface="+mj-ea"/>
              </a:rPr>
              <a:t>昔</a:t>
            </a:r>
            <a:r>
              <a:rPr lang="zh-CN" altLang="en-US" sz="2700">
                <a:solidFill>
                  <a:srgbClr val="FF0000"/>
                </a:solidFill>
                <a:latin typeface="+mj-ea"/>
                <a:ea typeface="+mj-ea"/>
              </a:rPr>
              <a:t>峥嵘</a:t>
            </a:r>
            <a:r>
              <a:rPr lang="en-US" altLang="zh-CN" sz="2700">
                <a:solidFill>
                  <a:srgbClr val="FF0000"/>
                </a:solidFill>
                <a:latin typeface="+mj-ea"/>
                <a:ea typeface="+mj-ea"/>
              </a:rPr>
              <a:t>(zhēng róng)</a:t>
            </a:r>
            <a:r>
              <a:rPr lang="zh-CN" altLang="en-US" sz="2700">
                <a:solidFill>
                  <a:schemeClr val="tx1"/>
                </a:solidFill>
                <a:latin typeface="+mj-ea"/>
                <a:ea typeface="+mj-ea"/>
              </a:rPr>
              <a:t>岁月</a:t>
            </a:r>
            <a:r>
              <a:rPr lang="zh-CN" altLang="en-US" sz="3300" b="1">
                <a:solidFill>
                  <a:srgbClr val="FF0000"/>
                </a:solidFill>
                <a:latin typeface="+mj-ea"/>
                <a:ea typeface="+mj-ea"/>
              </a:rPr>
              <a:t>稠</a:t>
            </a:r>
            <a:r>
              <a:rPr lang="zh-CN" altLang="en-US" sz="2700">
                <a:solidFill>
                  <a:schemeClr val="tx1"/>
                </a:solidFill>
                <a:latin typeface="+mj-ea"/>
                <a:ea typeface="+mj-ea"/>
              </a:rPr>
              <a:t>。恰同学少年，风华正茂；书生意气，挥斥方</a:t>
            </a:r>
            <a:r>
              <a:rPr lang="zh-CN" altLang="en-US" sz="2700">
                <a:solidFill>
                  <a:srgbClr val="FF0000"/>
                </a:solidFill>
                <a:latin typeface="+mj-ea"/>
                <a:ea typeface="+mj-ea"/>
              </a:rPr>
              <a:t>遒</a:t>
            </a:r>
            <a:r>
              <a:rPr lang="en-US" altLang="zh-CN" sz="2700">
                <a:solidFill>
                  <a:srgbClr val="FF0000"/>
                </a:solidFill>
                <a:latin typeface="+mj-ea"/>
                <a:ea typeface="+mj-ea"/>
              </a:rPr>
              <a:t>(qiú)</a:t>
            </a:r>
            <a:r>
              <a:rPr lang="zh-CN" altLang="en-US" sz="2700">
                <a:solidFill>
                  <a:schemeClr val="tx1"/>
                </a:solidFill>
                <a:latin typeface="+mj-ea"/>
                <a:ea typeface="+mj-ea"/>
              </a:rPr>
              <a:t>。指点江山，激扬文字，粪土当年万户</a:t>
            </a:r>
            <a:r>
              <a:rPr lang="zh-CN" altLang="en-US" sz="3300" b="1">
                <a:solidFill>
                  <a:srgbClr val="FF0000"/>
                </a:solidFill>
                <a:latin typeface="+mj-ea"/>
                <a:ea typeface="+mj-ea"/>
              </a:rPr>
              <a:t>侯</a:t>
            </a:r>
            <a:r>
              <a:rPr lang="zh-CN" altLang="en-US" sz="2700">
                <a:solidFill>
                  <a:schemeClr val="tx1"/>
                </a:solidFill>
                <a:latin typeface="+mj-ea"/>
                <a:ea typeface="+mj-ea"/>
              </a:rPr>
              <a:t>。曾记否，到中流击水，浪</a:t>
            </a:r>
            <a:r>
              <a:rPr lang="zh-CN" altLang="en-US" sz="2700">
                <a:solidFill>
                  <a:srgbClr val="FF0000"/>
                </a:solidFill>
                <a:latin typeface="+mj-ea"/>
                <a:ea typeface="+mj-ea"/>
              </a:rPr>
              <a:t>遏</a:t>
            </a:r>
            <a:r>
              <a:rPr lang="en-US" altLang="zh-CN" sz="2700">
                <a:solidFill>
                  <a:srgbClr val="FF0000"/>
                </a:solidFill>
                <a:latin typeface="+mj-ea"/>
                <a:ea typeface="+mj-ea"/>
              </a:rPr>
              <a:t>(è)</a:t>
            </a:r>
            <a:r>
              <a:rPr lang="zh-CN" altLang="en-US" sz="2700">
                <a:solidFill>
                  <a:schemeClr val="tx1"/>
                </a:solidFill>
                <a:latin typeface="+mj-ea"/>
                <a:ea typeface="+mj-ea"/>
              </a:rPr>
              <a:t>飞舟！ </a:t>
            </a:r>
            <a:endParaRPr lang="zh-CN" altLang="en-US" sz="2700">
              <a:solidFill>
                <a:schemeClr val="tx1"/>
              </a:solidFill>
              <a:latin typeface="+mj-ea"/>
              <a:ea typeface="+mj-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TextBox 4"/>
          <p:cNvSpPr txBox="1">
            <a:spLocks noChangeArrowheads="1"/>
          </p:cNvSpPr>
          <p:nvPr>
            <p:custDataLst>
              <p:tags r:id="rId1"/>
            </p:custDataLst>
          </p:nvPr>
        </p:nvSpPr>
        <p:spPr bwMode="auto">
          <a:xfrm>
            <a:off x="197485" y="178435"/>
            <a:ext cx="8805545" cy="534035"/>
          </a:xfrm>
          <a:prstGeom prst="rect">
            <a:avLst/>
          </a:prstGeom>
          <a:noFill/>
          <a:ln w="9525">
            <a:noFill/>
            <a:miter lim="800000"/>
          </a:ln>
        </p:spPr>
        <p:txBody>
          <a:bodyPr wrap="square">
            <a:spAutoFit/>
          </a:bodyPr>
          <a:lstStyle/>
          <a:p>
            <a:pPr>
              <a:lnSpc>
                <a:spcPct val="9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200" b="1">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202565" y="264795"/>
            <a:ext cx="8800465" cy="4521835"/>
          </a:xfrm>
          <a:prstGeom prst="rect">
            <a:avLst/>
          </a:prstGeom>
          <a:noFill/>
        </p:spPr>
        <p:txBody>
          <a:bodyPr wrap="square" rtlCol="0">
            <a:spAutoFit/>
          </a:bodyPr>
          <a:p>
            <a:pPr>
              <a:lnSpc>
                <a:spcPct val="9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中华民族是一个善于提问的民族，两千多年前，伟大的爱国诗人屈原，面对茫茫宇宙，在汨罗江畔苦苦追寻，写下了著名诗歌《天问》。还有一种追问，它直指社会制度，这种追问，有着当年楚庄王问鼎中原的霸气，有着曹操青梅煮酒论英雄的豪气。在橘子洲头的“问天台”上，伟人毛泽东面对“万类霜天竞自由”的大好河山发出了千古一问“问苍茫大地，谁主沉浮。”今天就让我们走进毛泽东，走进这篇《沁园春 长沙》，一起来了解毛泽东对这个疑问的解答。</a:t>
            </a:r>
            <a:endParaRPr lang="zh-CN" altLang="en-US" sz="3200"/>
          </a:p>
        </p:txBody>
      </p:sp>
    </p:spTree>
  </p:cSld>
  <p:clrMapOvr>
    <a:masterClrMapping/>
  </p:clrMapOvr>
  <p:transition spd="med" advClick="0" advTm="45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p:nvPr>
            <p:custDataLst>
              <p:tags r:id="rId1"/>
            </p:custDataLst>
          </p:nvPr>
        </p:nvSpPr>
        <p:spPr>
          <a:xfrm>
            <a:off x="2445385" y="1213485"/>
            <a:ext cx="4105275" cy="1555750"/>
          </a:xfrm>
          <a:prstGeom prst="roundRect">
            <a:avLst>
              <a:gd name="adj" fmla="val 9106"/>
            </a:avLst>
          </a:prstGeom>
          <a:noFill/>
          <a:ln w="25400" cap="flat" cmpd="sng">
            <a:solidFill>
              <a:schemeClr val="bg1"/>
            </a:solidFill>
            <a:prstDash val="solid"/>
            <a:round/>
            <a:headEnd type="none" w="med" len="med"/>
            <a:tailEnd type="none" w="med" len="med"/>
          </a:ln>
          <a:extLst>
            <a:ext uri="{909E8E84-426E-40DD-AFC4-6F175D3DCCD1}">
              <a14:hiddenFill xmlns:a14="http://schemas.microsoft.com/office/drawing/2010/main">
                <a:solidFill>
                  <a:srgbClr val="0000FF"/>
                </a:solidFill>
              </a14:hiddenFill>
            </a:ext>
          </a:extLst>
        </p:spPr>
        <p:txBody>
          <a:bodyPr wrap="none" anchor="ctr" anchorCtr="0"/>
          <a:lstStyle/>
          <a:p>
            <a:pPr algn="ctr" eaLnBrk="0" hangingPunct="0"/>
            <a:r>
              <a:rPr lang="zh-CN" altLang="en-US" sz="5400" b="1">
                <a:solidFill>
                  <a:srgbClr val="FF0000"/>
                </a:solidFill>
                <a:latin typeface="宋体" panose="02010600030101010101" pitchFamily="2" charset="-122"/>
                <a:ea typeface="宋体" panose="02010600030101010101" pitchFamily="2" charset="-122"/>
                <a:cs typeface="宋体" panose="02010600030101010101" pitchFamily="2" charset="-122"/>
              </a:rPr>
              <a:t>诵读涵咏 整体感知 </a:t>
            </a:r>
            <a:endParaRPr lang="zh-CN" altLang="en-US" sz="5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4589" name="Rectangle 13"/>
          <p:cNvSpPr/>
          <p:nvPr>
            <p:custDataLst>
              <p:tags r:id="rId2"/>
            </p:custDataLst>
          </p:nvPr>
        </p:nvSpPr>
        <p:spPr>
          <a:xfrm>
            <a:off x="3275410" y="3381375"/>
            <a:ext cx="2268140" cy="414020"/>
          </a:xfrm>
          <a:prstGeom prst="rect">
            <a:avLst/>
          </a:prstGeom>
          <a:noFill/>
          <a:ln w="9525">
            <a:noFill/>
          </a:ln>
        </p:spPr>
        <p:txBody>
          <a:bodyPr anchor="t" anchorCtr="0">
            <a:spAutoFit/>
          </a:bodyPr>
          <a:lstStyle/>
          <a:p>
            <a:pPr eaLnBrk="0" hangingPunct="0"/>
            <a:r>
              <a:rPr lang="zh-CN" altLang="zh-CN" sz="2100" b="1">
                <a:solidFill>
                  <a:schemeClr val="bg1"/>
                </a:solidFill>
                <a:latin typeface="黑体" panose="02010609060101010101" charset="-122"/>
                <a:ea typeface="黑体" panose="02010609060101010101" charset="-122"/>
              </a:rPr>
              <a:t>  </a:t>
            </a:r>
            <a:r>
              <a:rPr lang="zh-CN" altLang="en-US" sz="2100" b="1">
                <a:solidFill>
                  <a:schemeClr val="bg1"/>
                </a:solidFill>
                <a:latin typeface="黑体" panose="02010609060101010101" charset="-122"/>
                <a:ea typeface="黑体" panose="02010609060101010101" charset="-122"/>
              </a:rPr>
              <a:t>掌握朗读技巧</a:t>
            </a:r>
            <a:endParaRPr lang="zh-CN" altLang="en-US" sz="2100" b="1">
              <a:solidFill>
                <a:schemeClr val="bg1"/>
              </a:solidFill>
              <a:latin typeface="黑体" panose="02010609060101010101" charset="-122"/>
              <a:ea typeface="黑体"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直角三角形 329729"/>
          <p:cNvSpPr/>
          <p:nvPr>
            <p:custDataLst>
              <p:tags r:id="rId1"/>
            </p:custDataLst>
          </p:nvPr>
        </p:nvSpPr>
        <p:spPr>
          <a:xfrm>
            <a:off x="5651897" y="4629150"/>
            <a:ext cx="914400" cy="457200"/>
          </a:xfrm>
          <a:prstGeom prst="rtTriangle">
            <a:avLst/>
          </a:prstGeom>
          <a:solidFill>
            <a:srgbClr val="FF0000"/>
          </a:solidFill>
          <a:ln w="9525" cap="flat" cmpd="sng">
            <a:solidFill>
              <a:schemeClr val="tx1"/>
            </a:solidFill>
            <a:prstDash val="solid"/>
            <a:miter/>
            <a:headEnd type="none" w="med" len="med"/>
            <a:tailEnd type="none" w="med" len="med"/>
          </a:ln>
        </p:spPr>
        <p:txBody>
          <a:bodyPr wrap="none" anchor="ctr" anchorCtr="0"/>
          <a:lstStyle/>
          <a:p>
            <a:pPr algn="ctr"/>
            <a:endParaRPr sz="1800" b="1">
              <a:solidFill>
                <a:srgbClr val="FF0000"/>
              </a:solidFill>
              <a:latin typeface="黑体" panose="02010609060101010101" charset="-122"/>
              <a:ea typeface="黑体" panose="02010609060101010101" charset="-122"/>
            </a:endParaRPr>
          </a:p>
        </p:txBody>
      </p:sp>
      <p:sp>
        <p:nvSpPr>
          <p:cNvPr id="329731" name="文本框 329730"/>
          <p:cNvSpPr txBox="1"/>
          <p:nvPr>
            <p:custDataLst>
              <p:tags r:id="rId2"/>
            </p:custDataLst>
          </p:nvPr>
        </p:nvSpPr>
        <p:spPr>
          <a:xfrm>
            <a:off x="789940" y="519430"/>
            <a:ext cx="7047865" cy="3830955"/>
          </a:xfrm>
          <a:prstGeom prst="rect">
            <a:avLst/>
          </a:prstGeom>
          <a:noFill/>
          <a:ln w="9525">
            <a:noFill/>
          </a:ln>
        </p:spPr>
        <p:txBody>
          <a:bodyPr wrap="square">
            <a:spAutoFit/>
          </a:bodyPr>
          <a:lstStyle/>
          <a:p>
            <a:pPr>
              <a:spcBef>
                <a:spcPct val="50000"/>
              </a:spcBef>
            </a:pPr>
            <a:r>
              <a:rPr lang="en-US" altLang="zh-CN" sz="1800" b="1">
                <a:latin typeface="隶书" panose="02010509060101010101" pitchFamily="49" charset="-122"/>
                <a:ea typeface="隶书" panose="02010509060101010101" pitchFamily="49" charset="-122"/>
                <a:cs typeface="隶书" panose="02010509060101010101" pitchFamily="49" charset="-122"/>
              </a:rPr>
              <a:t>       </a:t>
            </a:r>
            <a:r>
              <a:rPr lang="zh-CN" altLang="en-US" sz="2700" b="1">
                <a:solidFill>
                  <a:srgbClr val="CC00FF"/>
                </a:solidFill>
                <a:latin typeface="隶书" panose="02010509060101010101" pitchFamily="49" charset="-122"/>
                <a:ea typeface="隶书" panose="02010509060101010101" pitchFamily="49" charset="-122"/>
                <a:cs typeface="隶书" panose="02010509060101010101" pitchFamily="49" charset="-122"/>
              </a:rPr>
              <a:t>独立</a:t>
            </a:r>
            <a:r>
              <a:rPr lang="en-US" altLang="zh-CN" sz="2700" b="1">
                <a:solidFill>
                  <a:srgbClr val="CC00FF"/>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FF"/>
                </a:solidFill>
                <a:latin typeface="隶书" panose="02010509060101010101" pitchFamily="49" charset="-122"/>
                <a:ea typeface="隶书" panose="02010509060101010101" pitchFamily="49" charset="-122"/>
                <a:cs typeface="隶书" panose="02010509060101010101" pitchFamily="49" charset="-122"/>
              </a:rPr>
              <a:t>寒秋，湘江</a:t>
            </a:r>
            <a:r>
              <a:rPr lang="en-US" altLang="zh-CN" sz="2700" b="1">
                <a:solidFill>
                  <a:srgbClr val="CC00FF"/>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FF"/>
                </a:solidFill>
                <a:latin typeface="隶书" panose="02010509060101010101" pitchFamily="49" charset="-122"/>
                <a:ea typeface="隶书" panose="02010509060101010101" pitchFamily="49" charset="-122"/>
                <a:cs typeface="隶书" panose="02010509060101010101" pitchFamily="49" charset="-122"/>
              </a:rPr>
              <a:t>北去，橘子洲</a:t>
            </a:r>
            <a:r>
              <a:rPr lang="en-US" altLang="zh-CN" sz="2700" b="1">
                <a:solidFill>
                  <a:srgbClr val="CC00FF"/>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FF"/>
                </a:solidFill>
                <a:latin typeface="隶书" panose="02010509060101010101" pitchFamily="49" charset="-122"/>
                <a:ea typeface="隶书" panose="02010509060101010101" pitchFamily="49" charset="-122"/>
                <a:cs typeface="隶书" panose="02010509060101010101" pitchFamily="49" charset="-122"/>
              </a:rPr>
              <a:t>头。看</a:t>
            </a:r>
            <a:r>
              <a:rPr lang="en-US" altLang="zh-CN" sz="2700" b="1">
                <a:solidFill>
                  <a:srgbClr val="CC00FF"/>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万山</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红遍，层林</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尽染；漫江</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碧透</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百舸</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争流。</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鹰击</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长空</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鱼翔</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浅底</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，万类</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霜天</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竞</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自由。</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怅</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寥廓，问</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苍茫</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大地</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谁主</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rPr>
              <a:t>沉浮？</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携来</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百侣</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曾游，忆</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往昔</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峥嵘</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岁月</a:t>
            </a:r>
            <a:r>
              <a:rPr lang="en-US" altLang="zh-CN" sz="2700" b="1">
                <a:solidFill>
                  <a:srgbClr val="0000CC"/>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0000CC"/>
                </a:solidFill>
                <a:latin typeface="隶书" panose="02010509060101010101" pitchFamily="49" charset="-122"/>
                <a:ea typeface="隶书" panose="02010509060101010101" pitchFamily="49" charset="-122"/>
                <a:cs typeface="隶书" panose="02010509060101010101" pitchFamily="49" charset="-122"/>
              </a:rPr>
              <a:t>稠。</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恰</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同学</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少年</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风华</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正茂</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书生</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意气</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挥斥</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方遒</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指点</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江山</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激扬</a:t>
            </a:r>
            <a:r>
              <a:rPr lang="en-US" altLang="zh-CN"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u="sng">
                <a:solidFill>
                  <a:srgbClr val="CC0000"/>
                </a:solidFill>
                <a:latin typeface="隶书" panose="02010509060101010101" pitchFamily="49" charset="-122"/>
                <a:ea typeface="隶书" panose="02010509060101010101" pitchFamily="49" charset="-122"/>
                <a:cs typeface="隶书" panose="02010509060101010101" pitchFamily="49" charset="-122"/>
              </a:rPr>
              <a:t>文字</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，粪土</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当年</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万户</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侯。曾</a:t>
            </a:r>
            <a:r>
              <a:rPr lang="en-US" altLang="zh-CN" sz="2700" b="1">
                <a:solidFill>
                  <a:srgbClr val="CC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CC0000"/>
                </a:solidFill>
                <a:latin typeface="隶书" panose="02010509060101010101" pitchFamily="49" charset="-122"/>
                <a:ea typeface="隶书" panose="02010509060101010101" pitchFamily="49" charset="-122"/>
                <a:cs typeface="隶书" panose="02010509060101010101" pitchFamily="49" charset="-122"/>
              </a:rPr>
              <a:t>记否，</a:t>
            </a:r>
            <a:r>
              <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rPr>
              <a:t>到</a:t>
            </a:r>
            <a:r>
              <a:rPr lang="en-US" altLang="zh-CN" sz="27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rPr>
              <a:t>中流</a:t>
            </a:r>
            <a:r>
              <a:rPr lang="en-US" altLang="zh-CN" sz="27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rPr>
              <a:t>击水，浪遏</a:t>
            </a:r>
            <a:r>
              <a:rPr lang="en-US" altLang="zh-CN" sz="27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rPr>
              <a:t>飞舟？</a:t>
            </a:r>
            <a:endParaRPr lang="zh-CN" altLang="en-US" sz="2700" b="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329732" name="直角三角形 329731"/>
          <p:cNvSpPr/>
          <p:nvPr>
            <p:custDataLst>
              <p:tags r:id="rId3"/>
            </p:custDataLst>
          </p:nvPr>
        </p:nvSpPr>
        <p:spPr>
          <a:xfrm>
            <a:off x="5880497" y="4743450"/>
            <a:ext cx="685800" cy="342900"/>
          </a:xfrm>
          <a:prstGeom prst="rtTriangle">
            <a:avLst/>
          </a:prstGeom>
          <a:solidFill>
            <a:srgbClr val="CC0000"/>
          </a:solidFill>
          <a:ln w="9525" cap="flat" cmpd="sng">
            <a:solidFill>
              <a:schemeClr val="tx1"/>
            </a:solidFill>
            <a:prstDash val="solid"/>
            <a:miter/>
            <a:headEnd type="none" w="med" len="med"/>
            <a:tailEnd type="none" w="med" len="med"/>
          </a:ln>
        </p:spPr>
        <p:txBody>
          <a:bodyPr/>
          <a:lstStyle/>
          <a:p>
            <a:endParaRPr lang="zh-CN" altLang="en-US" sz="1050"/>
          </a:p>
        </p:txBody>
      </p:sp>
      <p:sp>
        <p:nvSpPr>
          <p:cNvPr id="329733" name="直角三角形 329732"/>
          <p:cNvSpPr/>
          <p:nvPr>
            <p:custDataLst>
              <p:tags r:id="rId4"/>
            </p:custDataLst>
          </p:nvPr>
        </p:nvSpPr>
        <p:spPr>
          <a:xfrm>
            <a:off x="6109097" y="4857750"/>
            <a:ext cx="457200" cy="228600"/>
          </a:xfrm>
          <a:prstGeom prst="rtTriangle">
            <a:avLst/>
          </a:prstGeom>
          <a:solidFill>
            <a:srgbClr val="CC00FF"/>
          </a:solidFill>
          <a:ln w="9525" cap="flat" cmpd="sng">
            <a:solidFill>
              <a:schemeClr val="tx1"/>
            </a:solidFill>
            <a:prstDash val="solid"/>
            <a:miter/>
            <a:headEnd type="none" w="med" len="med"/>
            <a:tailEnd type="none" w="med" len="med"/>
          </a:ln>
        </p:spPr>
        <p:txBody>
          <a:bodyPr/>
          <a:lstStyle/>
          <a:p>
            <a:endParaRPr lang="zh-CN" altLang="en-US" sz="1050"/>
          </a:p>
        </p:txBody>
      </p:sp>
      <p:sp>
        <p:nvSpPr>
          <p:cNvPr id="329734" name="直角三角形 329733"/>
          <p:cNvSpPr/>
          <p:nvPr>
            <p:custDataLst>
              <p:tags r:id="rId5"/>
            </p:custDataLst>
          </p:nvPr>
        </p:nvSpPr>
        <p:spPr>
          <a:xfrm>
            <a:off x="6223397" y="4914900"/>
            <a:ext cx="342900" cy="171450"/>
          </a:xfrm>
          <a:prstGeom prst="rtTriangle">
            <a:avLst/>
          </a:prstGeom>
          <a:solidFill>
            <a:srgbClr val="0000CC"/>
          </a:solidFill>
          <a:ln w="9525" cap="flat" cmpd="sng">
            <a:solidFill>
              <a:schemeClr val="tx1"/>
            </a:solidFill>
            <a:prstDash val="solid"/>
            <a:miter/>
            <a:headEnd type="none" w="med" len="med"/>
            <a:tailEnd type="none" w="med" len="med"/>
          </a:ln>
        </p:spPr>
        <p:txBody>
          <a:bodyPr/>
          <a:lstStyle/>
          <a:p>
            <a:endParaRPr lang="zh-CN" altLang="en-US" sz="1050"/>
          </a:p>
        </p:txBody>
      </p:sp>
      <p:sp>
        <p:nvSpPr>
          <p:cNvPr id="329735" name="文本框 329734"/>
          <p:cNvSpPr txBox="1"/>
          <p:nvPr>
            <p:custDataLst>
              <p:tags r:id="rId6"/>
            </p:custDataLst>
          </p:nvPr>
        </p:nvSpPr>
        <p:spPr>
          <a:xfrm>
            <a:off x="4950619" y="4569619"/>
            <a:ext cx="539354" cy="460375"/>
          </a:xfrm>
          <a:prstGeom prst="rect">
            <a:avLst/>
          </a:prstGeom>
          <a:noFill/>
          <a:ln w="9525">
            <a:noFill/>
          </a:ln>
        </p:spPr>
        <p:txBody>
          <a:bodyPr>
            <a:spAutoFit/>
          </a:bodyPr>
          <a:lstStyle/>
          <a:p>
            <a:pPr>
              <a:spcBef>
                <a:spcPct val="50000"/>
              </a:spcBef>
            </a:pPr>
            <a:r>
              <a:rPr lang="zh-CN" altLang="en-US" sz="2400" b="1">
                <a:solidFill>
                  <a:srgbClr val="0000CC"/>
                </a:solidFill>
                <a:latin typeface="黑体" panose="02010609060101010101" charset="-122"/>
                <a:ea typeface="黑体" panose="02010609060101010101" charset="-122"/>
              </a:rPr>
              <a:t>重</a:t>
            </a:r>
            <a:endParaRPr lang="zh-CN" altLang="en-US" sz="2400" b="1">
              <a:solidFill>
                <a:srgbClr val="0000CC"/>
              </a:solidFill>
              <a:latin typeface="黑体" panose="02010609060101010101" charset="-122"/>
              <a:ea typeface="黑体" panose="02010609060101010101" charset="-122"/>
            </a:endParaRPr>
          </a:p>
        </p:txBody>
      </p:sp>
      <p:sp>
        <p:nvSpPr>
          <p:cNvPr id="329736" name="文本框 329735"/>
          <p:cNvSpPr txBox="1"/>
          <p:nvPr>
            <p:custDataLst>
              <p:tags r:id="rId7"/>
            </p:custDataLst>
          </p:nvPr>
        </p:nvSpPr>
        <p:spPr>
          <a:xfrm>
            <a:off x="6602889" y="4569619"/>
            <a:ext cx="588169" cy="460375"/>
          </a:xfrm>
          <a:prstGeom prst="rect">
            <a:avLst/>
          </a:prstGeom>
          <a:noFill/>
          <a:ln w="9525">
            <a:noFill/>
          </a:ln>
        </p:spPr>
        <p:txBody>
          <a:bodyPr>
            <a:spAutoFit/>
          </a:bodyPr>
          <a:lstStyle/>
          <a:p>
            <a:pPr>
              <a:spcBef>
                <a:spcPct val="50000"/>
              </a:spcBef>
            </a:pPr>
            <a:r>
              <a:rPr lang="zh-CN" altLang="en-US" sz="2400" b="1">
                <a:solidFill>
                  <a:srgbClr val="0000CC"/>
                </a:solidFill>
                <a:latin typeface="黑体" panose="02010609060101010101" charset="-122"/>
                <a:ea typeface="黑体" panose="02010609060101010101" charset="-122"/>
              </a:rPr>
              <a:t>轻</a:t>
            </a:r>
            <a:endParaRPr lang="zh-CN" altLang="en-US" sz="2400" b="1">
              <a:solidFill>
                <a:srgbClr val="0000CC"/>
              </a:solidFill>
              <a:latin typeface="黑体" panose="02010609060101010101" charset="-122"/>
              <a:ea typeface="黑体" panose="02010609060101010101" charset="-122"/>
            </a:endParaRPr>
          </a:p>
        </p:txBody>
      </p:sp>
      <p:sp>
        <p:nvSpPr>
          <p:cNvPr id="329737" name="直接连接符 329736"/>
          <p:cNvSpPr/>
          <p:nvPr>
            <p:custDataLst>
              <p:tags r:id="rId8"/>
            </p:custDataLst>
          </p:nvPr>
        </p:nvSpPr>
        <p:spPr>
          <a:xfrm>
            <a:off x="3492104" y="5001816"/>
            <a:ext cx="701278" cy="0"/>
          </a:xfrm>
          <a:prstGeom prst="line">
            <a:avLst/>
          </a:prstGeom>
          <a:ln w="28575" cap="flat" cmpd="sng">
            <a:solidFill>
              <a:srgbClr val="FF0000"/>
            </a:solidFill>
            <a:prstDash val="solid"/>
            <a:headEnd type="none" w="med" len="med"/>
            <a:tailEnd type="none" w="med" len="med"/>
          </a:ln>
        </p:spPr>
        <p:txBody>
          <a:bodyPr/>
          <a:lstStyle/>
          <a:p/>
        </p:txBody>
      </p:sp>
      <p:sp>
        <p:nvSpPr>
          <p:cNvPr id="329738" name="直接连接符 329737"/>
          <p:cNvSpPr/>
          <p:nvPr>
            <p:custDataLst>
              <p:tags r:id="rId9"/>
            </p:custDataLst>
          </p:nvPr>
        </p:nvSpPr>
        <p:spPr>
          <a:xfrm flipH="1">
            <a:off x="1494235" y="4839891"/>
            <a:ext cx="171450" cy="171450"/>
          </a:xfrm>
          <a:prstGeom prst="line">
            <a:avLst/>
          </a:prstGeom>
          <a:ln w="28575" cap="flat" cmpd="sng">
            <a:solidFill>
              <a:srgbClr val="FF0000"/>
            </a:solidFill>
            <a:prstDash val="solid"/>
            <a:headEnd type="none" w="med" len="med"/>
            <a:tailEnd type="none" w="med" len="med"/>
          </a:ln>
        </p:spPr>
        <p:txBody>
          <a:bodyPr/>
          <a:lstStyle/>
          <a:p/>
        </p:txBody>
      </p:sp>
      <p:sp>
        <p:nvSpPr>
          <p:cNvPr id="329739" name="文本框 329738"/>
          <p:cNvSpPr txBox="1"/>
          <p:nvPr>
            <p:custDataLst>
              <p:tags r:id="rId10"/>
            </p:custDataLst>
          </p:nvPr>
        </p:nvSpPr>
        <p:spPr>
          <a:xfrm>
            <a:off x="1818085" y="4708922"/>
            <a:ext cx="1619250" cy="460375"/>
          </a:xfrm>
          <a:prstGeom prst="rect">
            <a:avLst/>
          </a:prstGeom>
          <a:noFill/>
          <a:ln w="9525">
            <a:noFill/>
          </a:ln>
        </p:spPr>
        <p:txBody>
          <a:bodyPr>
            <a:spAutoFit/>
          </a:bodyPr>
          <a:lstStyle/>
          <a:p>
            <a:pPr>
              <a:spcBef>
                <a:spcPct val="50000"/>
              </a:spcBef>
            </a:pPr>
            <a:r>
              <a:rPr lang="zh-CN" altLang="en-US" sz="2400" b="1">
                <a:solidFill>
                  <a:srgbClr val="0000CC"/>
                </a:solidFill>
                <a:latin typeface="黑体" panose="02010609060101010101" charset="-122"/>
                <a:ea typeface="黑体" panose="02010609060101010101" charset="-122"/>
              </a:rPr>
              <a:t>句内停顿</a:t>
            </a:r>
            <a:endParaRPr lang="zh-CN" altLang="en-US" sz="2400" b="1">
              <a:solidFill>
                <a:srgbClr val="0000CC"/>
              </a:solidFill>
              <a:latin typeface="黑体" panose="02010609060101010101" charset="-122"/>
              <a:ea typeface="黑体" panose="02010609060101010101" charset="-122"/>
            </a:endParaRPr>
          </a:p>
        </p:txBody>
      </p:sp>
      <p:sp>
        <p:nvSpPr>
          <p:cNvPr id="329740" name="文本框 329739"/>
          <p:cNvSpPr txBox="1"/>
          <p:nvPr>
            <p:custDataLst>
              <p:tags r:id="rId11"/>
            </p:custDataLst>
          </p:nvPr>
        </p:nvSpPr>
        <p:spPr>
          <a:xfrm>
            <a:off x="3492103" y="4569619"/>
            <a:ext cx="1026319" cy="460375"/>
          </a:xfrm>
          <a:prstGeom prst="rect">
            <a:avLst/>
          </a:prstGeom>
          <a:noFill/>
          <a:ln w="9525">
            <a:noFill/>
          </a:ln>
        </p:spPr>
        <p:txBody>
          <a:bodyPr>
            <a:spAutoFit/>
          </a:bodyPr>
          <a:lstStyle/>
          <a:p>
            <a:pPr>
              <a:spcBef>
                <a:spcPct val="50000"/>
              </a:spcBef>
            </a:pPr>
            <a:r>
              <a:rPr lang="zh-CN" altLang="en-US" sz="2400" b="1">
                <a:solidFill>
                  <a:srgbClr val="0000CC"/>
                </a:solidFill>
                <a:latin typeface="黑体" panose="02010609060101010101" charset="-122"/>
                <a:ea typeface="黑体" panose="02010609060101010101" charset="-122"/>
              </a:rPr>
              <a:t>较快</a:t>
            </a:r>
            <a:endParaRPr lang="zh-CN" altLang="en-US" sz="2400" b="1">
              <a:solidFill>
                <a:srgbClr val="0000CC"/>
              </a:solidFill>
              <a:latin typeface="黑体" panose="02010609060101010101" charset="-122"/>
              <a:ea typeface="黑体" panose="02010609060101010101" charset="-122"/>
            </a:endParaRPr>
          </a:p>
        </p:txBody>
      </p:sp>
      <p:sp>
        <p:nvSpPr>
          <p:cNvPr id="329741" name="文本框 329740"/>
          <p:cNvSpPr txBox="1"/>
          <p:nvPr>
            <p:custDataLst>
              <p:tags r:id="rId12"/>
            </p:custDataLst>
          </p:nvPr>
        </p:nvSpPr>
        <p:spPr>
          <a:xfrm>
            <a:off x="91520" y="12700"/>
            <a:ext cx="5487590" cy="506730"/>
          </a:xfrm>
          <a:prstGeom prst="rect">
            <a:avLst/>
          </a:prstGeom>
          <a:noFill/>
          <a:ln w="9525">
            <a:noFill/>
          </a:ln>
        </p:spPr>
        <p:txBody>
          <a:bodyPr>
            <a:spAutoFit/>
          </a:bodyPr>
          <a:lstStyle/>
          <a:p>
            <a:pPr>
              <a:spcBef>
                <a:spcPct val="50000"/>
              </a:spcBef>
            </a:pPr>
            <a:r>
              <a:rPr lang="zh-CN" altLang="en-US" sz="2700" b="1">
                <a:solidFill>
                  <a:schemeClr val="tx1"/>
                </a:solidFill>
                <a:latin typeface="方正舒体" panose="02010601030101010101" charset="-122"/>
                <a:ea typeface="方正舒体" panose="02010601030101010101" charset="-122"/>
              </a:rPr>
              <a:t>朗读技巧</a:t>
            </a:r>
            <a:endParaRPr lang="zh-CN" altLang="en-US" sz="2700" b="1">
              <a:solidFill>
                <a:schemeClr val="tx1"/>
              </a:solidFill>
              <a:latin typeface="方正舒体" panose="02010601030101010101" charset="-122"/>
              <a:ea typeface="方正舒体" panose="02010601030101010101" charset="-122"/>
            </a:endParaRPr>
          </a:p>
        </p:txBody>
      </p:sp>
      <p:sp>
        <p:nvSpPr>
          <p:cNvPr id="329742" name="矩形 329741"/>
          <p:cNvSpPr/>
          <p:nvPr>
            <p:custDataLst>
              <p:tags r:id="rId13"/>
            </p:custDataLst>
          </p:nvPr>
        </p:nvSpPr>
        <p:spPr>
          <a:xfrm>
            <a:off x="4030821" y="627460"/>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3" name="矩形 329742"/>
          <p:cNvSpPr/>
          <p:nvPr>
            <p:custDataLst>
              <p:tags r:id="rId14"/>
            </p:custDataLst>
          </p:nvPr>
        </p:nvSpPr>
        <p:spPr>
          <a:xfrm>
            <a:off x="6566456" y="1006079"/>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4" name="矩形 329743"/>
          <p:cNvSpPr/>
          <p:nvPr>
            <p:custDataLst>
              <p:tags r:id="rId15"/>
            </p:custDataLst>
          </p:nvPr>
        </p:nvSpPr>
        <p:spPr>
          <a:xfrm>
            <a:off x="6971348" y="627460"/>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5" name="矩形 329744"/>
          <p:cNvSpPr/>
          <p:nvPr>
            <p:custDataLst>
              <p:tags r:id="rId16"/>
            </p:custDataLst>
          </p:nvPr>
        </p:nvSpPr>
        <p:spPr>
          <a:xfrm>
            <a:off x="3437096" y="1815704"/>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6" name="矩形 329745"/>
          <p:cNvSpPr/>
          <p:nvPr>
            <p:custDataLst>
              <p:tags r:id="rId17"/>
            </p:custDataLst>
          </p:nvPr>
        </p:nvSpPr>
        <p:spPr>
          <a:xfrm>
            <a:off x="2681288" y="1437085"/>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8" name="矩形 329747"/>
          <p:cNvSpPr/>
          <p:nvPr>
            <p:custDataLst>
              <p:tags r:id="rId18"/>
            </p:custDataLst>
          </p:nvPr>
        </p:nvSpPr>
        <p:spPr>
          <a:xfrm>
            <a:off x="6566218" y="2274570"/>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49" name="矩形 329748"/>
          <p:cNvSpPr/>
          <p:nvPr>
            <p:custDataLst>
              <p:tags r:id="rId19"/>
            </p:custDataLst>
          </p:nvPr>
        </p:nvSpPr>
        <p:spPr>
          <a:xfrm>
            <a:off x="4086225" y="2680097"/>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50" name="矩形 329749"/>
          <p:cNvSpPr/>
          <p:nvPr>
            <p:custDataLst>
              <p:tags r:id="rId20"/>
            </p:custDataLst>
          </p:nvPr>
        </p:nvSpPr>
        <p:spPr>
          <a:xfrm>
            <a:off x="2256790" y="3057525"/>
            <a:ext cx="666750" cy="553085"/>
          </a:xfrm>
          <a:prstGeom prst="rect">
            <a:avLst/>
          </a:prstGeom>
          <a:noFill/>
          <a:ln w="9525">
            <a:noFill/>
          </a:ln>
        </p:spPr>
        <p:txBody>
          <a:bodyPr wrap="squar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51" name="矩形 329750"/>
          <p:cNvSpPr/>
          <p:nvPr>
            <p:custDataLst>
              <p:tags r:id="rId21"/>
            </p:custDataLst>
          </p:nvPr>
        </p:nvSpPr>
        <p:spPr>
          <a:xfrm>
            <a:off x="6036945" y="3057525"/>
            <a:ext cx="666750" cy="553085"/>
          </a:xfrm>
          <a:prstGeom prst="rect">
            <a:avLst/>
          </a:prstGeom>
          <a:noFill/>
          <a:ln w="9525">
            <a:noFill/>
          </a:ln>
        </p:spPr>
        <p:txBody>
          <a:bodyPr wrap="squar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52" name="矩形 329751"/>
          <p:cNvSpPr/>
          <p:nvPr>
            <p:custDataLst>
              <p:tags r:id="rId22"/>
            </p:custDataLst>
          </p:nvPr>
        </p:nvSpPr>
        <p:spPr>
          <a:xfrm>
            <a:off x="7163991" y="3489722"/>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
        <p:nvSpPr>
          <p:cNvPr id="329753" name="矩形 329752"/>
          <p:cNvSpPr/>
          <p:nvPr>
            <p:custDataLst>
              <p:tags r:id="rId23"/>
            </p:custDataLst>
          </p:nvPr>
        </p:nvSpPr>
        <p:spPr>
          <a:xfrm>
            <a:off x="6624638" y="3921919"/>
            <a:ext cx="565785" cy="553085"/>
          </a:xfrm>
          <a:prstGeom prst="rect">
            <a:avLst/>
          </a:prstGeom>
          <a:noFill/>
          <a:ln w="9525">
            <a:noFill/>
          </a:ln>
        </p:spPr>
        <p:txBody>
          <a:bodyPr wrap="none" anchor="t" anchorCtr="0">
            <a:spAutoFit/>
          </a:bodyPr>
          <a:lstStyle/>
          <a:p>
            <a:r>
              <a:rPr lang="zh-CN" altLang="en-US" sz="3000" b="1">
                <a:latin typeface="Arial" panose="020B0604020202020204" pitchFamily="34" charset="0"/>
                <a:ea typeface="黑体" panose="02010609060101010101" charset="-122"/>
              </a:rPr>
              <a:t>．</a:t>
            </a:r>
            <a:endParaRPr lang="zh-CN" altLang="en-US" sz="3000" b="1">
              <a:latin typeface="Arial" panose="020B0604020202020204" pitchFamily="34" charset="0"/>
              <a:ea typeface="黑体" panose="02010609060101010101"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文本框 338945"/>
          <p:cNvSpPr txBox="1"/>
          <p:nvPr>
            <p:custDataLst>
              <p:tags r:id="rId1"/>
            </p:custDataLst>
          </p:nvPr>
        </p:nvSpPr>
        <p:spPr>
          <a:xfrm>
            <a:off x="61595" y="64770"/>
            <a:ext cx="5538788" cy="506730"/>
          </a:xfrm>
          <a:prstGeom prst="rect">
            <a:avLst/>
          </a:prstGeom>
          <a:noFill/>
          <a:ln w="9525">
            <a:noFill/>
          </a:ln>
        </p:spPr>
        <p:txBody>
          <a:bodyPr>
            <a:spAutoFit/>
          </a:bodyPr>
          <a:lstStyle/>
          <a:p>
            <a:pPr>
              <a:spcBef>
                <a:spcPct val="50000"/>
              </a:spcBef>
            </a:pPr>
            <a:r>
              <a:rPr lang="zh-CN" altLang="en-US" sz="2700" b="1">
                <a:solidFill>
                  <a:srgbClr val="0000CC"/>
                </a:solidFill>
                <a:latin typeface="方正舒体" panose="02010601030101010101" charset="-122"/>
                <a:ea typeface="方正舒体" panose="02010601030101010101" charset="-122"/>
              </a:rPr>
              <a:t>情感示意图</a:t>
            </a:r>
            <a:endParaRPr lang="zh-CN" altLang="en-US" sz="2700" b="1">
              <a:solidFill>
                <a:srgbClr val="0000CC"/>
              </a:solidFill>
              <a:latin typeface="方正舒体" panose="02010601030101010101" charset="-122"/>
              <a:ea typeface="方正舒体" panose="02010601030101010101" charset="-122"/>
            </a:endParaRPr>
          </a:p>
        </p:txBody>
      </p:sp>
      <p:sp>
        <p:nvSpPr>
          <p:cNvPr id="338947" name="矩形 338946"/>
          <p:cNvSpPr/>
          <p:nvPr>
            <p:custDataLst>
              <p:tags r:id="rId2"/>
            </p:custDataLst>
          </p:nvPr>
        </p:nvSpPr>
        <p:spPr>
          <a:xfrm>
            <a:off x="626745" y="689610"/>
            <a:ext cx="7714615" cy="3535680"/>
          </a:xfrm>
          <a:prstGeom prst="rect">
            <a:avLst/>
          </a:prstGeom>
          <a:noFill/>
          <a:ln w="9525">
            <a:noFill/>
          </a:ln>
        </p:spPr>
        <p:txBody>
          <a:bodyPr wrap="square">
            <a:spAutoFit/>
          </a:bodyPr>
          <a:lstStyle/>
          <a:p>
            <a:pPr>
              <a:lnSpc>
                <a:spcPct val="60000"/>
              </a:lnSpc>
              <a:spcBef>
                <a:spcPct val="50000"/>
              </a:spcBef>
            </a:pPr>
            <a:r>
              <a:rPr lang="en-US" altLang="zh-CN" sz="2700" b="1">
                <a:solidFill>
                  <a:srgbClr val="FFFF00"/>
                </a:solidFill>
                <a:effectLst>
                  <a:outerShdw blurRad="38100" dist="38100" dir="2700000">
                    <a:srgbClr val="C0C0C0"/>
                  </a:outerShdw>
                </a:effectLst>
                <a:latin typeface="隶书" panose="02010509060101010101" pitchFamily="49" charset="-122"/>
                <a:ea typeface="隶书" panose="02010509060101010101" pitchFamily="49" charset="-122"/>
                <a:cs typeface="隶书" panose="02010509060101010101" pitchFamily="49" charset="-122"/>
              </a:rPr>
              <a:t>       </a:t>
            </a:r>
            <a:r>
              <a:rPr lang="zh-CN" altLang="en-US" sz="2700" b="1">
                <a:solidFill>
                  <a:srgbClr val="FF33CC"/>
                </a:solidFill>
                <a:latin typeface="楷体" panose="02010609060101010101" pitchFamily="49" charset="-122"/>
                <a:ea typeface="楷体" panose="02010609060101010101" pitchFamily="49" charset="-122"/>
                <a:cs typeface="楷体" panose="02010609060101010101" pitchFamily="49" charset="-122"/>
              </a:rPr>
              <a:t>独立寒秋，湘江北去，橘子洲头。</a:t>
            </a:r>
            <a:r>
              <a:rPr lang="zh-CN" altLang="en-US" sz="2700" b="1">
                <a:solidFill>
                  <a:srgbClr val="00CC00"/>
                </a:solidFill>
                <a:latin typeface="楷体" panose="02010609060101010101" pitchFamily="49" charset="-122"/>
                <a:ea typeface="楷体" panose="02010609060101010101" pitchFamily="49" charset="-122"/>
                <a:cs typeface="楷体" panose="02010609060101010101" pitchFamily="49" charset="-122"/>
              </a:rPr>
              <a:t>看万</a:t>
            </a:r>
            <a:endParaRPr lang="zh-CN" altLang="en-US" sz="2700" b="1">
              <a:solidFill>
                <a:srgbClr val="00CC00"/>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0CC00"/>
                </a:solidFill>
                <a:latin typeface="楷体" panose="02010609060101010101" pitchFamily="49" charset="-122"/>
                <a:ea typeface="楷体" panose="02010609060101010101" pitchFamily="49" charset="-122"/>
                <a:cs typeface="楷体" panose="02010609060101010101" pitchFamily="49" charset="-122"/>
              </a:rPr>
              <a:t>山红遍，层林尽染，漫江碧透，百舸争流。</a:t>
            </a:r>
            <a:endParaRPr lang="zh-CN" altLang="en-US" sz="2700" b="1">
              <a:solidFill>
                <a:srgbClr val="00CC00"/>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0CC00"/>
                </a:solidFill>
                <a:latin typeface="楷体" panose="02010609060101010101" pitchFamily="49" charset="-122"/>
                <a:ea typeface="楷体" panose="02010609060101010101" pitchFamily="49" charset="-122"/>
                <a:cs typeface="楷体" panose="02010609060101010101" pitchFamily="49" charset="-122"/>
              </a:rPr>
              <a:t>鹰击长空，鱼翔浅底，万类霜天竞自由。</a:t>
            </a:r>
            <a:r>
              <a:rPr lang="zh-CN" altLang="en-US" sz="2700" b="1">
                <a:solidFill>
                  <a:srgbClr val="010000"/>
                </a:solidFill>
                <a:latin typeface="楷体" panose="02010609060101010101" pitchFamily="49" charset="-122"/>
                <a:ea typeface="楷体" panose="02010609060101010101" pitchFamily="49" charset="-122"/>
                <a:cs typeface="楷体" panose="02010609060101010101" pitchFamily="49" charset="-122"/>
              </a:rPr>
              <a:t>怅</a:t>
            </a:r>
            <a:endParaRPr lang="zh-CN" altLang="en-US" sz="2700" b="1">
              <a:solidFill>
                <a:srgbClr val="010000"/>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10000"/>
                </a:solidFill>
                <a:latin typeface="楷体" panose="02010609060101010101" pitchFamily="49" charset="-122"/>
                <a:ea typeface="楷体" panose="02010609060101010101" pitchFamily="49" charset="-122"/>
                <a:cs typeface="楷体" panose="02010609060101010101" pitchFamily="49" charset="-122"/>
              </a:rPr>
              <a:t>寥廓，问苍茫大地，谁主沉浮？ </a:t>
            </a:r>
            <a:endParaRPr lang="zh-CN" altLang="en-US" sz="2700" b="1">
              <a:solidFill>
                <a:srgbClr val="010000"/>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10000"/>
                </a:solidFill>
                <a:latin typeface="楷体" panose="02010609060101010101" pitchFamily="49" charset="-122"/>
                <a:ea typeface="楷体" panose="02010609060101010101" pitchFamily="49" charset="-122"/>
                <a:cs typeface="楷体" panose="02010609060101010101" pitchFamily="49" charset="-122"/>
              </a:rPr>
              <a:t>    携来百侣曾游，忆往昔峥嵘岁月稠。</a:t>
            </a:r>
            <a:r>
              <a:rPr lang="zh-CN" altLang="en-US" sz="2700" b="1">
                <a:solidFill>
                  <a:srgbClr val="0000CC"/>
                </a:solidFill>
                <a:latin typeface="楷体" panose="02010609060101010101" pitchFamily="49" charset="-122"/>
                <a:ea typeface="楷体" panose="02010609060101010101" pitchFamily="49" charset="-122"/>
                <a:cs typeface="楷体" panose="02010609060101010101" pitchFamily="49" charset="-122"/>
              </a:rPr>
              <a:t>恰</a:t>
            </a:r>
            <a:endParaRPr lang="zh-CN" altLang="en-US" sz="2700" b="1">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000CC"/>
                </a:solidFill>
                <a:latin typeface="楷体" panose="02010609060101010101" pitchFamily="49" charset="-122"/>
                <a:ea typeface="楷体" panose="02010609060101010101" pitchFamily="49" charset="-122"/>
                <a:cs typeface="楷体" panose="02010609060101010101" pitchFamily="49" charset="-122"/>
              </a:rPr>
              <a:t>同学少年，风华正茂，书生意气，挥斥方遒。</a:t>
            </a:r>
            <a:endParaRPr lang="zh-CN" altLang="en-US" sz="2700" b="1">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0000CC"/>
                </a:solidFill>
                <a:latin typeface="楷体" panose="02010609060101010101" pitchFamily="49" charset="-122"/>
                <a:ea typeface="楷体" panose="02010609060101010101" pitchFamily="49" charset="-122"/>
                <a:cs typeface="楷体" panose="02010609060101010101" pitchFamily="49" charset="-122"/>
              </a:rPr>
              <a:t>指点江山，激扬文字，粪土当年万户侯。</a:t>
            </a:r>
            <a:r>
              <a:rPr lang="zh-CN" altLang="en-US" sz="2700" b="1">
                <a:solidFill>
                  <a:srgbClr val="FF0000"/>
                </a:solidFill>
                <a:latin typeface="楷体" panose="02010609060101010101" pitchFamily="49" charset="-122"/>
                <a:ea typeface="楷体" panose="02010609060101010101" pitchFamily="49" charset="-122"/>
                <a:cs typeface="楷体" panose="02010609060101010101" pitchFamily="49" charset="-122"/>
              </a:rPr>
              <a:t>曾</a:t>
            </a:r>
            <a:endParaRPr lang="zh-CN" altLang="en-US" sz="27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60000"/>
              </a:lnSpc>
              <a:spcBef>
                <a:spcPct val="50000"/>
              </a:spcBef>
            </a:pPr>
            <a:r>
              <a:rPr lang="zh-CN" altLang="en-US" sz="2700" b="1">
                <a:solidFill>
                  <a:srgbClr val="FF0000"/>
                </a:solidFill>
                <a:latin typeface="楷体" panose="02010609060101010101" pitchFamily="49" charset="-122"/>
                <a:ea typeface="楷体" panose="02010609060101010101" pitchFamily="49" charset="-122"/>
                <a:cs typeface="楷体" panose="02010609060101010101" pitchFamily="49" charset="-122"/>
              </a:rPr>
              <a:t>记否，到中流击水，浪遏飞舟？</a:t>
            </a:r>
            <a:endParaRPr lang="zh-CN" altLang="en-US" sz="27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38948" name="矩形 338947"/>
          <p:cNvSpPr/>
          <p:nvPr>
            <p:custDataLst>
              <p:tags r:id="rId3"/>
            </p:custDataLst>
          </p:nvPr>
        </p:nvSpPr>
        <p:spPr>
          <a:xfrm>
            <a:off x="1543050" y="4343400"/>
            <a:ext cx="514350" cy="228600"/>
          </a:xfrm>
          <a:prstGeom prst="rect">
            <a:avLst/>
          </a:prstGeom>
          <a:solidFill>
            <a:srgbClr val="FF33CC"/>
          </a:solidFill>
          <a:ln w="9525">
            <a:noFill/>
          </a:ln>
        </p:spPr>
        <p:txBody>
          <a:bodyPr/>
          <a:lstStyle/>
          <a:p>
            <a:endParaRPr lang="zh-CN" altLang="en-US" sz="1050"/>
          </a:p>
        </p:txBody>
      </p:sp>
      <p:sp>
        <p:nvSpPr>
          <p:cNvPr id="338949" name="矩形 338948"/>
          <p:cNvSpPr/>
          <p:nvPr>
            <p:custDataLst>
              <p:tags r:id="rId4"/>
            </p:custDataLst>
          </p:nvPr>
        </p:nvSpPr>
        <p:spPr>
          <a:xfrm>
            <a:off x="2971800" y="4343400"/>
            <a:ext cx="514350" cy="228600"/>
          </a:xfrm>
          <a:prstGeom prst="rect">
            <a:avLst/>
          </a:prstGeom>
          <a:solidFill>
            <a:srgbClr val="00CC00"/>
          </a:solidFill>
          <a:ln w="9525">
            <a:noFill/>
          </a:ln>
        </p:spPr>
        <p:txBody>
          <a:bodyPr/>
          <a:lstStyle/>
          <a:p>
            <a:endParaRPr lang="zh-CN" altLang="en-US" sz="1050"/>
          </a:p>
        </p:txBody>
      </p:sp>
      <p:sp>
        <p:nvSpPr>
          <p:cNvPr id="338950" name="矩形 338949"/>
          <p:cNvSpPr/>
          <p:nvPr>
            <p:custDataLst>
              <p:tags r:id="rId5"/>
            </p:custDataLst>
          </p:nvPr>
        </p:nvSpPr>
        <p:spPr>
          <a:xfrm>
            <a:off x="4400550" y="4343400"/>
            <a:ext cx="514350" cy="228600"/>
          </a:xfrm>
          <a:prstGeom prst="rect">
            <a:avLst/>
          </a:prstGeom>
          <a:solidFill>
            <a:schemeClr val="tx1"/>
          </a:solidFill>
          <a:ln w="9525">
            <a:noFill/>
          </a:ln>
        </p:spPr>
        <p:txBody>
          <a:bodyPr/>
          <a:lstStyle/>
          <a:p>
            <a:endParaRPr lang="zh-CN" altLang="en-US" sz="1050"/>
          </a:p>
        </p:txBody>
      </p:sp>
      <p:sp>
        <p:nvSpPr>
          <p:cNvPr id="338951" name="矩形 338950"/>
          <p:cNvSpPr/>
          <p:nvPr>
            <p:custDataLst>
              <p:tags r:id="rId6"/>
            </p:custDataLst>
          </p:nvPr>
        </p:nvSpPr>
        <p:spPr>
          <a:xfrm>
            <a:off x="5715000" y="4343400"/>
            <a:ext cx="514350" cy="228600"/>
          </a:xfrm>
          <a:prstGeom prst="rect">
            <a:avLst/>
          </a:prstGeom>
          <a:solidFill>
            <a:srgbClr val="0000FF"/>
          </a:solidFill>
          <a:ln w="9525">
            <a:noFill/>
          </a:ln>
        </p:spPr>
        <p:txBody>
          <a:bodyPr/>
          <a:lstStyle/>
          <a:p>
            <a:endParaRPr lang="zh-CN" altLang="en-US" sz="1050"/>
          </a:p>
        </p:txBody>
      </p:sp>
      <p:sp>
        <p:nvSpPr>
          <p:cNvPr id="338952" name="矩形 338951"/>
          <p:cNvSpPr/>
          <p:nvPr>
            <p:custDataLst>
              <p:tags r:id="rId7"/>
            </p:custDataLst>
          </p:nvPr>
        </p:nvSpPr>
        <p:spPr>
          <a:xfrm>
            <a:off x="7029450" y="4343400"/>
            <a:ext cx="514350" cy="228600"/>
          </a:xfrm>
          <a:prstGeom prst="rect">
            <a:avLst/>
          </a:prstGeom>
          <a:solidFill>
            <a:srgbClr val="FF0000"/>
          </a:solidFill>
          <a:ln w="9525">
            <a:noFill/>
          </a:ln>
        </p:spPr>
        <p:txBody>
          <a:bodyPr/>
          <a:lstStyle/>
          <a:p>
            <a:endParaRPr lang="zh-CN" altLang="en-US" sz="1050"/>
          </a:p>
        </p:txBody>
      </p:sp>
      <p:sp>
        <p:nvSpPr>
          <p:cNvPr id="338953" name="文本框 338952"/>
          <p:cNvSpPr txBox="1"/>
          <p:nvPr>
            <p:custDataLst>
              <p:tags r:id="rId8"/>
            </p:custDataLst>
          </p:nvPr>
        </p:nvSpPr>
        <p:spPr>
          <a:xfrm>
            <a:off x="1428750" y="4572000"/>
            <a:ext cx="742950" cy="414020"/>
          </a:xfrm>
          <a:prstGeom prst="rect">
            <a:avLst/>
          </a:prstGeom>
          <a:noFill/>
          <a:ln w="9525">
            <a:noFill/>
          </a:ln>
        </p:spPr>
        <p:txBody>
          <a:bodyPr>
            <a:spAutoFit/>
          </a:bodyPr>
          <a:lstStyle/>
          <a:p>
            <a:pPr>
              <a:spcBef>
                <a:spcPct val="50000"/>
              </a:spcBef>
            </a:pPr>
            <a:r>
              <a:rPr lang="zh-CN" altLang="en-US" sz="2100" b="1">
                <a:latin typeface="黑体" panose="02010609060101010101" charset="-122"/>
                <a:ea typeface="黑体" panose="02010609060101010101" charset="-122"/>
              </a:rPr>
              <a:t>豪壮</a:t>
            </a:r>
            <a:endParaRPr lang="zh-CN" altLang="en-US" sz="2100" b="1">
              <a:latin typeface="黑体" panose="02010609060101010101" charset="-122"/>
              <a:ea typeface="黑体" panose="02010609060101010101" charset="-122"/>
            </a:endParaRPr>
          </a:p>
        </p:txBody>
      </p:sp>
      <p:sp>
        <p:nvSpPr>
          <p:cNvPr id="338954" name="文本框 338953"/>
          <p:cNvSpPr txBox="1"/>
          <p:nvPr>
            <p:custDataLst>
              <p:tags r:id="rId9"/>
            </p:custDataLst>
          </p:nvPr>
        </p:nvSpPr>
        <p:spPr>
          <a:xfrm>
            <a:off x="4286250" y="4572000"/>
            <a:ext cx="742950" cy="414020"/>
          </a:xfrm>
          <a:prstGeom prst="rect">
            <a:avLst/>
          </a:prstGeom>
          <a:noFill/>
          <a:ln w="9525">
            <a:noFill/>
          </a:ln>
        </p:spPr>
        <p:txBody>
          <a:bodyPr>
            <a:spAutoFit/>
          </a:bodyPr>
          <a:lstStyle/>
          <a:p>
            <a:pPr>
              <a:spcBef>
                <a:spcPct val="50000"/>
              </a:spcBef>
            </a:pPr>
            <a:r>
              <a:rPr lang="zh-CN" altLang="en-US" sz="2100" b="1">
                <a:latin typeface="黑体" panose="02010609060101010101" charset="-122"/>
                <a:ea typeface="黑体" panose="02010609060101010101" charset="-122"/>
              </a:rPr>
              <a:t>忧思</a:t>
            </a:r>
            <a:endParaRPr lang="zh-CN" altLang="en-US" sz="2100" b="1">
              <a:latin typeface="黑体" panose="02010609060101010101" charset="-122"/>
              <a:ea typeface="黑体" panose="02010609060101010101" charset="-122"/>
            </a:endParaRPr>
          </a:p>
        </p:txBody>
      </p:sp>
      <p:sp>
        <p:nvSpPr>
          <p:cNvPr id="338955" name="文本框 338954"/>
          <p:cNvSpPr txBox="1"/>
          <p:nvPr>
            <p:custDataLst>
              <p:tags r:id="rId10"/>
            </p:custDataLst>
          </p:nvPr>
        </p:nvSpPr>
        <p:spPr>
          <a:xfrm>
            <a:off x="2857500" y="4572000"/>
            <a:ext cx="742950" cy="414020"/>
          </a:xfrm>
          <a:prstGeom prst="rect">
            <a:avLst/>
          </a:prstGeom>
          <a:noFill/>
          <a:ln w="9525">
            <a:noFill/>
          </a:ln>
        </p:spPr>
        <p:txBody>
          <a:bodyPr>
            <a:spAutoFit/>
          </a:bodyPr>
          <a:lstStyle/>
          <a:p>
            <a:pPr>
              <a:spcBef>
                <a:spcPct val="50000"/>
              </a:spcBef>
            </a:pPr>
            <a:r>
              <a:rPr lang="zh-CN" altLang="en-US" sz="2100" b="1">
                <a:latin typeface="黑体" panose="02010609060101010101" charset="-122"/>
                <a:ea typeface="黑体" panose="02010609060101010101" charset="-122"/>
              </a:rPr>
              <a:t>欣喜</a:t>
            </a:r>
            <a:endParaRPr lang="zh-CN" altLang="en-US" sz="2100" b="1">
              <a:latin typeface="黑体" panose="02010609060101010101" charset="-122"/>
              <a:ea typeface="黑体" panose="02010609060101010101" charset="-122"/>
            </a:endParaRPr>
          </a:p>
        </p:txBody>
      </p:sp>
      <p:sp>
        <p:nvSpPr>
          <p:cNvPr id="338956" name="文本框 338955"/>
          <p:cNvSpPr txBox="1"/>
          <p:nvPr>
            <p:custDataLst>
              <p:tags r:id="rId11"/>
            </p:custDataLst>
          </p:nvPr>
        </p:nvSpPr>
        <p:spPr>
          <a:xfrm>
            <a:off x="5600700" y="4572000"/>
            <a:ext cx="742950" cy="414020"/>
          </a:xfrm>
          <a:prstGeom prst="rect">
            <a:avLst/>
          </a:prstGeom>
          <a:noFill/>
          <a:ln w="9525">
            <a:noFill/>
          </a:ln>
        </p:spPr>
        <p:txBody>
          <a:bodyPr>
            <a:spAutoFit/>
          </a:bodyPr>
          <a:lstStyle/>
          <a:p>
            <a:pPr>
              <a:spcBef>
                <a:spcPct val="50000"/>
              </a:spcBef>
            </a:pPr>
            <a:r>
              <a:rPr lang="zh-CN" altLang="en-US" sz="2100" b="1">
                <a:latin typeface="黑体" panose="02010609060101010101" charset="-122"/>
                <a:ea typeface="黑体" panose="02010609060101010101" charset="-122"/>
              </a:rPr>
              <a:t>自信</a:t>
            </a:r>
            <a:endParaRPr lang="zh-CN" altLang="en-US" sz="2100" b="1">
              <a:latin typeface="黑体" panose="02010609060101010101" charset="-122"/>
              <a:ea typeface="黑体" panose="02010609060101010101" charset="-122"/>
            </a:endParaRPr>
          </a:p>
        </p:txBody>
      </p:sp>
      <p:sp>
        <p:nvSpPr>
          <p:cNvPr id="338957" name="文本框 338956"/>
          <p:cNvSpPr txBox="1"/>
          <p:nvPr>
            <p:custDataLst>
              <p:tags r:id="rId12"/>
            </p:custDataLst>
          </p:nvPr>
        </p:nvSpPr>
        <p:spPr>
          <a:xfrm>
            <a:off x="6915150" y="4572000"/>
            <a:ext cx="742950" cy="414020"/>
          </a:xfrm>
          <a:prstGeom prst="rect">
            <a:avLst/>
          </a:prstGeom>
          <a:noFill/>
          <a:ln w="9525">
            <a:noFill/>
          </a:ln>
        </p:spPr>
        <p:txBody>
          <a:bodyPr>
            <a:spAutoFit/>
          </a:bodyPr>
          <a:lstStyle/>
          <a:p>
            <a:pPr>
              <a:spcBef>
                <a:spcPct val="50000"/>
              </a:spcBef>
            </a:pPr>
            <a:r>
              <a:rPr lang="zh-CN" altLang="en-US" sz="2100" b="1">
                <a:latin typeface="黑体" panose="02010609060101010101" charset="-122"/>
                <a:ea typeface="黑体" panose="02010609060101010101" charset="-122"/>
              </a:rPr>
              <a:t>豪迈</a:t>
            </a:r>
            <a:endParaRPr lang="zh-CN" altLang="en-US" sz="21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8948"/>
                                        </p:tgtEl>
                                        <p:attrNameLst>
                                          <p:attrName>style.visibility</p:attrName>
                                        </p:attrNameLst>
                                      </p:cBhvr>
                                      <p:to>
                                        <p:strVal val="visible"/>
                                      </p:to>
                                    </p:set>
                                    <p:anim calcmode="lin" valueType="num">
                                      <p:cBhvr additive="base">
                                        <p:cTn id="7" dur="500" fill="hold"/>
                                        <p:tgtEl>
                                          <p:spTgt spid="338948"/>
                                        </p:tgtEl>
                                        <p:attrNameLst>
                                          <p:attrName>ppt_x</p:attrName>
                                        </p:attrNameLst>
                                      </p:cBhvr>
                                      <p:tavLst>
                                        <p:tav tm="0">
                                          <p:val>
                                            <p:strVal val="#ppt_x"/>
                                          </p:val>
                                        </p:tav>
                                        <p:tav tm="100000">
                                          <p:val>
                                            <p:strVal val="#ppt_x"/>
                                          </p:val>
                                        </p:tav>
                                      </p:tavLst>
                                    </p:anim>
                                    <p:anim calcmode="lin" valueType="num">
                                      <p:cBhvr additive="base">
                                        <p:cTn id="8" dur="500" fill="hold"/>
                                        <p:tgtEl>
                                          <p:spTgt spid="33894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8953"/>
                                        </p:tgtEl>
                                        <p:attrNameLst>
                                          <p:attrName>style.visibility</p:attrName>
                                        </p:attrNameLst>
                                      </p:cBhvr>
                                      <p:to>
                                        <p:strVal val="visible"/>
                                      </p:to>
                                    </p:set>
                                    <p:anim calcmode="lin" valueType="num">
                                      <p:cBhvr additive="base">
                                        <p:cTn id="11" dur="500" fill="hold"/>
                                        <p:tgtEl>
                                          <p:spTgt spid="338953"/>
                                        </p:tgtEl>
                                        <p:attrNameLst>
                                          <p:attrName>ppt_x</p:attrName>
                                        </p:attrNameLst>
                                      </p:cBhvr>
                                      <p:tavLst>
                                        <p:tav tm="0">
                                          <p:val>
                                            <p:strVal val="#ppt_x"/>
                                          </p:val>
                                        </p:tav>
                                        <p:tav tm="100000">
                                          <p:val>
                                            <p:strVal val="#ppt_x"/>
                                          </p:val>
                                        </p:tav>
                                      </p:tavLst>
                                    </p:anim>
                                    <p:anim calcmode="lin" valueType="num">
                                      <p:cBhvr additive="base">
                                        <p:cTn id="12" dur="500" fill="hold"/>
                                        <p:tgtEl>
                                          <p:spTgt spid="33895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38949"/>
                                        </p:tgtEl>
                                        <p:attrNameLst>
                                          <p:attrName>style.visibility</p:attrName>
                                        </p:attrNameLst>
                                      </p:cBhvr>
                                      <p:to>
                                        <p:strVal val="visible"/>
                                      </p:to>
                                    </p:set>
                                    <p:animEffect transition="in" filter="wipe(down)">
                                      <p:cBhvr>
                                        <p:cTn id="17" dur="580">
                                          <p:stCondLst>
                                            <p:cond delay="0"/>
                                          </p:stCondLst>
                                        </p:cTn>
                                        <p:tgtEl>
                                          <p:spTgt spid="338949"/>
                                        </p:tgtEl>
                                      </p:cBhvr>
                                    </p:animEffect>
                                    <p:anim calcmode="lin" valueType="num">
                                      <p:cBhvr>
                                        <p:cTn id="18" dur="1822" tmFilter="0,0; 0.14,0.36; 0.43,0.73; 0.71,0.91; 1.0,1.0">
                                          <p:stCondLst>
                                            <p:cond delay="0"/>
                                          </p:stCondLst>
                                        </p:cTn>
                                        <p:tgtEl>
                                          <p:spTgt spid="33894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38949"/>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38949"/>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38949"/>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38949"/>
                                        </p:tgtEl>
                                        <p:attrNameLst>
                                          <p:attrName>ppt_y</p:attrName>
                                        </p:attrNameLst>
                                      </p:cBhvr>
                                      <p:tavLst>
                                        <p:tav tm="0" fmla="#ppt_y-sin(pi*$)/81">
                                          <p:val>
                                            <p:fltVal val="0"/>
                                          </p:val>
                                        </p:tav>
                                        <p:tav tm="100000">
                                          <p:val>
                                            <p:fltVal val="1"/>
                                          </p:val>
                                        </p:tav>
                                      </p:tavLst>
                                    </p:anim>
                                    <p:animScale>
                                      <p:cBhvr>
                                        <p:cTn id="23" dur="26">
                                          <p:stCondLst>
                                            <p:cond delay="650"/>
                                          </p:stCondLst>
                                        </p:cTn>
                                        <p:tgtEl>
                                          <p:spTgt spid="338949"/>
                                        </p:tgtEl>
                                      </p:cBhvr>
                                      <p:to x="100000" y="60000"/>
                                    </p:animScale>
                                    <p:animScale>
                                      <p:cBhvr>
                                        <p:cTn id="24" dur="166" decel="50000">
                                          <p:stCondLst>
                                            <p:cond delay="676"/>
                                          </p:stCondLst>
                                        </p:cTn>
                                        <p:tgtEl>
                                          <p:spTgt spid="338949"/>
                                        </p:tgtEl>
                                      </p:cBhvr>
                                      <p:to x="100000" y="100000"/>
                                    </p:animScale>
                                    <p:animScale>
                                      <p:cBhvr>
                                        <p:cTn id="25" dur="26">
                                          <p:stCondLst>
                                            <p:cond delay="1312"/>
                                          </p:stCondLst>
                                        </p:cTn>
                                        <p:tgtEl>
                                          <p:spTgt spid="338949"/>
                                        </p:tgtEl>
                                      </p:cBhvr>
                                      <p:to x="100000" y="80000"/>
                                    </p:animScale>
                                    <p:animScale>
                                      <p:cBhvr>
                                        <p:cTn id="26" dur="166" decel="50000">
                                          <p:stCondLst>
                                            <p:cond delay="1338"/>
                                          </p:stCondLst>
                                        </p:cTn>
                                        <p:tgtEl>
                                          <p:spTgt spid="338949"/>
                                        </p:tgtEl>
                                      </p:cBhvr>
                                      <p:to x="100000" y="100000"/>
                                    </p:animScale>
                                    <p:animScale>
                                      <p:cBhvr>
                                        <p:cTn id="27" dur="26">
                                          <p:stCondLst>
                                            <p:cond delay="1642"/>
                                          </p:stCondLst>
                                        </p:cTn>
                                        <p:tgtEl>
                                          <p:spTgt spid="338949"/>
                                        </p:tgtEl>
                                      </p:cBhvr>
                                      <p:to x="100000" y="90000"/>
                                    </p:animScale>
                                    <p:animScale>
                                      <p:cBhvr>
                                        <p:cTn id="28" dur="166" decel="50000">
                                          <p:stCondLst>
                                            <p:cond delay="1668"/>
                                          </p:stCondLst>
                                        </p:cTn>
                                        <p:tgtEl>
                                          <p:spTgt spid="338949"/>
                                        </p:tgtEl>
                                      </p:cBhvr>
                                      <p:to x="100000" y="100000"/>
                                    </p:animScale>
                                    <p:animScale>
                                      <p:cBhvr>
                                        <p:cTn id="29" dur="26">
                                          <p:stCondLst>
                                            <p:cond delay="1808"/>
                                          </p:stCondLst>
                                        </p:cTn>
                                        <p:tgtEl>
                                          <p:spTgt spid="338949"/>
                                        </p:tgtEl>
                                      </p:cBhvr>
                                      <p:to x="100000" y="95000"/>
                                    </p:animScale>
                                    <p:animScale>
                                      <p:cBhvr>
                                        <p:cTn id="30" dur="166" decel="50000">
                                          <p:stCondLst>
                                            <p:cond delay="1834"/>
                                          </p:stCondLst>
                                        </p:cTn>
                                        <p:tgtEl>
                                          <p:spTgt spid="338949"/>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338955"/>
                                        </p:tgtEl>
                                        <p:attrNameLst>
                                          <p:attrName>style.visibility</p:attrName>
                                        </p:attrNameLst>
                                      </p:cBhvr>
                                      <p:to>
                                        <p:strVal val="visible"/>
                                      </p:to>
                                    </p:set>
                                    <p:animEffect transition="in" filter="wipe(down)">
                                      <p:cBhvr>
                                        <p:cTn id="33" dur="580">
                                          <p:stCondLst>
                                            <p:cond delay="0"/>
                                          </p:stCondLst>
                                        </p:cTn>
                                        <p:tgtEl>
                                          <p:spTgt spid="338955"/>
                                        </p:tgtEl>
                                      </p:cBhvr>
                                    </p:animEffect>
                                    <p:anim calcmode="lin" valueType="num">
                                      <p:cBhvr>
                                        <p:cTn id="34" dur="1822" tmFilter="0,0; 0.14,0.36; 0.43,0.73; 0.71,0.91; 1.0,1.0">
                                          <p:stCondLst>
                                            <p:cond delay="0"/>
                                          </p:stCondLst>
                                        </p:cTn>
                                        <p:tgtEl>
                                          <p:spTgt spid="338955"/>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38955"/>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38955"/>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38955"/>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38955"/>
                                        </p:tgtEl>
                                        <p:attrNameLst>
                                          <p:attrName>ppt_y</p:attrName>
                                        </p:attrNameLst>
                                      </p:cBhvr>
                                      <p:tavLst>
                                        <p:tav tm="0" fmla="#ppt_y-sin(pi*$)/81">
                                          <p:val>
                                            <p:fltVal val="0"/>
                                          </p:val>
                                        </p:tav>
                                        <p:tav tm="100000">
                                          <p:val>
                                            <p:fltVal val="1"/>
                                          </p:val>
                                        </p:tav>
                                      </p:tavLst>
                                    </p:anim>
                                    <p:animScale>
                                      <p:cBhvr>
                                        <p:cTn id="39" dur="26">
                                          <p:stCondLst>
                                            <p:cond delay="650"/>
                                          </p:stCondLst>
                                        </p:cTn>
                                        <p:tgtEl>
                                          <p:spTgt spid="338955"/>
                                        </p:tgtEl>
                                      </p:cBhvr>
                                      <p:to x="100000" y="60000"/>
                                    </p:animScale>
                                    <p:animScale>
                                      <p:cBhvr>
                                        <p:cTn id="40" dur="166" decel="50000">
                                          <p:stCondLst>
                                            <p:cond delay="676"/>
                                          </p:stCondLst>
                                        </p:cTn>
                                        <p:tgtEl>
                                          <p:spTgt spid="338955"/>
                                        </p:tgtEl>
                                      </p:cBhvr>
                                      <p:to x="100000" y="100000"/>
                                    </p:animScale>
                                    <p:animScale>
                                      <p:cBhvr>
                                        <p:cTn id="41" dur="26">
                                          <p:stCondLst>
                                            <p:cond delay="1312"/>
                                          </p:stCondLst>
                                        </p:cTn>
                                        <p:tgtEl>
                                          <p:spTgt spid="338955"/>
                                        </p:tgtEl>
                                      </p:cBhvr>
                                      <p:to x="100000" y="80000"/>
                                    </p:animScale>
                                    <p:animScale>
                                      <p:cBhvr>
                                        <p:cTn id="42" dur="166" decel="50000">
                                          <p:stCondLst>
                                            <p:cond delay="1338"/>
                                          </p:stCondLst>
                                        </p:cTn>
                                        <p:tgtEl>
                                          <p:spTgt spid="338955"/>
                                        </p:tgtEl>
                                      </p:cBhvr>
                                      <p:to x="100000" y="100000"/>
                                    </p:animScale>
                                    <p:animScale>
                                      <p:cBhvr>
                                        <p:cTn id="43" dur="26">
                                          <p:stCondLst>
                                            <p:cond delay="1642"/>
                                          </p:stCondLst>
                                        </p:cTn>
                                        <p:tgtEl>
                                          <p:spTgt spid="338955"/>
                                        </p:tgtEl>
                                      </p:cBhvr>
                                      <p:to x="100000" y="90000"/>
                                    </p:animScale>
                                    <p:animScale>
                                      <p:cBhvr>
                                        <p:cTn id="44" dur="166" decel="50000">
                                          <p:stCondLst>
                                            <p:cond delay="1668"/>
                                          </p:stCondLst>
                                        </p:cTn>
                                        <p:tgtEl>
                                          <p:spTgt spid="338955"/>
                                        </p:tgtEl>
                                      </p:cBhvr>
                                      <p:to x="100000" y="100000"/>
                                    </p:animScale>
                                    <p:animScale>
                                      <p:cBhvr>
                                        <p:cTn id="45" dur="26">
                                          <p:stCondLst>
                                            <p:cond delay="1808"/>
                                          </p:stCondLst>
                                        </p:cTn>
                                        <p:tgtEl>
                                          <p:spTgt spid="338955"/>
                                        </p:tgtEl>
                                      </p:cBhvr>
                                      <p:to x="100000" y="95000"/>
                                    </p:animScale>
                                    <p:animScale>
                                      <p:cBhvr>
                                        <p:cTn id="46" dur="166" decel="50000">
                                          <p:stCondLst>
                                            <p:cond delay="1834"/>
                                          </p:stCondLst>
                                        </p:cTn>
                                        <p:tgtEl>
                                          <p:spTgt spid="338955"/>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nodeType="clickEffect">
                                  <p:stCondLst>
                                    <p:cond delay="0"/>
                                  </p:stCondLst>
                                  <p:childTnLst>
                                    <p:set>
                                      <p:cBhvr>
                                        <p:cTn id="50" dur="1" fill="hold">
                                          <p:stCondLst>
                                            <p:cond delay="0"/>
                                          </p:stCondLst>
                                        </p:cTn>
                                        <p:tgtEl>
                                          <p:spTgt spid="338950"/>
                                        </p:tgtEl>
                                        <p:attrNameLst>
                                          <p:attrName>style.visibility</p:attrName>
                                        </p:attrNameLst>
                                      </p:cBhvr>
                                      <p:to>
                                        <p:strVal val="visible"/>
                                      </p:to>
                                    </p:set>
                                    <p:anim from="(-#ppt_w/2)" to="(#ppt_x)" calcmode="lin" valueType="num">
                                      <p:cBhvr>
                                        <p:cTn id="51" dur="600" fill="hold">
                                          <p:stCondLst>
                                            <p:cond delay="0"/>
                                          </p:stCondLst>
                                        </p:cTn>
                                        <p:tgtEl>
                                          <p:spTgt spid="338950"/>
                                        </p:tgtEl>
                                        <p:attrNameLst>
                                          <p:attrName>ppt_x</p:attrName>
                                        </p:attrNameLst>
                                      </p:cBhvr>
                                    </p:anim>
                                    <p:anim from="0" to="-1.0" calcmode="lin" valueType="num">
                                      <p:cBhvr>
                                        <p:cTn id="52" dur="200" decel="50000" autoRev="1" fill="hold">
                                          <p:stCondLst>
                                            <p:cond delay="600"/>
                                          </p:stCondLst>
                                        </p:cTn>
                                        <p:tgtEl>
                                          <p:spTgt spid="338950"/>
                                        </p:tgtEl>
                                        <p:attrNameLst>
                                          <p:attrName>xshear</p:attrName>
                                        </p:attrNameLst>
                                      </p:cBhvr>
                                    </p:anim>
                                    <p:animScale>
                                      <p:cBhvr>
                                        <p:cTn id="53" dur="200" decel="100000" autoRev="1" fill="hold">
                                          <p:stCondLst>
                                            <p:cond delay="600"/>
                                          </p:stCondLst>
                                        </p:cTn>
                                        <p:tgtEl>
                                          <p:spTgt spid="338950"/>
                                        </p:tgtEl>
                                      </p:cBhvr>
                                      <p:from x="100000" y="100000"/>
                                      <p:to x="80000" y="100000"/>
                                    </p:animScale>
                                    <p:anim by="(#ppt_h/3+#ppt_w*0.1)" calcmode="lin" valueType="num">
                                      <p:cBhvr additive="sum">
                                        <p:cTn id="54" dur="200" decel="100000" autoRev="1" fill="hold">
                                          <p:stCondLst>
                                            <p:cond delay="600"/>
                                          </p:stCondLst>
                                        </p:cTn>
                                        <p:tgtEl>
                                          <p:spTgt spid="338950"/>
                                        </p:tgtEl>
                                        <p:attrNameLst>
                                          <p:attrName>ppt_x</p:attrName>
                                        </p:attrNameLst>
                                      </p:cBhvr>
                                    </p:anim>
                                  </p:childTnLst>
                                </p:cTn>
                              </p:par>
                              <p:par>
                                <p:cTn id="55" presetID="34" presetClass="entr" presetSubtype="0" fill="hold" grpId="0" nodeType="withEffect">
                                  <p:stCondLst>
                                    <p:cond delay="0"/>
                                  </p:stCondLst>
                                  <p:childTnLst>
                                    <p:set>
                                      <p:cBhvr>
                                        <p:cTn id="56" dur="1" fill="hold">
                                          <p:stCondLst>
                                            <p:cond delay="0"/>
                                          </p:stCondLst>
                                        </p:cTn>
                                        <p:tgtEl>
                                          <p:spTgt spid="338954"/>
                                        </p:tgtEl>
                                        <p:attrNameLst>
                                          <p:attrName>style.visibility</p:attrName>
                                        </p:attrNameLst>
                                      </p:cBhvr>
                                      <p:to>
                                        <p:strVal val="visible"/>
                                      </p:to>
                                    </p:set>
                                    <p:anim from="(-#ppt_w/2)" to="(#ppt_x)" calcmode="lin" valueType="num">
                                      <p:cBhvr>
                                        <p:cTn id="57" dur="600" fill="hold">
                                          <p:stCondLst>
                                            <p:cond delay="0"/>
                                          </p:stCondLst>
                                        </p:cTn>
                                        <p:tgtEl>
                                          <p:spTgt spid="338954"/>
                                        </p:tgtEl>
                                        <p:attrNameLst>
                                          <p:attrName>ppt_x</p:attrName>
                                        </p:attrNameLst>
                                      </p:cBhvr>
                                    </p:anim>
                                    <p:anim from="0" to="-1.0" calcmode="lin" valueType="num">
                                      <p:cBhvr>
                                        <p:cTn id="58" dur="200" decel="50000" autoRev="1" fill="hold">
                                          <p:stCondLst>
                                            <p:cond delay="600"/>
                                          </p:stCondLst>
                                        </p:cTn>
                                        <p:tgtEl>
                                          <p:spTgt spid="338954"/>
                                        </p:tgtEl>
                                        <p:attrNameLst>
                                          <p:attrName>xshear</p:attrName>
                                        </p:attrNameLst>
                                      </p:cBhvr>
                                    </p:anim>
                                    <p:animScale>
                                      <p:cBhvr>
                                        <p:cTn id="59" dur="200" decel="100000" autoRev="1" fill="hold">
                                          <p:stCondLst>
                                            <p:cond delay="600"/>
                                          </p:stCondLst>
                                        </p:cTn>
                                        <p:tgtEl>
                                          <p:spTgt spid="338954"/>
                                        </p:tgtEl>
                                      </p:cBhvr>
                                      <p:from x="100000" y="100000"/>
                                      <p:to x="80000" y="100000"/>
                                    </p:animScale>
                                    <p:anim by="(#ppt_h/3+#ppt_w*0.1)" calcmode="lin" valueType="num">
                                      <p:cBhvr additive="sum">
                                        <p:cTn id="60" dur="200" decel="100000" autoRev="1" fill="hold">
                                          <p:stCondLst>
                                            <p:cond delay="600"/>
                                          </p:stCondLst>
                                        </p:cTn>
                                        <p:tgtEl>
                                          <p:spTgt spid="338954"/>
                                        </p:tgtEl>
                                        <p:attrNameLst>
                                          <p:attrName>ppt_x</p:attrName>
                                        </p:attrNameLst>
                                      </p:cBhvr>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338951"/>
                                        </p:tgtEl>
                                        <p:attrNameLst>
                                          <p:attrName>style.visibility</p:attrName>
                                        </p:attrNameLst>
                                      </p:cBhvr>
                                      <p:to>
                                        <p:strVal val="visible"/>
                                      </p:to>
                                    </p:set>
                                    <p:animEffect transition="in" filter="box(in)">
                                      <p:cBhvr>
                                        <p:cTn id="65" dur="500"/>
                                        <p:tgtEl>
                                          <p:spTgt spid="338951"/>
                                        </p:tgtEl>
                                      </p:cBhvr>
                                    </p:animEffect>
                                  </p:childTnLst>
                                </p:cTn>
                              </p:par>
                              <p:par>
                                <p:cTn id="66" presetID="4" presetClass="entr" presetSubtype="16" fill="hold" grpId="0" nodeType="withEffect">
                                  <p:stCondLst>
                                    <p:cond delay="0"/>
                                  </p:stCondLst>
                                  <p:childTnLst>
                                    <p:set>
                                      <p:cBhvr>
                                        <p:cTn id="67" dur="1" fill="hold">
                                          <p:stCondLst>
                                            <p:cond delay="0"/>
                                          </p:stCondLst>
                                        </p:cTn>
                                        <p:tgtEl>
                                          <p:spTgt spid="338956"/>
                                        </p:tgtEl>
                                        <p:attrNameLst>
                                          <p:attrName>style.visibility</p:attrName>
                                        </p:attrNameLst>
                                      </p:cBhvr>
                                      <p:to>
                                        <p:strVal val="visible"/>
                                      </p:to>
                                    </p:set>
                                    <p:animEffect transition="in" filter="box(in)">
                                      <p:cBhvr>
                                        <p:cTn id="68" dur="500"/>
                                        <p:tgtEl>
                                          <p:spTgt spid="338956"/>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nodeType="clickEffect">
                                  <p:stCondLst>
                                    <p:cond delay="0"/>
                                  </p:stCondLst>
                                  <p:childTnLst>
                                    <p:set>
                                      <p:cBhvr>
                                        <p:cTn id="72" dur="1" fill="hold">
                                          <p:stCondLst>
                                            <p:cond delay="0"/>
                                          </p:stCondLst>
                                        </p:cTn>
                                        <p:tgtEl>
                                          <p:spTgt spid="338952"/>
                                        </p:tgtEl>
                                        <p:attrNameLst>
                                          <p:attrName>style.visibility</p:attrName>
                                        </p:attrNameLst>
                                      </p:cBhvr>
                                      <p:to>
                                        <p:strVal val="visible"/>
                                      </p:to>
                                    </p:set>
                                    <p:animEffect transition="in" filter="checkerboard(across)">
                                      <p:cBhvr>
                                        <p:cTn id="73" dur="500"/>
                                        <p:tgtEl>
                                          <p:spTgt spid="338952"/>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338957"/>
                                        </p:tgtEl>
                                        <p:attrNameLst>
                                          <p:attrName>style.visibility</p:attrName>
                                        </p:attrNameLst>
                                      </p:cBhvr>
                                      <p:to>
                                        <p:strVal val="visible"/>
                                      </p:to>
                                    </p:set>
                                    <p:animEffect transition="in" filter="checkerboard(across)">
                                      <p:cBhvr>
                                        <p:cTn id="76" dur="500"/>
                                        <p:tgtEl>
                                          <p:spTgt spid="33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53" grpId="0"/>
      <p:bldP spid="338954" grpId="0"/>
      <p:bldP spid="338955" grpId="0"/>
      <p:bldP spid="338956" grpId="0"/>
      <p:bldP spid="3389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文本框 136195"/>
          <p:cNvSpPr txBox="1"/>
          <p:nvPr>
            <p:custDataLst>
              <p:tags r:id="rId1"/>
            </p:custDataLst>
          </p:nvPr>
        </p:nvSpPr>
        <p:spPr>
          <a:xfrm>
            <a:off x="1425179" y="141685"/>
            <a:ext cx="309880" cy="252730"/>
          </a:xfrm>
          <a:prstGeom prst="rect">
            <a:avLst/>
          </a:prstGeom>
          <a:noFill/>
          <a:ln w="9525">
            <a:noFill/>
          </a:ln>
        </p:spPr>
        <p:txBody>
          <a:bodyPr wrap="none" anchor="t" anchorCtr="0">
            <a:spAutoFit/>
          </a:bodyPr>
          <a:lstStyle/>
          <a:p>
            <a:endParaRPr lang="zh-CN" altLang="en-US" sz="1050">
              <a:latin typeface="Times New Roman" panose="02020603050405020304" pitchFamily="18" charset="0"/>
              <a:ea typeface="隶书" panose="02010509060101010101" pitchFamily="49" charset="-122"/>
            </a:endParaRPr>
          </a:p>
        </p:txBody>
      </p:sp>
      <p:sp>
        <p:nvSpPr>
          <p:cNvPr id="136197" name="文本框 136196"/>
          <p:cNvSpPr txBox="1"/>
          <p:nvPr>
            <p:custDataLst>
              <p:tags r:id="rId2"/>
            </p:custDataLst>
          </p:nvPr>
        </p:nvSpPr>
        <p:spPr>
          <a:xfrm>
            <a:off x="897890" y="197485"/>
            <a:ext cx="7747635" cy="1198880"/>
          </a:xfrm>
          <a:prstGeom prst="rect">
            <a:avLst/>
          </a:prstGeom>
          <a:noFill/>
          <a:ln w="9525">
            <a:noFill/>
          </a:ln>
        </p:spPr>
        <p:txBody>
          <a:bodyPr wrap="square" anchor="t" anchorCtr="0">
            <a:spAutoFit/>
          </a:bodyPr>
          <a:lstStyle/>
          <a:p>
            <a:r>
              <a:rPr lang="en-US" altLang="zh-CN" sz="3600" b="1">
                <a:latin typeface="Times New Roman" panose="02020603050405020304" pitchFamily="18" charset="0"/>
                <a:ea typeface="宋体" panose="02010600030101010101" pitchFamily="2" charset="-122"/>
              </a:rPr>
              <a:t>        </a:t>
            </a:r>
            <a:r>
              <a:rPr lang="zh-CN" altLang="en-US" sz="3600" b="1">
                <a:latin typeface="Times New Roman" panose="02020603050405020304" pitchFamily="18" charset="0"/>
                <a:ea typeface="宋体" panose="02010600030101010101" pitchFamily="2" charset="-122"/>
              </a:rPr>
              <a:t>小说、散文、剧本有内容可言，我们读诗是读什么？</a:t>
            </a:r>
            <a:endParaRPr lang="zh-CN" altLang="en-US" sz="3600" b="1">
              <a:latin typeface="Times New Roman" panose="02020603050405020304" pitchFamily="18" charset="0"/>
              <a:ea typeface="宋体" panose="02010600030101010101" pitchFamily="2" charset="-122"/>
            </a:endParaRPr>
          </a:p>
        </p:txBody>
      </p:sp>
      <p:sp>
        <p:nvSpPr>
          <p:cNvPr id="136198" name="文本框 136197"/>
          <p:cNvSpPr txBox="1"/>
          <p:nvPr>
            <p:custDataLst>
              <p:tags r:id="rId3"/>
            </p:custDataLst>
          </p:nvPr>
        </p:nvSpPr>
        <p:spPr>
          <a:xfrm>
            <a:off x="849630" y="1659890"/>
            <a:ext cx="7418705" cy="1476375"/>
          </a:xfrm>
          <a:prstGeom prst="rect">
            <a:avLst/>
          </a:prstGeom>
          <a:noFill/>
          <a:ln w="9525">
            <a:noFill/>
          </a:ln>
        </p:spPr>
        <p:txBody>
          <a:bodyPr wrap="square" anchor="t" anchorCtr="0">
            <a:spAutoFit/>
          </a:bodyPr>
          <a:lstStyle/>
          <a:p>
            <a:r>
              <a:rPr lang="en-US" altLang="zh-CN" sz="3000">
                <a:solidFill>
                  <a:srgbClr val="FF3300"/>
                </a:solidFill>
                <a:latin typeface="Times New Roman" panose="02020603050405020304" pitchFamily="18" charset="0"/>
                <a:ea typeface="隶书" panose="02010509060101010101" pitchFamily="49" charset="-122"/>
              </a:rPr>
              <a:t>         </a:t>
            </a:r>
            <a:r>
              <a:rPr lang="zh-CN" altLang="en-US" sz="3000">
                <a:solidFill>
                  <a:srgbClr val="FF3300"/>
                </a:solidFill>
                <a:latin typeface="Times New Roman" panose="02020603050405020304" pitchFamily="18" charset="0"/>
                <a:ea typeface="隶书" panose="02010509060101010101" pitchFamily="49" charset="-122"/>
              </a:rPr>
              <a:t>情感</a:t>
            </a:r>
            <a:r>
              <a:rPr lang="zh-CN" altLang="en-US" sz="3000">
                <a:latin typeface="Times New Roman" panose="02020603050405020304" pitchFamily="18" charset="0"/>
                <a:ea typeface="隶书" panose="02010509060101010101" pitchFamily="49" charset="-122"/>
              </a:rPr>
              <a:t>是诗的天性中一个主要的活动因</a:t>
            </a:r>
            <a:endParaRPr lang="zh-CN" altLang="en-US" sz="3000">
              <a:latin typeface="Times New Roman" panose="02020603050405020304" pitchFamily="18" charset="0"/>
              <a:ea typeface="隶书" panose="02010509060101010101" pitchFamily="49" charset="-122"/>
            </a:endParaRPr>
          </a:p>
          <a:p>
            <a:r>
              <a:rPr lang="zh-CN" altLang="en-US" sz="3000">
                <a:latin typeface="Times New Roman" panose="02020603050405020304" pitchFamily="18" charset="0"/>
                <a:ea typeface="隶书" panose="02010509060101010101" pitchFamily="49" charset="-122"/>
              </a:rPr>
              <a:t>素，没有</a:t>
            </a:r>
            <a:r>
              <a:rPr lang="zh-CN" altLang="en-US" sz="3000">
                <a:solidFill>
                  <a:srgbClr val="FF3300"/>
                </a:solidFill>
                <a:latin typeface="Times New Roman" panose="02020603050405020304" pitchFamily="18" charset="0"/>
                <a:ea typeface="隶书" panose="02010509060101010101" pitchFamily="49" charset="-122"/>
              </a:rPr>
              <a:t>情感</a:t>
            </a:r>
            <a:r>
              <a:rPr lang="zh-CN" altLang="en-US" sz="3000">
                <a:latin typeface="Times New Roman" panose="02020603050405020304" pitchFamily="18" charset="0"/>
                <a:ea typeface="隶书" panose="02010509060101010101" pitchFamily="49" charset="-122"/>
              </a:rPr>
              <a:t>就没有诗人，也没有诗。</a:t>
            </a:r>
            <a:endParaRPr lang="zh-CN" altLang="en-US" sz="1050">
              <a:latin typeface="Times New Roman" panose="02020603050405020304" pitchFamily="18" charset="0"/>
              <a:ea typeface="隶书" panose="02010509060101010101" pitchFamily="49" charset="-122"/>
            </a:endParaRPr>
          </a:p>
          <a:p>
            <a:r>
              <a:rPr lang="en-US" altLang="zh-CN" sz="1050">
                <a:latin typeface="Times New Roman" panose="02020603050405020304" pitchFamily="18" charset="0"/>
                <a:ea typeface="隶书" panose="02010509060101010101" pitchFamily="49" charset="-122"/>
              </a:rPr>
              <a:t>                                                                                                                                            </a:t>
            </a:r>
            <a:r>
              <a:rPr lang="en-US" altLang="zh-CN" sz="3000">
                <a:latin typeface="Times New Roman" panose="02020603050405020304" pitchFamily="18" charset="0"/>
                <a:ea typeface="隶书" panose="02010509060101010101" pitchFamily="49" charset="-122"/>
              </a:rPr>
              <a:t>——</a:t>
            </a:r>
            <a:r>
              <a:rPr lang="zh-CN" altLang="en-US" sz="3000">
                <a:latin typeface="Times New Roman" panose="02020603050405020304" pitchFamily="18" charset="0"/>
                <a:ea typeface="隶书" panose="02010509060101010101" pitchFamily="49" charset="-122"/>
              </a:rPr>
              <a:t>别林斯基</a:t>
            </a:r>
            <a:endParaRPr lang="zh-CN" altLang="en-US" sz="3000">
              <a:latin typeface="Times New Roman" panose="02020603050405020304" pitchFamily="18" charset="0"/>
              <a:ea typeface="隶书" panose="02010509060101010101" pitchFamily="49" charset="-122"/>
            </a:endParaRPr>
          </a:p>
        </p:txBody>
      </p:sp>
      <p:sp>
        <p:nvSpPr>
          <p:cNvPr id="136199" name="文本框 136198"/>
          <p:cNvSpPr txBox="1"/>
          <p:nvPr>
            <p:custDataLst>
              <p:tags r:id="rId4"/>
            </p:custDataLst>
          </p:nvPr>
        </p:nvSpPr>
        <p:spPr>
          <a:xfrm>
            <a:off x="1419384" y="3399949"/>
            <a:ext cx="6279356" cy="1014730"/>
          </a:xfrm>
          <a:prstGeom prst="rect">
            <a:avLst/>
          </a:prstGeom>
          <a:noFill/>
          <a:ln w="9525">
            <a:noFill/>
          </a:ln>
        </p:spPr>
        <p:txBody>
          <a:bodyPr>
            <a:spAutoFit/>
          </a:bodyPr>
          <a:lstStyle/>
          <a:p>
            <a:r>
              <a:rPr lang="zh-CN" altLang="en-US" sz="3000">
                <a:latin typeface="Times New Roman" panose="02020603050405020304" pitchFamily="18" charset="0"/>
                <a:ea typeface="隶书" panose="02010509060101010101" pitchFamily="49" charset="-122"/>
              </a:rPr>
              <a:t>  </a:t>
            </a:r>
            <a:r>
              <a:rPr lang="zh-CN" altLang="en-US" sz="3000">
                <a:solidFill>
                  <a:srgbClr val="FF3300"/>
                </a:solidFill>
                <a:latin typeface="Times New Roman" panose="02020603050405020304" pitchFamily="18" charset="0"/>
                <a:ea typeface="隶书" panose="02010509060101010101" pitchFamily="49" charset="-122"/>
              </a:rPr>
              <a:t>情</a:t>
            </a:r>
            <a:r>
              <a:rPr lang="zh-CN" altLang="en-US" sz="3000">
                <a:latin typeface="Times New Roman" panose="02020603050405020304" pitchFamily="18" charset="0"/>
                <a:ea typeface="隶书" panose="02010509060101010101" pitchFamily="49" charset="-122"/>
              </a:rPr>
              <a:t>动于中而形于言。</a:t>
            </a:r>
            <a:endParaRPr lang="zh-CN" altLang="en-US" sz="3000">
              <a:latin typeface="Times New Roman" panose="02020603050405020304" pitchFamily="18" charset="0"/>
              <a:ea typeface="隶书" panose="02010509060101010101" pitchFamily="49" charset="-122"/>
            </a:endParaRPr>
          </a:p>
          <a:p>
            <a:r>
              <a:rPr lang="en-US" altLang="zh-CN" sz="3000">
                <a:latin typeface="Times New Roman" panose="02020603050405020304" pitchFamily="18" charset="0"/>
                <a:ea typeface="隶书" panose="02010509060101010101" pitchFamily="49" charset="-122"/>
              </a:rPr>
              <a:t>                                    ——《</a:t>
            </a:r>
            <a:r>
              <a:rPr lang="zh-CN" altLang="en-US" sz="3000">
                <a:latin typeface="Times New Roman" panose="02020603050405020304" pitchFamily="18" charset="0"/>
                <a:ea typeface="隶书" panose="02010509060101010101" pitchFamily="49" charset="-122"/>
              </a:rPr>
              <a:t>毛诗序</a:t>
            </a:r>
            <a:r>
              <a:rPr lang="en-US" altLang="zh-CN" sz="3000">
                <a:latin typeface="Times New Roman" panose="02020603050405020304" pitchFamily="18" charset="0"/>
                <a:ea typeface="隶书" panose="02010509060101010101" pitchFamily="49" charset="-122"/>
              </a:rPr>
              <a:t>》</a:t>
            </a:r>
            <a:endParaRPr lang="en-US" altLang="zh-CN" sz="3000">
              <a:latin typeface="Times New Roman" panose="02020603050405020304" pitchFamily="18" charset="0"/>
              <a:ea typeface="隶书" panose="02010509060101010101" pitchFamily="49" charset="-122"/>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文本框 117763"/>
          <p:cNvSpPr txBox="1"/>
          <p:nvPr>
            <p:custDataLst>
              <p:tags r:id="rId1"/>
            </p:custDataLst>
          </p:nvPr>
        </p:nvSpPr>
        <p:spPr>
          <a:xfrm>
            <a:off x="1466771" y="91916"/>
            <a:ext cx="6210300" cy="598805"/>
          </a:xfrm>
          <a:prstGeom prst="rect">
            <a:avLst/>
          </a:prstGeom>
          <a:noFill/>
          <a:ln w="9525">
            <a:noFill/>
          </a:ln>
        </p:spPr>
        <p:txBody>
          <a:bodyPr>
            <a:spAutoFit/>
          </a:bodyPr>
          <a:lstStyle/>
          <a:p>
            <a:r>
              <a:rPr lang="zh-CN" altLang="en-US" sz="3300" b="1">
                <a:solidFill>
                  <a:srgbClr val="FF0000"/>
                </a:solidFill>
                <a:latin typeface="黑体" panose="02010609060101010101" charset="-122"/>
                <a:ea typeface="黑体" panose="02010609060101010101" charset="-122"/>
              </a:rPr>
              <a:t>了解把握诗歌文学样式的特点</a:t>
            </a:r>
            <a:endParaRPr lang="zh-CN" altLang="en-US" sz="3300" b="1">
              <a:solidFill>
                <a:srgbClr val="FF0000"/>
              </a:solidFill>
              <a:latin typeface="黑体" panose="02010609060101010101" charset="-122"/>
              <a:ea typeface="黑体" panose="02010609060101010101" charset="-122"/>
            </a:endParaRPr>
          </a:p>
        </p:txBody>
      </p:sp>
      <p:sp>
        <p:nvSpPr>
          <p:cNvPr id="117765" name="文本框 117764"/>
          <p:cNvSpPr txBox="1"/>
          <p:nvPr>
            <p:custDataLst>
              <p:tags r:id="rId2"/>
            </p:custDataLst>
          </p:nvPr>
        </p:nvSpPr>
        <p:spPr>
          <a:xfrm>
            <a:off x="487045" y="1027430"/>
            <a:ext cx="8308975" cy="4523105"/>
          </a:xfrm>
          <a:prstGeom prst="rect">
            <a:avLst/>
          </a:prstGeom>
          <a:noFill/>
          <a:ln w="9525">
            <a:noFill/>
          </a:ln>
        </p:spPr>
        <p:txBody>
          <a:bodyPr wrap="square" anchor="t" anchorCtr="0">
            <a:spAutoFit/>
          </a:bodyPr>
          <a:lstStyle/>
          <a:p>
            <a:pPr algn="ctr"/>
            <a:r>
              <a:rPr lang="en-US" altLang="zh-CN" sz="3200" b="1">
                <a:latin typeface="Times New Roman" panose="02020603050405020304" pitchFamily="18" charset="0"/>
                <a:ea typeface="宋体" panose="02010600030101010101" pitchFamily="2" charset="-122"/>
              </a:rPr>
              <a:t>       </a:t>
            </a:r>
            <a:r>
              <a:rPr lang="zh-CN" altLang="en-US" sz="3200" b="1">
                <a:latin typeface="Times New Roman" panose="02020603050405020304" pitchFamily="18" charset="0"/>
                <a:ea typeface="宋体" panose="02010600030101010101" pitchFamily="2" charset="-122"/>
              </a:rPr>
              <a:t>“一个人平平常常走在路上</a:t>
            </a:r>
            <a:r>
              <a:rPr lang="en-US" altLang="zh-CN" sz="3200" b="1">
                <a:latin typeface="Times New Roman" panose="02020603050405020304" pitchFamily="18" charset="0"/>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就是散文</a:t>
            </a:r>
            <a:r>
              <a:rPr lang="en-US" altLang="zh-CN" sz="3200" b="1">
                <a:latin typeface="Times New Roman" panose="02020603050405020304" pitchFamily="18" charset="0"/>
                <a:ea typeface="宋体" panose="02010600030101010101" pitchFamily="2" charset="-122"/>
              </a:rPr>
              <a:t>; </a:t>
            </a:r>
            <a:r>
              <a:rPr lang="zh-CN" altLang="en-US" sz="3200" b="1">
                <a:latin typeface="Times New Roman" panose="02020603050405020304" pitchFamily="18" charset="0"/>
                <a:ea typeface="宋体" panose="02010600030101010101" pitchFamily="2" charset="-122"/>
              </a:rPr>
              <a:t>忽然被推到水里</a:t>
            </a:r>
            <a:r>
              <a:rPr lang="en-US" altLang="zh-CN" sz="3200" b="1">
                <a:latin typeface="Times New Roman" panose="02020603050405020304" pitchFamily="18" charset="0"/>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就成了小说</a:t>
            </a:r>
            <a:r>
              <a:rPr lang="en-US" altLang="zh-CN" sz="3200" b="1">
                <a:latin typeface="Times New Roman" panose="02020603050405020304" pitchFamily="18" charset="0"/>
                <a:ea typeface="宋体" panose="02010600030101010101" pitchFamily="2" charset="-122"/>
              </a:rPr>
              <a:t>; </a:t>
            </a:r>
            <a:r>
              <a:rPr lang="zh-CN" altLang="en-US" sz="3200" b="1">
                <a:latin typeface="Times New Roman" panose="02020603050405020304" pitchFamily="18" charset="0"/>
                <a:ea typeface="宋体" panose="02010600030101010101" pitchFamily="2" charset="-122"/>
              </a:rPr>
              <a:t>从在地上被弹射到月亮上</a:t>
            </a:r>
            <a:r>
              <a:rPr lang="en-US" altLang="zh-CN" sz="3200" b="1">
                <a:latin typeface="Times New Roman" panose="02020603050405020304" pitchFamily="18" charset="0"/>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那就是诗歌。”</a:t>
            </a:r>
            <a:endParaRPr lang="zh-CN" altLang="en-US" sz="3200" b="1">
              <a:latin typeface="Times New Roman" panose="02020603050405020304" pitchFamily="18" charset="0"/>
              <a:ea typeface="宋体" panose="02010600030101010101" pitchFamily="2" charset="-122"/>
            </a:endParaRPr>
          </a:p>
          <a:p>
            <a:pPr algn="ctr"/>
            <a:endParaRPr lang="zh-CN" altLang="en-US" sz="3200" b="1">
              <a:latin typeface="Times New Roman" panose="02020603050405020304" pitchFamily="18" charset="0"/>
              <a:ea typeface="宋体" panose="02010600030101010101" pitchFamily="2" charset="-122"/>
            </a:endParaRPr>
          </a:p>
          <a:p>
            <a:pPr algn="ctr"/>
            <a:r>
              <a:rPr lang="zh-CN" altLang="en-US" b="1">
                <a:solidFill>
                  <a:srgbClr val="FF3300"/>
                </a:solidFill>
                <a:latin typeface="Times New Roman" panose="02020603050405020304" pitchFamily="18" charset="0"/>
                <a:ea typeface="宋体" panose="02010600030101010101" pitchFamily="2" charset="-122"/>
              </a:rPr>
              <a:t> </a:t>
            </a:r>
            <a:r>
              <a:rPr lang="en-US" altLang="zh-CN" b="1">
                <a:solidFill>
                  <a:srgbClr val="FF3300"/>
                </a:solidFill>
                <a:latin typeface="Times New Roman" panose="02020603050405020304" pitchFamily="18" charset="0"/>
                <a:ea typeface="宋体" panose="02010600030101010101" pitchFamily="2" charset="-122"/>
              </a:rPr>
              <a:t>                       </a:t>
            </a:r>
            <a:r>
              <a:rPr lang="zh-CN" altLang="en-US" sz="3200" b="1">
                <a:solidFill>
                  <a:srgbClr val="FF3300"/>
                </a:solidFill>
                <a:latin typeface="Times New Roman" panose="02020603050405020304" pitchFamily="18" charset="0"/>
                <a:ea typeface="宋体" panose="02010600030101010101" pitchFamily="2" charset="-122"/>
              </a:rPr>
              <a:t>想象</a:t>
            </a:r>
            <a:r>
              <a:rPr lang="zh-CN" altLang="en-US" sz="3200" b="1">
                <a:latin typeface="Times New Roman" panose="02020603050405020304" pitchFamily="18" charset="0"/>
                <a:ea typeface="宋体" panose="02010600030101010101" pitchFamily="2" charset="-122"/>
              </a:rPr>
              <a:t>是嫁接作者情感和形象之间的桥梁：</a:t>
            </a:r>
            <a:endParaRPr lang="zh-CN" altLang="en-US" sz="3200" b="1">
              <a:latin typeface="Times New Roman" panose="02020603050405020304" pitchFamily="18" charset="0"/>
              <a:ea typeface="宋体" panose="02010600030101010101" pitchFamily="2" charset="-122"/>
            </a:endParaRPr>
          </a:p>
          <a:p>
            <a:pPr algn="ctr"/>
            <a:r>
              <a:rPr lang="zh-CN" altLang="en-US" sz="3200" b="1">
                <a:latin typeface="Times New Roman" panose="02020603050405020304" pitchFamily="18" charset="0"/>
                <a:ea typeface="宋体" panose="02010600030101010101" pitchFamily="2" charset="-122"/>
              </a:rPr>
              <a:t>诗人的工作是</a:t>
            </a:r>
            <a:r>
              <a:rPr lang="zh-CN" altLang="en-US" sz="3200" b="1">
                <a:solidFill>
                  <a:srgbClr val="7030A0"/>
                </a:solidFill>
                <a:latin typeface="Times New Roman" panose="02020603050405020304" pitchFamily="18" charset="0"/>
                <a:ea typeface="宋体" panose="02010600030101010101" pitchFamily="2" charset="-122"/>
              </a:rPr>
              <a:t>借助想象找到表情达意的形象</a:t>
            </a:r>
            <a:r>
              <a:rPr lang="en-US" altLang="zh-CN" sz="3200" b="1">
                <a:solidFill>
                  <a:srgbClr val="7030A0"/>
                </a:solidFill>
                <a:latin typeface="Times New Roman" panose="02020603050405020304" pitchFamily="18" charset="0"/>
                <a:ea typeface="宋体" panose="02010600030101010101" pitchFamily="2" charset="-122"/>
              </a:rPr>
              <a:t>;</a:t>
            </a:r>
            <a:endParaRPr lang="zh-CN" altLang="en-US" sz="3200" b="1">
              <a:solidFill>
                <a:srgbClr val="FF3300"/>
              </a:solidFill>
              <a:latin typeface="Times New Roman" panose="02020603050405020304" pitchFamily="18" charset="0"/>
              <a:ea typeface="宋体" panose="02010600030101010101" pitchFamily="2" charset="-122"/>
            </a:endParaRPr>
          </a:p>
          <a:p>
            <a:pPr algn="ctr"/>
            <a:r>
              <a:rPr lang="zh-CN" altLang="en-US" sz="3200" b="1">
                <a:latin typeface="Times New Roman" panose="02020603050405020304" pitchFamily="18" charset="0"/>
                <a:ea typeface="宋体" panose="02010600030101010101" pitchFamily="2" charset="-122"/>
              </a:rPr>
              <a:t>读者的工作是</a:t>
            </a:r>
            <a:r>
              <a:rPr lang="zh-CN" altLang="en-US" sz="3200" b="1">
                <a:solidFill>
                  <a:srgbClr val="7030A0"/>
                </a:solidFill>
                <a:latin typeface="Times New Roman" panose="02020603050405020304" pitchFamily="18" charset="0"/>
                <a:ea typeface="宋体" panose="02010600030101010101" pitchFamily="2" charset="-122"/>
              </a:rPr>
              <a:t>借助想象还原形象里面的情感。</a:t>
            </a:r>
            <a:endParaRPr lang="zh-CN" altLang="en-US" sz="3200" b="1">
              <a:solidFill>
                <a:srgbClr val="7030A0"/>
              </a:solidFill>
              <a:latin typeface="Times New Roman" panose="02020603050405020304" pitchFamily="18" charset="0"/>
              <a:ea typeface="宋体" panose="02010600030101010101" pitchFamily="2" charset="-122"/>
            </a:endParaRPr>
          </a:p>
          <a:p>
            <a:pPr algn="ctr"/>
            <a:endParaRPr lang="zh-CN" altLang="en-US" sz="3200" b="1">
              <a:solidFill>
                <a:srgbClr val="FF3300"/>
              </a:solidFill>
              <a:latin typeface="Times New Roman" panose="02020603050405020304" pitchFamily="18" charset="0"/>
              <a:ea typeface="宋体" panose="02010600030101010101" pitchFamily="2" charset="-122"/>
            </a:endParaRPr>
          </a:p>
          <a:p>
            <a:pPr algn="ctr"/>
            <a:endParaRPr lang="zh-CN" altLang="en-US" sz="3200" b="1">
              <a:solidFill>
                <a:srgbClr val="FF3300"/>
              </a:solidFill>
              <a:latin typeface="Times New Roman" panose="02020603050405020304" pitchFamily="18" charset="0"/>
              <a:ea typeface="宋体" panose="02010600030101010101" pitchFamily="2" charset="-122"/>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文本框 137219"/>
          <p:cNvSpPr txBox="1"/>
          <p:nvPr>
            <p:custDataLst>
              <p:tags r:id="rId1"/>
            </p:custDataLst>
          </p:nvPr>
        </p:nvSpPr>
        <p:spPr>
          <a:xfrm>
            <a:off x="1439466" y="276543"/>
            <a:ext cx="5840730" cy="714375"/>
          </a:xfrm>
          <a:prstGeom prst="rect">
            <a:avLst/>
          </a:prstGeom>
          <a:noFill/>
          <a:ln w="9525">
            <a:noFill/>
          </a:ln>
        </p:spPr>
        <p:txBody>
          <a:bodyPr wrap="none" anchor="t" anchorCtr="0">
            <a:spAutoFit/>
          </a:bodyPr>
          <a:lstStyle/>
          <a:p>
            <a:r>
              <a:rPr lang="zh-CN" altLang="en-US" sz="4050">
                <a:solidFill>
                  <a:srgbClr val="FF0000"/>
                </a:solidFill>
                <a:latin typeface="Times New Roman" panose="02020603050405020304" pitchFamily="18" charset="0"/>
                <a:ea typeface="隶书" panose="02010509060101010101" pitchFamily="49" charset="-122"/>
              </a:rPr>
              <a:t>如何鉴赏诗中的情感呢？</a:t>
            </a:r>
            <a:endParaRPr lang="zh-CN" altLang="en-US" sz="4050">
              <a:solidFill>
                <a:srgbClr val="FF0000"/>
              </a:solidFill>
              <a:latin typeface="Times New Roman" panose="02020603050405020304" pitchFamily="18" charset="0"/>
              <a:ea typeface="隶书" panose="02010509060101010101" pitchFamily="49" charset="-122"/>
            </a:endParaRPr>
          </a:p>
        </p:txBody>
      </p:sp>
      <p:sp>
        <p:nvSpPr>
          <p:cNvPr id="137221" name="文本框 137220"/>
          <p:cNvSpPr txBox="1"/>
          <p:nvPr>
            <p:custDataLst>
              <p:tags r:id="rId2"/>
            </p:custDataLst>
          </p:nvPr>
        </p:nvSpPr>
        <p:spPr>
          <a:xfrm>
            <a:off x="822325" y="1334135"/>
            <a:ext cx="7391400" cy="1076325"/>
          </a:xfrm>
          <a:prstGeom prst="rect">
            <a:avLst/>
          </a:prstGeom>
          <a:noFill/>
          <a:ln w="9525">
            <a:noFill/>
          </a:ln>
        </p:spPr>
        <p:txBody>
          <a:bodyPr wrap="square">
            <a:spAutoFit/>
          </a:bodyPr>
          <a:lstStyle/>
          <a:p>
            <a:r>
              <a:rPr lang="en-US" altLang="zh-CN" sz="3200">
                <a:solidFill>
                  <a:schemeClr val="tx1"/>
                </a:solidFill>
                <a:latin typeface="Times New Roman" panose="02020603050405020304" pitchFamily="18" charset="0"/>
                <a:ea typeface="隶书" panose="02010509060101010101" pitchFamily="49" charset="-122"/>
              </a:rPr>
              <a:t>        </a:t>
            </a:r>
            <a:r>
              <a:rPr lang="zh-CN" altLang="en-US" sz="3200">
                <a:solidFill>
                  <a:schemeClr val="tx1"/>
                </a:solidFill>
                <a:latin typeface="Times New Roman" panose="02020603050405020304" pitchFamily="18" charset="0"/>
                <a:ea typeface="隶书" panose="02010509060101010101" pitchFamily="49" charset="-122"/>
              </a:rPr>
              <a:t>分析意象、展开想象，感受意境，进而体会情感。</a:t>
            </a:r>
            <a:endParaRPr lang="en-US" altLang="zh-CN" sz="3200">
              <a:solidFill>
                <a:schemeClr val="tx1"/>
              </a:solidFill>
              <a:latin typeface="Times New Roman" panose="02020603050405020304" pitchFamily="18" charset="0"/>
              <a:ea typeface="隶书" panose="02010509060101010101" pitchFamily="49" charset="-122"/>
            </a:endParaRPr>
          </a:p>
        </p:txBody>
      </p:sp>
      <p:sp>
        <p:nvSpPr>
          <p:cNvPr id="137223" name="文本框 137222"/>
          <p:cNvSpPr txBox="1"/>
          <p:nvPr>
            <p:custDataLst>
              <p:tags r:id="rId3"/>
            </p:custDataLst>
          </p:nvPr>
        </p:nvSpPr>
        <p:spPr>
          <a:xfrm>
            <a:off x="822325" y="2971800"/>
            <a:ext cx="7588250" cy="1383665"/>
          </a:xfrm>
          <a:prstGeom prst="rect">
            <a:avLst/>
          </a:prstGeom>
          <a:noFill/>
          <a:ln w="9525">
            <a:noFill/>
          </a:ln>
        </p:spPr>
        <p:txBody>
          <a:bodyPr wrap="square" anchor="t" anchorCtr="0">
            <a:spAutoFit/>
          </a:bodyPr>
          <a:lstStyle/>
          <a:p>
            <a:r>
              <a:rPr lang="en-US" altLang="zh-CN" sz="2800">
                <a:latin typeface="Times New Roman" panose="02020603050405020304" pitchFamily="18" charset="0"/>
                <a:ea typeface="隶书" panose="02010509060101010101" pitchFamily="49" charset="-122"/>
              </a:rPr>
              <a:t>        </a:t>
            </a:r>
            <a:r>
              <a:rPr lang="zh-CN" altLang="en-US" sz="2800">
                <a:latin typeface="Times New Roman" panose="02020603050405020304" pitchFamily="18" charset="0"/>
                <a:ea typeface="隶书" panose="02010509060101010101" pitchFamily="49" charset="-122"/>
              </a:rPr>
              <a:t>此外，还可以从</a:t>
            </a:r>
            <a:r>
              <a:rPr lang="zh-CN" altLang="en-US" sz="2800">
                <a:solidFill>
                  <a:srgbClr val="3333FF"/>
                </a:solidFill>
                <a:latin typeface="Times New Roman" panose="02020603050405020304" pitchFamily="18" charset="0"/>
                <a:ea typeface="隶书" panose="02010509060101010101" pitchFamily="49" charset="-122"/>
              </a:rPr>
              <a:t>诗歌的创作背景</a:t>
            </a:r>
            <a:r>
              <a:rPr lang="zh-CN" altLang="en-US" sz="2800">
                <a:latin typeface="Times New Roman" panose="02020603050405020304" pitchFamily="18" charset="0"/>
                <a:ea typeface="隶书" panose="02010509060101010101" pitchFamily="49" charset="-122"/>
              </a:rPr>
              <a:t>、</a:t>
            </a:r>
            <a:r>
              <a:rPr lang="zh-CN" altLang="en-US" sz="2800">
                <a:solidFill>
                  <a:srgbClr val="3333FF"/>
                </a:solidFill>
                <a:latin typeface="Times New Roman" panose="02020603050405020304" pitchFamily="18" charset="0"/>
                <a:ea typeface="隶书" panose="02010509060101010101" pitchFamily="49" charset="-122"/>
              </a:rPr>
              <a:t>诗人的思想生平和诗中运用的表现手法</a:t>
            </a:r>
            <a:r>
              <a:rPr lang="zh-CN" altLang="en-US" sz="2800">
                <a:latin typeface="Times New Roman" panose="02020603050405020304" pitchFamily="18" charset="0"/>
                <a:ea typeface="隶书" panose="02010509060101010101" pitchFamily="49" charset="-122"/>
              </a:rPr>
              <a:t>入手，</a:t>
            </a:r>
            <a:r>
              <a:rPr lang="zh-CN" altLang="en-US" sz="2800">
                <a:solidFill>
                  <a:srgbClr val="7030A0"/>
                </a:solidFill>
                <a:latin typeface="Times New Roman" panose="02020603050405020304" pitchFamily="18" charset="0"/>
                <a:ea typeface="隶书" panose="02010509060101010101" pitchFamily="49" charset="-122"/>
              </a:rPr>
              <a:t>但情感与意象是本单元的鉴赏重点。</a:t>
            </a:r>
            <a:endParaRPr lang="zh-CN" altLang="en-US" sz="2800">
              <a:solidFill>
                <a:srgbClr val="7030A0"/>
              </a:solidFill>
              <a:latin typeface="Times New Roman" panose="02020603050405020304" pitchFamily="18" charset="0"/>
              <a:ea typeface="隶书" panose="020105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7221">
                                            <p:txEl>
                                              <p:pRg st="0" end="0"/>
                                            </p:txEl>
                                          </p:spTgt>
                                        </p:tgtEl>
                                        <p:attrNameLst>
                                          <p:attrName>style.visibility</p:attrName>
                                        </p:attrNameLst>
                                      </p:cBhvr>
                                      <p:to>
                                        <p:strVal val="visible"/>
                                      </p:to>
                                    </p:set>
                                    <p:anim calcmode="lin" valueType="num">
                                      <p:cBhvr additive="base">
                                        <p:cTn id="7" dur="500" fill="hold"/>
                                        <p:tgtEl>
                                          <p:spTgt spid="1372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7223">
                                            <p:txEl>
                                              <p:pRg st="0" end="0"/>
                                            </p:txEl>
                                          </p:spTgt>
                                        </p:tgtEl>
                                        <p:attrNameLst>
                                          <p:attrName>style.visibility</p:attrName>
                                        </p:attrNameLst>
                                      </p:cBhvr>
                                      <p:to>
                                        <p:strVal val="visible"/>
                                      </p:to>
                                    </p:set>
                                    <p:anim calcmode="lin" valueType="num">
                                      <p:cBhvr additive="base">
                                        <p:cTn id="13" dur="500" fill="hold"/>
                                        <p:tgtEl>
                                          <p:spTgt spid="1372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72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文本框 118787"/>
          <p:cNvSpPr txBox="1"/>
          <p:nvPr>
            <p:custDataLst>
              <p:tags r:id="rId1"/>
            </p:custDataLst>
          </p:nvPr>
        </p:nvSpPr>
        <p:spPr>
          <a:xfrm>
            <a:off x="1532335" y="465535"/>
            <a:ext cx="309880" cy="252730"/>
          </a:xfrm>
          <a:prstGeom prst="rect">
            <a:avLst/>
          </a:prstGeom>
          <a:noFill/>
          <a:ln w="9525">
            <a:noFill/>
          </a:ln>
        </p:spPr>
        <p:txBody>
          <a:bodyPr wrap="none" anchor="t" anchorCtr="0">
            <a:spAutoFit/>
          </a:bodyPr>
          <a:lstStyle/>
          <a:p>
            <a:endParaRPr lang="zh-CN" altLang="en-US" sz="1050">
              <a:latin typeface="Times New Roman" panose="02020603050405020304" pitchFamily="18" charset="0"/>
              <a:ea typeface="宋体" panose="02010600030101010101" pitchFamily="2" charset="-122"/>
            </a:endParaRPr>
          </a:p>
        </p:txBody>
      </p:sp>
      <p:sp>
        <p:nvSpPr>
          <p:cNvPr id="118789" name="文本框 118788"/>
          <p:cNvSpPr txBox="1"/>
          <p:nvPr>
            <p:custDataLst>
              <p:tags r:id="rId2"/>
            </p:custDataLst>
          </p:nvPr>
        </p:nvSpPr>
        <p:spPr>
          <a:xfrm>
            <a:off x="1485821" y="660241"/>
            <a:ext cx="4486910" cy="783590"/>
          </a:xfrm>
          <a:prstGeom prst="rect">
            <a:avLst/>
          </a:prstGeom>
          <a:noFill/>
          <a:ln w="9525">
            <a:noFill/>
          </a:ln>
        </p:spPr>
        <p:txBody>
          <a:bodyPr wrap="none" anchor="t" anchorCtr="0">
            <a:spAutoFit/>
          </a:bodyPr>
          <a:lstStyle/>
          <a:p>
            <a:r>
              <a:rPr lang="zh-CN" altLang="en-US" sz="4500" b="1">
                <a:latin typeface="Times New Roman" panose="02020603050405020304" pitchFamily="18" charset="0"/>
                <a:ea typeface="宋体" panose="02010600030101010101" pitchFamily="2" charset="-122"/>
              </a:rPr>
              <a:t>借助什么来想象</a:t>
            </a:r>
            <a:r>
              <a:rPr lang="en-US" altLang="zh-CN" sz="4500" b="1">
                <a:latin typeface="Times New Roman" panose="02020603050405020304" pitchFamily="18" charset="0"/>
                <a:ea typeface="宋体" panose="02010600030101010101" pitchFamily="2" charset="-122"/>
              </a:rPr>
              <a:t>?</a:t>
            </a:r>
            <a:endParaRPr lang="en-US" altLang="zh-CN" sz="4500" b="1">
              <a:latin typeface="Times New Roman" panose="02020603050405020304" pitchFamily="18" charset="0"/>
              <a:ea typeface="宋体" panose="02010600030101010101" pitchFamily="2" charset="-122"/>
            </a:endParaRPr>
          </a:p>
        </p:txBody>
      </p:sp>
      <p:sp>
        <p:nvSpPr>
          <p:cNvPr id="118791" name="文本框 118790"/>
          <p:cNvSpPr txBox="1"/>
          <p:nvPr>
            <p:custDataLst>
              <p:tags r:id="rId3"/>
            </p:custDataLst>
          </p:nvPr>
        </p:nvSpPr>
        <p:spPr>
          <a:xfrm>
            <a:off x="6030516" y="465535"/>
            <a:ext cx="309880" cy="252730"/>
          </a:xfrm>
          <a:prstGeom prst="rect">
            <a:avLst/>
          </a:prstGeom>
          <a:noFill/>
          <a:ln w="9525">
            <a:noFill/>
          </a:ln>
        </p:spPr>
        <p:txBody>
          <a:bodyPr wrap="none" anchor="t" anchorCtr="0">
            <a:spAutoFit/>
          </a:bodyPr>
          <a:lstStyle/>
          <a:p>
            <a:endParaRPr lang="zh-CN" altLang="en-US" sz="1050">
              <a:latin typeface="Times New Roman" panose="02020603050405020304" pitchFamily="18" charset="0"/>
              <a:ea typeface="宋体" panose="02010600030101010101" pitchFamily="2" charset="-122"/>
            </a:endParaRPr>
          </a:p>
        </p:txBody>
      </p:sp>
      <p:sp>
        <p:nvSpPr>
          <p:cNvPr id="118792" name="文本框 118791"/>
          <p:cNvSpPr txBox="1"/>
          <p:nvPr>
            <p:custDataLst>
              <p:tags r:id="rId4"/>
            </p:custDataLst>
          </p:nvPr>
        </p:nvSpPr>
        <p:spPr>
          <a:xfrm>
            <a:off x="1532255" y="2678430"/>
            <a:ext cx="4394200" cy="768350"/>
          </a:xfrm>
          <a:prstGeom prst="rect">
            <a:avLst/>
          </a:prstGeom>
          <a:noFill/>
          <a:ln w="9525">
            <a:noFill/>
          </a:ln>
        </p:spPr>
        <p:txBody>
          <a:bodyPr wrap="square">
            <a:spAutoFit/>
          </a:bodyPr>
          <a:lstStyle/>
          <a:p>
            <a:r>
              <a:rPr lang="zh-CN" altLang="en-US" sz="4400" b="1">
                <a:solidFill>
                  <a:schemeClr val="tx2"/>
                </a:solidFill>
                <a:latin typeface="Times New Roman" panose="02020603050405020304" pitchFamily="18" charset="0"/>
                <a:ea typeface="宋体" panose="02010600030101010101" pitchFamily="2" charset="-122"/>
              </a:rPr>
              <a:t>何为意象与意境？</a:t>
            </a:r>
            <a:endParaRPr lang="zh-CN" altLang="en-US" sz="4400" b="1">
              <a:solidFill>
                <a:schemeClr val="tx2"/>
              </a:solidFill>
              <a:latin typeface="Times New Roman" panose="02020603050405020304" pitchFamily="18" charset="0"/>
              <a:ea typeface="宋体" panose="02010600030101010101" pitchFamily="2" charset="-122"/>
            </a:endParaRPr>
          </a:p>
        </p:txBody>
      </p:sp>
      <p:sp>
        <p:nvSpPr>
          <p:cNvPr id="118793" name="文本框 118792"/>
          <p:cNvSpPr txBox="1"/>
          <p:nvPr>
            <p:custDataLst>
              <p:tags r:id="rId5"/>
            </p:custDataLst>
          </p:nvPr>
        </p:nvSpPr>
        <p:spPr>
          <a:xfrm>
            <a:off x="6087507" y="729695"/>
            <a:ext cx="1782365" cy="645160"/>
          </a:xfrm>
          <a:prstGeom prst="rect">
            <a:avLst/>
          </a:prstGeom>
          <a:noFill/>
          <a:ln w="9525">
            <a:noFill/>
          </a:ln>
        </p:spPr>
        <p:txBody>
          <a:bodyPr>
            <a:spAutoFit/>
          </a:bodyPr>
          <a:lstStyle/>
          <a:p>
            <a:r>
              <a:rPr lang="zh-CN" altLang="en-US" sz="3600" b="1">
                <a:solidFill>
                  <a:srgbClr val="FF3300"/>
                </a:solidFill>
                <a:latin typeface="Times New Roman" panose="02020603050405020304" pitchFamily="18" charset="0"/>
                <a:ea typeface="宋体" panose="02010600030101010101" pitchFamily="2" charset="-122"/>
              </a:rPr>
              <a:t>意象</a:t>
            </a:r>
            <a:endParaRPr lang="zh-CN" altLang="en-US" sz="3600" b="1">
              <a:solidFill>
                <a:srgbClr val="FF3300"/>
              </a:solidFill>
              <a:latin typeface="Times New Roman" panose="02020603050405020304" pitchFamily="18" charset="0"/>
              <a:ea typeface="宋体" panose="02010600030101010101" pitchFamily="2" charset="-122"/>
            </a:endParaRPr>
          </a:p>
        </p:txBody>
      </p:sp>
      <p:sp>
        <p:nvSpPr>
          <p:cNvPr id="118794" name="文本框 118793"/>
          <p:cNvSpPr txBox="1"/>
          <p:nvPr>
            <p:custDataLst>
              <p:tags r:id="rId6"/>
            </p:custDataLst>
          </p:nvPr>
        </p:nvSpPr>
        <p:spPr>
          <a:xfrm>
            <a:off x="6030516" y="465535"/>
            <a:ext cx="309880" cy="252730"/>
          </a:xfrm>
          <a:prstGeom prst="rect">
            <a:avLst/>
          </a:prstGeom>
          <a:noFill/>
          <a:ln w="9525">
            <a:noFill/>
          </a:ln>
        </p:spPr>
        <p:txBody>
          <a:bodyPr wrap="none" anchor="t" anchorCtr="0">
            <a:spAutoFit/>
          </a:bodyPr>
          <a:lstStyle/>
          <a:p>
            <a:endParaRPr lang="zh-CN" altLang="en-US" sz="1050">
              <a:latin typeface="Times New Roman" panose="02020603050405020304" pitchFamily="18" charset="0"/>
              <a:ea typeface="宋体" panose="02010600030101010101" pitchFamily="2" charset="-122"/>
            </a:endParaRPr>
          </a:p>
        </p:txBody>
      </p:sp>
      <p:sp>
        <p:nvSpPr>
          <p:cNvPr id="118795" name="文本框 118794"/>
          <p:cNvSpPr txBox="1"/>
          <p:nvPr>
            <p:custDataLst>
              <p:tags r:id="rId7"/>
            </p:custDataLst>
          </p:nvPr>
        </p:nvSpPr>
        <p:spPr>
          <a:xfrm>
            <a:off x="3654028" y="2409825"/>
            <a:ext cx="309880" cy="414020"/>
          </a:xfrm>
          <a:prstGeom prst="rect">
            <a:avLst/>
          </a:prstGeom>
          <a:noFill/>
          <a:ln w="9525">
            <a:noFill/>
          </a:ln>
        </p:spPr>
        <p:txBody>
          <a:bodyPr wrap="none" anchor="t" anchorCtr="0">
            <a:spAutoFit/>
          </a:bodyPr>
          <a:lstStyle/>
          <a:p>
            <a:pPr>
              <a:spcBef>
                <a:spcPct val="50000"/>
              </a:spcBef>
            </a:pPr>
            <a:endParaRPr lang="zh-CN" altLang="en-US" sz="1050" b="1">
              <a:solidFill>
                <a:srgbClr val="006600"/>
              </a:solidFill>
              <a:latin typeface="Times New Roman" panose="02020603050405020304" pitchFamily="18" charset="0"/>
              <a:ea typeface="宋体" panose="02010600030101010101" pitchFamily="2" charset="-122"/>
            </a:endParaRPr>
          </a:p>
          <a:p>
            <a:endParaRPr lang="zh-CN" altLang="en-US" sz="1050">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793">
                                            <p:txEl>
                                              <p:pRg st="0" end="0"/>
                                            </p:txEl>
                                          </p:spTgt>
                                        </p:tgtEl>
                                        <p:attrNameLst>
                                          <p:attrName>style.visibility</p:attrName>
                                        </p:attrNameLst>
                                      </p:cBhvr>
                                      <p:to>
                                        <p:strVal val="visible"/>
                                      </p:to>
                                    </p:set>
                                    <p:animEffect transition="in" filter="blinds(horizontal)">
                                      <p:cBhvr>
                                        <p:cTn id="7" dur="500"/>
                                        <p:tgtEl>
                                          <p:spTgt spid="1187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8792">
                                            <p:txEl>
                                              <p:pRg st="0" end="0"/>
                                            </p:txEl>
                                          </p:spTgt>
                                        </p:tgtEl>
                                        <p:attrNameLst>
                                          <p:attrName>style.visibility</p:attrName>
                                        </p:attrNameLst>
                                      </p:cBhvr>
                                      <p:to>
                                        <p:strVal val="visible"/>
                                      </p:to>
                                    </p:set>
                                    <p:animEffect transition="in" filter="blinds(horizontal)">
                                      <p:cBhvr>
                                        <p:cTn id="12" dur="500"/>
                                        <p:tgtEl>
                                          <p:spTgt spid="1187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文本框 32771"/>
          <p:cNvSpPr txBox="1"/>
          <p:nvPr>
            <p:custDataLst>
              <p:tags r:id="rId1"/>
            </p:custDataLst>
          </p:nvPr>
        </p:nvSpPr>
        <p:spPr>
          <a:xfrm>
            <a:off x="1601391" y="844154"/>
            <a:ext cx="1188244" cy="783590"/>
          </a:xfrm>
          <a:prstGeom prst="rect">
            <a:avLst/>
          </a:prstGeom>
          <a:noFill/>
          <a:ln w="9525">
            <a:noFill/>
          </a:ln>
        </p:spPr>
        <p:txBody>
          <a:bodyPr>
            <a:spAutoFit/>
          </a:bodyPr>
          <a:lstStyle/>
          <a:p>
            <a:pPr>
              <a:spcBef>
                <a:spcPct val="50000"/>
              </a:spcBef>
            </a:pPr>
            <a:r>
              <a:rPr lang="zh-CN" altLang="en-US" sz="4500">
                <a:solidFill>
                  <a:srgbClr val="006600"/>
                </a:solidFill>
                <a:latin typeface="Arial" panose="020B0604020202020204" pitchFamily="34" charset="0"/>
                <a:ea typeface="华文行楷" panose="02010800040101010101" pitchFamily="2" charset="-122"/>
              </a:rPr>
              <a:t>意</a:t>
            </a:r>
            <a:endParaRPr lang="zh-CN" altLang="en-US" sz="4500">
              <a:solidFill>
                <a:srgbClr val="006600"/>
              </a:solidFill>
              <a:latin typeface="Arial" panose="020B0604020202020204" pitchFamily="34" charset="0"/>
              <a:ea typeface="华文行楷" panose="02010800040101010101" pitchFamily="2" charset="-122"/>
            </a:endParaRPr>
          </a:p>
        </p:txBody>
      </p:sp>
      <p:sp>
        <p:nvSpPr>
          <p:cNvPr id="32773" name="文本框 32772"/>
          <p:cNvSpPr txBox="1"/>
          <p:nvPr>
            <p:custDataLst>
              <p:tags r:id="rId2"/>
            </p:custDataLst>
          </p:nvPr>
        </p:nvSpPr>
        <p:spPr>
          <a:xfrm>
            <a:off x="1331119" y="2239566"/>
            <a:ext cx="2646760" cy="252730"/>
          </a:xfrm>
          <a:prstGeom prst="rect">
            <a:avLst/>
          </a:prstGeom>
          <a:noFill/>
          <a:ln w="9525">
            <a:noFill/>
          </a:ln>
        </p:spPr>
        <p:txBody>
          <a:bodyPr>
            <a:spAutoFit/>
          </a:bodyPr>
          <a:lstStyle/>
          <a:p>
            <a:pPr>
              <a:spcBef>
                <a:spcPct val="50000"/>
              </a:spcBef>
            </a:pPr>
            <a:endParaRPr sz="1050" b="1">
              <a:latin typeface="Arial" panose="020B0604020202020204" pitchFamily="34" charset="0"/>
            </a:endParaRPr>
          </a:p>
        </p:txBody>
      </p:sp>
      <p:sp>
        <p:nvSpPr>
          <p:cNvPr id="32774" name="文本框 32773"/>
          <p:cNvSpPr txBox="1"/>
          <p:nvPr>
            <p:custDataLst>
              <p:tags r:id="rId3"/>
            </p:custDataLst>
          </p:nvPr>
        </p:nvSpPr>
        <p:spPr>
          <a:xfrm>
            <a:off x="1143000" y="1653779"/>
            <a:ext cx="1701404" cy="922020"/>
          </a:xfrm>
          <a:prstGeom prst="rect">
            <a:avLst/>
          </a:prstGeom>
          <a:noFill/>
          <a:ln w="9525">
            <a:noFill/>
          </a:ln>
        </p:spPr>
        <p:txBody>
          <a:bodyPr>
            <a:spAutoFit/>
          </a:bodyPr>
          <a:lstStyle/>
          <a:p>
            <a:pPr>
              <a:spcBef>
                <a:spcPct val="50000"/>
              </a:spcBef>
            </a:pPr>
            <a:r>
              <a:rPr lang="zh-CN" altLang="en-US" sz="2700" b="1">
                <a:solidFill>
                  <a:srgbClr val="000000"/>
                </a:solidFill>
                <a:latin typeface="Arial" panose="020B0604020202020204" pitchFamily="34" charset="0"/>
              </a:rPr>
              <a:t>创作者的思想感情</a:t>
            </a:r>
            <a:endParaRPr lang="zh-CN" altLang="en-US" sz="2700" b="1">
              <a:solidFill>
                <a:srgbClr val="000000"/>
              </a:solidFill>
              <a:latin typeface="Arial" panose="020B0604020202020204" pitchFamily="34" charset="0"/>
            </a:endParaRPr>
          </a:p>
        </p:txBody>
      </p:sp>
      <p:sp>
        <p:nvSpPr>
          <p:cNvPr id="32775" name="文本框 32774"/>
          <p:cNvSpPr txBox="1"/>
          <p:nvPr>
            <p:custDataLst>
              <p:tags r:id="rId4"/>
            </p:custDataLst>
          </p:nvPr>
        </p:nvSpPr>
        <p:spPr>
          <a:xfrm>
            <a:off x="1601391" y="2680097"/>
            <a:ext cx="756047" cy="783590"/>
          </a:xfrm>
          <a:prstGeom prst="rect">
            <a:avLst/>
          </a:prstGeom>
          <a:noFill/>
          <a:ln w="9525">
            <a:noFill/>
          </a:ln>
        </p:spPr>
        <p:txBody>
          <a:bodyPr>
            <a:spAutoFit/>
          </a:bodyPr>
          <a:lstStyle/>
          <a:p>
            <a:pPr>
              <a:spcBef>
                <a:spcPct val="50000"/>
              </a:spcBef>
            </a:pPr>
            <a:r>
              <a:rPr lang="zh-CN" altLang="en-US" sz="4500">
                <a:solidFill>
                  <a:srgbClr val="006600"/>
                </a:solidFill>
                <a:latin typeface="Arial" panose="020B0604020202020204" pitchFamily="34" charset="0"/>
                <a:ea typeface="华文行楷" panose="02010800040101010101" pitchFamily="2" charset="-122"/>
              </a:rPr>
              <a:t>象</a:t>
            </a:r>
            <a:endParaRPr lang="zh-CN" altLang="en-US" sz="4500">
              <a:solidFill>
                <a:srgbClr val="006600"/>
              </a:solidFill>
              <a:latin typeface="Arial" panose="020B0604020202020204" pitchFamily="34" charset="0"/>
              <a:ea typeface="华文行楷" panose="02010800040101010101" pitchFamily="2" charset="-122"/>
            </a:endParaRPr>
          </a:p>
        </p:txBody>
      </p:sp>
      <p:sp>
        <p:nvSpPr>
          <p:cNvPr id="32776" name="文本框 32775"/>
          <p:cNvSpPr txBox="1"/>
          <p:nvPr>
            <p:custDataLst>
              <p:tags r:id="rId5"/>
            </p:custDataLst>
          </p:nvPr>
        </p:nvSpPr>
        <p:spPr>
          <a:xfrm>
            <a:off x="1143000" y="3489722"/>
            <a:ext cx="1754981" cy="922020"/>
          </a:xfrm>
          <a:prstGeom prst="rect">
            <a:avLst/>
          </a:prstGeom>
          <a:noFill/>
          <a:ln w="9525">
            <a:noFill/>
          </a:ln>
        </p:spPr>
        <p:txBody>
          <a:bodyPr>
            <a:spAutoFit/>
          </a:bodyPr>
          <a:lstStyle/>
          <a:p>
            <a:pPr>
              <a:spcBef>
                <a:spcPct val="50000"/>
              </a:spcBef>
            </a:pPr>
            <a:r>
              <a:rPr lang="zh-CN" altLang="en-US" sz="2700" b="1">
                <a:solidFill>
                  <a:srgbClr val="000000"/>
                </a:solidFill>
                <a:latin typeface="Arial" panose="020B0604020202020204" pitchFamily="34" charset="0"/>
              </a:rPr>
              <a:t>作品中的客观物象</a:t>
            </a:r>
            <a:endParaRPr lang="zh-CN" altLang="en-US" sz="2700" b="1">
              <a:solidFill>
                <a:srgbClr val="000000"/>
              </a:solidFill>
              <a:latin typeface="Arial" panose="020B0604020202020204" pitchFamily="34" charset="0"/>
            </a:endParaRPr>
          </a:p>
        </p:txBody>
      </p:sp>
      <p:sp>
        <p:nvSpPr>
          <p:cNvPr id="32777" name="右大括号 32776"/>
          <p:cNvSpPr/>
          <p:nvPr>
            <p:custDataLst>
              <p:tags r:id="rId6"/>
            </p:custDataLst>
          </p:nvPr>
        </p:nvSpPr>
        <p:spPr>
          <a:xfrm>
            <a:off x="2789635" y="1329929"/>
            <a:ext cx="432197" cy="2213372"/>
          </a:xfrm>
          <a:prstGeom prst="rightBrace">
            <a:avLst>
              <a:gd name="adj1" fmla="val 42676"/>
              <a:gd name="adj2" fmla="val 50000"/>
            </a:avLst>
          </a:prstGeom>
          <a:noFill/>
          <a:ln w="38100" cap="flat" cmpd="sng">
            <a:solidFill>
              <a:srgbClr val="A50021"/>
            </a:solidFill>
            <a:prstDash val="solid"/>
            <a:headEnd type="none" w="med" len="med"/>
            <a:tailEnd type="none" w="med" len="med"/>
          </a:ln>
        </p:spPr>
        <p:txBody>
          <a:bodyPr/>
          <a:lstStyle/>
          <a:p>
            <a:endParaRPr lang="zh-CN" altLang="en-US" sz="1050"/>
          </a:p>
        </p:txBody>
      </p:sp>
      <p:sp>
        <p:nvSpPr>
          <p:cNvPr id="32778" name="文本框 32777"/>
          <p:cNvSpPr txBox="1"/>
          <p:nvPr>
            <p:custDataLst>
              <p:tags r:id="rId7"/>
            </p:custDataLst>
          </p:nvPr>
        </p:nvSpPr>
        <p:spPr>
          <a:xfrm>
            <a:off x="3275410" y="1383506"/>
            <a:ext cx="1512094" cy="2584450"/>
          </a:xfrm>
          <a:prstGeom prst="rect">
            <a:avLst/>
          </a:prstGeom>
          <a:noFill/>
          <a:ln w="9525">
            <a:noFill/>
          </a:ln>
        </p:spPr>
        <p:txBody>
          <a:bodyPr>
            <a:spAutoFit/>
          </a:bodyPr>
          <a:lstStyle/>
          <a:p>
            <a:pPr>
              <a:spcBef>
                <a:spcPct val="50000"/>
              </a:spcBef>
            </a:pPr>
            <a:r>
              <a:rPr lang="en-US" altLang="zh-CN" sz="2700">
                <a:solidFill>
                  <a:srgbClr val="000000"/>
                </a:solidFill>
                <a:latin typeface="Arial" panose="020B0604020202020204" pitchFamily="34" charset="0"/>
              </a:rPr>
              <a:t> </a:t>
            </a:r>
            <a:r>
              <a:rPr lang="zh-CN" altLang="en-US" sz="2700" b="1">
                <a:solidFill>
                  <a:srgbClr val="000000"/>
                </a:solidFill>
                <a:latin typeface="Arial" panose="020B0604020202020204" pitchFamily="34" charset="0"/>
                <a:ea typeface="华文行楷" panose="02010800040101010101" pitchFamily="2" charset="-122"/>
              </a:rPr>
              <a:t>诗人的思想感情与客观物象融合形成意象</a:t>
            </a:r>
            <a:endParaRPr lang="zh-CN" altLang="en-US" sz="2700" b="1">
              <a:solidFill>
                <a:srgbClr val="000000"/>
              </a:solidFill>
              <a:latin typeface="Arial" panose="020B0604020202020204" pitchFamily="34" charset="0"/>
              <a:ea typeface="华文行楷" panose="02010800040101010101" pitchFamily="2" charset="-122"/>
            </a:endParaRPr>
          </a:p>
        </p:txBody>
      </p:sp>
      <p:sp>
        <p:nvSpPr>
          <p:cNvPr id="32779" name="右箭头 32778"/>
          <p:cNvSpPr/>
          <p:nvPr>
            <p:custDataLst>
              <p:tags r:id="rId8"/>
            </p:custDataLst>
          </p:nvPr>
        </p:nvSpPr>
        <p:spPr>
          <a:xfrm>
            <a:off x="4895850" y="2247900"/>
            <a:ext cx="1188244" cy="270272"/>
          </a:xfrm>
          <a:prstGeom prst="rightArrow">
            <a:avLst>
              <a:gd name="adj1" fmla="val 50000"/>
              <a:gd name="adj2" fmla="val 109911"/>
            </a:avLst>
          </a:prstGeom>
          <a:solidFill>
            <a:schemeClr val="accent1"/>
          </a:solidFill>
          <a:ln w="9525" cap="flat" cmpd="sng">
            <a:solidFill>
              <a:srgbClr val="A50021"/>
            </a:solidFill>
            <a:prstDash val="solid"/>
            <a:miter/>
            <a:headEnd type="none" w="med" len="med"/>
            <a:tailEnd type="none" w="med" len="med"/>
          </a:ln>
        </p:spPr>
        <p:txBody>
          <a:bodyPr/>
          <a:lstStyle/>
          <a:p>
            <a:endParaRPr lang="zh-CN" altLang="en-US" sz="1050"/>
          </a:p>
        </p:txBody>
      </p:sp>
      <p:sp>
        <p:nvSpPr>
          <p:cNvPr id="32780" name="文本框 32779"/>
          <p:cNvSpPr txBox="1"/>
          <p:nvPr>
            <p:custDataLst>
              <p:tags r:id="rId9"/>
            </p:custDataLst>
          </p:nvPr>
        </p:nvSpPr>
        <p:spPr>
          <a:xfrm>
            <a:off x="6137672" y="1977629"/>
            <a:ext cx="1566863" cy="783590"/>
          </a:xfrm>
          <a:prstGeom prst="rect">
            <a:avLst/>
          </a:prstGeom>
          <a:noFill/>
          <a:ln w="9525">
            <a:noFill/>
          </a:ln>
        </p:spPr>
        <p:txBody>
          <a:bodyPr>
            <a:spAutoFit/>
          </a:bodyPr>
          <a:lstStyle/>
          <a:p>
            <a:pPr>
              <a:spcBef>
                <a:spcPct val="50000"/>
              </a:spcBef>
            </a:pPr>
            <a:r>
              <a:rPr lang="zh-CN" altLang="en-US" sz="4500">
                <a:solidFill>
                  <a:srgbClr val="006600"/>
                </a:solidFill>
                <a:latin typeface="Arial" panose="020B0604020202020204" pitchFamily="34" charset="0"/>
                <a:ea typeface="华文行楷" panose="02010800040101010101" pitchFamily="2" charset="-122"/>
              </a:rPr>
              <a:t>意境  </a:t>
            </a:r>
            <a:endParaRPr lang="zh-CN" altLang="en-US" sz="2400">
              <a:solidFill>
                <a:srgbClr val="006600"/>
              </a:solidFill>
              <a:latin typeface="Arial" panose="020B0604020202020204" pitchFamily="34" charset="0"/>
              <a:ea typeface="华文行楷" panose="02010800040101010101" pitchFamily="2" charset="-122"/>
            </a:endParaRPr>
          </a:p>
        </p:txBody>
      </p:sp>
      <p:sp>
        <p:nvSpPr>
          <p:cNvPr id="32781" name="文本框 32780"/>
          <p:cNvSpPr txBox="1"/>
          <p:nvPr>
            <p:custDataLst>
              <p:tags r:id="rId10"/>
            </p:custDataLst>
          </p:nvPr>
        </p:nvSpPr>
        <p:spPr>
          <a:xfrm>
            <a:off x="5164455" y="2760980"/>
            <a:ext cx="3681730" cy="1337945"/>
          </a:xfrm>
          <a:prstGeom prst="rect">
            <a:avLst/>
          </a:prstGeom>
          <a:noFill/>
          <a:ln w="9525">
            <a:noFill/>
          </a:ln>
        </p:spPr>
        <p:txBody>
          <a:bodyPr wrap="square">
            <a:spAutoFit/>
          </a:bodyPr>
          <a:lstStyle/>
          <a:p>
            <a:pPr>
              <a:spcBef>
                <a:spcPct val="50000"/>
              </a:spcBef>
            </a:pPr>
            <a:r>
              <a:rPr lang="zh-CN" altLang="en-US" sz="2700" b="1">
                <a:solidFill>
                  <a:srgbClr val="000000"/>
                </a:solidFill>
                <a:latin typeface="Arial" panose="020B0604020202020204" pitchFamily="34" charset="0"/>
              </a:rPr>
              <a:t>诗人通过种种意象的创造和组合所构成的一种充满诗意的艺术境界</a:t>
            </a:r>
            <a:endParaRPr lang="zh-CN" altLang="en-US" sz="2700" b="1">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additive="base">
                                        <p:cTn id="7" dur="500" fill="hold"/>
                                        <p:tgtEl>
                                          <p:spTgt spid="32774"/>
                                        </p:tgtEl>
                                        <p:attrNameLst>
                                          <p:attrName>ppt_x</p:attrName>
                                        </p:attrNameLst>
                                      </p:cBhvr>
                                      <p:tavLst>
                                        <p:tav tm="0">
                                          <p:val>
                                            <p:strVal val="0-#ppt_w/2"/>
                                          </p:val>
                                        </p:tav>
                                        <p:tav tm="100000">
                                          <p:val>
                                            <p:strVal val="#ppt_x"/>
                                          </p:val>
                                        </p:tav>
                                      </p:tavLst>
                                    </p:anim>
                                    <p:anim calcmode="lin" valueType="num">
                                      <p:cBhvr additive="base">
                                        <p:cTn id="8" dur="500" fill="hold"/>
                                        <p:tgtEl>
                                          <p:spTgt spid="3277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2776"/>
                                        </p:tgtEl>
                                        <p:attrNameLst>
                                          <p:attrName>style.visibility</p:attrName>
                                        </p:attrNameLst>
                                      </p:cBhvr>
                                      <p:to>
                                        <p:strVal val="visible"/>
                                      </p:to>
                                    </p:set>
                                    <p:anim calcmode="lin" valueType="num">
                                      <p:cBhvr additive="base">
                                        <p:cTn id="13" dur="500" fill="hold"/>
                                        <p:tgtEl>
                                          <p:spTgt spid="32776"/>
                                        </p:tgtEl>
                                        <p:attrNameLst>
                                          <p:attrName>ppt_x</p:attrName>
                                        </p:attrNameLst>
                                      </p:cBhvr>
                                      <p:tavLst>
                                        <p:tav tm="0">
                                          <p:val>
                                            <p:strVal val="0-#ppt_w/2"/>
                                          </p:val>
                                        </p:tav>
                                        <p:tav tm="100000">
                                          <p:val>
                                            <p:strVal val="#ppt_x"/>
                                          </p:val>
                                        </p:tav>
                                      </p:tavLst>
                                    </p:anim>
                                    <p:anim calcmode="lin" valueType="num">
                                      <p:cBhvr additive="base">
                                        <p:cTn id="14" dur="500" fill="hold"/>
                                        <p:tgtEl>
                                          <p:spTgt spid="3277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32777"/>
                                        </p:tgtEl>
                                        <p:attrNameLst>
                                          <p:attrName>style.visibility</p:attrName>
                                        </p:attrNameLst>
                                      </p:cBhvr>
                                      <p:to>
                                        <p:strVal val="visible"/>
                                      </p:to>
                                    </p:set>
                                    <p:anim to="" calcmode="lin" valueType="num">
                                      <p:cBhvr>
                                        <p:cTn id="19" dur="1" fill="hold"/>
                                        <p:tgtEl>
                                          <p:spTgt spid="32777"/>
                                        </p:tgtEl>
                                        <p:attrNameLst>
                                          <p:attrName>style.visibility</p:attrName>
                                        </p:attrNameLst>
                                      </p:cBhvr>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2778"/>
                                        </p:tgtEl>
                                        <p:attrNameLst>
                                          <p:attrName>style.visibility</p:attrName>
                                        </p:attrNameLst>
                                      </p:cBhvr>
                                      <p:to>
                                        <p:strVal val="visible"/>
                                      </p:to>
                                    </p:set>
                                    <p:animEffect transition="in" filter="diamond(in)">
                                      <p:cBhvr>
                                        <p:cTn id="24" dur="2000"/>
                                        <p:tgtEl>
                                          <p:spTgt spid="3277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nodeType="clickEffect">
                                  <p:stCondLst>
                                    <p:cond delay="0"/>
                                  </p:stCondLst>
                                  <p:childTnLst>
                                    <p:set>
                                      <p:cBhvr>
                                        <p:cTn id="28" dur="1" fill="hold">
                                          <p:stCondLst>
                                            <p:cond delay="0"/>
                                          </p:stCondLst>
                                        </p:cTn>
                                        <p:tgtEl>
                                          <p:spTgt spid="32779"/>
                                        </p:tgtEl>
                                        <p:attrNameLst>
                                          <p:attrName>style.visibility</p:attrName>
                                        </p:attrNameLst>
                                      </p:cBhvr>
                                      <p:to>
                                        <p:strVal val="visible"/>
                                      </p:to>
                                    </p:set>
                                    <p:anim to="" calcmode="lin" valueType="num">
                                      <p:cBhvr>
                                        <p:cTn id="29" dur="1" fill="hold"/>
                                        <p:tgtEl>
                                          <p:spTgt spid="32779"/>
                                        </p:tgtEl>
                                        <p:attrNameLst>
                                          <p:attrName>style.visibility</p:attrName>
                                        </p:attrNameLst>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2780"/>
                                        </p:tgtEl>
                                        <p:attrNameLst>
                                          <p:attrName>style.visibility</p:attrName>
                                        </p:attrNameLst>
                                      </p:cBhvr>
                                      <p:to>
                                        <p:strVal val="visible"/>
                                      </p:to>
                                    </p:set>
                                    <p:animEffect transition="in" filter="blinds(horizontal)">
                                      <p:cBhvr>
                                        <p:cTn id="34" dur="500"/>
                                        <p:tgtEl>
                                          <p:spTgt spid="3278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2781"/>
                                        </p:tgtEl>
                                        <p:attrNameLst>
                                          <p:attrName>style.visibility</p:attrName>
                                        </p:attrNameLst>
                                      </p:cBhvr>
                                      <p:to>
                                        <p:strVal val="visible"/>
                                      </p:to>
                                    </p:set>
                                    <p:anim calcmode="lin" valueType="num">
                                      <p:cBhvr additive="base">
                                        <p:cTn id="39" dur="500" fill="hold"/>
                                        <p:tgtEl>
                                          <p:spTgt spid="32781"/>
                                        </p:tgtEl>
                                        <p:attrNameLst>
                                          <p:attrName>ppt_x</p:attrName>
                                        </p:attrNameLst>
                                      </p:cBhvr>
                                      <p:tavLst>
                                        <p:tav tm="0">
                                          <p:val>
                                            <p:strVal val="#ppt_x"/>
                                          </p:val>
                                        </p:tav>
                                        <p:tav tm="100000">
                                          <p:val>
                                            <p:strVal val="#ppt_x"/>
                                          </p:val>
                                        </p:tav>
                                      </p:tavLst>
                                    </p:anim>
                                    <p:anim calcmode="lin" valueType="num">
                                      <p:cBhvr additive="base">
                                        <p:cTn id="40"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P spid="32776" grpId="0"/>
      <p:bldP spid="32778" grpId="0"/>
      <p:bldP spid="32780" grpId="0"/>
      <p:bldP spid="3278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文本框 120835"/>
          <p:cNvSpPr txBox="1"/>
          <p:nvPr>
            <p:custDataLst>
              <p:tags r:id="rId1"/>
            </p:custDataLst>
          </p:nvPr>
        </p:nvSpPr>
        <p:spPr>
          <a:xfrm>
            <a:off x="1044655" y="953850"/>
            <a:ext cx="6734175" cy="2168525"/>
          </a:xfrm>
          <a:prstGeom prst="rect">
            <a:avLst/>
          </a:prstGeom>
          <a:noFill/>
          <a:ln w="9525">
            <a:noFill/>
          </a:ln>
        </p:spPr>
        <p:txBody>
          <a:bodyPr wrap="none" anchor="t" anchorCtr="0">
            <a:spAutoFit/>
          </a:bodyPr>
          <a:lstStyle/>
          <a:p>
            <a:r>
              <a:rPr lang="zh-CN" altLang="en-US" sz="1050">
                <a:latin typeface="Times New Roman" panose="02020603050405020304" pitchFamily="18" charset="0"/>
                <a:ea typeface="宋体" panose="02010600030101010101" pitchFamily="2" charset="-122"/>
              </a:rPr>
              <a:t>                     </a:t>
            </a:r>
            <a:r>
              <a:rPr lang="zh-CN" altLang="en-US" sz="2700" b="1">
                <a:latin typeface="Times New Roman" panose="02020603050405020304" pitchFamily="18" charset="0"/>
                <a:ea typeface="宋体" panose="02010600030101010101" pitchFamily="2" charset="-122"/>
              </a:rPr>
              <a:t>天净沙   秋思  </a:t>
            </a:r>
            <a:r>
              <a:rPr lang="en-US" altLang="zh-CN" sz="2700" b="1">
                <a:latin typeface="Times New Roman" panose="02020603050405020304" pitchFamily="18" charset="0"/>
                <a:ea typeface="宋体" panose="02010600030101010101" pitchFamily="2" charset="-122"/>
              </a:rPr>
              <a:t>                    </a:t>
            </a:r>
            <a:r>
              <a:rPr lang="zh-CN" altLang="en-US" sz="2000" b="1">
                <a:latin typeface="Times New Roman" panose="02020603050405020304" pitchFamily="18" charset="0"/>
                <a:ea typeface="宋体" panose="02010600030101010101" pitchFamily="2" charset="-122"/>
              </a:rPr>
              <a:t>马致远</a:t>
            </a:r>
            <a:endParaRPr lang="zh-CN" altLang="en-US" sz="2000" b="1">
              <a:latin typeface="Times New Roman" panose="02020603050405020304" pitchFamily="18" charset="0"/>
              <a:ea typeface="宋体" panose="02010600030101010101" pitchFamily="2" charset="-122"/>
            </a:endParaRPr>
          </a:p>
          <a:p>
            <a:r>
              <a:rPr lang="zh-CN" altLang="en-US" sz="2700" b="1">
                <a:latin typeface="Times New Roman" panose="02020603050405020304" pitchFamily="18" charset="0"/>
                <a:ea typeface="宋体" panose="02010600030101010101" pitchFamily="2" charset="-122"/>
              </a:rPr>
              <a:t>枯藤老树昏鸦，小桥流水人家，</a:t>
            </a:r>
            <a:endParaRPr lang="zh-CN" altLang="en-US" sz="2700" b="1">
              <a:latin typeface="Times New Roman" panose="02020603050405020304" pitchFamily="18" charset="0"/>
              <a:ea typeface="宋体" panose="02010600030101010101" pitchFamily="2" charset="-122"/>
            </a:endParaRPr>
          </a:p>
          <a:p>
            <a:r>
              <a:rPr lang="zh-CN" altLang="en-US" sz="2700" b="1">
                <a:latin typeface="Times New Roman" panose="02020603050405020304" pitchFamily="18" charset="0"/>
                <a:ea typeface="宋体" panose="02010600030101010101" pitchFamily="2" charset="-122"/>
              </a:rPr>
              <a:t>古道西风瘦马，夕阳西下，断肠人在天涯。</a:t>
            </a:r>
            <a:endParaRPr lang="zh-CN" altLang="en-US" sz="2700" b="1">
              <a:latin typeface="Times New Roman" panose="02020603050405020304" pitchFamily="18" charset="0"/>
              <a:ea typeface="宋体" panose="02010600030101010101" pitchFamily="2" charset="-122"/>
            </a:endParaRPr>
          </a:p>
          <a:p>
            <a:endParaRPr lang="zh-CN" altLang="en-US" sz="2700" b="1">
              <a:latin typeface="Times New Roman" panose="02020603050405020304" pitchFamily="18" charset="0"/>
              <a:ea typeface="宋体" panose="02010600030101010101" pitchFamily="2" charset="-122"/>
            </a:endParaRPr>
          </a:p>
          <a:p>
            <a:endParaRPr lang="zh-CN" altLang="en-US" sz="2700" b="1">
              <a:latin typeface="Times New Roman" panose="02020603050405020304" pitchFamily="18" charset="0"/>
              <a:ea typeface="宋体" panose="02010600030101010101" pitchFamily="2" charset="-122"/>
            </a:endParaRPr>
          </a:p>
        </p:txBody>
      </p:sp>
      <p:sp>
        <p:nvSpPr>
          <p:cNvPr id="120837" name="文本框 120836"/>
          <p:cNvSpPr txBox="1"/>
          <p:nvPr>
            <p:custDataLst>
              <p:tags r:id="rId2"/>
            </p:custDataLst>
          </p:nvPr>
        </p:nvSpPr>
        <p:spPr>
          <a:xfrm>
            <a:off x="1364774" y="134303"/>
            <a:ext cx="6265069" cy="783590"/>
          </a:xfrm>
          <a:prstGeom prst="rect">
            <a:avLst/>
          </a:prstGeom>
          <a:noFill/>
          <a:ln w="9525">
            <a:noFill/>
          </a:ln>
        </p:spPr>
        <p:txBody>
          <a:bodyPr>
            <a:spAutoFit/>
          </a:bodyPr>
          <a:lstStyle/>
          <a:p>
            <a:r>
              <a:rPr lang="zh-CN" altLang="en-US" sz="3600" b="1">
                <a:solidFill>
                  <a:srgbClr val="7030A0"/>
                </a:solidFill>
                <a:latin typeface="Times New Roman" panose="02020603050405020304" pitchFamily="18" charset="0"/>
                <a:ea typeface="宋体" panose="02010600030101010101" pitchFamily="2" charset="-122"/>
              </a:rPr>
              <a:t>以</a:t>
            </a:r>
            <a:r>
              <a:rPr lang="en-US" altLang="zh-CN" sz="3600" b="1">
                <a:solidFill>
                  <a:srgbClr val="7030A0"/>
                </a:solidFill>
                <a:latin typeface="Times New Roman" panose="02020603050405020304" pitchFamily="18" charset="0"/>
                <a:ea typeface="宋体" panose="02010600030101010101" pitchFamily="2" charset="-122"/>
              </a:rPr>
              <a:t>《</a:t>
            </a:r>
            <a:r>
              <a:rPr lang="zh-CN" altLang="en-US" sz="3600" b="1">
                <a:solidFill>
                  <a:srgbClr val="7030A0"/>
                </a:solidFill>
                <a:latin typeface="Times New Roman" panose="02020603050405020304" pitchFamily="18" charset="0"/>
                <a:ea typeface="宋体" panose="02010600030101010101" pitchFamily="2" charset="-122"/>
              </a:rPr>
              <a:t>天净沙  秋思 </a:t>
            </a:r>
            <a:r>
              <a:rPr lang="en-US" altLang="zh-CN" sz="3600" b="1">
                <a:solidFill>
                  <a:srgbClr val="7030A0"/>
                </a:solidFill>
                <a:latin typeface="Times New Roman" panose="02020603050405020304" pitchFamily="18" charset="0"/>
                <a:ea typeface="宋体" panose="02010600030101010101" pitchFamily="2" charset="-122"/>
              </a:rPr>
              <a:t>》</a:t>
            </a:r>
            <a:r>
              <a:rPr lang="zh-CN" altLang="en-US" sz="3600" b="1">
                <a:solidFill>
                  <a:srgbClr val="7030A0"/>
                </a:solidFill>
                <a:latin typeface="Times New Roman" panose="02020603050405020304" pitchFamily="18" charset="0"/>
                <a:ea typeface="宋体" panose="02010600030101010101" pitchFamily="2" charset="-122"/>
              </a:rPr>
              <a:t>为例</a:t>
            </a:r>
            <a:r>
              <a:rPr lang="zh-CN" altLang="en-US" sz="900" b="1">
                <a:solidFill>
                  <a:srgbClr val="7030A0"/>
                </a:solidFill>
                <a:latin typeface="Times New Roman" panose="02020603050405020304" pitchFamily="18" charset="0"/>
                <a:ea typeface="宋体" panose="02010600030101010101" pitchFamily="2" charset="-122"/>
              </a:rPr>
              <a:t> </a:t>
            </a:r>
            <a:br>
              <a:rPr lang="zh-CN" altLang="en-US" sz="900" b="1">
                <a:solidFill>
                  <a:srgbClr val="7030A0"/>
                </a:solidFill>
                <a:latin typeface="Times New Roman" panose="02020603050405020304" pitchFamily="18" charset="0"/>
                <a:ea typeface="宋体" panose="02010600030101010101" pitchFamily="2" charset="-122"/>
              </a:rPr>
            </a:br>
            <a:endParaRPr lang="zh-CN" altLang="en-US" sz="900" b="1">
              <a:solidFill>
                <a:srgbClr val="7030A0"/>
              </a:solidFill>
              <a:latin typeface="Times New Roman" panose="02020603050405020304" pitchFamily="18" charset="0"/>
              <a:ea typeface="宋体" panose="02010600030101010101" pitchFamily="2" charset="-122"/>
            </a:endParaRPr>
          </a:p>
        </p:txBody>
      </p:sp>
      <p:sp>
        <p:nvSpPr>
          <p:cNvPr id="120838" name="文本框 120837"/>
          <p:cNvSpPr txBox="1"/>
          <p:nvPr>
            <p:custDataLst>
              <p:tags r:id="rId3"/>
            </p:custDataLst>
          </p:nvPr>
        </p:nvSpPr>
        <p:spPr>
          <a:xfrm>
            <a:off x="612775" y="2546985"/>
            <a:ext cx="7948930" cy="829945"/>
          </a:xfrm>
          <a:prstGeom prst="rect">
            <a:avLst/>
          </a:prstGeom>
          <a:noFill/>
          <a:ln w="9525">
            <a:noFill/>
          </a:ln>
        </p:spPr>
        <p:txBody>
          <a:bodyPr wrap="square">
            <a:spAutoFit/>
          </a:bodyPr>
          <a:lstStyle/>
          <a:p>
            <a:r>
              <a:rPr lang="en-US" altLang="zh-CN" sz="2400" b="1">
                <a:solidFill>
                  <a:srgbClr val="FF3300"/>
                </a:solidFill>
                <a:latin typeface="Times New Roman" panose="02020603050405020304" pitchFamily="18" charset="0"/>
                <a:ea typeface="宋体" panose="02010600030101010101" pitchFamily="2" charset="-122"/>
              </a:rPr>
              <a:t>          </a:t>
            </a:r>
            <a:r>
              <a:rPr lang="zh-CN" altLang="en-US" sz="2400" b="1">
                <a:solidFill>
                  <a:srgbClr val="FF3300"/>
                </a:solidFill>
                <a:latin typeface="Times New Roman" panose="02020603050405020304" pitchFamily="18" charset="0"/>
                <a:ea typeface="宋体" panose="02010600030101010101" pitchFamily="2" charset="-122"/>
              </a:rPr>
              <a:t>“枯</a:t>
            </a:r>
            <a:r>
              <a:rPr lang="zh-CN" altLang="en-US" sz="2400" b="1">
                <a:latin typeface="Times New Roman" panose="02020603050405020304" pitchFamily="18" charset="0"/>
                <a:ea typeface="宋体" panose="02010600030101010101" pitchFamily="2" charset="-122"/>
              </a:rPr>
              <a:t>藤</a:t>
            </a:r>
            <a:r>
              <a:rPr lang="zh-CN" altLang="en-US" sz="2400" b="1">
                <a:solidFill>
                  <a:srgbClr val="FF3300"/>
                </a:solidFill>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a:t>
            </a:r>
            <a:r>
              <a:rPr lang="zh-CN" altLang="en-US" sz="2400" b="1">
                <a:solidFill>
                  <a:srgbClr val="FF3300"/>
                </a:solidFill>
                <a:latin typeface="Times New Roman" panose="02020603050405020304" pitchFamily="18" charset="0"/>
                <a:ea typeface="宋体" panose="02010600030101010101" pitchFamily="2" charset="-122"/>
              </a:rPr>
              <a:t>老</a:t>
            </a:r>
            <a:r>
              <a:rPr lang="zh-CN" altLang="en-US" sz="2400" b="1">
                <a:latin typeface="Times New Roman" panose="02020603050405020304" pitchFamily="18" charset="0"/>
                <a:ea typeface="宋体" panose="02010600030101010101" pitchFamily="2" charset="-122"/>
              </a:rPr>
              <a:t>树”“</a:t>
            </a:r>
            <a:r>
              <a:rPr lang="zh-CN" altLang="en-US" sz="2400" b="1">
                <a:solidFill>
                  <a:srgbClr val="FF3300"/>
                </a:solidFill>
                <a:latin typeface="Times New Roman" panose="02020603050405020304" pitchFamily="18" charset="0"/>
                <a:ea typeface="宋体" panose="02010600030101010101" pitchFamily="2" charset="-122"/>
              </a:rPr>
              <a:t>昏</a:t>
            </a:r>
            <a:r>
              <a:rPr lang="zh-CN" altLang="en-US" sz="2400" b="1">
                <a:latin typeface="Times New Roman" panose="02020603050405020304" pitchFamily="18" charset="0"/>
                <a:ea typeface="宋体" panose="02010600030101010101" pitchFamily="2" charset="-122"/>
              </a:rPr>
              <a:t>鸦”“小桥”“流水”“人家”“</a:t>
            </a:r>
            <a:r>
              <a:rPr lang="zh-CN" altLang="en-US" sz="2400" b="1">
                <a:solidFill>
                  <a:srgbClr val="FF3300"/>
                </a:solidFill>
                <a:latin typeface="Times New Roman" panose="02020603050405020304" pitchFamily="18" charset="0"/>
                <a:ea typeface="宋体" panose="02010600030101010101" pitchFamily="2" charset="-122"/>
              </a:rPr>
              <a:t>古</a:t>
            </a:r>
            <a:r>
              <a:rPr lang="zh-CN" altLang="en-US" sz="2400" b="1">
                <a:latin typeface="Times New Roman" panose="02020603050405020304" pitchFamily="18" charset="0"/>
                <a:ea typeface="宋体" panose="02010600030101010101" pitchFamily="2" charset="-122"/>
              </a:rPr>
              <a:t>道”“</a:t>
            </a:r>
            <a:r>
              <a:rPr lang="zh-CN" altLang="en-US" sz="2400" b="1">
                <a:solidFill>
                  <a:srgbClr val="FF3300"/>
                </a:solidFill>
                <a:latin typeface="Times New Roman" panose="02020603050405020304" pitchFamily="18" charset="0"/>
                <a:ea typeface="宋体" panose="02010600030101010101" pitchFamily="2" charset="-122"/>
              </a:rPr>
              <a:t>西</a:t>
            </a:r>
            <a:r>
              <a:rPr lang="zh-CN" altLang="en-US" sz="2400" b="1">
                <a:latin typeface="Times New Roman" panose="02020603050405020304" pitchFamily="18" charset="0"/>
                <a:ea typeface="宋体" panose="02010600030101010101" pitchFamily="2" charset="-122"/>
              </a:rPr>
              <a:t>风”“</a:t>
            </a:r>
            <a:r>
              <a:rPr lang="zh-CN" altLang="en-US" sz="2400" b="1">
                <a:solidFill>
                  <a:srgbClr val="FF3300"/>
                </a:solidFill>
                <a:latin typeface="Times New Roman" panose="02020603050405020304" pitchFamily="18" charset="0"/>
                <a:ea typeface="宋体" panose="02010600030101010101" pitchFamily="2" charset="-122"/>
              </a:rPr>
              <a:t>瘦</a:t>
            </a:r>
            <a:r>
              <a:rPr lang="zh-CN" altLang="en-US" sz="2400" b="1">
                <a:latin typeface="Times New Roman" panose="02020603050405020304" pitchFamily="18" charset="0"/>
                <a:ea typeface="宋体" panose="02010600030101010101" pitchFamily="2" charset="-122"/>
              </a:rPr>
              <a:t>马” “</a:t>
            </a:r>
            <a:r>
              <a:rPr lang="zh-CN" altLang="en-US" sz="2400" b="1">
                <a:solidFill>
                  <a:srgbClr val="FF3300"/>
                </a:solidFill>
                <a:latin typeface="Times New Roman" panose="02020603050405020304" pitchFamily="18" charset="0"/>
                <a:ea typeface="宋体" panose="02010600030101010101" pitchFamily="2" charset="-122"/>
              </a:rPr>
              <a:t>夕阳</a:t>
            </a:r>
            <a:r>
              <a:rPr lang="zh-CN" altLang="en-US" sz="2400" b="1">
                <a:latin typeface="Times New Roman" panose="02020603050405020304" pitchFamily="18" charset="0"/>
                <a:ea typeface="宋体" panose="02010600030101010101" pitchFamily="2" charset="-122"/>
              </a:rPr>
              <a:t>”是诗中意象。</a:t>
            </a:r>
            <a:endParaRPr lang="zh-CN" altLang="en-US" sz="2400">
              <a:solidFill>
                <a:srgbClr val="FF3300"/>
              </a:solidFill>
              <a:latin typeface="Times New Roman" panose="02020603050405020304" pitchFamily="18" charset="0"/>
              <a:ea typeface="宋体" panose="02010600030101010101" pitchFamily="2" charset="-122"/>
            </a:endParaRPr>
          </a:p>
        </p:txBody>
      </p:sp>
      <p:sp>
        <p:nvSpPr>
          <p:cNvPr id="120839" name="文本框 120838"/>
          <p:cNvSpPr txBox="1"/>
          <p:nvPr>
            <p:custDataLst>
              <p:tags r:id="rId4"/>
            </p:custDataLst>
          </p:nvPr>
        </p:nvSpPr>
        <p:spPr>
          <a:xfrm>
            <a:off x="439420" y="3538220"/>
            <a:ext cx="8173085" cy="1568450"/>
          </a:xfrm>
          <a:prstGeom prst="rect">
            <a:avLst/>
          </a:prstGeom>
          <a:noFill/>
          <a:ln w="9525">
            <a:noFill/>
          </a:ln>
        </p:spPr>
        <p:txBody>
          <a:bodyPr wrap="square">
            <a:spAutoFit/>
          </a:bodyPr>
          <a:lstStyle/>
          <a:p>
            <a:pPr eaLnBrk="0" hangingPunct="0"/>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这十个意象来表现凄凉萧瑟的秋天,营造出游子</a:t>
            </a:r>
            <a:r>
              <a:rPr lang="zh-CN" altLang="en-US" sz="2400" b="1">
                <a:gradFill>
                  <a:gsLst>
                    <a:gs pos="0">
                      <a:srgbClr val="007BD3"/>
                    </a:gs>
                    <a:gs pos="100000">
                      <a:srgbClr val="034373"/>
                    </a:gs>
                  </a:gsLst>
                  <a:lin scaled="0"/>
                </a:gradFill>
                <a:latin typeface="楷体" panose="02010609060101010101" pitchFamily="49" charset="-122"/>
                <a:ea typeface="楷体" panose="02010609060101010101" pitchFamily="49" charset="-122"/>
                <a:cs typeface="楷体" panose="02010609060101010101" pitchFamily="49" charset="-122"/>
                <a:sym typeface="+mn-ea"/>
              </a:rPr>
              <a:t>凄凉孤寂、悲秋思乡</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的意境。</a:t>
            </a:r>
            <a:r>
              <a:rPr lang="zh-CN" altLang="en-US" sz="2400" b="1">
                <a:latin typeface="楷体" panose="02010609060101010101" pitchFamily="49" charset="-122"/>
                <a:ea typeface="楷体" panose="02010609060101010101" pitchFamily="49" charset="-122"/>
                <a:cs typeface="楷体" panose="02010609060101010101" pitchFamily="49" charset="-122"/>
              </a:rPr>
              <a:t>透过这些意象可感受到</a:t>
            </a:r>
            <a:r>
              <a:rPr lang="zh-CN" altLang="en-US" sz="2400" b="1">
                <a:solidFill>
                  <a:schemeClr val="accent6">
                    <a:lumMod val="50000"/>
                  </a:schemeClr>
                </a:solidFill>
                <a:latin typeface="楷体" panose="02010609060101010101" pitchFamily="49" charset="-122"/>
                <a:ea typeface="楷体" panose="02010609060101010101" pitchFamily="49" charset="-122"/>
                <a:cs typeface="楷体" panose="02010609060101010101" pitchFamily="49" charset="-122"/>
              </a:rPr>
              <a:t>作者漂泊他乡的孤独、凄凉之感和深深的思乡情怀</a:t>
            </a:r>
            <a:r>
              <a:rPr lang="zh-CN" altLang="en-US" sz="2400">
                <a:solidFill>
                  <a:schemeClr val="accent6">
                    <a:lumMod val="50000"/>
                  </a:schemeClr>
                </a:solidFill>
                <a:latin typeface="楷体" panose="02010609060101010101" pitchFamily="49" charset="-122"/>
                <a:ea typeface="楷体" panose="02010609060101010101" pitchFamily="49" charset="-122"/>
                <a:cs typeface="楷体" panose="02010609060101010101" pitchFamily="49" charset="-122"/>
              </a:rPr>
              <a:t> 。</a:t>
            </a:r>
            <a:endParaRPr lang="zh-CN" altLang="en-US" sz="2400">
              <a:solidFill>
                <a:schemeClr val="accent6">
                  <a:lumMod val="50000"/>
                </a:schemeClr>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2400">
              <a:solidFill>
                <a:schemeClr val="accent6">
                  <a:lumMod val="50000"/>
                </a:schemeClr>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38">
                                            <p:txEl>
                                              <p:pRg st="0" end="0"/>
                                            </p:txEl>
                                          </p:spTgt>
                                        </p:tgtEl>
                                        <p:attrNameLst>
                                          <p:attrName>style.visibility</p:attrName>
                                        </p:attrNameLst>
                                      </p:cBhvr>
                                      <p:to>
                                        <p:strVal val="visible"/>
                                      </p:to>
                                    </p:set>
                                    <p:animEffect transition="in" filter="blinds(horizontal)">
                                      <p:cBhvr>
                                        <p:cTn id="7" dur="500"/>
                                        <p:tgtEl>
                                          <p:spTgt spid="1208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0839">
                                            <p:txEl>
                                              <p:pRg st="0" end="0"/>
                                            </p:txEl>
                                          </p:spTgt>
                                        </p:tgtEl>
                                        <p:attrNameLst>
                                          <p:attrName>style.visibility</p:attrName>
                                        </p:attrNameLst>
                                      </p:cBhvr>
                                      <p:to>
                                        <p:strVal val="visible"/>
                                      </p:to>
                                    </p:set>
                                    <p:animEffect transition="in" filter="blinds(horizontal)">
                                      <p:cBhvr>
                                        <p:cTn id="12" dur="500"/>
                                        <p:tgtEl>
                                          <p:spTgt spid="1208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custDataLst>
              <p:tags r:id="rId1"/>
            </p:custDataLst>
          </p:nvPr>
        </p:nvPicPr>
        <p:blipFill>
          <a:blip r:embed="rId2"/>
          <a:stretch>
            <a:fillRect/>
          </a:stretch>
        </p:blipFill>
        <p:spPr>
          <a:xfrm>
            <a:off x="635" y="0"/>
            <a:ext cx="9143365" cy="5143500"/>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435860" y="-336550"/>
            <a:ext cx="4823460" cy="586740"/>
          </a:xfrm>
        </p:spPr>
        <p:txBody>
          <a:bodyPr>
            <a:normAutofit fontScale="90000"/>
          </a:bodyPr>
          <a:lstStyle/>
          <a:p>
            <a:br>
              <a:rPr lang="en-US" altLang="zh-CN" sz="1500">
                <a:latin typeface="Segoe UI" panose="020B0502040204020203" pitchFamily="34" charset="0"/>
                <a:ea typeface="微软雅黑 Light" panose="020B0502040204020203" pitchFamily="34" charset="-122"/>
                <a:sym typeface="Segoe UI" panose="020B0502040204020203" pitchFamily="34" charset="0"/>
              </a:rPr>
            </a:br>
            <a:br>
              <a:rPr lang="en-US" altLang="zh-CN" sz="1500">
                <a:latin typeface="Segoe UI" panose="020B0502040204020203" pitchFamily="34" charset="0"/>
                <a:ea typeface="微软雅黑 Light" panose="020B0502040204020203" pitchFamily="34" charset="-122"/>
                <a:sym typeface="Segoe UI" panose="020B0502040204020203" pitchFamily="34" charset="0"/>
              </a:rPr>
            </a:br>
            <a:r>
              <a:rPr lang="en-US" altLang="zh-CN">
                <a:latin typeface="Segoe UI" panose="020B0502040204020203" pitchFamily="34" charset="0"/>
                <a:ea typeface="微软雅黑 Light" panose="020B0502040204020203" pitchFamily="34" charset="-122"/>
                <a:sym typeface="Segoe UI" panose="020B0502040204020203" pitchFamily="34" charset="0"/>
              </a:rPr>
              <a:t>《</a:t>
            </a:r>
            <a:r>
              <a:rPr lang="zh-CN" altLang="en-US">
                <a:latin typeface="Segoe UI" panose="020B0502040204020203" pitchFamily="34" charset="0"/>
                <a:ea typeface="微软雅黑 Light" panose="020B0502040204020203" pitchFamily="34" charset="-122"/>
                <a:sym typeface="Segoe UI" panose="020B0502040204020203" pitchFamily="34" charset="0"/>
              </a:rPr>
              <a:t>沁园春</a:t>
            </a:r>
            <a:r>
              <a:rPr lang="en-US" altLang="zh-CN">
                <a:latin typeface="Segoe UI" panose="020B0502040204020203" pitchFamily="34" charset="0"/>
                <a:ea typeface="微软雅黑 Light" panose="020B0502040204020203" pitchFamily="34" charset="-122"/>
                <a:sym typeface="Segoe UI" panose="020B0502040204020203" pitchFamily="34" charset="0"/>
              </a:rPr>
              <a:t>·</a:t>
            </a:r>
            <a:r>
              <a:rPr lang="zh-CN" altLang="en-US">
                <a:latin typeface="Segoe UI" panose="020B0502040204020203" pitchFamily="34" charset="0"/>
                <a:ea typeface="微软雅黑 Light" panose="020B0502040204020203" pitchFamily="34" charset="-122"/>
                <a:sym typeface="Segoe UI" panose="020B0502040204020203" pitchFamily="34" charset="0"/>
              </a:rPr>
              <a:t>长沙</a:t>
            </a:r>
            <a:r>
              <a:rPr lang="en-US" altLang="zh-CN">
                <a:latin typeface="Segoe UI" panose="020B0502040204020203" pitchFamily="34" charset="0"/>
                <a:ea typeface="微软雅黑 Light" panose="020B0502040204020203" pitchFamily="34" charset="-122"/>
                <a:sym typeface="Segoe UI" panose="020B0502040204020203" pitchFamily="34" charset="0"/>
              </a:rPr>
              <a:t>》</a:t>
            </a:r>
            <a:r>
              <a:rPr lang="zh-CN" altLang="en-US" sz="2325">
                <a:latin typeface="Segoe UI" panose="020B0502040204020203" pitchFamily="34" charset="0"/>
                <a:ea typeface="微软雅黑 Light" panose="020B0502040204020203" pitchFamily="34" charset="-122"/>
                <a:sym typeface="Segoe UI" panose="020B0502040204020203" pitchFamily="34" charset="0"/>
              </a:rPr>
              <a:t>毛泽东</a:t>
            </a:r>
            <a:endParaRPr lang="zh-CN" altLang="en-US">
              <a:latin typeface="Segoe UI" panose="020B0502040204020203" pitchFamily="34" charset="0"/>
              <a:ea typeface="微软雅黑 Light" panose="020B0502040204020203" pitchFamily="34" charset="-122"/>
              <a:sym typeface="Segoe UI" panose="020B0502040204020203" pitchFamily="34" charset="0"/>
            </a:endParaRPr>
          </a:p>
        </p:txBody>
      </p:sp>
      <p:sp>
        <p:nvSpPr>
          <p:cNvPr id="3" name="副标题 2"/>
          <p:cNvSpPr>
            <a:spLocks noGrp="1"/>
          </p:cNvSpPr>
          <p:nvPr>
            <p:ph type="subTitle" idx="1"/>
            <p:custDataLst>
              <p:tags r:id="rId2"/>
            </p:custDataLst>
          </p:nvPr>
        </p:nvSpPr>
        <p:spPr>
          <a:xfrm>
            <a:off x="1813335" y="2648403"/>
            <a:ext cx="6477804" cy="733216"/>
          </a:xfrm>
        </p:spPr>
        <p:txBody>
          <a:bodyPr/>
          <a:lstStyle/>
          <a:p>
            <a:endParaRPr lang="zh-CN" altLang="en-US">
              <a:latin typeface="Segoe UI" panose="020B0502040204020203" pitchFamily="34" charset="0"/>
              <a:ea typeface="微软雅黑 Light" panose="020B0502040204020203" pitchFamily="34" charset="-122"/>
              <a:sym typeface="Segoe UI" panose="020B0502040204020203" pitchFamily="34" charset="0"/>
            </a:endParaRPr>
          </a:p>
        </p:txBody>
      </p:sp>
      <p:pic>
        <p:nvPicPr>
          <p:cNvPr id="4" name="图片 3"/>
          <p:cNvPicPr>
            <a:picLocks noChangeAspect="1"/>
          </p:cNvPicPr>
          <p:nvPr>
            <p:custDataLst>
              <p:tags r:id="rId3"/>
            </p:custDataLst>
          </p:nvPr>
        </p:nvPicPr>
        <p:blipFill>
          <a:blip r:embed="rId4"/>
          <a:stretch>
            <a:fillRect/>
          </a:stretch>
        </p:blipFill>
        <p:spPr>
          <a:xfrm>
            <a:off x="-635" y="676910"/>
            <a:ext cx="9144000" cy="4466590"/>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0000"/>
          </a:blip>
          <a:stretch>
            <a:fillRect/>
          </a:stretch>
        </a:blip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509905" y="534035"/>
            <a:ext cx="7651750" cy="953135"/>
          </a:xfrm>
          <a:prstGeom prst="rect">
            <a:avLst/>
          </a:prstGeom>
          <a:noFill/>
        </p:spPr>
        <p:txBody>
          <a:bodyPr wrap="square" rtlCol="0">
            <a:spAutoFit/>
          </a:bodyPr>
          <a:lstStyle/>
          <a:p>
            <a:r>
              <a:rPr lang="en-US" altLang="zh-CN" sz="2800" b="1">
                <a:solidFill>
                  <a:schemeClr val="accent6">
                    <a:lumMod val="50000"/>
                  </a:schemeClr>
                </a:solidFill>
                <a:latin typeface="华文楷体" panose="02010600040101010101" charset="-122"/>
                <a:ea typeface="华文楷体" panose="02010600040101010101" charset="-122"/>
              </a:rPr>
              <a:t>       </a:t>
            </a:r>
            <a:r>
              <a:rPr lang="zh-CN" altLang="en-US" sz="2800" b="1">
                <a:solidFill>
                  <a:schemeClr val="accent6">
                    <a:lumMod val="50000"/>
                  </a:schemeClr>
                </a:solidFill>
                <a:latin typeface="华文楷体" panose="02010600040101010101" charset="-122"/>
                <a:ea typeface="华文楷体" panose="02010600040101010101" charset="-122"/>
              </a:rPr>
              <a:t>古老的诗歌形式和现代革命内容相结合，会擦出怎样的火花？</a:t>
            </a:r>
            <a:endParaRPr lang="zh-CN" altLang="en-US" sz="2800" b="1">
              <a:solidFill>
                <a:schemeClr val="accent6">
                  <a:lumMod val="50000"/>
                </a:schemeClr>
              </a:solidFill>
              <a:latin typeface="华文楷体" panose="02010600040101010101" charset="-122"/>
              <a:ea typeface="华文楷体" panose="02010600040101010101" charset="-122"/>
            </a:endParaRPr>
          </a:p>
        </p:txBody>
      </p:sp>
      <p:sp>
        <p:nvSpPr>
          <p:cNvPr id="5" name="文本框 4"/>
          <p:cNvSpPr txBox="1"/>
          <p:nvPr>
            <p:custDataLst>
              <p:tags r:id="rId3"/>
            </p:custDataLst>
          </p:nvPr>
        </p:nvSpPr>
        <p:spPr>
          <a:xfrm>
            <a:off x="889000" y="1783715"/>
            <a:ext cx="4462780" cy="2676525"/>
          </a:xfrm>
          <a:prstGeom prst="rect">
            <a:avLst/>
          </a:prstGeom>
          <a:noFill/>
        </p:spPr>
        <p:txBody>
          <a:bodyPr wrap="square" rtlCol="0">
            <a:spAutoFit/>
          </a:bodyPr>
          <a:lstStyle/>
          <a:p>
            <a:pPr marL="342900" indent="-342900" fontAlgn="auto">
              <a:lnSpc>
                <a:spcPct val="150000"/>
              </a:lnSpc>
              <a:buAutoNum type="arabicPeriod"/>
            </a:pPr>
            <a:r>
              <a:rPr lang="zh-CN" altLang="en-US" sz="2800" b="1">
                <a:sym typeface="+mn-ea"/>
              </a:rPr>
              <a:t>概括词句大意，关键词？</a:t>
            </a:r>
            <a:endParaRPr lang="zh-CN" altLang="en-US" sz="2800" b="1"/>
          </a:p>
          <a:p>
            <a:pPr marL="342900" indent="-342900" fontAlgn="auto">
              <a:lnSpc>
                <a:spcPct val="150000"/>
              </a:lnSpc>
              <a:buAutoNum type="arabicPeriod"/>
            </a:pPr>
            <a:r>
              <a:rPr lang="zh-CN" altLang="en-US" sz="2800" b="1">
                <a:sym typeface="+mn-ea"/>
              </a:rPr>
              <a:t>描</a:t>
            </a:r>
            <a:r>
              <a:rPr lang="zh-CN" altLang="en-US" sz="2800" b="1"/>
              <a:t>述了几幅画面？</a:t>
            </a:r>
            <a:endParaRPr lang="zh-CN" altLang="en-US" sz="2800" b="1"/>
          </a:p>
          <a:p>
            <a:pPr marL="342900" indent="-342900" fontAlgn="auto">
              <a:lnSpc>
                <a:spcPct val="150000"/>
              </a:lnSpc>
              <a:buAutoNum type="arabicPeriod"/>
            </a:pPr>
            <a:r>
              <a:rPr lang="zh-CN" altLang="en-US" sz="2800" b="1"/>
              <a:t>选取了哪些意象？</a:t>
            </a:r>
            <a:endParaRPr lang="zh-CN" altLang="en-US" sz="2800" b="1"/>
          </a:p>
          <a:p>
            <a:pPr marL="342900" indent="-342900" fontAlgn="auto">
              <a:lnSpc>
                <a:spcPct val="150000"/>
              </a:lnSpc>
              <a:buAutoNum type="arabicPeriod"/>
            </a:pPr>
            <a:r>
              <a:rPr lang="zh-CN" altLang="en-US" sz="2800" b="1"/>
              <a:t>表达了怎样的情感</a:t>
            </a:r>
            <a:r>
              <a:rPr lang="en-US" altLang="zh-CN" sz="2800" b="1"/>
              <a:t>?</a:t>
            </a:r>
            <a:endParaRPr lang="en-US" altLang="zh-CN" sz="2800" b="1"/>
          </a:p>
        </p:txBody>
      </p:sp>
      <p:pic>
        <p:nvPicPr>
          <p:cNvPr id="6" name="图片 5" descr="t01e87791dda08794e1"/>
          <p:cNvPicPr>
            <a:picLocks noChangeAspect="1"/>
          </p:cNvPicPr>
          <p:nvPr>
            <p:custDataLst>
              <p:tags r:id="rId4"/>
            </p:custDataLst>
          </p:nvPr>
        </p:nvPicPr>
        <p:blipFill>
          <a:blip r:embed="rId5"/>
          <a:stretch>
            <a:fillRect/>
          </a:stretch>
        </p:blipFill>
        <p:spPr>
          <a:xfrm>
            <a:off x="5842000" y="2210753"/>
            <a:ext cx="2998946" cy="2249329"/>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custDataLst>
              <p:tags r:id="rId1"/>
            </p:custDataLst>
          </p:nvPr>
        </p:nvSpPr>
        <p:spPr>
          <a:xfrm>
            <a:off x="872808" y="147378"/>
            <a:ext cx="4314825" cy="342900"/>
          </a:xfrm>
        </p:spPr>
        <p:txBody>
          <a:bodyPr/>
          <a:lstStyle/>
          <a:p>
            <a:r>
              <a:rPr lang="zh-CN" altLang="en-US" sz="2800" b="1">
                <a:solidFill>
                  <a:srgbClr val="002060"/>
                </a:solidFill>
              </a:rPr>
              <a:t>整体感知</a:t>
            </a:r>
            <a:endParaRPr lang="zh-CN" altLang="en-US" sz="2800" b="1">
              <a:solidFill>
                <a:srgbClr val="002060"/>
              </a:solidFill>
            </a:endParaRPr>
          </a:p>
        </p:txBody>
      </p:sp>
      <p:sp>
        <p:nvSpPr>
          <p:cNvPr id="8" name="文本框 7" hidden="1"/>
          <p:cNvSpPr txBox="1"/>
          <p:nvPr>
            <p:custDataLst>
              <p:tags r:id="rId2"/>
            </p:custDataLst>
          </p:nvPr>
        </p:nvSpPr>
        <p:spPr>
          <a:xfrm>
            <a:off x="653065" y="2618394"/>
            <a:ext cx="3415037" cy="700192"/>
          </a:xfrm>
          <a:prstGeom prst="rect">
            <a:avLst/>
          </a:prstGeom>
          <a:noFill/>
        </p:spPr>
        <p:txBody>
          <a:bodyPr wrap="none" lIns="68580" tIns="34290" rIns="68580" bIns="34290" rtlCol="0">
            <a:spAutoFit/>
          </a:bodyPr>
          <a:lstStyle/>
          <a:p>
            <a:r>
              <a:rPr lang="zh-CN" altLang="en-US" sz="4100" spc="-450">
                <a:latin typeface="汉仪秦川飞影W" panose="00020600040101010101" pitchFamily="18" charset="-122"/>
                <a:ea typeface="汉仪秦川飞影W" panose="00020600040101010101" pitchFamily="18" charset="-122"/>
              </a:rPr>
              <a:t>立、看、怅、问</a:t>
            </a:r>
            <a:endParaRPr lang="zh-CN" altLang="en-US" sz="4100" spc="-450">
              <a:latin typeface="汉仪秦川飞影W" panose="00020600040101010101" pitchFamily="18" charset="-122"/>
              <a:ea typeface="汉仪秦川飞影W" panose="00020600040101010101" pitchFamily="18" charset="-122"/>
            </a:endParaRPr>
          </a:p>
        </p:txBody>
      </p:sp>
      <p:grpSp>
        <p:nvGrpSpPr>
          <p:cNvPr id="26" name="组合 25"/>
          <p:cNvGrpSpPr/>
          <p:nvPr>
            <p:custDataLst>
              <p:tags r:id="rId3"/>
            </p:custDataLst>
          </p:nvPr>
        </p:nvGrpSpPr>
        <p:grpSpPr>
          <a:xfrm>
            <a:off x="424594" y="2084564"/>
            <a:ext cx="3827096" cy="1485218"/>
            <a:chOff x="566126" y="2779419"/>
            <a:chExt cx="5102794" cy="1980290"/>
          </a:xfrm>
        </p:grpSpPr>
        <p:sp>
          <p:nvSpPr>
            <p:cNvPr id="6" name="文本框 5"/>
            <p:cNvSpPr txBox="1"/>
            <p:nvPr>
              <p:custDataLst>
                <p:tags r:id="rId4"/>
              </p:custDataLst>
            </p:nvPr>
          </p:nvSpPr>
          <p:spPr>
            <a:xfrm>
              <a:off x="1009650" y="2779419"/>
              <a:ext cx="958427" cy="552026"/>
            </a:xfrm>
            <a:prstGeom prst="rect">
              <a:avLst/>
            </a:prstGeom>
            <a:solidFill>
              <a:schemeClr val="tx1"/>
            </a:solidFill>
          </p:spPr>
          <p:txBody>
            <a:bodyPr wrap="none" rtlCol="0">
              <a:spAutoFit/>
            </a:bodyPr>
            <a:lstStyle/>
            <a:p>
              <a:r>
                <a:rPr lang="zh-CN" altLang="en-US" sz="2100" b="1">
                  <a:solidFill>
                    <a:schemeClr val="bg1"/>
                  </a:solidFill>
                  <a:latin typeface="宋体" panose="02010600030101010101" pitchFamily="2" charset="-122"/>
                  <a:ea typeface="宋体" panose="02010600030101010101" pitchFamily="2" charset="-122"/>
                </a:rPr>
                <a:t>上阕</a:t>
              </a:r>
              <a:endParaRPr lang="zh-CN" altLang="en-US" sz="2100" b="1">
                <a:solidFill>
                  <a:schemeClr val="bg1"/>
                </a:solidFill>
                <a:latin typeface="宋体" panose="02010600030101010101" pitchFamily="2" charset="-122"/>
                <a:ea typeface="宋体" panose="02010600030101010101" pitchFamily="2" charset="-122"/>
              </a:endParaRPr>
            </a:p>
          </p:txBody>
        </p:sp>
        <p:pic>
          <p:nvPicPr>
            <p:cNvPr id="24" name="图片 23"/>
            <p:cNvPicPr>
              <a:picLocks noChangeAspect="1"/>
            </p:cNvPicPr>
            <p:nvPr>
              <p:custDataLst>
                <p:tags r:id="rId5"/>
              </p:custDataLst>
            </p:nvPr>
          </p:nvPicPr>
          <p:blipFill>
            <a:blip r:embed="rId6"/>
            <a:stretch>
              <a:fillRect/>
            </a:stretch>
          </p:blipFill>
          <p:spPr>
            <a:xfrm>
              <a:off x="566126" y="3302639"/>
              <a:ext cx="5102794" cy="1457070"/>
            </a:xfrm>
            <a:prstGeom prst="rect">
              <a:avLst/>
            </a:prstGeom>
          </p:spPr>
        </p:pic>
      </p:grpSp>
      <p:grpSp>
        <p:nvGrpSpPr>
          <p:cNvPr id="27" name="组合 26"/>
          <p:cNvGrpSpPr/>
          <p:nvPr>
            <p:custDataLst>
              <p:tags r:id="rId7"/>
            </p:custDataLst>
          </p:nvPr>
        </p:nvGrpSpPr>
        <p:grpSpPr>
          <a:xfrm>
            <a:off x="4739388" y="2084565"/>
            <a:ext cx="2912617" cy="1487191"/>
            <a:chOff x="6319183" y="2779419"/>
            <a:chExt cx="3883489" cy="1982921"/>
          </a:xfrm>
        </p:grpSpPr>
        <p:sp>
          <p:nvSpPr>
            <p:cNvPr id="16" name="文本框 15"/>
            <p:cNvSpPr txBox="1"/>
            <p:nvPr>
              <p:custDataLst>
                <p:tags r:id="rId8"/>
              </p:custDataLst>
            </p:nvPr>
          </p:nvSpPr>
          <p:spPr>
            <a:xfrm>
              <a:off x="6797938" y="2779419"/>
              <a:ext cx="958427" cy="552027"/>
            </a:xfrm>
            <a:prstGeom prst="rect">
              <a:avLst/>
            </a:prstGeom>
            <a:solidFill>
              <a:schemeClr val="tx1"/>
            </a:solidFill>
          </p:spPr>
          <p:txBody>
            <a:bodyPr wrap="none" rtlCol="0">
              <a:spAutoFit/>
            </a:bodyPr>
            <a:lstStyle/>
            <a:p>
              <a:pPr algn="l"/>
              <a:r>
                <a:rPr lang="zh-CN" altLang="en-US" sz="2100" b="1">
                  <a:solidFill>
                    <a:schemeClr val="bg1"/>
                  </a:solidFill>
                  <a:latin typeface="宋体" panose="02010600030101010101" pitchFamily="2" charset="-122"/>
                  <a:ea typeface="宋体" panose="02010600030101010101" pitchFamily="2" charset="-122"/>
                </a:rPr>
                <a:t>下</a:t>
              </a:r>
              <a:r>
                <a:rPr lang="zh-CN" altLang="en-US" sz="2100" b="1">
                  <a:solidFill>
                    <a:schemeClr val="bg1"/>
                  </a:solidFill>
                  <a:latin typeface="宋体" panose="02010600030101010101" pitchFamily="2" charset="-122"/>
                  <a:ea typeface="宋体" panose="02010600030101010101" pitchFamily="2" charset="-122"/>
                  <a:sym typeface="+mn-ea"/>
                </a:rPr>
                <a:t>阕</a:t>
              </a:r>
              <a:endParaRPr lang="zh-CN" altLang="en-US" sz="2100" b="1">
                <a:solidFill>
                  <a:schemeClr val="bg1"/>
                </a:solidFill>
                <a:latin typeface="宋体" panose="02010600030101010101" pitchFamily="2" charset="-122"/>
                <a:ea typeface="宋体" panose="02010600030101010101" pitchFamily="2" charset="-122"/>
              </a:endParaRPr>
            </a:p>
          </p:txBody>
        </p:sp>
        <p:pic>
          <p:nvPicPr>
            <p:cNvPr id="25" name="图片 24"/>
            <p:cNvPicPr>
              <a:picLocks noChangeAspect="1"/>
            </p:cNvPicPr>
            <p:nvPr>
              <p:custDataLst>
                <p:tags r:id="rId9"/>
              </p:custDataLst>
            </p:nvPr>
          </p:nvPicPr>
          <p:blipFill>
            <a:blip r:embed="rId10"/>
            <a:stretch>
              <a:fillRect/>
            </a:stretch>
          </p:blipFill>
          <p:spPr>
            <a:xfrm>
              <a:off x="6319183" y="3305270"/>
              <a:ext cx="3883489" cy="1457070"/>
            </a:xfrm>
            <a:prstGeom prst="rect">
              <a:avLst/>
            </a:prstGeom>
          </p:spPr>
        </p:pic>
      </p:grpSp>
      <p:cxnSp>
        <p:nvCxnSpPr>
          <p:cNvPr id="5" name="直接连接符 4"/>
          <p:cNvCxnSpPr/>
          <p:nvPr>
            <p:custDataLst>
              <p:tags r:id="rId11"/>
            </p:custDataLst>
          </p:nvPr>
        </p:nvCxnSpPr>
        <p:spPr>
          <a:xfrm flipV="1">
            <a:off x="873125" y="1355725"/>
            <a:ext cx="7493635" cy="139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12"/>
            </p:custDataLst>
          </p:nvPr>
        </p:nvSpPr>
        <p:spPr>
          <a:xfrm>
            <a:off x="1490982" y="3415190"/>
            <a:ext cx="946413" cy="392415"/>
          </a:xfrm>
          <a:prstGeom prst="rect">
            <a:avLst/>
          </a:prstGeom>
          <a:noFill/>
        </p:spPr>
        <p:txBody>
          <a:bodyPr wrap="none" lIns="68580" tIns="34290" rIns="68580" bIns="34290" rtlCol="0">
            <a:spAutoFit/>
          </a:bodyPr>
          <a:lstStyle/>
          <a:p>
            <a:r>
              <a:rPr lang="zh-CN" altLang="en-US" sz="2100" b="1">
                <a:solidFill>
                  <a:srgbClr val="C00000"/>
                </a:solidFill>
                <a:latin typeface="宋体" panose="02010600030101010101" pitchFamily="2" charset="-122"/>
                <a:ea typeface="宋体" panose="02010600030101010101" pitchFamily="2" charset="-122"/>
              </a:rPr>
              <a:t>眼前景</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2" name="矩形 1"/>
          <p:cNvSpPr/>
          <p:nvPr>
            <p:custDataLst>
              <p:tags r:id="rId13"/>
            </p:custDataLst>
          </p:nvPr>
        </p:nvSpPr>
        <p:spPr>
          <a:xfrm>
            <a:off x="756920" y="878205"/>
            <a:ext cx="8119110" cy="511175"/>
          </a:xfrm>
          <a:prstGeom prst="rect">
            <a:avLst/>
          </a:prstGeom>
        </p:spPr>
        <p:txBody>
          <a:bodyPr wrap="square" lIns="68580" tIns="34290" rIns="68580" bIns="34290">
            <a:spAutoFit/>
          </a:bodyPr>
          <a:lstStyle/>
          <a:p>
            <a:pPr>
              <a:lnSpc>
                <a:spcPct val="120000"/>
              </a:lnSpc>
            </a:pPr>
            <a:r>
              <a:rPr lang="zh-CN" altLang="en-US" sz="2400" b="1">
                <a:latin typeface="宋体" panose="02010600030101010101" pitchFamily="2" charset="-122"/>
                <a:ea typeface="宋体" panose="02010600030101010101" pitchFamily="2" charset="-122"/>
              </a:rPr>
              <a:t>以词人的活动（动作）为主体，找出表现全词线索的动词。</a:t>
            </a:r>
            <a:endParaRPr lang="zh-CN" altLang="en-US" sz="2400" b="1">
              <a:latin typeface="宋体" panose="02010600030101010101" pitchFamily="2" charset="-122"/>
              <a:ea typeface="宋体" panose="02010600030101010101" pitchFamily="2" charset="-122"/>
            </a:endParaRPr>
          </a:p>
        </p:txBody>
      </p:sp>
      <p:sp>
        <p:nvSpPr>
          <p:cNvPr id="17" name="文本框 16" hidden="1"/>
          <p:cNvSpPr txBox="1"/>
          <p:nvPr>
            <p:custDataLst>
              <p:tags r:id="rId14"/>
            </p:custDataLst>
          </p:nvPr>
        </p:nvSpPr>
        <p:spPr>
          <a:xfrm>
            <a:off x="4994281" y="2618394"/>
            <a:ext cx="2478884" cy="700192"/>
          </a:xfrm>
          <a:prstGeom prst="rect">
            <a:avLst/>
          </a:prstGeom>
          <a:noFill/>
        </p:spPr>
        <p:txBody>
          <a:bodyPr wrap="none" lIns="68580" tIns="34290" rIns="68580" bIns="34290" rtlCol="0">
            <a:spAutoFit/>
          </a:bodyPr>
          <a:lstStyle/>
          <a:p>
            <a:r>
              <a:rPr lang="zh-CN" altLang="en-US" sz="4100" spc="-450">
                <a:latin typeface="汉仪秦川飞影W" panose="00020600040101010101" pitchFamily="18" charset="-122"/>
                <a:ea typeface="汉仪秦川飞影W" panose="00020600040101010101" pitchFamily="18" charset="-122"/>
              </a:rPr>
              <a:t>携、忆、记</a:t>
            </a:r>
            <a:endParaRPr lang="zh-CN" altLang="en-US" sz="4100" spc="-450">
              <a:latin typeface="汉仪秦川飞影W" panose="00020600040101010101" pitchFamily="18" charset="-122"/>
              <a:ea typeface="汉仪秦川飞影W" panose="00020600040101010101" pitchFamily="18" charset="-122"/>
            </a:endParaRPr>
          </a:p>
        </p:txBody>
      </p:sp>
      <p:pic>
        <p:nvPicPr>
          <p:cNvPr id="19" name="图片 18"/>
          <p:cNvPicPr>
            <a:picLocks noChangeAspect="1"/>
          </p:cNvPicPr>
          <p:nvPr>
            <p:custDataLst>
              <p:tags r:id="rId15"/>
            </p:custDataLst>
          </p:nvPr>
        </p:nvPicPr>
        <p:blipFill>
          <a:blip r:embed="rId16"/>
          <a:stretch>
            <a:fillRect/>
          </a:stretch>
        </p:blipFill>
        <p:spPr>
          <a:xfrm>
            <a:off x="1535531" y="2566245"/>
            <a:ext cx="809169" cy="796796"/>
          </a:xfrm>
          <a:prstGeom prst="rect">
            <a:avLst/>
          </a:prstGeom>
        </p:spPr>
      </p:pic>
      <p:pic>
        <p:nvPicPr>
          <p:cNvPr id="20" name="图片 19"/>
          <p:cNvPicPr>
            <a:picLocks noChangeAspect="1"/>
          </p:cNvPicPr>
          <p:nvPr>
            <p:custDataLst>
              <p:tags r:id="rId17"/>
            </p:custDataLst>
          </p:nvPr>
        </p:nvPicPr>
        <p:blipFill>
          <a:blip r:embed="rId16"/>
          <a:stretch>
            <a:fillRect/>
          </a:stretch>
        </p:blipFill>
        <p:spPr>
          <a:xfrm>
            <a:off x="5835527" y="2566245"/>
            <a:ext cx="809169" cy="796796"/>
          </a:xfrm>
          <a:prstGeom prst="rect">
            <a:avLst/>
          </a:prstGeom>
        </p:spPr>
      </p:pic>
      <p:sp>
        <p:nvSpPr>
          <p:cNvPr id="21" name="文本框 20"/>
          <p:cNvSpPr txBox="1"/>
          <p:nvPr>
            <p:custDataLst>
              <p:tags r:id="rId18"/>
            </p:custDataLst>
          </p:nvPr>
        </p:nvSpPr>
        <p:spPr>
          <a:xfrm>
            <a:off x="5835527" y="3415190"/>
            <a:ext cx="946413" cy="392415"/>
          </a:xfrm>
          <a:prstGeom prst="rect">
            <a:avLst/>
          </a:prstGeom>
          <a:noFill/>
        </p:spPr>
        <p:txBody>
          <a:bodyPr wrap="none" lIns="68580" tIns="34290" rIns="68580" bIns="34290" rtlCol="0">
            <a:spAutoFit/>
          </a:bodyPr>
          <a:lstStyle/>
          <a:p>
            <a:r>
              <a:rPr lang="zh-CN" altLang="en-US" sz="2100" b="1">
                <a:solidFill>
                  <a:srgbClr val="C00000"/>
                </a:solidFill>
                <a:latin typeface="宋体" panose="02010600030101010101" pitchFamily="2" charset="-122"/>
                <a:ea typeface="宋体" panose="02010600030101010101" pitchFamily="2" charset="-122"/>
              </a:rPr>
              <a:t>忆往事</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22" name="矩形 21"/>
          <p:cNvSpPr/>
          <p:nvPr>
            <p:custDataLst>
              <p:tags r:id="rId19"/>
            </p:custDataLst>
          </p:nvPr>
        </p:nvSpPr>
        <p:spPr>
          <a:xfrm>
            <a:off x="0" y="4512386"/>
            <a:ext cx="9144000" cy="63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latin typeface="宋体" panose="02010600030101010101" pitchFamily="2" charset="-122"/>
                <a:ea typeface="宋体" panose="02010600030101010101" pitchFamily="2" charset="-122"/>
              </a:rPr>
              <a:t>一字领起</a:t>
            </a:r>
            <a:endParaRPr lang="zh-CN" altLang="en-US" sz="2100" b="1">
              <a:latin typeface="宋体" panose="02010600030101010101" pitchFamily="2" charset="-122"/>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randombar(horizontal)">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flipV="1">
            <a:off x="1072515" y="737870"/>
            <a:ext cx="7035165" cy="381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2"/>
            </p:custDataLst>
          </p:nvPr>
        </p:nvSpPr>
        <p:spPr>
          <a:xfrm>
            <a:off x="967423" y="264853"/>
            <a:ext cx="7208520" cy="511175"/>
          </a:xfrm>
          <a:prstGeom prst="rect">
            <a:avLst/>
          </a:prstGeom>
        </p:spPr>
        <p:txBody>
          <a:bodyPr wrap="square" lIns="68580" tIns="34290" rIns="68580" bIns="34290">
            <a:spAutoFit/>
          </a:bodyPr>
          <a:lstStyle/>
          <a:p>
            <a:pPr>
              <a:lnSpc>
                <a:spcPct val="120000"/>
              </a:lnSpc>
            </a:pPr>
            <a:r>
              <a:rPr lang="zh-CN" altLang="en-US" sz="2400" b="1">
                <a:latin typeface="宋体" panose="02010600030101010101" pitchFamily="2" charset="-122"/>
                <a:ea typeface="宋体" panose="02010600030101010101" pitchFamily="2" charset="-122"/>
              </a:rPr>
              <a:t>概括全词，展开想象，看看这首词描述了哪四幅图画？</a:t>
            </a:r>
            <a:endParaRPr lang="zh-CN" altLang="en-US" sz="2400" b="1">
              <a:latin typeface="宋体" panose="02010600030101010101" pitchFamily="2" charset="-122"/>
              <a:ea typeface="宋体" panose="02010600030101010101" pitchFamily="2" charset="-122"/>
            </a:endParaRPr>
          </a:p>
        </p:txBody>
      </p:sp>
      <p:sp>
        <p:nvSpPr>
          <p:cNvPr id="8" name="矩形 7"/>
          <p:cNvSpPr/>
          <p:nvPr>
            <p:custDataLst>
              <p:tags r:id="rId3"/>
            </p:custDataLst>
          </p:nvPr>
        </p:nvSpPr>
        <p:spPr>
          <a:xfrm>
            <a:off x="661830" y="1242127"/>
            <a:ext cx="2458847" cy="346249"/>
          </a:xfrm>
          <a:prstGeom prst="rect">
            <a:avLst/>
          </a:prstGeom>
        </p:spPr>
        <p:txBody>
          <a:bodyPr wrap="none" lIns="68580" tIns="34290" rIns="68580" bIns="34290">
            <a:spAutoFit/>
          </a:bodyPr>
          <a:lstStyle/>
          <a:p>
            <a:r>
              <a:rPr lang="zh-CN" altLang="en-US" sz="1800" b="1">
                <a:latin typeface="宋体" panose="02010600030101010101" pitchFamily="2" charset="-122"/>
                <a:ea typeface="宋体" panose="02010600030101010101" pitchFamily="2" charset="-122"/>
              </a:rPr>
              <a:t>（请用四个短语概括）</a:t>
            </a:r>
            <a:endParaRPr lang="zh-CN" altLang="en-US" sz="1800">
              <a:latin typeface="宋体" panose="02010600030101010101" pitchFamily="2" charset="-122"/>
              <a:ea typeface="宋体" panose="02010600030101010101" pitchFamily="2" charset="-122"/>
            </a:endParaRPr>
          </a:p>
        </p:txBody>
      </p:sp>
      <p:sp>
        <p:nvSpPr>
          <p:cNvPr id="9" name="内容占位符 2"/>
          <p:cNvSpPr txBox="1"/>
          <p:nvPr>
            <p:custDataLst>
              <p:tags r:id="rId4"/>
            </p:custDataLst>
          </p:nvPr>
        </p:nvSpPr>
        <p:spPr>
          <a:xfrm>
            <a:off x="757238" y="1715732"/>
            <a:ext cx="5249165" cy="2574608"/>
          </a:xfr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450"/>
              </a:spcBef>
              <a:buNone/>
            </a:pPr>
            <a:r>
              <a:rPr lang="zh-CN" altLang="en-US" sz="2000" b="1">
                <a:latin typeface="楷体" panose="02010609060101010101" pitchFamily="49" charset="-122"/>
                <a:ea typeface="楷体" panose="02010609060101010101" pitchFamily="49" charset="-122"/>
              </a:rPr>
              <a:t>    独立寒秋，湘江北去，橘子洲头。看万山红遍，层林尽染；漫江碧透，百舸争流。鹰击长空，鱼翔浅底，万类霜天竞自由。怅寥廓，问苍茫大地，谁主沉浮</a:t>
            </a:r>
            <a:r>
              <a:rPr lang="en-US" altLang="zh-CN" sz="2000" b="1">
                <a:latin typeface="楷体" panose="02010609060101010101" pitchFamily="49" charset="-122"/>
                <a:ea typeface="楷体" panose="02010609060101010101" pitchFamily="49" charset="-122"/>
              </a:rPr>
              <a:t>?</a:t>
            </a:r>
            <a:endParaRPr lang="en-US" altLang="zh-CN" sz="2000" b="1">
              <a:latin typeface="楷体" panose="02010609060101010101" pitchFamily="49" charset="-122"/>
              <a:ea typeface="楷体" panose="02010609060101010101" pitchFamily="49" charset="-122"/>
            </a:endParaRPr>
          </a:p>
          <a:p>
            <a:pPr marL="0" indent="0">
              <a:lnSpc>
                <a:spcPct val="120000"/>
              </a:lnSpc>
              <a:spcBef>
                <a:spcPts val="450"/>
              </a:spcBef>
              <a:buNone/>
            </a:pPr>
            <a:r>
              <a:rPr lang="en-US" altLang="zh-CN" sz="2000" b="1">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携来百侣曾游，忆往昔峥嵘岁月稠。恰同学少年，风华正茂；书生意气，挥斥方遒。指点江山，激扬文字，粪土当年万户侯。曾记否，到中流击水，浪遏飞舟</a:t>
            </a:r>
            <a:r>
              <a:rPr lang="en-US" altLang="zh-CN" sz="2000" b="1">
                <a:latin typeface="楷体" panose="02010609060101010101" pitchFamily="49" charset="-122"/>
                <a:ea typeface="楷体" panose="02010609060101010101" pitchFamily="49" charset="-122"/>
              </a:rPr>
              <a:t>?</a:t>
            </a:r>
            <a:endParaRPr lang="en-US" altLang="zh-CN" sz="2000" b="1">
              <a:latin typeface="楷体" panose="02010609060101010101" pitchFamily="49" charset="-122"/>
              <a:ea typeface="楷体" panose="02010609060101010101" pitchFamily="49" charset="-122"/>
            </a:endParaRPr>
          </a:p>
        </p:txBody>
      </p:sp>
      <p:sp>
        <p:nvSpPr>
          <p:cNvPr id="10" name="矩形 9"/>
          <p:cNvSpPr/>
          <p:nvPr>
            <p:custDataLst>
              <p:tags r:id="rId5"/>
            </p:custDataLst>
          </p:nvPr>
        </p:nvSpPr>
        <p:spPr>
          <a:xfrm>
            <a:off x="6657552" y="1842135"/>
            <a:ext cx="1848326" cy="3609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chemeClr val="bg1"/>
                </a:solidFill>
                <a:latin typeface="宋体" panose="02010600030101010101" pitchFamily="2" charset="-122"/>
                <a:ea typeface="宋体" panose="02010600030101010101" pitchFamily="2" charset="-122"/>
              </a:rPr>
              <a:t>独立寒秋图</a:t>
            </a:r>
            <a:endParaRPr lang="zh-CN" altLang="en-US" sz="2100" b="1">
              <a:solidFill>
                <a:schemeClr val="bg1"/>
              </a:solidFill>
              <a:latin typeface="宋体" panose="02010600030101010101" pitchFamily="2" charset="-122"/>
              <a:ea typeface="宋体" panose="02010600030101010101" pitchFamily="2" charset="-122"/>
            </a:endParaRPr>
          </a:p>
        </p:txBody>
      </p:sp>
      <p:sp>
        <p:nvSpPr>
          <p:cNvPr id="11" name="矩形 10"/>
          <p:cNvSpPr/>
          <p:nvPr>
            <p:custDataLst>
              <p:tags r:id="rId6"/>
            </p:custDataLst>
          </p:nvPr>
        </p:nvSpPr>
        <p:spPr>
          <a:xfrm>
            <a:off x="6657074" y="2664936"/>
            <a:ext cx="1849280" cy="3857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chemeClr val="bg1"/>
                </a:solidFill>
                <a:latin typeface="宋体" panose="02010600030101010101" pitchFamily="2" charset="-122"/>
                <a:ea typeface="宋体" panose="02010600030101010101" pitchFamily="2" charset="-122"/>
              </a:rPr>
              <a:t>湘江秋景图</a:t>
            </a:r>
            <a:endParaRPr lang="zh-CN" altLang="en-US" sz="2100" b="1">
              <a:solidFill>
                <a:schemeClr val="bg1"/>
              </a:solidFill>
              <a:latin typeface="宋体" panose="02010600030101010101" pitchFamily="2" charset="-122"/>
              <a:ea typeface="宋体" panose="02010600030101010101" pitchFamily="2" charset="-122"/>
            </a:endParaRPr>
          </a:p>
        </p:txBody>
      </p:sp>
      <p:sp>
        <p:nvSpPr>
          <p:cNvPr id="12" name="矩形 11"/>
          <p:cNvSpPr/>
          <p:nvPr>
            <p:custDataLst>
              <p:tags r:id="rId7"/>
            </p:custDataLst>
          </p:nvPr>
        </p:nvSpPr>
        <p:spPr>
          <a:xfrm>
            <a:off x="6657552" y="3512502"/>
            <a:ext cx="1848326" cy="3843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chemeClr val="bg1"/>
                </a:solidFill>
                <a:latin typeface="宋体" panose="02010600030101010101" pitchFamily="2" charset="-122"/>
                <a:ea typeface="宋体" panose="02010600030101010101" pitchFamily="2" charset="-122"/>
              </a:rPr>
              <a:t>峥嵘岁月图</a:t>
            </a:r>
            <a:endParaRPr lang="zh-CN" altLang="en-US" sz="2100" b="1">
              <a:solidFill>
                <a:schemeClr val="bg1"/>
              </a:solidFill>
              <a:latin typeface="宋体" panose="02010600030101010101" pitchFamily="2" charset="-122"/>
              <a:ea typeface="宋体" panose="02010600030101010101" pitchFamily="2" charset="-122"/>
            </a:endParaRPr>
          </a:p>
        </p:txBody>
      </p:sp>
      <p:sp>
        <p:nvSpPr>
          <p:cNvPr id="13" name="矩形 12"/>
          <p:cNvSpPr/>
          <p:nvPr>
            <p:custDataLst>
              <p:tags r:id="rId8"/>
            </p:custDataLst>
          </p:nvPr>
        </p:nvSpPr>
        <p:spPr>
          <a:xfrm>
            <a:off x="6657552" y="4358640"/>
            <a:ext cx="1848326" cy="3733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chemeClr val="bg1"/>
                </a:solidFill>
                <a:latin typeface="宋体" panose="02010600030101010101" pitchFamily="2" charset="-122"/>
                <a:ea typeface="宋体" panose="02010600030101010101" pitchFamily="2" charset="-122"/>
              </a:rPr>
              <a:t>中流击水图</a:t>
            </a:r>
            <a:endParaRPr lang="zh-CN" altLang="en-US" sz="2100" b="1">
              <a:solidFill>
                <a:schemeClr val="bg1"/>
              </a:solidFill>
              <a:latin typeface="宋体" panose="02010600030101010101" pitchFamily="2" charset="-122"/>
              <a:ea typeface="宋体" panose="02010600030101010101" pitchFamily="2" charset="-122"/>
            </a:endParaRPr>
          </a:p>
        </p:txBody>
      </p:sp>
      <p:grpSp>
        <p:nvGrpSpPr>
          <p:cNvPr id="36" name="组合 35"/>
          <p:cNvGrpSpPr/>
          <p:nvPr>
            <p:custDataLst>
              <p:tags r:id="rId9"/>
            </p:custDataLst>
          </p:nvPr>
        </p:nvGrpSpPr>
        <p:grpSpPr>
          <a:xfrm>
            <a:off x="1562285" y="1746202"/>
            <a:ext cx="5095266" cy="402575"/>
            <a:chOff x="2083047" y="2328269"/>
            <a:chExt cx="6793688" cy="536766"/>
          </a:xfrm>
        </p:grpSpPr>
        <p:pic>
          <p:nvPicPr>
            <p:cNvPr id="14" name="图片 13"/>
            <p:cNvPicPr>
              <a:picLocks noChangeAspect="1"/>
            </p:cNvPicPr>
            <p:nvPr>
              <p:custDataLst>
                <p:tags r:id="rId10"/>
              </p:custDataLst>
            </p:nvPr>
          </p:nvPicPr>
          <p:blipFill>
            <a:blip r:embed="rId11"/>
            <a:stretch>
              <a:fillRect/>
            </a:stretch>
          </p:blipFill>
          <p:spPr>
            <a:xfrm>
              <a:off x="2083047" y="2328270"/>
              <a:ext cx="545100" cy="536765"/>
            </a:xfrm>
            <a:prstGeom prst="rect">
              <a:avLst/>
            </a:prstGeom>
          </p:spPr>
        </p:pic>
        <p:cxnSp>
          <p:nvCxnSpPr>
            <p:cNvPr id="19" name="连接符: 肘形 18"/>
            <p:cNvCxnSpPr>
              <a:stCxn id="14" idx="0"/>
              <a:endCxn id="10" idx="1"/>
            </p:cNvCxnSpPr>
            <p:nvPr>
              <p:custDataLst>
                <p:tags r:id="rId12"/>
              </p:custDataLst>
            </p:nvPr>
          </p:nvCxnSpPr>
          <p:spPr>
            <a:xfrm rot="16200000" flipH="1">
              <a:off x="5431878" y="-748012"/>
              <a:ext cx="368575" cy="6521138"/>
            </a:xfrm>
            <a:prstGeom prst="bentConnector4">
              <a:avLst>
                <a:gd name="adj1" fmla="val -45483"/>
                <a:gd name="adj2" fmla="val 95403"/>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custDataLst>
              <p:tags r:id="rId13"/>
            </p:custDataLst>
          </p:nvPr>
        </p:nvGrpSpPr>
        <p:grpSpPr>
          <a:xfrm>
            <a:off x="5072380" y="1750060"/>
            <a:ext cx="1584960" cy="1108075"/>
            <a:chOff x="7088591" y="2333363"/>
            <a:chExt cx="1787509" cy="1477059"/>
          </a:xfrm>
        </p:grpSpPr>
        <p:pic>
          <p:nvPicPr>
            <p:cNvPr id="15" name="图片 14"/>
            <p:cNvPicPr>
              <a:picLocks noChangeAspect="1"/>
            </p:cNvPicPr>
            <p:nvPr>
              <p:custDataLst>
                <p:tags r:id="rId14"/>
              </p:custDataLst>
            </p:nvPr>
          </p:nvPicPr>
          <p:blipFill>
            <a:blip r:embed="rId11"/>
            <a:stretch>
              <a:fillRect/>
            </a:stretch>
          </p:blipFill>
          <p:spPr>
            <a:xfrm>
              <a:off x="7088591" y="2333363"/>
              <a:ext cx="545100" cy="536765"/>
            </a:xfrm>
            <a:prstGeom prst="rect">
              <a:avLst/>
            </a:prstGeom>
          </p:spPr>
        </p:pic>
        <p:cxnSp>
          <p:nvCxnSpPr>
            <p:cNvPr id="25" name="连接符: 肘形 24"/>
            <p:cNvCxnSpPr>
              <a:stCxn id="15" idx="2"/>
              <a:endCxn id="11" idx="1"/>
            </p:cNvCxnSpPr>
            <p:nvPr>
              <p:custDataLst>
                <p:tags r:id="rId15"/>
              </p:custDataLst>
            </p:nvPr>
          </p:nvCxnSpPr>
          <p:spPr>
            <a:xfrm rot="16200000" flipH="1">
              <a:off x="7648473" y="2582796"/>
              <a:ext cx="940295" cy="1514958"/>
            </a:xfrm>
            <a:prstGeom prst="bentConnector2">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custDataLst>
              <p:tags r:id="rId16"/>
            </p:custDataLst>
          </p:nvPr>
        </p:nvGrpSpPr>
        <p:grpSpPr>
          <a:xfrm>
            <a:off x="3049520" y="3285580"/>
            <a:ext cx="3488810" cy="402574"/>
            <a:chOff x="4224352" y="4452739"/>
            <a:chExt cx="4651747" cy="536765"/>
          </a:xfrm>
        </p:grpSpPr>
        <p:pic>
          <p:nvPicPr>
            <p:cNvPr id="16" name="图片 15"/>
            <p:cNvPicPr>
              <a:picLocks noChangeAspect="1"/>
            </p:cNvPicPr>
            <p:nvPr>
              <p:custDataLst>
                <p:tags r:id="rId17"/>
              </p:custDataLst>
            </p:nvPr>
          </p:nvPicPr>
          <p:blipFill>
            <a:blip r:embed="rId11"/>
            <a:stretch>
              <a:fillRect/>
            </a:stretch>
          </p:blipFill>
          <p:spPr>
            <a:xfrm>
              <a:off x="4224352" y="4452739"/>
              <a:ext cx="545100" cy="536765"/>
            </a:xfrm>
            <a:prstGeom prst="rect">
              <a:avLst/>
            </a:prstGeom>
          </p:spPr>
        </p:pic>
        <p:cxnSp>
          <p:nvCxnSpPr>
            <p:cNvPr id="27" name="连接符: 肘形 26"/>
            <p:cNvCxnSpPr>
              <a:stCxn id="16" idx="3"/>
            </p:cNvCxnSpPr>
            <p:nvPr>
              <p:custDataLst>
                <p:tags r:id="rId18"/>
              </p:custDataLst>
            </p:nvPr>
          </p:nvCxnSpPr>
          <p:spPr>
            <a:xfrm>
              <a:off x="4769452" y="4721122"/>
              <a:ext cx="4106647" cy="268382"/>
            </a:xfrm>
            <a:prstGeom prst="bentConnector3">
              <a:avLst>
                <a:gd name="adj1" fmla="val 86863"/>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custDataLst>
              <p:tags r:id="rId19"/>
            </p:custDataLst>
          </p:nvPr>
        </p:nvGrpSpPr>
        <p:grpSpPr>
          <a:xfrm>
            <a:off x="756603" y="4358853"/>
            <a:ext cx="5900313" cy="402574"/>
            <a:chOff x="1009650" y="5982830"/>
            <a:chExt cx="7867084" cy="536765"/>
          </a:xfrm>
        </p:grpSpPr>
        <p:pic>
          <p:nvPicPr>
            <p:cNvPr id="17" name="图片 16"/>
            <p:cNvPicPr>
              <a:picLocks noChangeAspect="1"/>
            </p:cNvPicPr>
            <p:nvPr>
              <p:custDataLst>
                <p:tags r:id="rId20"/>
              </p:custDataLst>
            </p:nvPr>
          </p:nvPicPr>
          <p:blipFill>
            <a:blip r:embed="rId11"/>
            <a:stretch>
              <a:fillRect/>
            </a:stretch>
          </p:blipFill>
          <p:spPr>
            <a:xfrm>
              <a:off x="1009650" y="5982830"/>
              <a:ext cx="545100" cy="536765"/>
            </a:xfrm>
            <a:prstGeom prst="rect">
              <a:avLst/>
            </a:prstGeom>
          </p:spPr>
        </p:pic>
        <p:cxnSp>
          <p:nvCxnSpPr>
            <p:cNvPr id="32" name="连接符: 肘形 31"/>
            <p:cNvCxnSpPr>
              <a:stCxn id="17" idx="2"/>
              <a:endCxn id="13" idx="1"/>
            </p:cNvCxnSpPr>
            <p:nvPr>
              <p:custDataLst>
                <p:tags r:id="rId21"/>
              </p:custDataLst>
            </p:nvPr>
          </p:nvCxnSpPr>
          <p:spPr>
            <a:xfrm rot="5400000" flipH="1" flipV="1">
              <a:off x="4849889" y="2492750"/>
              <a:ext cx="459155" cy="7594535"/>
            </a:xfrm>
            <a:prstGeom prst="bentConnector4">
              <a:avLst>
                <a:gd name="adj1" fmla="val -3319"/>
                <a:gd name="adj2" fmla="val 92464"/>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2"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2"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2"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2"/>
      <p:bldP spid="11" grpId="2"/>
      <p:bldP spid="12" grpId="2"/>
      <p:bldP spid="13"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srcRect t="-4"/>
          <a:stretch>
            <a:fillRect/>
          </a:stretch>
        </p:blipFill>
        <p:spPr>
          <a:xfrm>
            <a:off x="509270" y="1873885"/>
            <a:ext cx="3983990" cy="2469515"/>
          </a:xfrm>
          <a:prstGeom prst="rect">
            <a:avLst/>
          </a:prstGeom>
        </p:spPr>
      </p:pic>
      <p:sp>
        <p:nvSpPr>
          <p:cNvPr id="5" name="标题 1" hidden="1"/>
          <p:cNvSpPr txBox="1"/>
          <p:nvPr>
            <p:custDataLst>
              <p:tags r:id="rId3"/>
            </p:custDataLst>
          </p:nvPr>
        </p:nvSpPr>
        <p:spPr>
          <a:xfrm>
            <a:off x="685324" y="955386"/>
            <a:ext cx="2088832" cy="460058"/>
          </a:xfrm>
        </p:spPr>
        <p:txBody>
          <a:bodyPr lIns="68580" tIns="34290" rIns="68580" bIns="3429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zh-CN" sz="3000">
                <a:solidFill>
                  <a:srgbClr val="C00000"/>
                </a:solidFill>
                <a:latin typeface="汉仪秦川飞影W" panose="00020600040101010101" pitchFamily="18" charset="-122"/>
                <a:ea typeface="汉仪秦川飞影W" panose="00020600040101010101" pitchFamily="18" charset="-122"/>
              </a:rPr>
              <a:t>独立寒秋图</a:t>
            </a:r>
            <a:endParaRPr lang="zh-CN" altLang="zh-CN" sz="3000">
              <a:solidFill>
                <a:srgbClr val="C00000"/>
              </a:solidFill>
              <a:latin typeface="汉仪秦川飞影W" panose="00020600040101010101" pitchFamily="18" charset="-122"/>
              <a:ea typeface="汉仪秦川飞影W" panose="00020600040101010101" pitchFamily="18" charset="-122"/>
            </a:endParaRPr>
          </a:p>
        </p:txBody>
      </p:sp>
      <p:sp>
        <p:nvSpPr>
          <p:cNvPr id="6" name="内容占位符 2"/>
          <p:cNvSpPr txBox="1"/>
          <p:nvPr>
            <p:custDataLst>
              <p:tags r:id="rId4"/>
            </p:custDataLst>
          </p:nvPr>
        </p:nvSpPr>
        <p:spPr>
          <a:xfrm>
            <a:off x="5340340" y="2086841"/>
            <a:ext cx="3268980" cy="1793616"/>
          </a:xfrm>
        </p:spPr>
        <p:txBody>
          <a:bodyPr vert="eaVert"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50000"/>
              </a:lnSpc>
              <a:spcBef>
                <a:spcPct val="0"/>
              </a:spcBef>
              <a:buNone/>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独立寒秋，</a:t>
            </a:r>
            <a:endParaRPr lang="en-US" altLang="zh-CN" sz="32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湘江北去，</a:t>
            </a:r>
            <a:endParaRPr lang="en-US" altLang="zh-CN" sz="32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橘子洲头。</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圆角矩形 3"/>
          <p:cNvSpPr/>
          <p:nvPr>
            <p:custDataLst>
              <p:tags r:id="rId5"/>
            </p:custDataLst>
          </p:nvPr>
        </p:nvSpPr>
        <p:spPr>
          <a:xfrm>
            <a:off x="8159068" y="2889700"/>
            <a:ext cx="336209" cy="6962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时间</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8" name="圆角矩形 4"/>
          <p:cNvSpPr/>
          <p:nvPr>
            <p:custDataLst>
              <p:tags r:id="rId6"/>
            </p:custDataLst>
          </p:nvPr>
        </p:nvSpPr>
        <p:spPr>
          <a:xfrm>
            <a:off x="5651392" y="2225769"/>
            <a:ext cx="336209" cy="6945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地点</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9" name="圆角矩形 5"/>
          <p:cNvSpPr/>
          <p:nvPr>
            <p:custDataLst>
              <p:tags r:id="rId7"/>
            </p:custDataLst>
          </p:nvPr>
        </p:nvSpPr>
        <p:spPr>
          <a:xfrm>
            <a:off x="8159068" y="2131789"/>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人物</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0" name="圆角矩形 6"/>
          <p:cNvSpPr/>
          <p:nvPr>
            <p:custDataLst>
              <p:tags r:id="rId8"/>
            </p:custDataLst>
          </p:nvPr>
        </p:nvSpPr>
        <p:spPr>
          <a:xfrm>
            <a:off x="6878877" y="2223864"/>
            <a:ext cx="336209" cy="6962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环境</a:t>
            </a:r>
            <a:endParaRPr lang="zh-CN" altLang="en-US" sz="1800" b="1">
              <a:solidFill>
                <a:schemeClr val="bg1"/>
              </a:solidFill>
              <a:latin typeface="仿宋" panose="02010609060101010101" pitchFamily="49" charset="-122"/>
              <a:ea typeface="仿宋" panose="02010609060101010101" pitchFamily="49" charset="-122"/>
            </a:endParaRPr>
          </a:p>
        </p:txBody>
      </p:sp>
      <p:pic>
        <p:nvPicPr>
          <p:cNvPr id="14" name="图片 13"/>
          <p:cNvPicPr>
            <a:picLocks noChangeAspect="1"/>
          </p:cNvPicPr>
          <p:nvPr>
            <p:custDataLst>
              <p:tags r:id="rId9"/>
            </p:custDataLst>
          </p:nvPr>
        </p:nvPicPr>
        <p:blipFill>
          <a:blip r:embed="rId10"/>
          <a:stretch>
            <a:fillRect/>
          </a:stretch>
        </p:blipFill>
        <p:spPr>
          <a:xfrm>
            <a:off x="733425" y="674370"/>
            <a:ext cx="2934335" cy="94107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p:bldP spid="1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a:off x="8193866" y="0"/>
            <a:ext cx="950134" cy="819978"/>
          </a:xfrm>
          <a:prstGeom prst="rect">
            <a:avLst/>
          </a:prstGeom>
        </p:spPr>
      </p:pic>
      <p:pic>
        <p:nvPicPr>
          <p:cNvPr id="7" name="图片 6" descr="D:\meihua_service_cache\jpg/27ba7a40c549c627b95e2ad42869f3b4.jpg27ba7a40c549c627b95e2ad42869f3b4"/>
          <p:cNvPicPr>
            <a:picLocks noChangeAspect="1"/>
          </p:cNvPicPr>
          <p:nvPr>
            <p:custDataLst>
              <p:tags r:id="rId3"/>
            </p:custDataLst>
          </p:nvPr>
        </p:nvPicPr>
        <p:blipFill>
          <a:blip r:embed="rId4"/>
          <a:srcRect t="8621" b="8621"/>
          <a:stretch>
            <a:fillRect/>
          </a:stretch>
        </p:blipFill>
        <p:spPr>
          <a:xfrm>
            <a:off x="5435600" y="417830"/>
            <a:ext cx="3613785" cy="449707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8" name="文本框 7"/>
          <p:cNvSpPr txBox="1"/>
          <p:nvPr>
            <p:custDataLst>
              <p:tags r:id="rId5"/>
            </p:custDataLst>
          </p:nvPr>
        </p:nvSpPr>
        <p:spPr>
          <a:xfrm>
            <a:off x="159385" y="281940"/>
            <a:ext cx="4985385" cy="772160"/>
          </a:xfrm>
          <a:prstGeom prst="rect">
            <a:avLst/>
          </a:prstGeom>
          <a:noFill/>
        </p:spPr>
        <p:txBody>
          <a:bodyPr wrap="square" lIns="47625" tIns="19050" rIns="47625" bIns="19050" rtlCol="0" anchor="t" anchorCtr="0">
            <a:normAutofit lnSpcReduction="10000"/>
          </a:bodyPr>
          <a:lstStyle/>
          <a:p>
            <a:pPr marL="0" indent="0" algn="l">
              <a:lnSpc>
                <a:spcPct val="100000"/>
              </a:lnSpc>
              <a:spcBef>
                <a:spcPct val="0"/>
              </a:spcBef>
              <a:spcAft>
                <a:spcPct val="0"/>
              </a:spcAft>
              <a:buSzTx/>
              <a:buNone/>
            </a:pPr>
            <a:r>
              <a:rPr lang="en-US" altLang="zh-CN" sz="2400" b="1" spc="200">
                <a:solidFill>
                  <a:schemeClr val="accent1"/>
                </a:solidFill>
                <a:latin typeface="隶书" panose="02010509060101010101" pitchFamily="49" charset="-122"/>
                <a:ea typeface="隶书" panose="02010509060101010101" pitchFamily="49" charset="-122"/>
                <a:sym typeface="Segoe UI" panose="020B0502040204020203" pitchFamily="34" charset="0"/>
              </a:rPr>
              <a:t>      </a:t>
            </a:r>
            <a:r>
              <a:rPr lang="zh-CN" altLang="en-US" sz="2400" b="1" spc="200">
                <a:solidFill>
                  <a:srgbClr val="C00000"/>
                </a:solidFill>
                <a:latin typeface="隶书" panose="02010509060101010101" pitchFamily="49" charset="-122"/>
                <a:ea typeface="隶书" panose="02010509060101010101" pitchFamily="49" charset="-122"/>
                <a:sym typeface="Segoe UI" panose="020B0502040204020203" pitchFamily="34" charset="0"/>
              </a:rPr>
              <a:t>开头三句的正常语序是怎样的？诗中为什么这样写？</a:t>
            </a:r>
            <a:endParaRPr lang="zh-CN" altLang="en-US" sz="2400" b="1" spc="200">
              <a:solidFill>
                <a:srgbClr val="C00000"/>
              </a:solidFill>
              <a:latin typeface="隶书" panose="02010509060101010101" pitchFamily="49" charset="-122"/>
              <a:ea typeface="隶书" panose="02010509060101010101" pitchFamily="49" charset="-122"/>
              <a:sym typeface="Segoe UI" panose="020B0502040204020203" pitchFamily="34"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a:off x="8193866" y="0"/>
            <a:ext cx="950134" cy="819978"/>
          </a:xfrm>
          <a:prstGeom prst="rect">
            <a:avLst/>
          </a:prstGeom>
        </p:spPr>
      </p:pic>
      <p:pic>
        <p:nvPicPr>
          <p:cNvPr id="7" name="图片 6" descr="D:\meihua_service_cache\jpg/27ba7a40c549c627b95e2ad42869f3b4.jpg27ba7a40c549c627b95e2ad42869f3b4"/>
          <p:cNvPicPr>
            <a:picLocks noChangeAspect="1"/>
          </p:cNvPicPr>
          <p:nvPr>
            <p:custDataLst>
              <p:tags r:id="rId3"/>
            </p:custDataLst>
          </p:nvPr>
        </p:nvPicPr>
        <p:blipFill>
          <a:blip r:embed="rId4"/>
          <a:srcRect t="8621" b="8621"/>
          <a:stretch>
            <a:fillRect/>
          </a:stretch>
        </p:blipFill>
        <p:spPr>
          <a:xfrm>
            <a:off x="5435600" y="417830"/>
            <a:ext cx="3613785" cy="449707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8" name="文本框 7"/>
          <p:cNvSpPr txBox="1"/>
          <p:nvPr>
            <p:custDataLst>
              <p:tags r:id="rId5"/>
            </p:custDataLst>
          </p:nvPr>
        </p:nvSpPr>
        <p:spPr>
          <a:xfrm>
            <a:off x="159385" y="281940"/>
            <a:ext cx="4985385" cy="772160"/>
          </a:xfrm>
          <a:prstGeom prst="rect">
            <a:avLst/>
          </a:prstGeom>
          <a:noFill/>
        </p:spPr>
        <p:txBody>
          <a:bodyPr wrap="square" lIns="47625" tIns="19050" rIns="47625" bIns="19050" rtlCol="0" anchor="t" anchorCtr="0">
            <a:normAutofit lnSpcReduction="10000"/>
          </a:bodyPr>
          <a:lstStyle/>
          <a:p>
            <a:pPr marL="0" indent="0" algn="l">
              <a:lnSpc>
                <a:spcPct val="100000"/>
              </a:lnSpc>
              <a:spcBef>
                <a:spcPct val="0"/>
              </a:spcBef>
              <a:spcAft>
                <a:spcPct val="0"/>
              </a:spcAft>
              <a:buSzTx/>
              <a:buNone/>
            </a:pPr>
            <a:r>
              <a:rPr lang="en-US" altLang="zh-CN" sz="2400" b="1" spc="200">
                <a:solidFill>
                  <a:schemeClr val="accent1"/>
                </a:solidFill>
                <a:latin typeface="隶书" panose="02010509060101010101" pitchFamily="49" charset="-122"/>
                <a:ea typeface="隶书" panose="02010509060101010101" pitchFamily="49" charset="-122"/>
                <a:sym typeface="Segoe UI" panose="020B0502040204020203" pitchFamily="34" charset="0"/>
              </a:rPr>
              <a:t>      </a:t>
            </a:r>
            <a:r>
              <a:rPr lang="zh-CN" altLang="en-US" sz="2400" b="1" spc="200">
                <a:solidFill>
                  <a:srgbClr val="C00000"/>
                </a:solidFill>
                <a:latin typeface="隶书" panose="02010509060101010101" pitchFamily="49" charset="-122"/>
                <a:ea typeface="隶书" panose="02010509060101010101" pitchFamily="49" charset="-122"/>
                <a:sym typeface="Segoe UI" panose="020B0502040204020203" pitchFamily="34" charset="0"/>
              </a:rPr>
              <a:t>开头三句的正常语序是怎样的？诗中为什么这样写？</a:t>
            </a:r>
            <a:endParaRPr lang="zh-CN" altLang="en-US" sz="2400" b="1" spc="200">
              <a:solidFill>
                <a:srgbClr val="C00000"/>
              </a:solidFill>
              <a:latin typeface="隶书" panose="02010509060101010101" pitchFamily="49" charset="-122"/>
              <a:ea typeface="隶书" panose="02010509060101010101" pitchFamily="49" charset="-122"/>
              <a:sym typeface="Segoe UI" panose="020B0502040204020203" pitchFamily="34" charset="0"/>
            </a:endParaRPr>
          </a:p>
        </p:txBody>
      </p:sp>
      <p:sp>
        <p:nvSpPr>
          <p:cNvPr id="11" name="Title 6"/>
          <p:cNvSpPr txBox="1"/>
          <p:nvPr>
            <p:custDataLst>
              <p:tags r:id="rId6"/>
            </p:custDataLst>
          </p:nvPr>
        </p:nvSpPr>
        <p:spPr>
          <a:xfrm>
            <a:off x="94615" y="1293495"/>
            <a:ext cx="5175885" cy="3622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altLang="zh-CN"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调整方式不唯一，如：寒秋，（我）独立（于）橘子洲头，（望）湘江北去。</a:t>
            </a:r>
            <a:endPar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lvl="0" indent="0" algn="l" fontAlgn="ctr">
              <a:lnSpc>
                <a:spcPct val="120000"/>
              </a:lnSpc>
              <a:spcBef>
                <a:spcPct val="0"/>
              </a:spcBef>
              <a:spcAft>
                <a:spcPts val="800"/>
              </a:spcAft>
              <a:buSzTx/>
              <a:buFont typeface="Wingdings" panose="05000000000000000000" charset="0"/>
            </a:pPr>
            <a:r>
              <a:rPr altLang="zh-CN"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倒装一般是为了</a:t>
            </a:r>
            <a:r>
              <a:rPr lang="zh-CN" altLang="en-US" sz="2100" b="1" spc="200">
                <a:ln w="3175">
                  <a:noFill/>
                  <a:prstDash val="dash"/>
                </a:ln>
                <a:solidFill>
                  <a:srgbClr val="C00000"/>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强调</a:t>
            </a:r>
            <a:r>
              <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。诗人这样写，强调了“独立”一词，显现出诗人卓尔不群，高瞻远瞩、激流勇进、器宇轩昂、顶天立地的英雄气概。突出深秋江畔独自沉思的伟人形象，并且与后文回忆中的场面形成了</a:t>
            </a:r>
            <a:r>
              <a:rPr lang="zh-CN" altLang="en-US" sz="2100" b="1" spc="200">
                <a:ln w="3175">
                  <a:noFill/>
                  <a:prstDash val="dash"/>
                </a:ln>
                <a:solidFill>
                  <a:srgbClr val="C00000"/>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对比</a:t>
            </a:r>
            <a:r>
              <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a:t>
            </a:r>
            <a:endParaRPr lang="zh-CN" altLang="en-US" sz="2100" b="1" spc="20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hidden="1"/>
          <p:cNvSpPr txBox="1"/>
          <p:nvPr>
            <p:custDataLst>
              <p:tags r:id="rId1"/>
            </p:custDataLst>
          </p:nvPr>
        </p:nvSpPr>
        <p:spPr>
          <a:xfrm>
            <a:off x="685324" y="957262"/>
            <a:ext cx="2088832" cy="460058"/>
          </a:xfrm>
        </p:spPr>
        <p:txBody>
          <a:bodyPr lIns="68580" tIns="34290" rIns="68580" bIns="3429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000">
                <a:solidFill>
                  <a:srgbClr val="C00000"/>
                </a:solidFill>
                <a:latin typeface="汉仪秦川飞影W" panose="00020600040101010101" pitchFamily="18" charset="-122"/>
                <a:ea typeface="汉仪秦川飞影W" panose="00020600040101010101" pitchFamily="18" charset="-122"/>
              </a:rPr>
              <a:t>湘江秋景图</a:t>
            </a:r>
            <a:endParaRPr lang="zh-CN" altLang="zh-CN" sz="3000">
              <a:solidFill>
                <a:srgbClr val="C00000"/>
              </a:solidFill>
              <a:latin typeface="汉仪秦川飞影W" panose="00020600040101010101" pitchFamily="18" charset="-122"/>
              <a:ea typeface="汉仪秦川飞影W" panose="00020600040101010101" pitchFamily="18" charset="-122"/>
            </a:endParaRPr>
          </a:p>
        </p:txBody>
      </p:sp>
      <p:sp>
        <p:nvSpPr>
          <p:cNvPr id="6" name="内容占位符 2"/>
          <p:cNvSpPr txBox="1"/>
          <p:nvPr>
            <p:custDataLst>
              <p:tags r:id="rId2"/>
            </p:custDataLst>
          </p:nvPr>
        </p:nvSpPr>
        <p:spPr>
          <a:xfrm>
            <a:off x="494818" y="2086841"/>
            <a:ext cx="8114502" cy="2340476"/>
          </a:xfrm>
        </p:spPr>
        <p:txBody>
          <a:bodyPr vert="eaVert"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看</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万</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山</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红</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遍，</a:t>
            </a:r>
            <a:endParaRPr lang="en-US" altLang="zh-CN"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层</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林尽染；</a:t>
            </a:r>
            <a:endParaRPr lang="en-US" altLang="zh-CN"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漫江</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碧</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透，</a:t>
            </a:r>
            <a:endParaRPr lang="en-US" altLang="zh-CN"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百舸</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争</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流。</a:t>
            </a:r>
            <a:endParaRPr lang="en-US" altLang="zh-CN"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鹰</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击</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长空，</a:t>
            </a:r>
            <a:endParaRPr lang="en-US" altLang="zh-CN"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鱼</a:t>
            </a:r>
            <a:r>
              <a:rPr lang="zh-CN" altLang="en-US" sz="2400" b="1" u="sng">
                <a:latin typeface="楷体" panose="02010609060101010101" pitchFamily="49" charset="-122"/>
                <a:ea typeface="楷体" panose="02010609060101010101" pitchFamily="49" charset="-122"/>
                <a:cs typeface="楷体" panose="02010609060101010101" pitchFamily="49" charset="-122"/>
                <a:sym typeface="+mn-ea"/>
              </a:rPr>
              <a:t>翔</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浅底，</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a:p>
            <a:pPr marL="0" indent="0">
              <a:lnSpc>
                <a:spcPct val="250000"/>
              </a:lnSpc>
              <a:spcBef>
                <a:spcPct val="0"/>
              </a:spcBef>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万类霜天竞自由。</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圆角矩形 5"/>
          <p:cNvSpPr/>
          <p:nvPr>
            <p:custDataLst>
              <p:tags r:id="rId3"/>
            </p:custDataLst>
          </p:nvPr>
        </p:nvSpPr>
        <p:spPr>
          <a:xfrm>
            <a:off x="8159068"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远眺</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1" name="圆角矩形 5"/>
          <p:cNvSpPr/>
          <p:nvPr>
            <p:custDataLst>
              <p:tags r:id="rId4"/>
            </p:custDataLst>
          </p:nvPr>
        </p:nvSpPr>
        <p:spPr>
          <a:xfrm>
            <a:off x="7248613"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远眺</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3" name="圆角矩形 5"/>
          <p:cNvSpPr/>
          <p:nvPr>
            <p:custDataLst>
              <p:tags r:id="rId5"/>
            </p:custDataLst>
          </p:nvPr>
        </p:nvSpPr>
        <p:spPr>
          <a:xfrm>
            <a:off x="6327667"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近观</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4" name="圆角矩形 5"/>
          <p:cNvSpPr/>
          <p:nvPr>
            <p:custDataLst>
              <p:tags r:id="rId6"/>
            </p:custDataLst>
          </p:nvPr>
        </p:nvSpPr>
        <p:spPr>
          <a:xfrm>
            <a:off x="5406721"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近观</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5" name="圆角矩形 5"/>
          <p:cNvSpPr/>
          <p:nvPr>
            <p:custDataLst>
              <p:tags r:id="rId7"/>
            </p:custDataLst>
          </p:nvPr>
        </p:nvSpPr>
        <p:spPr>
          <a:xfrm>
            <a:off x="4485775"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仰视</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6" name="圆角矩形 5"/>
          <p:cNvSpPr/>
          <p:nvPr>
            <p:custDataLst>
              <p:tags r:id="rId8"/>
            </p:custDataLst>
          </p:nvPr>
        </p:nvSpPr>
        <p:spPr>
          <a:xfrm>
            <a:off x="3564829"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俯瞰</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7" name="圆角矩形 5"/>
          <p:cNvSpPr/>
          <p:nvPr>
            <p:custDataLst>
              <p:tags r:id="rId9"/>
            </p:custDataLst>
          </p:nvPr>
        </p:nvSpPr>
        <p:spPr>
          <a:xfrm>
            <a:off x="2643883" y="2102702"/>
            <a:ext cx="336209" cy="6971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68580" tIns="34290" rIns="68580" bIns="34290" rtlCol="0" anchor="ctr">
            <a:noAutofit/>
          </a:bodyPr>
          <a:lstStyle/>
          <a:p>
            <a:pPr algn="ctr"/>
            <a:r>
              <a:rPr lang="zh-CN" altLang="en-US" sz="1800" b="1">
                <a:solidFill>
                  <a:schemeClr val="bg1"/>
                </a:solidFill>
                <a:latin typeface="仿宋" panose="02010609060101010101" pitchFamily="49" charset="-122"/>
                <a:ea typeface="仿宋" panose="02010609060101010101" pitchFamily="49" charset="-122"/>
              </a:rPr>
              <a:t>总写</a:t>
            </a:r>
            <a:endParaRPr lang="zh-CN" altLang="en-US" sz="1800" b="1">
              <a:solidFill>
                <a:schemeClr val="bg1"/>
              </a:solidFill>
              <a:latin typeface="仿宋" panose="02010609060101010101" pitchFamily="49" charset="-122"/>
              <a:ea typeface="仿宋" panose="02010609060101010101" pitchFamily="49" charset="-122"/>
            </a:endParaRPr>
          </a:p>
        </p:txBody>
      </p:sp>
      <p:sp>
        <p:nvSpPr>
          <p:cNvPr id="18" name="圆角矩形 5"/>
          <p:cNvSpPr/>
          <p:nvPr>
            <p:custDataLst>
              <p:tags r:id="rId10"/>
            </p:custDataLst>
          </p:nvPr>
        </p:nvSpPr>
        <p:spPr>
          <a:xfrm>
            <a:off x="494030" y="2086610"/>
            <a:ext cx="1379220" cy="22117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270000" tIns="135000" rIns="68580" bIns="34290" rtlCol="0" anchor="t">
            <a:noAutofit/>
          </a:bodyPr>
          <a:lstStyle/>
          <a:p>
            <a:pPr>
              <a:spcAft>
                <a:spcPts val="750"/>
              </a:spcAft>
            </a:pPr>
            <a:r>
              <a:rPr lang="zh-CN" altLang="en-US" sz="2800" b="1">
                <a:solidFill>
                  <a:schemeClr val="bg1"/>
                </a:solidFill>
                <a:latin typeface="仿宋" panose="02010609060101010101" pitchFamily="49" charset="-122"/>
                <a:ea typeface="仿宋" panose="02010609060101010101" pitchFamily="49" charset="-122"/>
              </a:rPr>
              <a:t>特点：</a:t>
            </a:r>
            <a:endParaRPr lang="en-US" altLang="zh-CN" sz="2800" b="1">
              <a:solidFill>
                <a:schemeClr val="bg1"/>
              </a:solidFill>
              <a:latin typeface="仿宋" panose="02010609060101010101" pitchFamily="49" charset="-122"/>
              <a:ea typeface="仿宋" panose="02010609060101010101" pitchFamily="49" charset="-122"/>
            </a:endParaRPr>
          </a:p>
          <a:p>
            <a:r>
              <a:rPr lang="zh-CN" altLang="en-US" sz="2400" b="1">
                <a:solidFill>
                  <a:schemeClr val="bg1"/>
                </a:solidFill>
                <a:latin typeface="仿宋" panose="02010609060101010101" pitchFamily="49" charset="-122"/>
                <a:ea typeface="仿宋" panose="02010609060101010101" pitchFamily="49" charset="-122"/>
              </a:rPr>
              <a:t>数量多色彩浓</a:t>
            </a:r>
            <a:endParaRPr lang="en-US" altLang="zh-CN" sz="2400" b="1">
              <a:solidFill>
                <a:schemeClr val="bg1"/>
              </a:solidFill>
              <a:latin typeface="仿宋" panose="02010609060101010101" pitchFamily="49" charset="-122"/>
              <a:ea typeface="仿宋" panose="02010609060101010101" pitchFamily="49" charset="-122"/>
            </a:endParaRPr>
          </a:p>
          <a:p>
            <a:r>
              <a:rPr lang="zh-CN" altLang="en-US" sz="2400" b="1">
                <a:solidFill>
                  <a:schemeClr val="bg1"/>
                </a:solidFill>
                <a:latin typeface="仿宋" panose="02010609060101010101" pitchFamily="49" charset="-122"/>
                <a:ea typeface="仿宋" panose="02010609060101010101" pitchFamily="49" charset="-122"/>
              </a:rPr>
              <a:t>动作竞争激烈</a:t>
            </a:r>
            <a:endParaRPr lang="zh-CN" altLang="en-US" sz="2400" b="1">
              <a:solidFill>
                <a:schemeClr val="bg1"/>
              </a:solidFill>
              <a:latin typeface="仿宋" panose="02010609060101010101" pitchFamily="49" charset="-122"/>
              <a:ea typeface="仿宋" panose="02010609060101010101" pitchFamily="49" charset="-122"/>
            </a:endParaRPr>
          </a:p>
        </p:txBody>
      </p:sp>
      <p:sp>
        <p:nvSpPr>
          <p:cNvPr id="20" name="矩形 19"/>
          <p:cNvSpPr/>
          <p:nvPr>
            <p:custDataLst>
              <p:tags r:id="rId11"/>
            </p:custDataLst>
          </p:nvPr>
        </p:nvSpPr>
        <p:spPr>
          <a:xfrm>
            <a:off x="0" y="4512386"/>
            <a:ext cx="9144000" cy="631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latin typeface="宋体" panose="02010600030101010101" pitchFamily="2" charset="-122"/>
                <a:ea typeface="宋体" panose="02010600030101010101" pitchFamily="2" charset="-122"/>
              </a:rPr>
              <a:t>一幅（色彩绚烂、生机勃勃、壮丽开阔</a:t>
            </a:r>
            <a:r>
              <a:rPr lang="en-US" altLang="zh-CN" sz="2100" b="1">
                <a:latin typeface="宋体" panose="02010600030101010101" pitchFamily="2" charset="-122"/>
                <a:ea typeface="宋体" panose="02010600030101010101" pitchFamily="2" charset="-122"/>
              </a:rPr>
              <a:t>……</a:t>
            </a:r>
            <a:r>
              <a:rPr lang="zh-CN" altLang="en-US" sz="2100" b="1">
                <a:latin typeface="宋体" panose="02010600030101010101" pitchFamily="2" charset="-122"/>
                <a:ea typeface="宋体" panose="02010600030101010101" pitchFamily="2" charset="-122"/>
              </a:rPr>
              <a:t>）的湘江秋景图</a:t>
            </a:r>
            <a:endParaRPr lang="zh-CN" altLang="en-US" sz="2100" b="1">
              <a:latin typeface="宋体" panose="02010600030101010101" pitchFamily="2" charset="-122"/>
              <a:ea typeface="宋体" panose="02010600030101010101" pitchFamily="2" charset="-122"/>
            </a:endParaRPr>
          </a:p>
        </p:txBody>
      </p:sp>
      <p:grpSp>
        <p:nvGrpSpPr>
          <p:cNvPr id="28" name="组合 27"/>
          <p:cNvGrpSpPr/>
          <p:nvPr>
            <p:custDataLst>
              <p:tags r:id="rId12"/>
            </p:custDataLst>
          </p:nvPr>
        </p:nvGrpSpPr>
        <p:grpSpPr>
          <a:xfrm>
            <a:off x="5978619" y="1548684"/>
            <a:ext cx="2152890" cy="546088"/>
            <a:chOff x="7971492" y="2064912"/>
            <a:chExt cx="2870520" cy="728117"/>
          </a:xfrm>
        </p:grpSpPr>
        <p:sp>
          <p:nvSpPr>
            <p:cNvPr id="2" name="左大括号 1"/>
            <p:cNvSpPr/>
            <p:nvPr>
              <p:custDataLst>
                <p:tags r:id="rId13"/>
              </p:custDataLst>
            </p:nvPr>
          </p:nvSpPr>
          <p:spPr>
            <a:xfrm rot="5400000">
              <a:off x="9318042" y="1269059"/>
              <a:ext cx="177420" cy="2870520"/>
            </a:xfrm>
            <a:prstGeom prst="leftBrace">
              <a:avLst>
                <a:gd name="adj1" fmla="val 157854"/>
                <a:gd name="adj2" fmla="val 50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custDataLst>
                <p:tags r:id="rId14"/>
              </p:custDataLst>
            </p:nvPr>
          </p:nvSpPr>
          <p:spPr>
            <a:xfrm>
              <a:off x="8922431" y="2064912"/>
              <a:ext cx="968643" cy="553997"/>
            </a:xfrm>
            <a:prstGeom prst="rect">
              <a:avLst/>
            </a:prstGeom>
            <a:noFill/>
          </p:spPr>
          <p:txBody>
            <a:bodyPr wrap="none" rtlCol="0">
              <a:spAutoFit/>
            </a:bodyPr>
            <a:lstStyle/>
            <a:p>
              <a:pPr algn="ctr"/>
              <a:r>
                <a:rPr lang="zh-CN" altLang="en-US" sz="2100" b="1">
                  <a:solidFill>
                    <a:srgbClr val="C00000"/>
                  </a:solidFill>
                  <a:latin typeface="宋体" panose="02010600030101010101" pitchFamily="2" charset="-122"/>
                  <a:ea typeface="宋体" panose="02010600030101010101" pitchFamily="2" charset="-122"/>
                </a:rPr>
                <a:t>静态</a:t>
              </a:r>
              <a:endParaRPr lang="zh-CN" altLang="en-US" sz="2100" b="1">
                <a:solidFill>
                  <a:srgbClr val="C00000"/>
                </a:solidFill>
                <a:latin typeface="宋体" panose="02010600030101010101" pitchFamily="2" charset="-122"/>
                <a:ea typeface="宋体" panose="02010600030101010101" pitchFamily="2" charset="-122"/>
              </a:endParaRPr>
            </a:p>
          </p:txBody>
        </p:sp>
      </p:grpSp>
      <p:grpSp>
        <p:nvGrpSpPr>
          <p:cNvPr id="29" name="组合 28"/>
          <p:cNvGrpSpPr/>
          <p:nvPr>
            <p:custDataLst>
              <p:tags r:id="rId15"/>
            </p:custDataLst>
          </p:nvPr>
        </p:nvGrpSpPr>
        <p:grpSpPr>
          <a:xfrm>
            <a:off x="3165382" y="1548684"/>
            <a:ext cx="2152890" cy="546088"/>
            <a:chOff x="4220509" y="2064912"/>
            <a:chExt cx="2870520" cy="728117"/>
          </a:xfrm>
        </p:grpSpPr>
        <p:sp>
          <p:nvSpPr>
            <p:cNvPr id="23" name="左大括号 22"/>
            <p:cNvSpPr/>
            <p:nvPr>
              <p:custDataLst>
                <p:tags r:id="rId16"/>
              </p:custDataLst>
            </p:nvPr>
          </p:nvSpPr>
          <p:spPr>
            <a:xfrm rot="5400000">
              <a:off x="5567059" y="1269059"/>
              <a:ext cx="177420" cy="2870520"/>
            </a:xfrm>
            <a:prstGeom prst="leftBrace">
              <a:avLst>
                <a:gd name="adj1" fmla="val 157854"/>
                <a:gd name="adj2" fmla="val 50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文本框 23"/>
            <p:cNvSpPr txBox="1"/>
            <p:nvPr>
              <p:custDataLst>
                <p:tags r:id="rId17"/>
              </p:custDataLst>
            </p:nvPr>
          </p:nvSpPr>
          <p:spPr>
            <a:xfrm>
              <a:off x="5171448" y="2064912"/>
              <a:ext cx="968643" cy="553997"/>
            </a:xfrm>
            <a:prstGeom prst="rect">
              <a:avLst/>
            </a:prstGeom>
            <a:noFill/>
          </p:spPr>
          <p:txBody>
            <a:bodyPr wrap="none" rtlCol="0">
              <a:spAutoFit/>
            </a:bodyPr>
            <a:lstStyle/>
            <a:p>
              <a:pPr algn="ctr"/>
              <a:r>
                <a:rPr lang="zh-CN" altLang="en-US" sz="2100" b="1">
                  <a:solidFill>
                    <a:srgbClr val="C00000"/>
                  </a:solidFill>
                  <a:latin typeface="宋体" panose="02010600030101010101" pitchFamily="2" charset="-122"/>
                  <a:ea typeface="宋体" panose="02010600030101010101" pitchFamily="2" charset="-122"/>
                </a:rPr>
                <a:t>动态</a:t>
              </a:r>
              <a:endParaRPr lang="zh-CN" altLang="en-US" sz="2100" b="1">
                <a:solidFill>
                  <a:srgbClr val="C00000"/>
                </a:solidFill>
                <a:latin typeface="宋体" panose="02010600030101010101" pitchFamily="2" charset="-122"/>
                <a:ea typeface="宋体" panose="02010600030101010101" pitchFamily="2" charset="-122"/>
              </a:endParaRPr>
            </a:p>
          </p:txBody>
        </p:sp>
      </p:grpSp>
      <p:sp>
        <p:nvSpPr>
          <p:cNvPr id="25" name="矩形 24"/>
          <p:cNvSpPr/>
          <p:nvPr>
            <p:custDataLst>
              <p:tags r:id="rId18"/>
            </p:custDataLst>
          </p:nvPr>
        </p:nvSpPr>
        <p:spPr>
          <a:xfrm>
            <a:off x="5698824" y="3767785"/>
            <a:ext cx="855821" cy="45386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a:solidFill>
                  <a:schemeClr val="bg1"/>
                </a:solidFill>
                <a:latin typeface="宋体" panose="02010600030101010101" pitchFamily="2" charset="-122"/>
                <a:ea typeface="宋体" panose="02010600030101010101" pitchFamily="2" charset="-122"/>
              </a:rPr>
              <a:t>意象</a:t>
            </a:r>
            <a:endParaRPr lang="zh-CN" altLang="en-US" sz="1800" b="1">
              <a:solidFill>
                <a:schemeClr val="bg1"/>
              </a:solidFill>
              <a:latin typeface="宋体" panose="02010600030101010101" pitchFamily="2" charset="-122"/>
              <a:ea typeface="宋体" panose="02010600030101010101" pitchFamily="2" charset="-122"/>
            </a:endParaRPr>
          </a:p>
        </p:txBody>
      </p:sp>
      <p:sp>
        <p:nvSpPr>
          <p:cNvPr id="26" name="矩形 25"/>
          <p:cNvSpPr/>
          <p:nvPr>
            <p:custDataLst>
              <p:tags r:id="rId19"/>
            </p:custDataLst>
          </p:nvPr>
        </p:nvSpPr>
        <p:spPr>
          <a:xfrm>
            <a:off x="3842164" y="3767785"/>
            <a:ext cx="855821" cy="45386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a:solidFill>
                  <a:schemeClr val="bg1"/>
                </a:solidFill>
                <a:latin typeface="宋体" panose="02010600030101010101" pitchFamily="2" charset="-122"/>
                <a:ea typeface="宋体" panose="02010600030101010101" pitchFamily="2" charset="-122"/>
              </a:rPr>
              <a:t>意境</a:t>
            </a:r>
            <a:endParaRPr lang="zh-CN" altLang="en-US" sz="1800" b="1">
              <a:solidFill>
                <a:schemeClr val="bg1"/>
              </a:solidFill>
              <a:latin typeface="宋体" panose="02010600030101010101" pitchFamily="2" charset="-122"/>
              <a:ea typeface="宋体" panose="02010600030101010101" pitchFamily="2" charset="-122"/>
            </a:endParaRPr>
          </a:p>
        </p:txBody>
      </p:sp>
      <p:sp>
        <p:nvSpPr>
          <p:cNvPr id="27" name="下箭头 26"/>
          <p:cNvSpPr/>
          <p:nvPr>
            <p:custDataLst>
              <p:tags r:id="rId20"/>
            </p:custDataLst>
          </p:nvPr>
        </p:nvSpPr>
        <p:spPr>
          <a:xfrm rot="5400000">
            <a:off x="5037364" y="3634435"/>
            <a:ext cx="317420" cy="720566"/>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3" name="图片 2"/>
          <p:cNvPicPr>
            <a:picLocks noChangeAspect="1"/>
          </p:cNvPicPr>
          <p:nvPr>
            <p:custDataLst>
              <p:tags r:id="rId21"/>
            </p:custDataLst>
          </p:nvPr>
        </p:nvPicPr>
        <p:blipFill>
          <a:blip r:embed="rId22"/>
          <a:stretch>
            <a:fillRect/>
          </a:stretch>
        </p:blipFill>
        <p:spPr>
          <a:xfrm>
            <a:off x="314960" y="610235"/>
            <a:ext cx="2539365" cy="1096010"/>
          </a:xfrm>
          <a:prstGeom prst="rect">
            <a:avLst/>
          </a:prstGeom>
        </p:spPr>
      </p:pic>
      <p:sp>
        <p:nvSpPr>
          <p:cNvPr id="7" name="文本框 6"/>
          <p:cNvSpPr txBox="1"/>
          <p:nvPr>
            <p:custDataLst>
              <p:tags r:id="rId23"/>
            </p:custDataLst>
          </p:nvPr>
        </p:nvSpPr>
        <p:spPr>
          <a:xfrm>
            <a:off x="2981325" y="888365"/>
            <a:ext cx="5899150" cy="583565"/>
          </a:xfrm>
          <a:prstGeom prst="rect">
            <a:avLst/>
          </a:prstGeom>
          <a:noFill/>
        </p:spPr>
        <p:txBody>
          <a:bodyPr wrap="none" rtlCol="0">
            <a:spAutoFit/>
          </a:bodyPr>
          <a:lstStyle/>
          <a:p>
            <a:pPr algn="l">
              <a:spcBef>
                <a:spcPct val="50000"/>
              </a:spcBef>
            </a:pPr>
            <a:r>
              <a:rPr lang="zh-CN" altLang="en-US" sz="3200" b="1">
                <a:solidFill>
                  <a:schemeClr val="tx1"/>
                </a:solidFill>
                <a:latin typeface="隶书" panose="02010509060101010101" pitchFamily="49" charset="-122"/>
                <a:ea typeface="隶书" panose="02010509060101010101" pitchFamily="49" charset="-122"/>
                <a:sym typeface="+mn-ea"/>
              </a:rPr>
              <a:t>远近相间、动静结合，对比鲜明</a:t>
            </a:r>
            <a:endParaRPr lang="zh-CN" altLang="en-US" sz="3200" b="1">
              <a:solidFill>
                <a:schemeClr val="tx1"/>
              </a:solidFill>
              <a:latin typeface="隶书" panose="02010509060101010101" pitchFamily="49" charset="-122"/>
              <a:ea typeface="隶书" panose="02010509060101010101" pitchFamily="49"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p:tgtEl>
                                          <p:spTgt spid="7"/>
                                        </p:tgtEl>
                                        <p:attrNameLst>
                                          <p:attrName>ppt_y</p:attrName>
                                        </p:attrNameLst>
                                      </p:cBhvr>
                                      <p:tavLst>
                                        <p:tav tm="0">
                                          <p:val>
                                            <p:strVal val="#ppt_y+#ppt_h*1.125000"/>
                                          </p:val>
                                        </p:tav>
                                        <p:tav tm="100000">
                                          <p:val>
                                            <p:strVal val="#ppt_y"/>
                                          </p:val>
                                        </p:tav>
                                      </p:tavLst>
                                    </p:anim>
                                    <p:animEffect transition="in" filter="wipe(up)">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right)">
                                      <p:cBhvr>
                                        <p:cTn id="73" dur="500"/>
                                        <p:tgtEl>
                                          <p:spTgt spid="2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P spid="15" grpId="0"/>
      <p:bldP spid="16" grpId="0"/>
      <p:bldP spid="17" grpId="0"/>
      <p:bldP spid="18" grpId="0" bldLvl="0" animBg="1"/>
      <p:bldP spid="20" grpId="0"/>
      <p:bldP spid="25" grpId="0"/>
      <p:bldP spid="26" grpId="0"/>
      <p:bldP spid="27"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stretch>
            <a:fillRect/>
          </a:stretch>
        </a:blipFill>
        <a:effectLst/>
      </p:bgPr>
    </p:bg>
    <p:spTree>
      <p:nvGrpSpPr>
        <p:cNvPr id="1" name=""/>
        <p:cNvGrpSpPr/>
        <p:nvPr/>
      </p:nvGrpSpPr>
      <p:grpSpPr>
        <a:xfrm>
          <a:off x="0" y="0"/>
          <a:ext cx="0" cy="0"/>
          <a:chOff x="0" y="0"/>
          <a:chExt cx="0" cy="0"/>
        </a:xfrm>
      </p:grpSpPr>
      <p:sp>
        <p:nvSpPr>
          <p:cNvPr id="410627" name="内容占位符 410626"/>
          <p:cNvSpPr>
            <a:spLocks noGrp="1"/>
          </p:cNvSpPr>
          <p:nvPr>
            <p:ph idx="1"/>
            <p:custDataLst>
              <p:tags r:id="rId2"/>
            </p:custDataLst>
          </p:nvPr>
        </p:nvSpPr>
        <p:spPr>
          <a:xfrm>
            <a:off x="1143000" y="682229"/>
            <a:ext cx="6858000" cy="3618309"/>
          </a:xfrm>
        </p:spPr>
        <p:txBody>
          <a:bodyPr anchor="t" anchorCtr="0"/>
          <a:lstStyle/>
          <a:p>
            <a:r>
              <a:rPr lang="zh-CN" altLang="en-US" sz="3000" b="1">
                <a:solidFill>
                  <a:srgbClr val="0000CC"/>
                </a:solidFill>
                <a:latin typeface="黑体" panose="02010609060101010101" charset="-122"/>
                <a:ea typeface="黑体" panose="02010609060101010101" charset="-122"/>
              </a:rPr>
              <a:t>象</a:t>
            </a:r>
            <a:r>
              <a:rPr lang="zh-CN" altLang="en-US" b="1">
                <a:solidFill>
                  <a:srgbClr val="0000CC"/>
                </a:solidFill>
                <a:latin typeface="黑体" panose="02010609060101010101" charset="-122"/>
                <a:ea typeface="黑体" panose="02010609060101010101" charset="-122"/>
              </a:rPr>
              <a:t>（客观事物）</a:t>
            </a:r>
            <a:endParaRPr lang="zh-CN" altLang="en-US" b="1">
              <a:solidFill>
                <a:srgbClr val="0000CC"/>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山</a:t>
            </a:r>
            <a:endParaRPr lang="zh-CN" altLang="en-US" sz="2700" b="1">
              <a:solidFill>
                <a:srgbClr val="FF0000"/>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林</a:t>
            </a:r>
            <a:endParaRPr lang="zh-CN" altLang="en-US" sz="2700" b="1">
              <a:solidFill>
                <a:srgbClr val="FF0000"/>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江</a:t>
            </a:r>
            <a:endParaRPr lang="zh-CN" altLang="en-US" sz="2700" b="1">
              <a:solidFill>
                <a:srgbClr val="FF0000"/>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舸</a:t>
            </a:r>
            <a:endParaRPr lang="zh-CN" altLang="en-US" sz="2700" b="1">
              <a:solidFill>
                <a:srgbClr val="FF0000"/>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鹰</a:t>
            </a:r>
            <a:endParaRPr lang="zh-CN" altLang="en-US" sz="2700" b="1">
              <a:solidFill>
                <a:srgbClr val="FF0000"/>
              </a:solidFill>
              <a:latin typeface="黑体" panose="02010609060101010101" charset="-122"/>
              <a:ea typeface="黑体" panose="02010609060101010101" charset="-122"/>
            </a:endParaRPr>
          </a:p>
          <a:p>
            <a:r>
              <a:rPr lang="zh-CN" altLang="en-US" sz="2700" b="1">
                <a:solidFill>
                  <a:srgbClr val="FF0000"/>
                </a:solidFill>
                <a:latin typeface="黑体" panose="02010609060101010101" charset="-122"/>
                <a:ea typeface="黑体" panose="02010609060101010101" charset="-122"/>
              </a:rPr>
              <a:t>    鱼</a:t>
            </a:r>
            <a:endParaRPr lang="zh-CN" altLang="en-US" sz="2700" b="1">
              <a:solidFill>
                <a:srgbClr val="FF0000"/>
              </a:solidFill>
              <a:latin typeface="黑体" panose="02010609060101010101" charset="-122"/>
              <a:ea typeface="黑体" panose="02010609060101010101" charset="-122"/>
            </a:endParaRPr>
          </a:p>
          <a:p>
            <a:endParaRPr lang="zh-CN" altLang="en-US" b="1">
              <a:latin typeface="黑体" panose="02010609060101010101" charset="-122"/>
              <a:ea typeface="黑体" panose="02010609060101010101" charset="-122"/>
            </a:endParaRPr>
          </a:p>
        </p:txBody>
      </p:sp>
      <p:sp>
        <p:nvSpPr>
          <p:cNvPr id="410628" name="文本框 410627"/>
          <p:cNvSpPr txBox="1"/>
          <p:nvPr>
            <p:custDataLst>
              <p:tags r:id="rId3"/>
            </p:custDataLst>
          </p:nvPr>
        </p:nvSpPr>
        <p:spPr>
          <a:xfrm>
            <a:off x="4031456" y="682229"/>
            <a:ext cx="3726656" cy="553085"/>
          </a:xfrm>
          <a:prstGeom prst="rect">
            <a:avLst/>
          </a:prstGeom>
          <a:noFill/>
          <a:ln w="9525">
            <a:noFill/>
          </a:ln>
        </p:spPr>
        <p:txBody>
          <a:bodyPr anchor="t" anchorCtr="0">
            <a:spAutoFit/>
          </a:bodyPr>
          <a:lstStyle/>
          <a:p>
            <a:pPr algn="ctr">
              <a:spcBef>
                <a:spcPct val="50000"/>
              </a:spcBef>
            </a:pPr>
            <a:r>
              <a:rPr lang="zh-CN" altLang="en-US" sz="3000" b="1">
                <a:solidFill>
                  <a:srgbClr val="0000CC"/>
                </a:solidFill>
                <a:latin typeface="黑体" panose="02010609060101010101" charset="-122"/>
                <a:ea typeface="黑体" panose="02010609060101010101" charset="-122"/>
              </a:rPr>
              <a:t>意象</a:t>
            </a:r>
            <a:r>
              <a:rPr lang="zh-CN" altLang="en-US" sz="2100" b="1">
                <a:solidFill>
                  <a:srgbClr val="0000CC"/>
                </a:solidFill>
                <a:latin typeface="黑体" panose="02010609060101010101" charset="-122"/>
                <a:ea typeface="黑体" panose="02010609060101010101" charset="-122"/>
              </a:rPr>
              <a:t>（带有诗人情感的事物）</a:t>
            </a:r>
            <a:endParaRPr lang="zh-CN" altLang="en-US" sz="2100" b="1">
              <a:solidFill>
                <a:srgbClr val="0000CC"/>
              </a:solidFill>
              <a:latin typeface="黑体" panose="02010609060101010101" charset="-122"/>
              <a:ea typeface="黑体" panose="02010609060101010101" charset="-122"/>
            </a:endParaRPr>
          </a:p>
        </p:txBody>
      </p:sp>
      <p:sp>
        <p:nvSpPr>
          <p:cNvPr id="410629" name="文本框 410628"/>
          <p:cNvSpPr txBox="1"/>
          <p:nvPr>
            <p:custDataLst>
              <p:tags r:id="rId4"/>
            </p:custDataLst>
          </p:nvPr>
        </p:nvSpPr>
        <p:spPr>
          <a:xfrm>
            <a:off x="3977878" y="1182291"/>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红遍的万山</a:t>
            </a:r>
            <a:endParaRPr lang="zh-CN" altLang="en-US" sz="2400" b="1">
              <a:latin typeface="黑体" panose="02010609060101010101" charset="-122"/>
              <a:ea typeface="黑体" panose="02010609060101010101" charset="-122"/>
            </a:endParaRPr>
          </a:p>
        </p:txBody>
      </p:sp>
      <p:sp>
        <p:nvSpPr>
          <p:cNvPr id="410630" name="文本框 410629"/>
          <p:cNvSpPr txBox="1"/>
          <p:nvPr>
            <p:custDataLst>
              <p:tags r:id="rId5"/>
            </p:custDataLst>
          </p:nvPr>
        </p:nvSpPr>
        <p:spPr>
          <a:xfrm>
            <a:off x="3977878" y="1711484"/>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尽染的层林</a:t>
            </a:r>
            <a:endParaRPr lang="zh-CN" altLang="en-US" sz="2400" b="1">
              <a:latin typeface="黑体" panose="02010609060101010101" charset="-122"/>
              <a:ea typeface="黑体" panose="02010609060101010101" charset="-122"/>
            </a:endParaRPr>
          </a:p>
        </p:txBody>
      </p:sp>
      <p:sp>
        <p:nvSpPr>
          <p:cNvPr id="410631" name="文本框 410630"/>
          <p:cNvSpPr txBox="1"/>
          <p:nvPr>
            <p:custDataLst>
              <p:tags r:id="rId6"/>
            </p:custDataLst>
          </p:nvPr>
        </p:nvSpPr>
        <p:spPr>
          <a:xfrm>
            <a:off x="4128373" y="2181305"/>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碧透的整条江</a:t>
            </a:r>
            <a:endParaRPr lang="zh-CN" altLang="en-US" sz="2400" b="1">
              <a:latin typeface="黑体" panose="02010609060101010101" charset="-122"/>
              <a:ea typeface="黑体" panose="02010609060101010101" charset="-122"/>
            </a:endParaRPr>
          </a:p>
        </p:txBody>
      </p:sp>
      <p:sp>
        <p:nvSpPr>
          <p:cNvPr id="410632" name="文本框 410631"/>
          <p:cNvSpPr txBox="1"/>
          <p:nvPr>
            <p:custDataLst>
              <p:tags r:id="rId7"/>
            </p:custDataLst>
          </p:nvPr>
        </p:nvSpPr>
        <p:spPr>
          <a:xfrm>
            <a:off x="3977878" y="2670255"/>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争流的百舸</a:t>
            </a:r>
            <a:endParaRPr lang="zh-CN" altLang="en-US" sz="2400" b="1">
              <a:latin typeface="黑体" panose="02010609060101010101" charset="-122"/>
              <a:ea typeface="黑体" panose="02010609060101010101" charset="-122"/>
            </a:endParaRPr>
          </a:p>
        </p:txBody>
      </p:sp>
      <p:sp>
        <p:nvSpPr>
          <p:cNvPr id="410633" name="文本框 410632"/>
          <p:cNvSpPr txBox="1"/>
          <p:nvPr>
            <p:custDataLst>
              <p:tags r:id="rId8"/>
            </p:custDataLst>
          </p:nvPr>
        </p:nvSpPr>
        <p:spPr>
          <a:xfrm>
            <a:off x="4274423" y="3117930"/>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搏击长空的雄鹰</a:t>
            </a:r>
            <a:endParaRPr lang="zh-CN" altLang="en-US" sz="2400" b="1">
              <a:latin typeface="黑体" panose="02010609060101010101" charset="-122"/>
              <a:ea typeface="黑体" panose="02010609060101010101" charset="-122"/>
            </a:endParaRPr>
          </a:p>
        </p:txBody>
      </p:sp>
      <p:sp>
        <p:nvSpPr>
          <p:cNvPr id="410634" name="文本框 410633"/>
          <p:cNvSpPr txBox="1"/>
          <p:nvPr>
            <p:custDataLst>
              <p:tags r:id="rId9"/>
            </p:custDataLst>
          </p:nvPr>
        </p:nvSpPr>
        <p:spPr>
          <a:xfrm>
            <a:off x="4274185" y="3587830"/>
            <a:ext cx="3726656" cy="460375"/>
          </a:xfrm>
          <a:prstGeom prst="rect">
            <a:avLst/>
          </a:prstGeom>
          <a:noFill/>
          <a:ln w="9525">
            <a:noFill/>
          </a:ln>
        </p:spPr>
        <p:txBody>
          <a:bodyPr anchor="t" anchorCtr="0">
            <a:spAutoFit/>
          </a:bodyPr>
          <a:lstStyle/>
          <a:p>
            <a:pPr algn="ctr">
              <a:spcBef>
                <a:spcPct val="50000"/>
              </a:spcBef>
            </a:pPr>
            <a:r>
              <a:rPr lang="zh-CN" altLang="en-US" sz="2400" b="1">
                <a:latin typeface="黑体" panose="02010609060101010101" charset="-122"/>
                <a:ea typeface="黑体" panose="02010609060101010101" charset="-122"/>
              </a:rPr>
              <a:t>浅底轻翔的游鱼</a:t>
            </a:r>
            <a:endParaRPr lang="zh-CN" altLang="en-US" sz="2400" b="1">
              <a:latin typeface="黑体" panose="02010609060101010101" charset="-122"/>
              <a:ea typeface="黑体" panose="02010609060101010101" charset="-122"/>
            </a:endParaRPr>
          </a:p>
        </p:txBody>
      </p:sp>
      <p:sp>
        <p:nvSpPr>
          <p:cNvPr id="47113" name="文本框 410635"/>
          <p:cNvSpPr txBox="1"/>
          <p:nvPr>
            <p:custDataLst>
              <p:tags r:id="rId10"/>
            </p:custDataLst>
          </p:nvPr>
        </p:nvSpPr>
        <p:spPr>
          <a:xfrm>
            <a:off x="187325" y="141605"/>
            <a:ext cx="8755380" cy="398780"/>
          </a:xfrm>
          <a:prstGeom prst="rect">
            <a:avLst/>
          </a:prstGeom>
          <a:noFill/>
          <a:ln w="9525">
            <a:noFill/>
          </a:ln>
        </p:spPr>
        <p:txBody>
          <a:bodyPr wrap="square" anchor="t" anchorCtr="0">
            <a:spAutoFit/>
          </a:bodyPr>
          <a:lstStyle/>
          <a:p>
            <a:pPr algn="ctr">
              <a:spcBef>
                <a:spcPct val="50000"/>
              </a:spcBef>
            </a:pPr>
            <a:r>
              <a:rPr lang="zh-CN" altLang="en-US" sz="2000" b="1">
                <a:solidFill>
                  <a:srgbClr val="C00000"/>
                </a:solidFill>
                <a:latin typeface="黑体" panose="02010609060101010101" charset="-122"/>
                <a:ea typeface="黑体" panose="02010609060101010101" charset="-122"/>
              </a:rPr>
              <a:t>诗中有哪些意象？</a:t>
            </a:r>
            <a:r>
              <a:rPr lang="zh-CN" altLang="zh-CN" sz="2000" b="1" spc="160">
                <a:solidFill>
                  <a:srgbClr val="C00000"/>
                </a:solidFill>
                <a:latin typeface="隶书" panose="02010509060101010101" pitchFamily="49" charset="-122"/>
                <a:ea typeface="隶书" panose="02010509060101010101" pitchFamily="49" charset="-122"/>
                <a:sym typeface="+mn-ea"/>
              </a:rPr>
              <a:t>描绘了怎样的画面？</a:t>
            </a:r>
            <a:r>
              <a:rPr lang="zh-CN" altLang="en-US" sz="2000" b="1">
                <a:solidFill>
                  <a:srgbClr val="C00000"/>
                </a:solidFill>
                <a:latin typeface="黑体" panose="02010609060101010101" charset="-122"/>
                <a:ea typeface="黑体" panose="02010609060101010101" charset="-122"/>
              </a:rPr>
              <a:t>表现了作者怎样的情感和思绪</a:t>
            </a:r>
            <a:r>
              <a:rPr lang="en-US" altLang="zh-CN" sz="2000" b="1">
                <a:solidFill>
                  <a:srgbClr val="C00000"/>
                </a:solidFill>
                <a:latin typeface="黑体" panose="02010609060101010101" charset="-122"/>
                <a:ea typeface="黑体" panose="02010609060101010101" charset="-122"/>
              </a:rPr>
              <a:t>?</a:t>
            </a:r>
            <a:endParaRPr lang="en-US" altLang="zh-CN" sz="2000" b="1">
              <a:solidFill>
                <a:srgbClr val="C00000"/>
              </a:solidFill>
              <a:latin typeface="黑体" panose="02010609060101010101" charset="-122"/>
              <a:ea typeface="黑体" panose="02010609060101010101" charset="-122"/>
            </a:endParaRPr>
          </a:p>
        </p:txBody>
      </p:sp>
      <p:sp>
        <p:nvSpPr>
          <p:cNvPr id="47114" name="文本框 410636"/>
          <p:cNvSpPr txBox="1"/>
          <p:nvPr>
            <p:custDataLst>
              <p:tags r:id="rId11"/>
            </p:custDataLst>
          </p:nvPr>
        </p:nvSpPr>
        <p:spPr>
          <a:xfrm>
            <a:off x="1288256" y="4535091"/>
            <a:ext cx="344170" cy="218440"/>
          </a:xfrm>
          <a:prstGeom prst="rect">
            <a:avLst/>
          </a:prstGeom>
          <a:noFill/>
          <a:ln w="57150">
            <a:noFill/>
          </a:ln>
        </p:spPr>
        <p:txBody>
          <a:bodyPr vert="eaVert" wrap="none" anchor="b" anchorCtr="1">
            <a:spAutoFit/>
          </a:bodyPr>
          <a:lstStyle/>
          <a:p>
            <a:endParaRPr lang="zh-CN" sz="1050">
              <a:latin typeface="Arial" panose="020B0604020202020204" pitchFamily="34" charset="0"/>
              <a:ea typeface="宋体" panose="02010600030101010101" pitchFamily="2" charset="-122"/>
            </a:endParaRPr>
          </a:p>
        </p:txBody>
      </p:sp>
      <p:sp>
        <p:nvSpPr>
          <p:cNvPr id="410638" name="文本框 410637"/>
          <p:cNvSpPr txBox="1"/>
          <p:nvPr>
            <p:custDataLst>
              <p:tags r:id="rId12"/>
            </p:custDataLst>
          </p:nvPr>
        </p:nvSpPr>
        <p:spPr>
          <a:xfrm>
            <a:off x="335915" y="4260215"/>
            <a:ext cx="8270875" cy="768350"/>
          </a:xfrm>
          <a:prstGeom prst="rect">
            <a:avLst/>
          </a:prstGeom>
          <a:noFill/>
          <a:ln w="9525">
            <a:noFill/>
          </a:ln>
        </p:spPr>
        <p:txBody>
          <a:bodyPr wrap="square" anchor="t" anchorCtr="0">
            <a:spAutoFit/>
          </a:bodyPr>
          <a:lstStyle/>
          <a:p>
            <a:pPr algn="ctr">
              <a:spcBef>
                <a:spcPct val="50000"/>
              </a:spcBef>
            </a:pPr>
            <a:r>
              <a:rPr lang="en-US" altLang="zh-CN" sz="24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zh-CN" sz="2000" b="1" spc="140">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描绘了一幅绚丽多姿、壮阔高远而又生机勃勃的湘江秋景图。</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通过这些意象形象地表现了诗人对自然和社会的乐观态度和豪情壮志。</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0627">
                                            <p:txEl>
                                              <p:pRg st="0" end="0"/>
                                            </p:txEl>
                                          </p:spTgt>
                                        </p:tgtEl>
                                        <p:attrNameLst>
                                          <p:attrName>style.visibility</p:attrName>
                                        </p:attrNameLst>
                                      </p:cBhvr>
                                      <p:to>
                                        <p:strVal val="visible"/>
                                      </p:to>
                                    </p:set>
                                    <p:animEffect transition="in" filter="wipe(down)">
                                      <p:cBhvr>
                                        <p:cTn id="7" dur="580">
                                          <p:stCondLst>
                                            <p:cond delay="0"/>
                                          </p:stCondLst>
                                        </p:cTn>
                                        <p:tgtEl>
                                          <p:spTgt spid="410627">
                                            <p:txEl>
                                              <p:pRg st="0" end="0"/>
                                            </p:txEl>
                                          </p:spTgt>
                                        </p:tgtEl>
                                      </p:cBhvr>
                                    </p:animEffect>
                                    <p:anim calcmode="lin" valueType="num">
                                      <p:cBhvr>
                                        <p:cTn id="8" dur="1822" tmFilter="0,0; 0.14,0.36; 0.43,0.73; 0.71,0.91; 1.0,1.0">
                                          <p:stCondLst>
                                            <p:cond delay="0"/>
                                          </p:stCondLst>
                                        </p:cTn>
                                        <p:tgtEl>
                                          <p:spTgt spid="410627">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0627">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0627">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0627">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0627">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10627">
                                            <p:txEl>
                                              <p:pRg st="0" end="0"/>
                                            </p:txEl>
                                          </p:spTgt>
                                        </p:tgtEl>
                                      </p:cBhvr>
                                      <p:to x="100000" y="60000"/>
                                    </p:animScale>
                                    <p:animScale>
                                      <p:cBhvr>
                                        <p:cTn id="14" dur="166" decel="50000">
                                          <p:stCondLst>
                                            <p:cond delay="676"/>
                                          </p:stCondLst>
                                        </p:cTn>
                                        <p:tgtEl>
                                          <p:spTgt spid="410627">
                                            <p:txEl>
                                              <p:pRg st="0" end="0"/>
                                            </p:txEl>
                                          </p:spTgt>
                                        </p:tgtEl>
                                      </p:cBhvr>
                                      <p:to x="100000" y="100000"/>
                                    </p:animScale>
                                    <p:animScale>
                                      <p:cBhvr>
                                        <p:cTn id="15" dur="26">
                                          <p:stCondLst>
                                            <p:cond delay="1312"/>
                                          </p:stCondLst>
                                        </p:cTn>
                                        <p:tgtEl>
                                          <p:spTgt spid="410627">
                                            <p:txEl>
                                              <p:pRg st="0" end="0"/>
                                            </p:txEl>
                                          </p:spTgt>
                                        </p:tgtEl>
                                      </p:cBhvr>
                                      <p:to x="100000" y="80000"/>
                                    </p:animScale>
                                    <p:animScale>
                                      <p:cBhvr>
                                        <p:cTn id="16" dur="166" decel="50000">
                                          <p:stCondLst>
                                            <p:cond delay="1338"/>
                                          </p:stCondLst>
                                        </p:cTn>
                                        <p:tgtEl>
                                          <p:spTgt spid="410627">
                                            <p:txEl>
                                              <p:pRg st="0" end="0"/>
                                            </p:txEl>
                                          </p:spTgt>
                                        </p:tgtEl>
                                      </p:cBhvr>
                                      <p:to x="100000" y="100000"/>
                                    </p:animScale>
                                    <p:animScale>
                                      <p:cBhvr>
                                        <p:cTn id="17" dur="26">
                                          <p:stCondLst>
                                            <p:cond delay="1642"/>
                                          </p:stCondLst>
                                        </p:cTn>
                                        <p:tgtEl>
                                          <p:spTgt spid="410627">
                                            <p:txEl>
                                              <p:pRg st="0" end="0"/>
                                            </p:txEl>
                                          </p:spTgt>
                                        </p:tgtEl>
                                      </p:cBhvr>
                                      <p:to x="100000" y="90000"/>
                                    </p:animScale>
                                    <p:animScale>
                                      <p:cBhvr>
                                        <p:cTn id="18" dur="166" decel="50000">
                                          <p:stCondLst>
                                            <p:cond delay="1668"/>
                                          </p:stCondLst>
                                        </p:cTn>
                                        <p:tgtEl>
                                          <p:spTgt spid="410627">
                                            <p:txEl>
                                              <p:pRg st="0" end="0"/>
                                            </p:txEl>
                                          </p:spTgt>
                                        </p:tgtEl>
                                      </p:cBhvr>
                                      <p:to x="100000" y="100000"/>
                                    </p:animScale>
                                    <p:animScale>
                                      <p:cBhvr>
                                        <p:cTn id="19" dur="26">
                                          <p:stCondLst>
                                            <p:cond delay="1808"/>
                                          </p:stCondLst>
                                        </p:cTn>
                                        <p:tgtEl>
                                          <p:spTgt spid="410627">
                                            <p:txEl>
                                              <p:pRg st="0" end="0"/>
                                            </p:txEl>
                                          </p:spTgt>
                                        </p:tgtEl>
                                      </p:cBhvr>
                                      <p:to x="100000" y="95000"/>
                                    </p:animScale>
                                    <p:animScale>
                                      <p:cBhvr>
                                        <p:cTn id="20" dur="166" decel="50000">
                                          <p:stCondLst>
                                            <p:cond delay="1834"/>
                                          </p:stCondLst>
                                        </p:cTn>
                                        <p:tgtEl>
                                          <p:spTgt spid="410627">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10627">
                                            <p:txEl>
                                              <p:pRg st="1" end="1"/>
                                            </p:txEl>
                                          </p:spTgt>
                                        </p:tgtEl>
                                        <p:attrNameLst>
                                          <p:attrName>style.visibility</p:attrName>
                                        </p:attrNameLst>
                                      </p:cBhvr>
                                      <p:to>
                                        <p:strVal val="visible"/>
                                      </p:to>
                                    </p:set>
                                    <p:animEffect transition="in" filter="wipe(down)">
                                      <p:cBhvr>
                                        <p:cTn id="25" dur="580">
                                          <p:stCondLst>
                                            <p:cond delay="0"/>
                                          </p:stCondLst>
                                        </p:cTn>
                                        <p:tgtEl>
                                          <p:spTgt spid="410627">
                                            <p:txEl>
                                              <p:pRg st="1" end="1"/>
                                            </p:txEl>
                                          </p:spTgt>
                                        </p:tgtEl>
                                      </p:cBhvr>
                                    </p:animEffect>
                                    <p:anim calcmode="lin" valueType="num">
                                      <p:cBhvr>
                                        <p:cTn id="26" dur="1822" tmFilter="0,0; 0.14,0.36; 0.43,0.73; 0.71,0.91; 1.0,1.0">
                                          <p:stCondLst>
                                            <p:cond delay="0"/>
                                          </p:stCondLst>
                                        </p:cTn>
                                        <p:tgtEl>
                                          <p:spTgt spid="410627">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10627">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10627">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10627">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10627">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10627">
                                            <p:txEl>
                                              <p:pRg st="1" end="1"/>
                                            </p:txEl>
                                          </p:spTgt>
                                        </p:tgtEl>
                                      </p:cBhvr>
                                      <p:to x="100000" y="60000"/>
                                    </p:animScale>
                                    <p:animScale>
                                      <p:cBhvr>
                                        <p:cTn id="32" dur="166" decel="50000">
                                          <p:stCondLst>
                                            <p:cond delay="676"/>
                                          </p:stCondLst>
                                        </p:cTn>
                                        <p:tgtEl>
                                          <p:spTgt spid="410627">
                                            <p:txEl>
                                              <p:pRg st="1" end="1"/>
                                            </p:txEl>
                                          </p:spTgt>
                                        </p:tgtEl>
                                      </p:cBhvr>
                                      <p:to x="100000" y="100000"/>
                                    </p:animScale>
                                    <p:animScale>
                                      <p:cBhvr>
                                        <p:cTn id="33" dur="26">
                                          <p:stCondLst>
                                            <p:cond delay="1312"/>
                                          </p:stCondLst>
                                        </p:cTn>
                                        <p:tgtEl>
                                          <p:spTgt spid="410627">
                                            <p:txEl>
                                              <p:pRg st="1" end="1"/>
                                            </p:txEl>
                                          </p:spTgt>
                                        </p:tgtEl>
                                      </p:cBhvr>
                                      <p:to x="100000" y="80000"/>
                                    </p:animScale>
                                    <p:animScale>
                                      <p:cBhvr>
                                        <p:cTn id="34" dur="166" decel="50000">
                                          <p:stCondLst>
                                            <p:cond delay="1338"/>
                                          </p:stCondLst>
                                        </p:cTn>
                                        <p:tgtEl>
                                          <p:spTgt spid="410627">
                                            <p:txEl>
                                              <p:pRg st="1" end="1"/>
                                            </p:txEl>
                                          </p:spTgt>
                                        </p:tgtEl>
                                      </p:cBhvr>
                                      <p:to x="100000" y="100000"/>
                                    </p:animScale>
                                    <p:animScale>
                                      <p:cBhvr>
                                        <p:cTn id="35" dur="26">
                                          <p:stCondLst>
                                            <p:cond delay="1642"/>
                                          </p:stCondLst>
                                        </p:cTn>
                                        <p:tgtEl>
                                          <p:spTgt spid="410627">
                                            <p:txEl>
                                              <p:pRg st="1" end="1"/>
                                            </p:txEl>
                                          </p:spTgt>
                                        </p:tgtEl>
                                      </p:cBhvr>
                                      <p:to x="100000" y="90000"/>
                                    </p:animScale>
                                    <p:animScale>
                                      <p:cBhvr>
                                        <p:cTn id="36" dur="166" decel="50000">
                                          <p:stCondLst>
                                            <p:cond delay="1668"/>
                                          </p:stCondLst>
                                        </p:cTn>
                                        <p:tgtEl>
                                          <p:spTgt spid="410627">
                                            <p:txEl>
                                              <p:pRg st="1" end="1"/>
                                            </p:txEl>
                                          </p:spTgt>
                                        </p:tgtEl>
                                      </p:cBhvr>
                                      <p:to x="100000" y="100000"/>
                                    </p:animScale>
                                    <p:animScale>
                                      <p:cBhvr>
                                        <p:cTn id="37" dur="26">
                                          <p:stCondLst>
                                            <p:cond delay="1808"/>
                                          </p:stCondLst>
                                        </p:cTn>
                                        <p:tgtEl>
                                          <p:spTgt spid="410627">
                                            <p:txEl>
                                              <p:pRg st="1" end="1"/>
                                            </p:txEl>
                                          </p:spTgt>
                                        </p:tgtEl>
                                      </p:cBhvr>
                                      <p:to x="100000" y="95000"/>
                                    </p:animScale>
                                    <p:animScale>
                                      <p:cBhvr>
                                        <p:cTn id="38" dur="166" decel="50000">
                                          <p:stCondLst>
                                            <p:cond delay="1834"/>
                                          </p:stCondLst>
                                        </p:cTn>
                                        <p:tgtEl>
                                          <p:spTgt spid="410627">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10627">
                                            <p:txEl>
                                              <p:pRg st="2" end="2"/>
                                            </p:txEl>
                                          </p:spTgt>
                                        </p:tgtEl>
                                        <p:attrNameLst>
                                          <p:attrName>style.visibility</p:attrName>
                                        </p:attrNameLst>
                                      </p:cBhvr>
                                      <p:to>
                                        <p:strVal val="visible"/>
                                      </p:to>
                                    </p:set>
                                    <p:animEffect transition="in" filter="wipe(down)">
                                      <p:cBhvr>
                                        <p:cTn id="43" dur="580">
                                          <p:stCondLst>
                                            <p:cond delay="0"/>
                                          </p:stCondLst>
                                        </p:cTn>
                                        <p:tgtEl>
                                          <p:spTgt spid="410627">
                                            <p:txEl>
                                              <p:pRg st="2" end="2"/>
                                            </p:txEl>
                                          </p:spTgt>
                                        </p:tgtEl>
                                      </p:cBhvr>
                                    </p:animEffect>
                                    <p:anim calcmode="lin" valueType="num">
                                      <p:cBhvr>
                                        <p:cTn id="44" dur="1822" tmFilter="0,0; 0.14,0.36; 0.43,0.73; 0.71,0.91; 1.0,1.0">
                                          <p:stCondLst>
                                            <p:cond delay="0"/>
                                          </p:stCondLst>
                                        </p:cTn>
                                        <p:tgtEl>
                                          <p:spTgt spid="410627">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0627">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0627">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0627">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0627">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410627">
                                            <p:txEl>
                                              <p:pRg st="2" end="2"/>
                                            </p:txEl>
                                          </p:spTgt>
                                        </p:tgtEl>
                                      </p:cBhvr>
                                      <p:to x="100000" y="60000"/>
                                    </p:animScale>
                                    <p:animScale>
                                      <p:cBhvr>
                                        <p:cTn id="50" dur="166" decel="50000">
                                          <p:stCondLst>
                                            <p:cond delay="676"/>
                                          </p:stCondLst>
                                        </p:cTn>
                                        <p:tgtEl>
                                          <p:spTgt spid="410627">
                                            <p:txEl>
                                              <p:pRg st="2" end="2"/>
                                            </p:txEl>
                                          </p:spTgt>
                                        </p:tgtEl>
                                      </p:cBhvr>
                                      <p:to x="100000" y="100000"/>
                                    </p:animScale>
                                    <p:animScale>
                                      <p:cBhvr>
                                        <p:cTn id="51" dur="26">
                                          <p:stCondLst>
                                            <p:cond delay="1312"/>
                                          </p:stCondLst>
                                        </p:cTn>
                                        <p:tgtEl>
                                          <p:spTgt spid="410627">
                                            <p:txEl>
                                              <p:pRg st="2" end="2"/>
                                            </p:txEl>
                                          </p:spTgt>
                                        </p:tgtEl>
                                      </p:cBhvr>
                                      <p:to x="100000" y="80000"/>
                                    </p:animScale>
                                    <p:animScale>
                                      <p:cBhvr>
                                        <p:cTn id="52" dur="166" decel="50000">
                                          <p:stCondLst>
                                            <p:cond delay="1338"/>
                                          </p:stCondLst>
                                        </p:cTn>
                                        <p:tgtEl>
                                          <p:spTgt spid="410627">
                                            <p:txEl>
                                              <p:pRg st="2" end="2"/>
                                            </p:txEl>
                                          </p:spTgt>
                                        </p:tgtEl>
                                      </p:cBhvr>
                                      <p:to x="100000" y="100000"/>
                                    </p:animScale>
                                    <p:animScale>
                                      <p:cBhvr>
                                        <p:cTn id="53" dur="26">
                                          <p:stCondLst>
                                            <p:cond delay="1642"/>
                                          </p:stCondLst>
                                        </p:cTn>
                                        <p:tgtEl>
                                          <p:spTgt spid="410627">
                                            <p:txEl>
                                              <p:pRg st="2" end="2"/>
                                            </p:txEl>
                                          </p:spTgt>
                                        </p:tgtEl>
                                      </p:cBhvr>
                                      <p:to x="100000" y="90000"/>
                                    </p:animScale>
                                    <p:animScale>
                                      <p:cBhvr>
                                        <p:cTn id="54" dur="166" decel="50000">
                                          <p:stCondLst>
                                            <p:cond delay="1668"/>
                                          </p:stCondLst>
                                        </p:cTn>
                                        <p:tgtEl>
                                          <p:spTgt spid="410627">
                                            <p:txEl>
                                              <p:pRg st="2" end="2"/>
                                            </p:txEl>
                                          </p:spTgt>
                                        </p:tgtEl>
                                      </p:cBhvr>
                                      <p:to x="100000" y="100000"/>
                                    </p:animScale>
                                    <p:animScale>
                                      <p:cBhvr>
                                        <p:cTn id="55" dur="26">
                                          <p:stCondLst>
                                            <p:cond delay="1808"/>
                                          </p:stCondLst>
                                        </p:cTn>
                                        <p:tgtEl>
                                          <p:spTgt spid="410627">
                                            <p:txEl>
                                              <p:pRg st="2" end="2"/>
                                            </p:txEl>
                                          </p:spTgt>
                                        </p:tgtEl>
                                      </p:cBhvr>
                                      <p:to x="100000" y="95000"/>
                                    </p:animScale>
                                    <p:animScale>
                                      <p:cBhvr>
                                        <p:cTn id="56" dur="166" decel="50000">
                                          <p:stCondLst>
                                            <p:cond delay="1834"/>
                                          </p:stCondLst>
                                        </p:cTn>
                                        <p:tgtEl>
                                          <p:spTgt spid="410627">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410627">
                                            <p:txEl>
                                              <p:pRg st="3" end="3"/>
                                            </p:txEl>
                                          </p:spTgt>
                                        </p:tgtEl>
                                        <p:attrNameLst>
                                          <p:attrName>style.visibility</p:attrName>
                                        </p:attrNameLst>
                                      </p:cBhvr>
                                      <p:to>
                                        <p:strVal val="visible"/>
                                      </p:to>
                                    </p:set>
                                    <p:animEffect transition="in" filter="wipe(down)">
                                      <p:cBhvr>
                                        <p:cTn id="61" dur="580">
                                          <p:stCondLst>
                                            <p:cond delay="0"/>
                                          </p:stCondLst>
                                        </p:cTn>
                                        <p:tgtEl>
                                          <p:spTgt spid="410627">
                                            <p:txEl>
                                              <p:pRg st="3" end="3"/>
                                            </p:txEl>
                                          </p:spTgt>
                                        </p:tgtEl>
                                      </p:cBhvr>
                                    </p:animEffect>
                                    <p:anim calcmode="lin" valueType="num">
                                      <p:cBhvr>
                                        <p:cTn id="62" dur="1822" tmFilter="0,0; 0.14,0.36; 0.43,0.73; 0.71,0.91; 1.0,1.0">
                                          <p:stCondLst>
                                            <p:cond delay="0"/>
                                          </p:stCondLst>
                                        </p:cTn>
                                        <p:tgtEl>
                                          <p:spTgt spid="410627">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10627">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410627">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410627">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410627">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410627">
                                            <p:txEl>
                                              <p:pRg st="3" end="3"/>
                                            </p:txEl>
                                          </p:spTgt>
                                        </p:tgtEl>
                                      </p:cBhvr>
                                      <p:to x="100000" y="60000"/>
                                    </p:animScale>
                                    <p:animScale>
                                      <p:cBhvr>
                                        <p:cTn id="68" dur="166" decel="50000">
                                          <p:stCondLst>
                                            <p:cond delay="676"/>
                                          </p:stCondLst>
                                        </p:cTn>
                                        <p:tgtEl>
                                          <p:spTgt spid="410627">
                                            <p:txEl>
                                              <p:pRg st="3" end="3"/>
                                            </p:txEl>
                                          </p:spTgt>
                                        </p:tgtEl>
                                      </p:cBhvr>
                                      <p:to x="100000" y="100000"/>
                                    </p:animScale>
                                    <p:animScale>
                                      <p:cBhvr>
                                        <p:cTn id="69" dur="26">
                                          <p:stCondLst>
                                            <p:cond delay="1312"/>
                                          </p:stCondLst>
                                        </p:cTn>
                                        <p:tgtEl>
                                          <p:spTgt spid="410627">
                                            <p:txEl>
                                              <p:pRg st="3" end="3"/>
                                            </p:txEl>
                                          </p:spTgt>
                                        </p:tgtEl>
                                      </p:cBhvr>
                                      <p:to x="100000" y="80000"/>
                                    </p:animScale>
                                    <p:animScale>
                                      <p:cBhvr>
                                        <p:cTn id="70" dur="166" decel="50000">
                                          <p:stCondLst>
                                            <p:cond delay="1338"/>
                                          </p:stCondLst>
                                        </p:cTn>
                                        <p:tgtEl>
                                          <p:spTgt spid="410627">
                                            <p:txEl>
                                              <p:pRg st="3" end="3"/>
                                            </p:txEl>
                                          </p:spTgt>
                                        </p:tgtEl>
                                      </p:cBhvr>
                                      <p:to x="100000" y="100000"/>
                                    </p:animScale>
                                    <p:animScale>
                                      <p:cBhvr>
                                        <p:cTn id="71" dur="26">
                                          <p:stCondLst>
                                            <p:cond delay="1642"/>
                                          </p:stCondLst>
                                        </p:cTn>
                                        <p:tgtEl>
                                          <p:spTgt spid="410627">
                                            <p:txEl>
                                              <p:pRg st="3" end="3"/>
                                            </p:txEl>
                                          </p:spTgt>
                                        </p:tgtEl>
                                      </p:cBhvr>
                                      <p:to x="100000" y="90000"/>
                                    </p:animScale>
                                    <p:animScale>
                                      <p:cBhvr>
                                        <p:cTn id="72" dur="166" decel="50000">
                                          <p:stCondLst>
                                            <p:cond delay="1668"/>
                                          </p:stCondLst>
                                        </p:cTn>
                                        <p:tgtEl>
                                          <p:spTgt spid="410627">
                                            <p:txEl>
                                              <p:pRg st="3" end="3"/>
                                            </p:txEl>
                                          </p:spTgt>
                                        </p:tgtEl>
                                      </p:cBhvr>
                                      <p:to x="100000" y="100000"/>
                                    </p:animScale>
                                    <p:animScale>
                                      <p:cBhvr>
                                        <p:cTn id="73" dur="26">
                                          <p:stCondLst>
                                            <p:cond delay="1808"/>
                                          </p:stCondLst>
                                        </p:cTn>
                                        <p:tgtEl>
                                          <p:spTgt spid="410627">
                                            <p:txEl>
                                              <p:pRg st="3" end="3"/>
                                            </p:txEl>
                                          </p:spTgt>
                                        </p:tgtEl>
                                      </p:cBhvr>
                                      <p:to x="100000" y="95000"/>
                                    </p:animScale>
                                    <p:animScale>
                                      <p:cBhvr>
                                        <p:cTn id="74" dur="166" decel="50000">
                                          <p:stCondLst>
                                            <p:cond delay="1834"/>
                                          </p:stCondLst>
                                        </p:cTn>
                                        <p:tgtEl>
                                          <p:spTgt spid="410627">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410627">
                                            <p:txEl>
                                              <p:pRg st="4" end="4"/>
                                            </p:txEl>
                                          </p:spTgt>
                                        </p:tgtEl>
                                        <p:attrNameLst>
                                          <p:attrName>style.visibility</p:attrName>
                                        </p:attrNameLst>
                                      </p:cBhvr>
                                      <p:to>
                                        <p:strVal val="visible"/>
                                      </p:to>
                                    </p:set>
                                    <p:animEffect transition="in" filter="wipe(down)">
                                      <p:cBhvr>
                                        <p:cTn id="79" dur="580">
                                          <p:stCondLst>
                                            <p:cond delay="0"/>
                                          </p:stCondLst>
                                        </p:cTn>
                                        <p:tgtEl>
                                          <p:spTgt spid="410627">
                                            <p:txEl>
                                              <p:pRg st="4" end="4"/>
                                            </p:txEl>
                                          </p:spTgt>
                                        </p:tgtEl>
                                      </p:cBhvr>
                                    </p:animEffect>
                                    <p:anim calcmode="lin" valueType="num">
                                      <p:cBhvr>
                                        <p:cTn id="80" dur="1822" tmFilter="0,0; 0.14,0.36; 0.43,0.73; 0.71,0.91; 1.0,1.0">
                                          <p:stCondLst>
                                            <p:cond delay="0"/>
                                          </p:stCondLst>
                                        </p:cTn>
                                        <p:tgtEl>
                                          <p:spTgt spid="410627">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10627">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410627">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410627">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410627">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410627">
                                            <p:txEl>
                                              <p:pRg st="4" end="4"/>
                                            </p:txEl>
                                          </p:spTgt>
                                        </p:tgtEl>
                                      </p:cBhvr>
                                      <p:to x="100000" y="60000"/>
                                    </p:animScale>
                                    <p:animScale>
                                      <p:cBhvr>
                                        <p:cTn id="86" dur="166" decel="50000">
                                          <p:stCondLst>
                                            <p:cond delay="676"/>
                                          </p:stCondLst>
                                        </p:cTn>
                                        <p:tgtEl>
                                          <p:spTgt spid="410627">
                                            <p:txEl>
                                              <p:pRg st="4" end="4"/>
                                            </p:txEl>
                                          </p:spTgt>
                                        </p:tgtEl>
                                      </p:cBhvr>
                                      <p:to x="100000" y="100000"/>
                                    </p:animScale>
                                    <p:animScale>
                                      <p:cBhvr>
                                        <p:cTn id="87" dur="26">
                                          <p:stCondLst>
                                            <p:cond delay="1312"/>
                                          </p:stCondLst>
                                        </p:cTn>
                                        <p:tgtEl>
                                          <p:spTgt spid="410627">
                                            <p:txEl>
                                              <p:pRg st="4" end="4"/>
                                            </p:txEl>
                                          </p:spTgt>
                                        </p:tgtEl>
                                      </p:cBhvr>
                                      <p:to x="100000" y="80000"/>
                                    </p:animScale>
                                    <p:animScale>
                                      <p:cBhvr>
                                        <p:cTn id="88" dur="166" decel="50000">
                                          <p:stCondLst>
                                            <p:cond delay="1338"/>
                                          </p:stCondLst>
                                        </p:cTn>
                                        <p:tgtEl>
                                          <p:spTgt spid="410627">
                                            <p:txEl>
                                              <p:pRg st="4" end="4"/>
                                            </p:txEl>
                                          </p:spTgt>
                                        </p:tgtEl>
                                      </p:cBhvr>
                                      <p:to x="100000" y="100000"/>
                                    </p:animScale>
                                    <p:animScale>
                                      <p:cBhvr>
                                        <p:cTn id="89" dur="26">
                                          <p:stCondLst>
                                            <p:cond delay="1642"/>
                                          </p:stCondLst>
                                        </p:cTn>
                                        <p:tgtEl>
                                          <p:spTgt spid="410627">
                                            <p:txEl>
                                              <p:pRg st="4" end="4"/>
                                            </p:txEl>
                                          </p:spTgt>
                                        </p:tgtEl>
                                      </p:cBhvr>
                                      <p:to x="100000" y="90000"/>
                                    </p:animScale>
                                    <p:animScale>
                                      <p:cBhvr>
                                        <p:cTn id="90" dur="166" decel="50000">
                                          <p:stCondLst>
                                            <p:cond delay="1668"/>
                                          </p:stCondLst>
                                        </p:cTn>
                                        <p:tgtEl>
                                          <p:spTgt spid="410627">
                                            <p:txEl>
                                              <p:pRg st="4" end="4"/>
                                            </p:txEl>
                                          </p:spTgt>
                                        </p:tgtEl>
                                      </p:cBhvr>
                                      <p:to x="100000" y="100000"/>
                                    </p:animScale>
                                    <p:animScale>
                                      <p:cBhvr>
                                        <p:cTn id="91" dur="26">
                                          <p:stCondLst>
                                            <p:cond delay="1808"/>
                                          </p:stCondLst>
                                        </p:cTn>
                                        <p:tgtEl>
                                          <p:spTgt spid="410627">
                                            <p:txEl>
                                              <p:pRg st="4" end="4"/>
                                            </p:txEl>
                                          </p:spTgt>
                                        </p:tgtEl>
                                      </p:cBhvr>
                                      <p:to x="100000" y="95000"/>
                                    </p:animScale>
                                    <p:animScale>
                                      <p:cBhvr>
                                        <p:cTn id="92" dur="166" decel="50000">
                                          <p:stCondLst>
                                            <p:cond delay="1834"/>
                                          </p:stCondLst>
                                        </p:cTn>
                                        <p:tgtEl>
                                          <p:spTgt spid="410627">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410627">
                                            <p:txEl>
                                              <p:pRg st="5" end="5"/>
                                            </p:txEl>
                                          </p:spTgt>
                                        </p:tgtEl>
                                        <p:attrNameLst>
                                          <p:attrName>style.visibility</p:attrName>
                                        </p:attrNameLst>
                                      </p:cBhvr>
                                      <p:to>
                                        <p:strVal val="visible"/>
                                      </p:to>
                                    </p:set>
                                    <p:animEffect transition="in" filter="wipe(down)">
                                      <p:cBhvr>
                                        <p:cTn id="97" dur="580">
                                          <p:stCondLst>
                                            <p:cond delay="0"/>
                                          </p:stCondLst>
                                        </p:cTn>
                                        <p:tgtEl>
                                          <p:spTgt spid="410627">
                                            <p:txEl>
                                              <p:pRg st="5" end="5"/>
                                            </p:txEl>
                                          </p:spTgt>
                                        </p:tgtEl>
                                      </p:cBhvr>
                                    </p:animEffect>
                                    <p:anim calcmode="lin" valueType="num">
                                      <p:cBhvr>
                                        <p:cTn id="98" dur="1822" tmFilter="0,0; 0.14,0.36; 0.43,0.73; 0.71,0.91; 1.0,1.0">
                                          <p:stCondLst>
                                            <p:cond delay="0"/>
                                          </p:stCondLst>
                                        </p:cTn>
                                        <p:tgtEl>
                                          <p:spTgt spid="410627">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10627">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410627">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410627">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410627">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410627">
                                            <p:txEl>
                                              <p:pRg st="5" end="5"/>
                                            </p:txEl>
                                          </p:spTgt>
                                        </p:tgtEl>
                                      </p:cBhvr>
                                      <p:to x="100000" y="60000"/>
                                    </p:animScale>
                                    <p:animScale>
                                      <p:cBhvr>
                                        <p:cTn id="104" dur="166" decel="50000">
                                          <p:stCondLst>
                                            <p:cond delay="676"/>
                                          </p:stCondLst>
                                        </p:cTn>
                                        <p:tgtEl>
                                          <p:spTgt spid="410627">
                                            <p:txEl>
                                              <p:pRg st="5" end="5"/>
                                            </p:txEl>
                                          </p:spTgt>
                                        </p:tgtEl>
                                      </p:cBhvr>
                                      <p:to x="100000" y="100000"/>
                                    </p:animScale>
                                    <p:animScale>
                                      <p:cBhvr>
                                        <p:cTn id="105" dur="26">
                                          <p:stCondLst>
                                            <p:cond delay="1312"/>
                                          </p:stCondLst>
                                        </p:cTn>
                                        <p:tgtEl>
                                          <p:spTgt spid="410627">
                                            <p:txEl>
                                              <p:pRg st="5" end="5"/>
                                            </p:txEl>
                                          </p:spTgt>
                                        </p:tgtEl>
                                      </p:cBhvr>
                                      <p:to x="100000" y="80000"/>
                                    </p:animScale>
                                    <p:animScale>
                                      <p:cBhvr>
                                        <p:cTn id="106" dur="166" decel="50000">
                                          <p:stCondLst>
                                            <p:cond delay="1338"/>
                                          </p:stCondLst>
                                        </p:cTn>
                                        <p:tgtEl>
                                          <p:spTgt spid="410627">
                                            <p:txEl>
                                              <p:pRg st="5" end="5"/>
                                            </p:txEl>
                                          </p:spTgt>
                                        </p:tgtEl>
                                      </p:cBhvr>
                                      <p:to x="100000" y="100000"/>
                                    </p:animScale>
                                    <p:animScale>
                                      <p:cBhvr>
                                        <p:cTn id="107" dur="26">
                                          <p:stCondLst>
                                            <p:cond delay="1642"/>
                                          </p:stCondLst>
                                        </p:cTn>
                                        <p:tgtEl>
                                          <p:spTgt spid="410627">
                                            <p:txEl>
                                              <p:pRg st="5" end="5"/>
                                            </p:txEl>
                                          </p:spTgt>
                                        </p:tgtEl>
                                      </p:cBhvr>
                                      <p:to x="100000" y="90000"/>
                                    </p:animScale>
                                    <p:animScale>
                                      <p:cBhvr>
                                        <p:cTn id="108" dur="166" decel="50000">
                                          <p:stCondLst>
                                            <p:cond delay="1668"/>
                                          </p:stCondLst>
                                        </p:cTn>
                                        <p:tgtEl>
                                          <p:spTgt spid="410627">
                                            <p:txEl>
                                              <p:pRg st="5" end="5"/>
                                            </p:txEl>
                                          </p:spTgt>
                                        </p:tgtEl>
                                      </p:cBhvr>
                                      <p:to x="100000" y="100000"/>
                                    </p:animScale>
                                    <p:animScale>
                                      <p:cBhvr>
                                        <p:cTn id="109" dur="26">
                                          <p:stCondLst>
                                            <p:cond delay="1808"/>
                                          </p:stCondLst>
                                        </p:cTn>
                                        <p:tgtEl>
                                          <p:spTgt spid="410627">
                                            <p:txEl>
                                              <p:pRg st="5" end="5"/>
                                            </p:txEl>
                                          </p:spTgt>
                                        </p:tgtEl>
                                      </p:cBhvr>
                                      <p:to x="100000" y="95000"/>
                                    </p:animScale>
                                    <p:animScale>
                                      <p:cBhvr>
                                        <p:cTn id="110" dur="166" decel="50000">
                                          <p:stCondLst>
                                            <p:cond delay="1834"/>
                                          </p:stCondLst>
                                        </p:cTn>
                                        <p:tgtEl>
                                          <p:spTgt spid="410627">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410627">
                                            <p:txEl>
                                              <p:pRg st="6" end="6"/>
                                            </p:txEl>
                                          </p:spTgt>
                                        </p:tgtEl>
                                        <p:attrNameLst>
                                          <p:attrName>style.visibility</p:attrName>
                                        </p:attrNameLst>
                                      </p:cBhvr>
                                      <p:to>
                                        <p:strVal val="visible"/>
                                      </p:to>
                                    </p:set>
                                    <p:animEffect transition="in" filter="wipe(down)">
                                      <p:cBhvr>
                                        <p:cTn id="115" dur="580">
                                          <p:stCondLst>
                                            <p:cond delay="0"/>
                                          </p:stCondLst>
                                        </p:cTn>
                                        <p:tgtEl>
                                          <p:spTgt spid="410627">
                                            <p:txEl>
                                              <p:pRg st="6" end="6"/>
                                            </p:txEl>
                                          </p:spTgt>
                                        </p:tgtEl>
                                      </p:cBhvr>
                                    </p:animEffect>
                                    <p:anim calcmode="lin" valueType="num">
                                      <p:cBhvr>
                                        <p:cTn id="116" dur="1822" tmFilter="0,0; 0.14,0.36; 0.43,0.73; 0.71,0.91; 1.0,1.0">
                                          <p:stCondLst>
                                            <p:cond delay="0"/>
                                          </p:stCondLst>
                                        </p:cTn>
                                        <p:tgtEl>
                                          <p:spTgt spid="410627">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10627">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410627">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410627">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410627">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410627">
                                            <p:txEl>
                                              <p:pRg st="6" end="6"/>
                                            </p:txEl>
                                          </p:spTgt>
                                        </p:tgtEl>
                                      </p:cBhvr>
                                      <p:to x="100000" y="60000"/>
                                    </p:animScale>
                                    <p:animScale>
                                      <p:cBhvr>
                                        <p:cTn id="122" dur="166" decel="50000">
                                          <p:stCondLst>
                                            <p:cond delay="676"/>
                                          </p:stCondLst>
                                        </p:cTn>
                                        <p:tgtEl>
                                          <p:spTgt spid="410627">
                                            <p:txEl>
                                              <p:pRg st="6" end="6"/>
                                            </p:txEl>
                                          </p:spTgt>
                                        </p:tgtEl>
                                      </p:cBhvr>
                                      <p:to x="100000" y="100000"/>
                                    </p:animScale>
                                    <p:animScale>
                                      <p:cBhvr>
                                        <p:cTn id="123" dur="26">
                                          <p:stCondLst>
                                            <p:cond delay="1312"/>
                                          </p:stCondLst>
                                        </p:cTn>
                                        <p:tgtEl>
                                          <p:spTgt spid="410627">
                                            <p:txEl>
                                              <p:pRg st="6" end="6"/>
                                            </p:txEl>
                                          </p:spTgt>
                                        </p:tgtEl>
                                      </p:cBhvr>
                                      <p:to x="100000" y="80000"/>
                                    </p:animScale>
                                    <p:animScale>
                                      <p:cBhvr>
                                        <p:cTn id="124" dur="166" decel="50000">
                                          <p:stCondLst>
                                            <p:cond delay="1338"/>
                                          </p:stCondLst>
                                        </p:cTn>
                                        <p:tgtEl>
                                          <p:spTgt spid="410627">
                                            <p:txEl>
                                              <p:pRg st="6" end="6"/>
                                            </p:txEl>
                                          </p:spTgt>
                                        </p:tgtEl>
                                      </p:cBhvr>
                                      <p:to x="100000" y="100000"/>
                                    </p:animScale>
                                    <p:animScale>
                                      <p:cBhvr>
                                        <p:cTn id="125" dur="26">
                                          <p:stCondLst>
                                            <p:cond delay="1642"/>
                                          </p:stCondLst>
                                        </p:cTn>
                                        <p:tgtEl>
                                          <p:spTgt spid="410627">
                                            <p:txEl>
                                              <p:pRg st="6" end="6"/>
                                            </p:txEl>
                                          </p:spTgt>
                                        </p:tgtEl>
                                      </p:cBhvr>
                                      <p:to x="100000" y="90000"/>
                                    </p:animScale>
                                    <p:animScale>
                                      <p:cBhvr>
                                        <p:cTn id="126" dur="166" decel="50000">
                                          <p:stCondLst>
                                            <p:cond delay="1668"/>
                                          </p:stCondLst>
                                        </p:cTn>
                                        <p:tgtEl>
                                          <p:spTgt spid="410627">
                                            <p:txEl>
                                              <p:pRg st="6" end="6"/>
                                            </p:txEl>
                                          </p:spTgt>
                                        </p:tgtEl>
                                      </p:cBhvr>
                                      <p:to x="100000" y="100000"/>
                                    </p:animScale>
                                    <p:animScale>
                                      <p:cBhvr>
                                        <p:cTn id="127" dur="26">
                                          <p:stCondLst>
                                            <p:cond delay="1808"/>
                                          </p:stCondLst>
                                        </p:cTn>
                                        <p:tgtEl>
                                          <p:spTgt spid="410627">
                                            <p:txEl>
                                              <p:pRg st="6" end="6"/>
                                            </p:txEl>
                                          </p:spTgt>
                                        </p:tgtEl>
                                      </p:cBhvr>
                                      <p:to x="100000" y="95000"/>
                                    </p:animScale>
                                    <p:animScale>
                                      <p:cBhvr>
                                        <p:cTn id="128" dur="166" decel="50000">
                                          <p:stCondLst>
                                            <p:cond delay="1834"/>
                                          </p:stCondLst>
                                        </p:cTn>
                                        <p:tgtEl>
                                          <p:spTgt spid="410627">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3" presetClass="entr" presetSubtype="10" fill="hold" grpId="0" nodeType="clickEffect">
                                  <p:stCondLst>
                                    <p:cond delay="0"/>
                                  </p:stCondLst>
                                  <p:childTnLst>
                                    <p:set>
                                      <p:cBhvr>
                                        <p:cTn id="132" dur="1" fill="hold">
                                          <p:stCondLst>
                                            <p:cond delay="0"/>
                                          </p:stCondLst>
                                        </p:cTn>
                                        <p:tgtEl>
                                          <p:spTgt spid="410628"/>
                                        </p:tgtEl>
                                        <p:attrNameLst>
                                          <p:attrName>style.visibility</p:attrName>
                                        </p:attrNameLst>
                                      </p:cBhvr>
                                      <p:to>
                                        <p:strVal val="visible"/>
                                      </p:to>
                                    </p:set>
                                    <p:animEffect transition="in" filter="blinds(horizontal)">
                                      <p:cBhvr>
                                        <p:cTn id="133" dur="500"/>
                                        <p:tgtEl>
                                          <p:spTgt spid="410628"/>
                                        </p:tgtEl>
                                      </p:cBhvr>
                                    </p:animEffect>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10629"/>
                                        </p:tgtEl>
                                        <p:attrNameLst>
                                          <p:attrName>style.visibility</p:attrName>
                                        </p:attrNameLst>
                                      </p:cBhvr>
                                      <p:to>
                                        <p:strVal val="visible"/>
                                      </p:to>
                                    </p:set>
                                    <p:anim calcmode="lin" valueType="num">
                                      <p:cBhvr additive="base">
                                        <p:cTn id="138" dur="500" fill="hold"/>
                                        <p:tgtEl>
                                          <p:spTgt spid="410629"/>
                                        </p:tgtEl>
                                        <p:attrNameLst>
                                          <p:attrName>ppt_x</p:attrName>
                                        </p:attrNameLst>
                                      </p:cBhvr>
                                      <p:tavLst>
                                        <p:tav tm="0">
                                          <p:val>
                                            <p:strVal val="#ppt_x"/>
                                          </p:val>
                                        </p:tav>
                                        <p:tav tm="100000">
                                          <p:val>
                                            <p:strVal val="#ppt_x"/>
                                          </p:val>
                                        </p:tav>
                                      </p:tavLst>
                                    </p:anim>
                                    <p:anim calcmode="lin" valueType="num">
                                      <p:cBhvr additive="base">
                                        <p:cTn id="139" dur="500" fill="hold"/>
                                        <p:tgtEl>
                                          <p:spTgt spid="410629"/>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8" presetClass="entr" presetSubtype="16" fill="hold" grpId="0" nodeType="clickEffect">
                                  <p:stCondLst>
                                    <p:cond delay="0"/>
                                  </p:stCondLst>
                                  <p:childTnLst>
                                    <p:set>
                                      <p:cBhvr>
                                        <p:cTn id="143" dur="1" fill="hold">
                                          <p:stCondLst>
                                            <p:cond delay="0"/>
                                          </p:stCondLst>
                                        </p:cTn>
                                        <p:tgtEl>
                                          <p:spTgt spid="410630"/>
                                        </p:tgtEl>
                                        <p:attrNameLst>
                                          <p:attrName>style.visibility</p:attrName>
                                        </p:attrNameLst>
                                      </p:cBhvr>
                                      <p:to>
                                        <p:strVal val="visible"/>
                                      </p:to>
                                    </p:set>
                                    <p:animEffect transition="in" filter="diamond(in)">
                                      <p:cBhvr>
                                        <p:cTn id="144" dur="2000"/>
                                        <p:tgtEl>
                                          <p:spTgt spid="410630"/>
                                        </p:tgtEl>
                                      </p:cBhvr>
                                    </p:animEffect>
                                  </p:childTnLst>
                                </p:cTn>
                              </p:par>
                            </p:childTnLst>
                          </p:cTn>
                        </p:par>
                      </p:childTnLst>
                    </p:cTn>
                  </p:par>
                  <p:par>
                    <p:cTn id="145" fill="hold">
                      <p:stCondLst>
                        <p:cond delay="indefinite"/>
                      </p:stCondLst>
                      <p:childTnLst>
                        <p:par>
                          <p:cTn id="146" fill="hold">
                            <p:stCondLst>
                              <p:cond delay="0"/>
                            </p:stCondLst>
                            <p:childTnLst>
                              <p:par>
                                <p:cTn id="147" presetID="5" presetClass="entr" presetSubtype="10" fill="hold" grpId="0" nodeType="clickEffect">
                                  <p:stCondLst>
                                    <p:cond delay="0"/>
                                  </p:stCondLst>
                                  <p:childTnLst>
                                    <p:set>
                                      <p:cBhvr>
                                        <p:cTn id="148" dur="1" fill="hold">
                                          <p:stCondLst>
                                            <p:cond delay="0"/>
                                          </p:stCondLst>
                                        </p:cTn>
                                        <p:tgtEl>
                                          <p:spTgt spid="410631"/>
                                        </p:tgtEl>
                                        <p:attrNameLst>
                                          <p:attrName>style.visibility</p:attrName>
                                        </p:attrNameLst>
                                      </p:cBhvr>
                                      <p:to>
                                        <p:strVal val="visible"/>
                                      </p:to>
                                    </p:set>
                                    <p:animEffect transition="in" filter="checkerboard(across)">
                                      <p:cBhvr>
                                        <p:cTn id="149" dur="500"/>
                                        <p:tgtEl>
                                          <p:spTgt spid="410631"/>
                                        </p:tgtEl>
                                      </p:cBhvr>
                                    </p:animEffect>
                                  </p:childTnLst>
                                </p:cTn>
                              </p:par>
                            </p:childTnLst>
                          </p:cTn>
                        </p:par>
                      </p:childTnLst>
                    </p:cTn>
                  </p:par>
                  <p:par>
                    <p:cTn id="150" fill="hold">
                      <p:stCondLst>
                        <p:cond delay="indefinite"/>
                      </p:stCondLst>
                      <p:childTnLst>
                        <p:par>
                          <p:cTn id="151" fill="hold">
                            <p:stCondLst>
                              <p:cond delay="0"/>
                            </p:stCondLst>
                            <p:childTnLst>
                              <p:par>
                                <p:cTn id="152" presetID="41" presetClass="entr" presetSubtype="0" fill="hold" grpId="0" nodeType="clickEffect">
                                  <p:stCondLst>
                                    <p:cond delay="0"/>
                                  </p:stCondLst>
                                  <p:iterate type="lt">
                                    <p:tmPct val="10000"/>
                                  </p:iterate>
                                  <p:childTnLst>
                                    <p:set>
                                      <p:cBhvr>
                                        <p:cTn id="153" dur="1" fill="hold">
                                          <p:stCondLst>
                                            <p:cond delay="0"/>
                                          </p:stCondLst>
                                        </p:cTn>
                                        <p:tgtEl>
                                          <p:spTgt spid="410632"/>
                                        </p:tgtEl>
                                        <p:attrNameLst>
                                          <p:attrName>style.visibility</p:attrName>
                                        </p:attrNameLst>
                                      </p:cBhvr>
                                      <p:to>
                                        <p:strVal val="visible"/>
                                      </p:to>
                                    </p:set>
                                    <p:anim calcmode="lin" valueType="num">
                                      <p:cBhvr>
                                        <p:cTn id="154" dur="500" fill="hold"/>
                                        <p:tgtEl>
                                          <p:spTgt spid="410632"/>
                                        </p:tgtEl>
                                        <p:attrNameLst>
                                          <p:attrName>ppt_x</p:attrName>
                                        </p:attrNameLst>
                                      </p:cBhvr>
                                      <p:tavLst>
                                        <p:tav tm="0">
                                          <p:val>
                                            <p:strVal val="#ppt_x"/>
                                          </p:val>
                                        </p:tav>
                                        <p:tav tm="50000">
                                          <p:val>
                                            <p:strVal val="#ppt_x+.1"/>
                                          </p:val>
                                        </p:tav>
                                        <p:tav tm="100000">
                                          <p:val>
                                            <p:strVal val="#ppt_x"/>
                                          </p:val>
                                        </p:tav>
                                      </p:tavLst>
                                    </p:anim>
                                    <p:anim calcmode="lin" valueType="num">
                                      <p:cBhvr>
                                        <p:cTn id="155" dur="500" fill="hold"/>
                                        <p:tgtEl>
                                          <p:spTgt spid="410632"/>
                                        </p:tgtEl>
                                        <p:attrNameLst>
                                          <p:attrName>ppt_y</p:attrName>
                                        </p:attrNameLst>
                                      </p:cBhvr>
                                      <p:tavLst>
                                        <p:tav tm="0">
                                          <p:val>
                                            <p:strVal val="#ppt_y"/>
                                          </p:val>
                                        </p:tav>
                                        <p:tav tm="100000">
                                          <p:val>
                                            <p:strVal val="#ppt_y"/>
                                          </p:val>
                                        </p:tav>
                                      </p:tavLst>
                                    </p:anim>
                                    <p:anim calcmode="lin" valueType="num">
                                      <p:cBhvr>
                                        <p:cTn id="156" dur="500" fill="hold"/>
                                        <p:tgtEl>
                                          <p:spTgt spid="410632"/>
                                        </p:tgtEl>
                                        <p:attrNameLst>
                                          <p:attrName>ppt_h</p:attrName>
                                        </p:attrNameLst>
                                      </p:cBhvr>
                                      <p:tavLst>
                                        <p:tav tm="0">
                                          <p:val>
                                            <p:strVal val="#ppt_h/10"/>
                                          </p:val>
                                        </p:tav>
                                        <p:tav tm="50000">
                                          <p:val>
                                            <p:strVal val="#ppt_h+.01"/>
                                          </p:val>
                                        </p:tav>
                                        <p:tav tm="100000">
                                          <p:val>
                                            <p:strVal val="#ppt_h"/>
                                          </p:val>
                                        </p:tav>
                                      </p:tavLst>
                                    </p:anim>
                                    <p:anim calcmode="lin" valueType="num">
                                      <p:cBhvr>
                                        <p:cTn id="157" dur="500" fill="hold"/>
                                        <p:tgtEl>
                                          <p:spTgt spid="410632"/>
                                        </p:tgtEl>
                                        <p:attrNameLst>
                                          <p:attrName>ppt_w</p:attrName>
                                        </p:attrNameLst>
                                      </p:cBhvr>
                                      <p:tavLst>
                                        <p:tav tm="0">
                                          <p:val>
                                            <p:strVal val="#ppt_w/10"/>
                                          </p:val>
                                        </p:tav>
                                        <p:tav tm="50000">
                                          <p:val>
                                            <p:strVal val="#ppt_w+.01"/>
                                          </p:val>
                                        </p:tav>
                                        <p:tav tm="100000">
                                          <p:val>
                                            <p:strVal val="#ppt_w"/>
                                          </p:val>
                                        </p:tav>
                                      </p:tavLst>
                                    </p:anim>
                                    <p:animEffect transition="in" filter="fade">
                                      <p:cBhvr>
                                        <p:cTn id="158" dur="500" tmFilter="0,0; .5, 1; 1, 1"/>
                                        <p:tgtEl>
                                          <p:spTgt spid="410632"/>
                                        </p:tgtEl>
                                      </p:cBhvr>
                                    </p:animEffect>
                                  </p:childTnLst>
                                </p:cTn>
                              </p:par>
                            </p:childTnLst>
                          </p:cTn>
                        </p:par>
                      </p:childTnLst>
                    </p:cTn>
                  </p:par>
                  <p:par>
                    <p:cTn id="159" fill="hold">
                      <p:stCondLst>
                        <p:cond delay="indefinite"/>
                      </p:stCondLst>
                      <p:childTnLst>
                        <p:par>
                          <p:cTn id="160" fill="hold">
                            <p:stCondLst>
                              <p:cond delay="0"/>
                            </p:stCondLst>
                            <p:childTnLst>
                              <p:par>
                                <p:cTn id="161" presetID="54" presetClass="entr" presetSubtype="0" accel="100000" fill="hold" grpId="0" nodeType="clickEffect">
                                  <p:stCondLst>
                                    <p:cond delay="0"/>
                                  </p:stCondLst>
                                  <p:childTnLst>
                                    <p:set>
                                      <p:cBhvr>
                                        <p:cTn id="162" dur="1" fill="hold">
                                          <p:stCondLst>
                                            <p:cond delay="0"/>
                                          </p:stCondLst>
                                        </p:cTn>
                                        <p:tgtEl>
                                          <p:spTgt spid="410633"/>
                                        </p:tgtEl>
                                        <p:attrNameLst>
                                          <p:attrName>style.visibility</p:attrName>
                                        </p:attrNameLst>
                                      </p:cBhvr>
                                      <p:to>
                                        <p:strVal val="visible"/>
                                      </p:to>
                                    </p:set>
                                    <p:anim calcmode="lin" valueType="num">
                                      <p:cBhvr>
                                        <p:cTn id="163" dur="500" fill="hold"/>
                                        <p:tgtEl>
                                          <p:spTgt spid="410633"/>
                                        </p:tgtEl>
                                        <p:attrNameLst>
                                          <p:attrName>ppt_w</p:attrName>
                                        </p:attrNameLst>
                                      </p:cBhvr>
                                      <p:tavLst>
                                        <p:tav tm="0">
                                          <p:val>
                                            <p:strVal val="#ppt_w*0.05"/>
                                          </p:val>
                                        </p:tav>
                                        <p:tav tm="100000">
                                          <p:val>
                                            <p:strVal val="#ppt_w"/>
                                          </p:val>
                                        </p:tav>
                                      </p:tavLst>
                                    </p:anim>
                                    <p:anim calcmode="lin" valueType="num">
                                      <p:cBhvr>
                                        <p:cTn id="164" dur="500" fill="hold"/>
                                        <p:tgtEl>
                                          <p:spTgt spid="410633"/>
                                        </p:tgtEl>
                                        <p:attrNameLst>
                                          <p:attrName>ppt_h</p:attrName>
                                        </p:attrNameLst>
                                      </p:cBhvr>
                                      <p:tavLst>
                                        <p:tav tm="0">
                                          <p:val>
                                            <p:strVal val="#ppt_h"/>
                                          </p:val>
                                        </p:tav>
                                        <p:tav tm="100000">
                                          <p:val>
                                            <p:strVal val="#ppt_h"/>
                                          </p:val>
                                        </p:tav>
                                      </p:tavLst>
                                    </p:anim>
                                    <p:anim calcmode="lin" valueType="num">
                                      <p:cBhvr>
                                        <p:cTn id="165" dur="500" fill="hold"/>
                                        <p:tgtEl>
                                          <p:spTgt spid="410633"/>
                                        </p:tgtEl>
                                        <p:attrNameLst>
                                          <p:attrName>ppt_x</p:attrName>
                                        </p:attrNameLst>
                                      </p:cBhvr>
                                      <p:tavLst>
                                        <p:tav tm="0">
                                          <p:val>
                                            <p:strVal val="#ppt_x-.2"/>
                                          </p:val>
                                        </p:tav>
                                        <p:tav tm="100000">
                                          <p:val>
                                            <p:strVal val="#ppt_x"/>
                                          </p:val>
                                        </p:tav>
                                      </p:tavLst>
                                    </p:anim>
                                    <p:anim calcmode="lin" valueType="num">
                                      <p:cBhvr>
                                        <p:cTn id="166" dur="500" fill="hold"/>
                                        <p:tgtEl>
                                          <p:spTgt spid="410633"/>
                                        </p:tgtEl>
                                        <p:attrNameLst>
                                          <p:attrName>ppt_y</p:attrName>
                                        </p:attrNameLst>
                                      </p:cBhvr>
                                      <p:tavLst>
                                        <p:tav tm="0">
                                          <p:val>
                                            <p:strVal val="#ppt_y"/>
                                          </p:val>
                                        </p:tav>
                                        <p:tav tm="100000">
                                          <p:val>
                                            <p:strVal val="#ppt_y"/>
                                          </p:val>
                                        </p:tav>
                                      </p:tavLst>
                                    </p:anim>
                                    <p:animEffect transition="in" filter="fade">
                                      <p:cBhvr>
                                        <p:cTn id="167" dur="500"/>
                                        <p:tgtEl>
                                          <p:spTgt spid="410633"/>
                                        </p:tgtEl>
                                      </p:cBhvr>
                                    </p:animEffect>
                                  </p:childTnLst>
                                </p:cTn>
                              </p:par>
                            </p:childTnLst>
                          </p:cTn>
                        </p:par>
                      </p:childTnLst>
                    </p:cTn>
                  </p:par>
                  <p:par>
                    <p:cTn id="168" fill="hold">
                      <p:stCondLst>
                        <p:cond delay="indefinite"/>
                      </p:stCondLst>
                      <p:childTnLst>
                        <p:par>
                          <p:cTn id="169" fill="hold">
                            <p:stCondLst>
                              <p:cond delay="0"/>
                            </p:stCondLst>
                            <p:childTnLst>
                              <p:par>
                                <p:cTn id="170" presetID="39" presetClass="entr" presetSubtype="0" accel="100000" fill="hold" grpId="0" nodeType="clickEffect">
                                  <p:stCondLst>
                                    <p:cond delay="0"/>
                                  </p:stCondLst>
                                  <p:childTnLst>
                                    <p:set>
                                      <p:cBhvr>
                                        <p:cTn id="171" dur="1" fill="hold">
                                          <p:stCondLst>
                                            <p:cond delay="0"/>
                                          </p:stCondLst>
                                        </p:cTn>
                                        <p:tgtEl>
                                          <p:spTgt spid="410634"/>
                                        </p:tgtEl>
                                        <p:attrNameLst>
                                          <p:attrName>style.visibility</p:attrName>
                                        </p:attrNameLst>
                                      </p:cBhvr>
                                      <p:to>
                                        <p:strVal val="visible"/>
                                      </p:to>
                                    </p:set>
                                    <p:anim calcmode="lin" valueType="num">
                                      <p:cBhvr>
                                        <p:cTn id="172" dur="500" fill="hold"/>
                                        <p:tgtEl>
                                          <p:spTgt spid="410634"/>
                                        </p:tgtEl>
                                        <p:attrNameLst>
                                          <p:attrName>ppt_h</p:attrName>
                                        </p:attrNameLst>
                                      </p:cBhvr>
                                      <p:tavLst>
                                        <p:tav tm="0">
                                          <p:val>
                                            <p:strVal val="#ppt_h/20"/>
                                          </p:val>
                                        </p:tav>
                                        <p:tav tm="50000">
                                          <p:val>
                                            <p:strVal val="#ppt_h/20"/>
                                          </p:val>
                                        </p:tav>
                                        <p:tav tm="100000">
                                          <p:val>
                                            <p:strVal val="#ppt_h"/>
                                          </p:val>
                                        </p:tav>
                                      </p:tavLst>
                                    </p:anim>
                                    <p:anim calcmode="lin" valueType="num">
                                      <p:cBhvr>
                                        <p:cTn id="173" dur="500" fill="hold"/>
                                        <p:tgtEl>
                                          <p:spTgt spid="410634"/>
                                        </p:tgtEl>
                                        <p:attrNameLst>
                                          <p:attrName>ppt_w</p:attrName>
                                        </p:attrNameLst>
                                      </p:cBhvr>
                                      <p:tavLst>
                                        <p:tav tm="0">
                                          <p:val>
                                            <p:strVal val="#ppt_w+.3"/>
                                          </p:val>
                                        </p:tav>
                                        <p:tav tm="50000">
                                          <p:val>
                                            <p:strVal val="#ppt_w+.3"/>
                                          </p:val>
                                        </p:tav>
                                        <p:tav tm="100000">
                                          <p:val>
                                            <p:strVal val="#ppt_w"/>
                                          </p:val>
                                        </p:tav>
                                      </p:tavLst>
                                    </p:anim>
                                    <p:anim calcmode="lin" valueType="num">
                                      <p:cBhvr>
                                        <p:cTn id="174" dur="500" fill="hold"/>
                                        <p:tgtEl>
                                          <p:spTgt spid="410634"/>
                                        </p:tgtEl>
                                        <p:attrNameLst>
                                          <p:attrName>ppt_x</p:attrName>
                                        </p:attrNameLst>
                                      </p:cBhvr>
                                      <p:tavLst>
                                        <p:tav tm="0">
                                          <p:val>
                                            <p:strVal val="#ppt_x-.3"/>
                                          </p:val>
                                        </p:tav>
                                        <p:tav tm="50000">
                                          <p:val>
                                            <p:strVal val="#ppt_x"/>
                                          </p:val>
                                        </p:tav>
                                        <p:tav tm="100000">
                                          <p:val>
                                            <p:strVal val="#ppt_x"/>
                                          </p:val>
                                        </p:tav>
                                      </p:tavLst>
                                    </p:anim>
                                    <p:anim calcmode="lin" valueType="num">
                                      <p:cBhvr>
                                        <p:cTn id="175" dur="500" fill="hold"/>
                                        <p:tgtEl>
                                          <p:spTgt spid="410634"/>
                                        </p:tgtEl>
                                        <p:attrNameLst>
                                          <p:attrName>ppt_y</p:attrName>
                                        </p:attrNameLst>
                                      </p:cBhvr>
                                      <p:tavLst>
                                        <p:tav tm="0">
                                          <p:val>
                                            <p:strVal val="#ppt_y"/>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3" presetClass="entr" presetSubtype="10" fill="hold" grpId="0" nodeType="clickEffect">
                                  <p:stCondLst>
                                    <p:cond delay="0"/>
                                  </p:stCondLst>
                                  <p:childTnLst>
                                    <p:set>
                                      <p:cBhvr>
                                        <p:cTn id="179" dur="1" fill="hold">
                                          <p:stCondLst>
                                            <p:cond delay="0"/>
                                          </p:stCondLst>
                                        </p:cTn>
                                        <p:tgtEl>
                                          <p:spTgt spid="410638"/>
                                        </p:tgtEl>
                                        <p:attrNameLst>
                                          <p:attrName>style.visibility</p:attrName>
                                        </p:attrNameLst>
                                      </p:cBhvr>
                                      <p:to>
                                        <p:strVal val="visible"/>
                                      </p:to>
                                    </p:set>
                                    <p:animEffect transition="in" filter="blinds(horizontal)">
                                      <p:cBhvr>
                                        <p:cTn id="180" dur="500"/>
                                        <p:tgtEl>
                                          <p:spTgt spid="410638"/>
                                        </p:tgtEl>
                                      </p:cBhvr>
                                    </p:animEffect>
                                  </p:childTnLst>
                                </p:cTn>
                              </p:par>
                            </p:childTnLst>
                          </p:cTn>
                        </p:par>
                      </p:childTnLst>
                    </p:cTn>
                  </p:par>
                  <p:par>
                    <p:cTn id="181" fill="hold">
                      <p:stCondLst>
                        <p:cond delay="indefinite"/>
                      </p:stCondLst>
                      <p:childTnLst>
                        <p:par>
                          <p:cTn id="182" fill="hold">
                            <p:stCondLst>
                              <p:cond delay="0"/>
                            </p:stCondLst>
                            <p:childTnLst>
                              <p:par>
                                <p:cTn id="183" presetID="34" presetClass="entr" presetSubtype="0" fill="hold" grpId="1" nodeType="clickEffect">
                                  <p:stCondLst>
                                    <p:cond delay="0"/>
                                  </p:stCondLst>
                                  <p:childTnLst>
                                    <p:set>
                                      <p:cBhvr>
                                        <p:cTn id="184" dur="1" fill="hold">
                                          <p:stCondLst>
                                            <p:cond delay="0"/>
                                          </p:stCondLst>
                                        </p:cTn>
                                        <p:tgtEl>
                                          <p:spTgt spid="410638"/>
                                        </p:tgtEl>
                                        <p:attrNameLst>
                                          <p:attrName>style.visibility</p:attrName>
                                        </p:attrNameLst>
                                      </p:cBhvr>
                                      <p:to>
                                        <p:strVal val="visible"/>
                                      </p:to>
                                    </p:set>
                                    <p:anim from="(-#ppt_w/2)" to="(#ppt_x)" calcmode="lin" valueType="num">
                                      <p:cBhvr>
                                        <p:cTn id="185" dur="600" fill="hold">
                                          <p:stCondLst>
                                            <p:cond delay="0"/>
                                          </p:stCondLst>
                                        </p:cTn>
                                        <p:tgtEl>
                                          <p:spTgt spid="410638"/>
                                        </p:tgtEl>
                                        <p:attrNameLst>
                                          <p:attrName>ppt_x</p:attrName>
                                        </p:attrNameLst>
                                      </p:cBhvr>
                                    </p:anim>
                                    <p:anim from="0" to="-1.0" calcmode="lin" valueType="num">
                                      <p:cBhvr>
                                        <p:cTn id="186" dur="200" decel="50000" autoRev="1" fill="hold">
                                          <p:stCondLst>
                                            <p:cond delay="600"/>
                                          </p:stCondLst>
                                        </p:cTn>
                                        <p:tgtEl>
                                          <p:spTgt spid="410638"/>
                                        </p:tgtEl>
                                        <p:attrNameLst>
                                          <p:attrName>xshear</p:attrName>
                                        </p:attrNameLst>
                                      </p:cBhvr>
                                    </p:anim>
                                    <p:animScale>
                                      <p:cBhvr>
                                        <p:cTn id="187" dur="200" decel="100000" autoRev="1" fill="hold">
                                          <p:stCondLst>
                                            <p:cond delay="600"/>
                                          </p:stCondLst>
                                        </p:cTn>
                                        <p:tgtEl>
                                          <p:spTgt spid="410638"/>
                                        </p:tgtEl>
                                      </p:cBhvr>
                                      <p:from x="100000" y="100000"/>
                                      <p:to x="80000" y="100000"/>
                                    </p:animScale>
                                    <p:anim by="(#ppt_h/3+#ppt_w*0.1)" calcmode="lin" valueType="num">
                                      <p:cBhvr additive="sum">
                                        <p:cTn id="188" dur="200" decel="100000" autoRev="1" fill="hold">
                                          <p:stCondLst>
                                            <p:cond delay="600"/>
                                          </p:stCondLst>
                                        </p:cTn>
                                        <p:tgtEl>
                                          <p:spTgt spid="41063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7" grpId="0" uiExpand="1" build="p"/>
      <p:bldP spid="410628" grpId="0"/>
      <p:bldP spid="410629" grpId="0"/>
      <p:bldP spid="410630" grpId="0"/>
      <p:bldP spid="410631" grpId="0"/>
      <p:bldP spid="410632" grpId="0"/>
      <p:bldP spid="410633" grpId="0"/>
      <p:bldP spid="410634" grpId="0"/>
      <p:bldP spid="410638" grpId="0"/>
      <p:bldP spid="41063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377190" y="0"/>
            <a:ext cx="8231505" cy="537845"/>
          </a:xfrm>
          <a:prstGeom prst="rect">
            <a:avLst/>
          </a:prstGeom>
        </p:spPr>
        <p:txBody>
          <a:bodyPr wrap="square" lIns="76786" tIns="38392" rIns="76786" bIns="38392">
            <a:spAutoFit/>
          </a:bodyPr>
          <a:lstStyle/>
          <a:p>
            <a:pPr algn="just" defTabSz="768350" fontAlgn="auto">
              <a:lnSpc>
                <a:spcPct val="150000"/>
              </a:lnSpc>
              <a:spcBef>
                <a:spcPct val="0"/>
              </a:spcBef>
              <a:spcAft>
                <a:spcPct val="0"/>
              </a:spcAft>
              <a:defRPr/>
            </a:pPr>
            <a:r>
              <a:rPr altLang="zh-CN" sz="2000" b="1" kern="100">
                <a:solidFill>
                  <a:schemeClr val="accent1"/>
                </a:solidFill>
                <a:latin typeface="华文中宋" panose="02010600040101010101" pitchFamily="2" charset="-122"/>
                <a:ea typeface="华文中宋" panose="02010600040101010101" pitchFamily="2" charset="-122"/>
                <a:cs typeface="Times New Roman" panose="02020603050405020304" pitchFamily="18" charset="0"/>
              </a:rPr>
              <a:t>诗中描写的景物前都有修饰语，这些词语能否替换？这样写有什么好处？</a:t>
            </a:r>
            <a:endParaRPr altLang="zh-CN" sz="2000" b="1" kern="100">
              <a:solidFill>
                <a:schemeClr val="accent1"/>
              </a:solidFill>
              <a:latin typeface="华文中宋" panose="02010600040101010101" pitchFamily="2" charset="-122"/>
              <a:ea typeface="华文中宋" panose="02010600040101010101" pitchFamily="2" charset="-122"/>
              <a:cs typeface="Times New Roman" panose="02020603050405020304" pitchFamily="18" charset="0"/>
            </a:endParaRPr>
          </a:p>
        </p:txBody>
      </p:sp>
      <p:graphicFrame>
        <p:nvGraphicFramePr>
          <p:cNvPr id="4" name="表格 3"/>
          <p:cNvGraphicFramePr>
            <a:graphicFrameLocks noGrp="1"/>
          </p:cNvGraphicFramePr>
          <p:nvPr>
            <p:custDataLst>
              <p:tags r:id="rId2"/>
            </p:custDataLst>
          </p:nvPr>
        </p:nvGraphicFramePr>
        <p:xfrm>
          <a:off x="1529110" y="691066"/>
          <a:ext cx="6085840" cy="4144645"/>
        </p:xfrm>
        <a:graphic>
          <a:graphicData uri="http://schemas.openxmlformats.org/drawingml/2006/table">
            <a:tbl>
              <a:tblPr/>
              <a:tblGrid>
                <a:gridCol w="955040"/>
                <a:gridCol w="836930"/>
                <a:gridCol w="4293870"/>
              </a:tblGrid>
              <a:tr h="309880">
                <a:tc>
                  <a:txBody>
                    <a:bodyPr wrap="square"/>
                    <a:lstStyle/>
                    <a:p>
                      <a:pPr algn="ctr">
                        <a:lnSpc>
                          <a:spcPct val="140000"/>
                        </a:lnSpc>
                        <a:spcAft>
                          <a:spcPct val="0"/>
                        </a:spcAft>
                      </a:pPr>
                      <a:r>
                        <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rPr>
                        <a:t>词句</a:t>
                      </a:r>
                      <a:endPar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r>
                        <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rPr>
                        <a:t>精彩用词</a:t>
                      </a:r>
                      <a:endPar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r>
                        <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rPr>
                        <a:t>表达效果</a:t>
                      </a:r>
                      <a:endParaRPr lang="zh-CN" sz="1500" b="1" kern="100">
                        <a:gradFill>
                          <a:gsLst>
                            <a:gs pos="0">
                              <a:srgbClr val="7B32B2"/>
                            </a:gs>
                            <a:gs pos="100000">
                              <a:srgbClr val="401A5D"/>
                            </a:gs>
                          </a:gsLst>
                          <a:lin scaled="0"/>
                        </a:gra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4680">
                <a:tc>
                  <a:txBody>
                    <a:bodyPr wrap="square"/>
                    <a:lstStyle/>
                    <a:p>
                      <a:pPr algn="ctr">
                        <a:lnSpc>
                          <a:spcPct val="14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万山红遍</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9290">
                <a:tc>
                  <a:txBody>
                    <a:bodyPr wrap="square"/>
                    <a:lstStyle/>
                    <a:p>
                      <a:pPr algn="ctr">
                        <a:lnSpc>
                          <a:spcPct val="14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层林尽染</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305">
                <a:tc>
                  <a:txBody>
                    <a:bodyPr wrap="square"/>
                    <a:lstStyle/>
                    <a:p>
                      <a:pPr algn="ctr">
                        <a:lnSpc>
                          <a:spcPct val="14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漫江碧透</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5795">
                <a:tc>
                  <a:txBody>
                    <a:bodyPr wrap="square"/>
                    <a:lstStyle/>
                    <a:p>
                      <a:pPr algn="ctr">
                        <a:lnSpc>
                          <a:spcPct val="14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百舸争流</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4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1825">
                <a:tc>
                  <a:txBody>
                    <a:bodyPr wrap="square"/>
                    <a:lstStyle/>
                    <a:p>
                      <a:pPr algn="ctr">
                        <a:lnSpc>
                          <a:spcPct val="12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鹰击长空</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2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710">
                <a:tc>
                  <a:txBody>
                    <a:bodyPr wrap="square"/>
                    <a:lstStyle/>
                    <a:p>
                      <a:pPr algn="ctr">
                        <a:lnSpc>
                          <a:spcPct val="120000"/>
                        </a:lnSpc>
                        <a:spcAft>
                          <a:spcPct val="0"/>
                        </a:spcAft>
                      </a:pPr>
                      <a:r>
                        <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rPr>
                        <a:t>鱼翔浅底</a:t>
                      </a:r>
                      <a:endParaRPr lang="zh-CN" sz="1500" b="1" kern="100">
                        <a:solidFill>
                          <a:schemeClr val="tx1"/>
                        </a:solidFill>
                        <a:effectLst/>
                        <a:latin typeface="华文中宋" panose="02010600040101010101" pitchFamily="2" charset="-122"/>
                        <a:ea typeface="华文中宋" panose="02010600040101010101" pitchFamily="2" charset="-122"/>
                        <a:cs typeface="Times New Roman" panose="02020603050405020304" pitchFamily="18"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ctr">
                        <a:lnSpc>
                          <a:spcPct val="12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marL="71755" algn="l">
                        <a:lnSpc>
                          <a:spcPct val="120000"/>
                        </a:lnSpc>
                        <a:spcAft>
                          <a:spcPct val="0"/>
                        </a:spcAft>
                      </a:pPr>
                      <a:endParaRPr lang="zh-CN" sz="1500" kern="100">
                        <a:effectLst/>
                        <a:latin typeface="华文中宋" panose="02010600040101010101" pitchFamily="2" charset="-122"/>
                        <a:ea typeface="华文中宋" panose="02010600040101010101" pitchFamily="2" charset="-122"/>
                        <a:cs typeface="Courier New" panose="02070309020205020404" pitchFamily="49" charset="0"/>
                      </a:endParaRPr>
                    </a:p>
                  </a:txBody>
                  <a:tcPr marL="13914" marR="13914" marT="0" marB="0" vert="horz"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custDataLst>
              <p:tags r:id="rId3"/>
            </p:custDataLst>
          </p:nvPr>
        </p:nvSpPr>
        <p:spPr>
          <a:xfrm>
            <a:off x="2561588" y="1059411"/>
            <a:ext cx="632460" cy="347345"/>
          </a:xfrm>
          <a:prstGeom prst="rect">
            <a:avLst/>
          </a:prstGeom>
        </p:spPr>
        <p:txBody>
          <a:bodyPr wrap="none" lIns="57600" tIns="28800" rIns="57600" bIns="28800">
            <a:spAutoFit/>
          </a:bodyPr>
          <a:lstStyle/>
          <a:p>
            <a:pPr algn="ctr" defTabSz="768350" fontAlgn="auto">
              <a:lnSpc>
                <a:spcPct val="140000"/>
              </a:lnSpc>
              <a:spcBef>
                <a:spcPct val="0"/>
              </a:spcBef>
              <a:spcAft>
                <a:spcPct val="0"/>
              </a:spcAft>
              <a:defRPr/>
            </a:pPr>
            <a:r>
              <a:rPr lang="zh-CN" altLang="en-US"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万、遍</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7" name="矩形 6"/>
          <p:cNvSpPr/>
          <p:nvPr>
            <p:custDataLst>
              <p:tags r:id="rId4"/>
            </p:custDataLst>
          </p:nvPr>
        </p:nvSpPr>
        <p:spPr>
          <a:xfrm>
            <a:off x="3437890" y="927100"/>
            <a:ext cx="4058920" cy="702945"/>
          </a:xfrm>
          <a:prstGeom prst="rect">
            <a:avLst/>
          </a:prstGeom>
        </p:spPr>
        <p:txBody>
          <a:bodyPr wrap="square" lIns="57600" tIns="28800" rIns="57600" bIns="28800">
            <a:spAutoFit/>
          </a:bodyPr>
          <a:lstStyle/>
          <a:p>
            <a:pPr marL="60325" defTabSz="768350" fontAlgn="auto">
              <a:lnSpc>
                <a:spcPct val="140000"/>
              </a:lnSpc>
              <a:spcBef>
                <a:spcPct val="0"/>
              </a:spcBef>
              <a:spcAft>
                <a:spcPct val="0"/>
              </a:spcAft>
              <a:defRPr/>
            </a:pPr>
            <a:r>
              <a:rPr lang="zh-CN" altLang="en-US"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万</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en-US"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山之多，写出了群山的重叠之态</a:t>
            </a:r>
            <a:endParaRPr lang="zh-CN" altLang="en-US" sz="150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a:p>
            <a:pPr marL="60325" defTabSz="768350" fontAlgn="auto">
              <a:lnSpc>
                <a:spcPct val="140000"/>
              </a:lnSpc>
              <a:spcBef>
                <a:spcPct val="0"/>
              </a:spcBef>
              <a:spcAft>
                <a:spcPct val="0"/>
              </a:spcAft>
              <a:defRPr/>
            </a:pPr>
            <a:r>
              <a:rPr lang="zh-CN" altLang="en-US"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遍</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en-US"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红之广，写出了树林红得彻底</a:t>
            </a:r>
            <a:endParaRPr lang="zh-CN" altLang="en-US" sz="150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9" name="矩形 8"/>
          <p:cNvSpPr/>
          <p:nvPr>
            <p:custDataLst>
              <p:tags r:id="rId5"/>
            </p:custDataLst>
          </p:nvPr>
        </p:nvSpPr>
        <p:spPr>
          <a:xfrm>
            <a:off x="2561588" y="1829567"/>
            <a:ext cx="632460" cy="347345"/>
          </a:xfrm>
          <a:prstGeom prst="rect">
            <a:avLst/>
          </a:prstGeom>
        </p:spPr>
        <p:txBody>
          <a:bodyPr wrap="none" lIns="57600" tIns="28800" rIns="57600" bIns="28800">
            <a:spAutoFit/>
          </a:bodyPr>
          <a:lstStyle/>
          <a:p>
            <a:pPr algn="ctr" defTabSz="768350" fontAlgn="auto">
              <a:lnSpc>
                <a:spcPct val="140000"/>
              </a:lnSpc>
              <a:spcBef>
                <a:spcPct val="0"/>
              </a:spcBef>
              <a:spcAft>
                <a:spcPct val="0"/>
              </a:spcAft>
              <a:defRPr/>
            </a:pPr>
            <a:r>
              <a:rPr lang="zh-CN" altLang="zh-CN"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层、染</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10" name="矩形 9"/>
          <p:cNvSpPr/>
          <p:nvPr>
            <p:custDataLst>
              <p:tags r:id="rId6"/>
            </p:custDataLst>
          </p:nvPr>
        </p:nvSpPr>
        <p:spPr>
          <a:xfrm>
            <a:off x="2506345" y="2444750"/>
            <a:ext cx="739140" cy="347345"/>
          </a:xfrm>
          <a:prstGeom prst="rect">
            <a:avLst/>
          </a:prstGeom>
        </p:spPr>
        <p:txBody>
          <a:bodyPr wrap="square" lIns="57600" tIns="28800" rIns="57600" bIns="28800">
            <a:spAutoFit/>
          </a:bodyPr>
          <a:lstStyle/>
          <a:p>
            <a:pPr algn="ctr" defTabSz="768350" fontAlgn="auto">
              <a:lnSpc>
                <a:spcPct val="140000"/>
              </a:lnSpc>
              <a:spcBef>
                <a:spcPct val="0"/>
              </a:spcBef>
              <a:spcAft>
                <a:spcPct val="0"/>
              </a:spcAft>
              <a:defRPr/>
            </a:pPr>
            <a:r>
              <a:rPr lang="zh-CN" altLang="zh-CN"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漫、透</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11" name="矩形 10"/>
          <p:cNvSpPr/>
          <p:nvPr>
            <p:custDataLst>
              <p:tags r:id="rId7"/>
            </p:custDataLst>
          </p:nvPr>
        </p:nvSpPr>
        <p:spPr>
          <a:xfrm>
            <a:off x="2506345" y="3079115"/>
            <a:ext cx="804545" cy="347345"/>
          </a:xfrm>
          <a:prstGeom prst="rect">
            <a:avLst/>
          </a:prstGeom>
        </p:spPr>
        <p:txBody>
          <a:bodyPr wrap="square" lIns="57600" tIns="28800" rIns="57600" bIns="28800">
            <a:spAutoFit/>
          </a:bodyPr>
          <a:lstStyle/>
          <a:p>
            <a:pPr algn="ctr" defTabSz="768350" fontAlgn="auto">
              <a:lnSpc>
                <a:spcPct val="140000"/>
              </a:lnSpc>
              <a:spcBef>
                <a:spcPct val="0"/>
              </a:spcBef>
              <a:spcAft>
                <a:spcPct val="0"/>
              </a:spcAft>
              <a:defRPr/>
            </a:pPr>
            <a:r>
              <a:rPr lang="zh-CN" altLang="zh-CN"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百、争</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12" name="矩形 11"/>
          <p:cNvSpPr/>
          <p:nvPr>
            <p:custDataLst>
              <p:tags r:id="rId8"/>
            </p:custDataLst>
          </p:nvPr>
        </p:nvSpPr>
        <p:spPr>
          <a:xfrm>
            <a:off x="2732723" y="3713321"/>
            <a:ext cx="286703" cy="347345"/>
          </a:xfrm>
          <a:prstGeom prst="rect">
            <a:avLst/>
          </a:prstGeom>
        </p:spPr>
        <p:txBody>
          <a:bodyPr wrap="square" lIns="57600" tIns="28800" rIns="57600" bIns="28800">
            <a:spAutoFit/>
          </a:bodyPr>
          <a:lstStyle/>
          <a:p>
            <a:pPr algn="ctr" defTabSz="768350" fontAlgn="auto">
              <a:lnSpc>
                <a:spcPct val="140000"/>
              </a:lnSpc>
              <a:spcBef>
                <a:spcPct val="0"/>
              </a:spcBef>
              <a:spcAft>
                <a:spcPct val="0"/>
              </a:spcAft>
              <a:defRPr/>
            </a:pPr>
            <a:r>
              <a:rPr lang="zh-CN" altLang="zh-CN"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击</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13" name="矩形 12"/>
          <p:cNvSpPr/>
          <p:nvPr>
            <p:custDataLst>
              <p:tags r:id="rId9"/>
            </p:custDataLst>
          </p:nvPr>
        </p:nvSpPr>
        <p:spPr>
          <a:xfrm>
            <a:off x="2732723" y="4304348"/>
            <a:ext cx="286703" cy="347345"/>
          </a:xfrm>
          <a:prstGeom prst="rect">
            <a:avLst/>
          </a:prstGeom>
        </p:spPr>
        <p:txBody>
          <a:bodyPr wrap="square" lIns="57600" tIns="28800" rIns="57600" bIns="28800">
            <a:spAutoFit/>
          </a:bodyPr>
          <a:lstStyle/>
          <a:p>
            <a:pPr algn="ctr" defTabSz="768350" fontAlgn="auto">
              <a:lnSpc>
                <a:spcPct val="140000"/>
              </a:lnSpc>
              <a:spcBef>
                <a:spcPct val="0"/>
              </a:spcBef>
              <a:spcAft>
                <a:spcPct val="0"/>
              </a:spcAft>
              <a:defRPr/>
            </a:pPr>
            <a:r>
              <a:rPr lang="zh-CN" altLang="zh-CN" sz="135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翔</a:t>
            </a:r>
            <a:endParaRPr lang="zh-CN" altLang="en-US" sz="1350" b="1"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
        <p:nvSpPr>
          <p:cNvPr id="14" name="矩形 13"/>
          <p:cNvSpPr/>
          <p:nvPr>
            <p:custDataLst>
              <p:tags r:id="rId10"/>
            </p:custDataLst>
          </p:nvPr>
        </p:nvSpPr>
        <p:spPr>
          <a:xfrm>
            <a:off x="3437890" y="1539240"/>
            <a:ext cx="3959225" cy="702945"/>
          </a:xfrm>
          <a:prstGeom prst="rect">
            <a:avLst/>
          </a:prstGeom>
        </p:spPr>
        <p:txBody>
          <a:bodyPr wrap="square" lIns="57600" tIns="28800" rIns="57600" bIns="28800">
            <a:spAutoFit/>
          </a:bodyPr>
          <a:lstStyle/>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层</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写出了林之密</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染</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拟人手法，写出了秋景红色之深</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p:txBody>
      </p:sp>
      <p:sp>
        <p:nvSpPr>
          <p:cNvPr id="16" name="矩形 15"/>
          <p:cNvSpPr/>
          <p:nvPr>
            <p:custDataLst>
              <p:tags r:id="rId11"/>
            </p:custDataLst>
          </p:nvPr>
        </p:nvSpPr>
        <p:spPr>
          <a:xfrm>
            <a:off x="3436938" y="2266633"/>
            <a:ext cx="3427571" cy="702945"/>
          </a:xfrm>
          <a:prstGeom prst="rect">
            <a:avLst/>
          </a:prstGeom>
        </p:spPr>
        <p:txBody>
          <a:bodyPr wrap="square" lIns="57600" tIns="28800" rIns="57600" bIns="28800">
            <a:spAutoFit/>
          </a:bodyPr>
          <a:lstStyle/>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漫</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写出了江水的溢满之状</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透</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写出了江水的碧绿清澈之状</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p:txBody>
      </p:sp>
      <p:sp>
        <p:nvSpPr>
          <p:cNvPr id="17" name="矩形 16"/>
          <p:cNvSpPr/>
          <p:nvPr>
            <p:custDataLst>
              <p:tags r:id="rId12"/>
            </p:custDataLst>
          </p:nvPr>
        </p:nvSpPr>
        <p:spPr>
          <a:xfrm>
            <a:off x="3437573" y="2865120"/>
            <a:ext cx="4058603" cy="702945"/>
          </a:xfrm>
          <a:prstGeom prst="rect">
            <a:avLst/>
          </a:prstGeom>
        </p:spPr>
        <p:txBody>
          <a:bodyPr wrap="square" lIns="57600" tIns="28800" rIns="57600" bIns="28800">
            <a:spAutoFit/>
          </a:bodyPr>
          <a:lstStyle/>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百</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形容船只之多</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a:p>
            <a:pPr marL="60325" defTabSz="768350" fontAlgn="auto">
              <a:lnSpc>
                <a:spcPct val="14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争</a:t>
            </a:r>
            <a:r>
              <a:rPr lang="en-US" altLang="zh-CN" sz="1500" b="1" kern="100">
                <a:solidFill>
                  <a:srgbClr val="C00000"/>
                </a:solidFill>
                <a:latin typeface="楷体" panose="02010609060101010101" pitchFamily="49" charset="-122"/>
                <a:ea typeface="楷体" panose="02010609060101010101" pitchFamily="49" charset="-122"/>
                <a:cs typeface="Courier New" panose="02070309020205020404" pitchFamily="49" charset="0"/>
              </a:rPr>
              <a:t>——</a:t>
            </a: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写出了千帆竞发、争先恐后的热烈场面</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p:txBody>
      </p:sp>
      <p:sp>
        <p:nvSpPr>
          <p:cNvPr id="18" name="矩形 17"/>
          <p:cNvSpPr/>
          <p:nvPr>
            <p:custDataLst>
              <p:tags r:id="rId13"/>
            </p:custDataLst>
          </p:nvPr>
        </p:nvSpPr>
        <p:spPr>
          <a:xfrm>
            <a:off x="3437573" y="3583781"/>
            <a:ext cx="4132421" cy="610870"/>
          </a:xfrm>
          <a:prstGeom prst="rect">
            <a:avLst/>
          </a:prstGeom>
        </p:spPr>
        <p:txBody>
          <a:bodyPr wrap="square" lIns="57600" tIns="28800" rIns="57600" bIns="28800">
            <a:spAutoFit/>
          </a:bodyPr>
          <a:lstStyle/>
          <a:p>
            <a:pPr marL="60325" defTabSz="768350" fontAlgn="auto">
              <a:lnSpc>
                <a:spcPct val="12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准确地展现了雄鹰在空中展翅翱翔、迅速有力的飞翔身姿</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p:txBody>
      </p:sp>
      <p:sp>
        <p:nvSpPr>
          <p:cNvPr id="19" name="矩形 18"/>
          <p:cNvSpPr/>
          <p:nvPr>
            <p:custDataLst>
              <p:tags r:id="rId14"/>
            </p:custDataLst>
          </p:nvPr>
        </p:nvSpPr>
        <p:spPr>
          <a:xfrm>
            <a:off x="3437573" y="4249579"/>
            <a:ext cx="4132421" cy="610870"/>
          </a:xfrm>
          <a:prstGeom prst="rect">
            <a:avLst/>
          </a:prstGeom>
        </p:spPr>
        <p:txBody>
          <a:bodyPr wrap="square" lIns="57600" tIns="28800" rIns="57600" bIns="28800">
            <a:spAutoFit/>
          </a:bodyPr>
          <a:lstStyle/>
          <a:p>
            <a:pPr marL="60325" defTabSz="768350" fontAlgn="auto">
              <a:lnSpc>
                <a:spcPct val="120000"/>
              </a:lnSpc>
              <a:spcBef>
                <a:spcPct val="0"/>
              </a:spcBef>
              <a:spcAft>
                <a:spcPct val="0"/>
              </a:spcAft>
              <a:defRPr/>
            </a:pPr>
            <a:r>
              <a:rPr lang="zh-CN" altLang="zh-CN" sz="1500"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鲜活地刻画出鱼儿在水中自由自在、轻快活泼的游动神态</a:t>
            </a:r>
            <a:endParaRPr lang="zh-CN" altLang="zh-CN" sz="1500" b="1" kern="100">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P spid="12" grpId="0"/>
      <p:bldP spid="13" grpId="0"/>
      <p:bldP spid="14" grpId="0"/>
      <p:bldP spid="16" grpId="0"/>
      <p:bldP spid="17"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905" y="1443990"/>
            <a:ext cx="8693785" cy="3192145"/>
          </a:xfrm>
          <a:prstGeom prst="rect">
            <a:avLst/>
          </a:prstGeom>
          <a:solidFill>
            <a:schemeClr val="bg1"/>
          </a:solidFill>
        </p:spPr>
        <p:txBody>
          <a:bodyPr wrap="square" rtlCol="0">
            <a:spAutoFit/>
          </a:bodyPr>
          <a:lstStyle>
            <a:defPPr/>
          </a:lstStyle>
          <a:p>
            <a:pPr indent="914400" fontAlgn="auto">
              <a:lnSpc>
                <a:spcPct val="120000"/>
              </a:lnSpc>
            </a:pPr>
            <a:r>
              <a:rPr lang="zh-CN" altLang="en-US" sz="2800" b="1">
                <a:solidFill>
                  <a:schemeClr val="tx2">
                    <a:lumMod val="50000"/>
                  </a:schemeClr>
                </a:solidFill>
                <a:latin typeface="楷体" panose="02010609060101010101" pitchFamily="49" charset="-122"/>
                <a:ea typeface="楷体" panose="02010609060101010101" pitchFamily="49" charset="-122"/>
              </a:rPr>
              <a:t>千山万壑透红的颜色，一层层经霜的树林，叶子红似二月的花朵；秋天的江水碧绿清澈，成百条大船争着在江上行驶；仰望雄鹰正展翅向万里长空搏击，俯看水底，鱼儿自由自在随意游动。在这大好的秋天里，天上飞的，水里游的，各得其乐，一派生机，看谁比谁更自由自在。</a:t>
            </a:r>
            <a:endParaRPr lang="zh-CN" altLang="en-US" sz="2800" b="1">
              <a:solidFill>
                <a:schemeClr val="tx2">
                  <a:lumMod val="50000"/>
                </a:schemeClr>
              </a:solidFill>
              <a:latin typeface="楷体" panose="02010609060101010101" pitchFamily="49" charset="-122"/>
              <a:ea typeface="楷体" panose="02010609060101010101" pitchFamily="49" charset="-122"/>
            </a:endParaRPr>
          </a:p>
        </p:txBody>
      </p:sp>
      <p:sp>
        <p:nvSpPr>
          <p:cNvPr id="4" name="文本框 3"/>
          <p:cNvSpPr txBox="1"/>
          <p:nvPr/>
        </p:nvSpPr>
        <p:spPr>
          <a:xfrm>
            <a:off x="725805" y="588645"/>
            <a:ext cx="7976870" cy="58356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sz="3200">
                <a:solidFill>
                  <a:srgbClr val="C00000"/>
                </a:solidFill>
                <a:latin typeface="楷体" panose="02010609060101010101" pitchFamily="49" charset="-122"/>
                <a:ea typeface="楷体" panose="02010609060101010101" pitchFamily="49" charset="-122"/>
                <a:sym typeface="+mn-ea"/>
              </a:rPr>
              <a:t>通过意象的聚焦，我们看到了怎样的画面？</a:t>
            </a:r>
            <a:endParaRPr lang="zh-CN" sz="3200">
              <a:solidFill>
                <a:srgbClr val="C00000"/>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AutoShape 3">
            <a:hlinkClick r:id="rId1" action="ppaction://hlinkfile" highlightClick="1"/>
          </p:cNvPr>
          <p:cNvSpPr>
            <a:spLocks noChangeArrowheads="1"/>
          </p:cNvSpPr>
          <p:nvPr>
            <p:custDataLst>
              <p:tags r:id="rId2"/>
            </p:custDataLst>
          </p:nvPr>
        </p:nvSpPr>
        <p:spPr bwMode="auto">
          <a:xfrm>
            <a:off x="1547813" y="4731545"/>
            <a:ext cx="485775" cy="270272"/>
          </a:xfrm>
          <a:prstGeom prst="actionButtonForwardNex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50">
              <a:latin typeface="Segoe UI" panose="020B0502040204020203" pitchFamily="34" charset="0"/>
              <a:ea typeface="微软雅黑 Light" panose="020B0502040204020203" pitchFamily="34" charset="-122"/>
              <a:sym typeface="Segoe UI" panose="020B0502040204020203" pitchFamily="34" charset="0"/>
            </a:endParaRPr>
          </a:p>
        </p:txBody>
      </p:sp>
      <p:sp>
        <p:nvSpPr>
          <p:cNvPr id="8197" name="Text Box 5"/>
          <p:cNvSpPr txBox="1">
            <a:spLocks noChangeArrowheads="1"/>
          </p:cNvSpPr>
          <p:nvPr>
            <p:custDataLst>
              <p:tags r:id="rId3"/>
            </p:custDataLst>
          </p:nvPr>
        </p:nvSpPr>
        <p:spPr bwMode="auto">
          <a:xfrm>
            <a:off x="1419147" y="3975498"/>
            <a:ext cx="344170" cy="702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endParaRPr lang="zh-CN" altLang="zh-CN" sz="1050">
              <a:latin typeface="Segoe UI" panose="020B0502040204020203" pitchFamily="34" charset="0"/>
              <a:ea typeface="微软雅黑 Light" panose="020B0502040204020203" pitchFamily="34" charset="-122"/>
              <a:sym typeface="Segoe UI" panose="020B0502040204020203" pitchFamily="34" charset="0"/>
            </a:endParaRPr>
          </a:p>
        </p:txBody>
      </p:sp>
      <p:sp>
        <p:nvSpPr>
          <p:cNvPr id="8198" name="AutoShape 6">
            <a:hlinkClick r:id="" action="ppaction://hlinkshowjump?jump=nextslide" highlightClick="1"/>
          </p:cNvPr>
          <p:cNvSpPr>
            <a:spLocks noChangeArrowheads="1"/>
          </p:cNvSpPr>
          <p:nvPr>
            <p:custDataLst>
              <p:tags r:id="rId4"/>
            </p:custDataLst>
          </p:nvPr>
        </p:nvSpPr>
        <p:spPr bwMode="auto">
          <a:xfrm>
            <a:off x="1385888" y="4192192"/>
            <a:ext cx="432197" cy="377428"/>
          </a:xfrm>
          <a:prstGeom prst="actionButtonForwardNex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50">
              <a:latin typeface="Segoe UI" panose="020B0502040204020203" pitchFamily="34" charset="0"/>
              <a:ea typeface="微软雅黑 Light" panose="020B0502040204020203" pitchFamily="34" charset="-122"/>
              <a:sym typeface="Segoe UI" panose="020B0502040204020203" pitchFamily="34" charset="0"/>
            </a:endParaRPr>
          </a:p>
        </p:txBody>
      </p:sp>
      <p:sp>
        <p:nvSpPr>
          <p:cNvPr id="8199" name="AutoShape 7"/>
          <p:cNvSpPr>
            <a:spLocks noChangeArrowheads="1"/>
          </p:cNvSpPr>
          <p:nvPr>
            <p:custDataLst>
              <p:tags r:id="rId5"/>
            </p:custDataLst>
          </p:nvPr>
        </p:nvSpPr>
        <p:spPr bwMode="auto">
          <a:xfrm>
            <a:off x="1331119" y="4839892"/>
            <a:ext cx="782241" cy="782240"/>
          </a:xfrm>
          <a:prstGeom prst="actionButtonForwardNex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50">
              <a:latin typeface="Segoe UI" panose="020B0502040204020203" pitchFamily="34" charset="0"/>
              <a:ea typeface="微软雅黑 Light" panose="020B0502040204020203" pitchFamily="34" charset="-122"/>
              <a:sym typeface="Segoe UI" panose="020B0502040204020203" pitchFamily="34" charset="0"/>
            </a:endParaRPr>
          </a:p>
        </p:txBody>
      </p:sp>
      <p:sp>
        <p:nvSpPr>
          <p:cNvPr id="8200" name="AutoShape 8">
            <a:hlinkClick r:id="rId1" action="ppaction://hlinkfile" highlightClick="1"/>
          </p:cNvPr>
          <p:cNvSpPr>
            <a:spLocks noChangeArrowheads="1"/>
          </p:cNvSpPr>
          <p:nvPr>
            <p:custDataLst>
              <p:tags r:id="rId6"/>
            </p:custDataLst>
          </p:nvPr>
        </p:nvSpPr>
        <p:spPr bwMode="auto">
          <a:xfrm>
            <a:off x="1277541" y="4192191"/>
            <a:ext cx="756047" cy="432197"/>
          </a:xfrm>
          <a:prstGeom prst="actionButtonForwardNex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050">
              <a:latin typeface="Segoe UI" panose="020B0502040204020203" pitchFamily="34" charset="0"/>
              <a:ea typeface="微软雅黑 Light" panose="020B0502040204020203" pitchFamily="34" charset="-122"/>
              <a:sym typeface="Segoe UI" panose="020B0502040204020203" pitchFamily="34" charset="0"/>
            </a:endParaRPr>
          </a:p>
        </p:txBody>
      </p:sp>
      <p:sp>
        <p:nvSpPr>
          <p:cNvPr id="8" name="Rectangle 2"/>
          <p:cNvSpPr txBox="1">
            <a:spLocks noRot="1" noChangeArrowheads="1"/>
          </p:cNvSpPr>
          <p:nvPr>
            <p:custDataLst>
              <p:tags r:id="rId7"/>
            </p:custDataLst>
          </p:nvPr>
        </p:nvSpPr>
        <p:spPr>
          <a:xfrm>
            <a:off x="285750" y="308610"/>
            <a:ext cx="8658860" cy="4156710"/>
          </a:xfrm>
          <a:prstGeom prst="rect">
            <a:avLst/>
          </a:prstGeom>
        </p:spPr>
        <p:txBody>
          <a:bodyPr/>
          <a:lstStyle>
            <a:lvl1pPr marL="228600" indent="-228600" algn="l" defTabSz="914400" rtl="0" eaLnBrk="1" latinLnBrk="0" hangingPunct="1">
              <a:lnSpc>
                <a:spcPct val="120000"/>
              </a:lnSpc>
              <a:spcBef>
                <a:spcPts val="1000"/>
              </a:spcBef>
              <a:buClr>
                <a:schemeClr val="accent1"/>
              </a:buClr>
              <a:buSzTx/>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en-US" altLang="zh-CN" sz="2800" b="1">
                <a:solidFill>
                  <a:srgbClr val="FF0000"/>
                </a:solidFill>
                <a:latin typeface="Segoe UI" panose="020B0502040204020203" pitchFamily="34" charset="0"/>
                <a:ea typeface="微软雅黑 Light" panose="020B0502040204020203" pitchFamily="34" charset="-122"/>
                <a:sym typeface="Segoe UI" panose="020B0502040204020203" pitchFamily="34" charset="0"/>
              </a:rPr>
              <a:t>                                    </a:t>
            </a:r>
            <a:r>
              <a:rPr lang="zh-CN" altLang="en-US" sz="2800" b="1">
                <a:solidFill>
                  <a:srgbClr val="FF0000"/>
                </a:solidFill>
                <a:latin typeface="Segoe UI" panose="020B0502040204020203" pitchFamily="34" charset="0"/>
                <a:ea typeface="微软雅黑 Light" panose="020B0502040204020203" pitchFamily="34" charset="-122"/>
                <a:sym typeface="Segoe UI" panose="020B0502040204020203" pitchFamily="34" charset="0"/>
              </a:rPr>
              <a:t>学习目标</a:t>
            </a:r>
            <a:endParaRPr lang="en-US" altLang="zh-CN" sz="1400" b="1">
              <a:solidFill>
                <a:srgbClr val="FF0000"/>
              </a:solidFill>
              <a:latin typeface="Segoe UI" panose="020B0502040204020203" pitchFamily="34" charset="0"/>
              <a:ea typeface="微软雅黑 Light" panose="020B0502040204020203" pitchFamily="34" charset="-122"/>
              <a:sym typeface="Segoe UI" panose="020B0502040204020203" pitchFamily="34" charset="0"/>
            </a:endParaRPr>
          </a:p>
          <a:p>
            <a:pPr marL="0" indent="0">
              <a:buNone/>
            </a:pPr>
            <a:r>
              <a:rPr lang="en-US" altLang="zh-CN" b="1">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en-US" altLang="zh-CN" sz="2800" b="1">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1．复习巩固词的体裁知识，了解意象和意境，学习诗歌鉴赏方法；</a:t>
            </a:r>
            <a:endPar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0" indent="0">
              <a:buNone/>
            </a:pPr>
            <a:r>
              <a:rPr lang="en-US"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2．能够有感情地朗诵诗歌（准确把握停顿、重音、语速、语调、节奏等），在朗诵中体会并把握情感；</a:t>
            </a:r>
            <a:endPar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0" indent="0">
              <a:buNone/>
            </a:pPr>
            <a:r>
              <a:rPr lang="en-US"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3．感悟诗人博大的情怀，体会诗人以天下为己任的历史责任感。</a:t>
            </a:r>
            <a:endParaRPr lang="zh-CN" altLang="zh-CN" sz="2800"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5cf06a324eb5d8757ecc5fbef291b88f"/>
          <p:cNvPicPr>
            <a:picLocks noChangeAspect="1"/>
          </p:cNvPicPr>
          <p:nvPr/>
        </p:nvPicPr>
        <p:blipFill>
          <a:blip r:embed="rId1"/>
          <a:stretch>
            <a:fillRect/>
          </a:stretch>
        </p:blipFill>
        <p:spPr>
          <a:xfrm>
            <a:off x="13811" y="-79375"/>
            <a:ext cx="9130189" cy="5107305"/>
          </a:xfrm>
          <a:prstGeom prst="rect">
            <a:avLst/>
          </a:prstGeom>
        </p:spPr>
      </p:pic>
      <p:sp>
        <p:nvSpPr>
          <p:cNvPr id="5" name="椭圆 4"/>
          <p:cNvSpPr/>
          <p:nvPr/>
        </p:nvSpPr>
        <p:spPr>
          <a:xfrm>
            <a:off x="0" y="0"/>
            <a:ext cx="1476851" cy="1476851"/>
          </a:xfrm>
          <a:prstGeom prst="ellips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sz="4050"/>
          </a:p>
        </p:txBody>
      </p:sp>
      <p:sp>
        <p:nvSpPr>
          <p:cNvPr id="20" name="文本框 19"/>
          <p:cNvSpPr txBox="1"/>
          <p:nvPr/>
        </p:nvSpPr>
        <p:spPr>
          <a:xfrm>
            <a:off x="639199" y="453365"/>
            <a:ext cx="8310880" cy="70675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sz="4000">
                <a:solidFill>
                  <a:srgbClr val="C00000"/>
                </a:solidFill>
                <a:latin typeface="楷体" panose="02010609060101010101" pitchFamily="49" charset="-122"/>
                <a:ea typeface="楷体" panose="02010609060101010101" pitchFamily="49" charset="-122"/>
                <a:sym typeface="+mn-ea"/>
              </a:rPr>
              <a:t>作者笔下的秋天给人什么样的感受？</a:t>
            </a:r>
            <a:endParaRPr lang="zh-CN" sz="4000">
              <a:solidFill>
                <a:srgbClr val="C00000"/>
              </a:solidFill>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5cf06a324eb5d8757ecc5fbef291b88f"/>
          <p:cNvPicPr>
            <a:picLocks noChangeAspect="1"/>
          </p:cNvPicPr>
          <p:nvPr/>
        </p:nvPicPr>
        <p:blipFill>
          <a:blip r:embed="rId1"/>
          <a:stretch>
            <a:fillRect/>
          </a:stretch>
        </p:blipFill>
        <p:spPr>
          <a:xfrm>
            <a:off x="13811" y="-79375"/>
            <a:ext cx="9130189" cy="5107305"/>
          </a:xfrm>
          <a:prstGeom prst="rect">
            <a:avLst/>
          </a:prstGeom>
        </p:spPr>
      </p:pic>
      <p:sp>
        <p:nvSpPr>
          <p:cNvPr id="5" name="椭圆 4"/>
          <p:cNvSpPr/>
          <p:nvPr/>
        </p:nvSpPr>
        <p:spPr>
          <a:xfrm>
            <a:off x="0" y="0"/>
            <a:ext cx="1476851" cy="1476851"/>
          </a:xfrm>
          <a:prstGeom prst="ellips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sz="4050"/>
          </a:p>
        </p:txBody>
      </p:sp>
      <p:sp>
        <p:nvSpPr>
          <p:cNvPr id="100" name="文本框 99"/>
          <p:cNvSpPr txBox="1"/>
          <p:nvPr/>
        </p:nvSpPr>
        <p:spPr>
          <a:xfrm>
            <a:off x="299085" y="1477010"/>
            <a:ext cx="8545195" cy="3415030"/>
          </a:xfrm>
          <a:prstGeom prst="rect">
            <a:avLst/>
          </a:prstGeom>
          <a:solidFill>
            <a:schemeClr val="bg1"/>
          </a:solidFill>
          <a:ln w="9525">
            <a:noFill/>
          </a:ln>
        </p:spPr>
        <p:txBody>
          <a:bodyPr wrap="square">
            <a:spAutoFit/>
          </a:bodyPr>
          <a:lstStyle>
            <a:defPPr/>
          </a:lstStyle>
          <a:p>
            <a:pPr indent="457200" fontAlgn="auto"/>
            <a:r>
              <a:rPr lang="en-US" altLang="zh-CN" sz="3600" b="1">
                <a:latin typeface="楷体" panose="02010609060101010101" pitchFamily="49" charset="-122"/>
                <a:ea typeface="楷体" panose="02010609060101010101" pitchFamily="49" charset="-122"/>
              </a:rPr>
              <a:t>   </a:t>
            </a:r>
            <a:r>
              <a:rPr lang="zh-CN" sz="3600" b="1">
                <a:latin typeface="楷体" panose="02010609060101010101" pitchFamily="49" charset="-122"/>
                <a:ea typeface="楷体" panose="02010609060101010101" pitchFamily="49" charset="-122"/>
              </a:rPr>
              <a:t>诗人通过看到的红叶、绿水、蓝天、白帆、雄鹰、游鱼，将寒秋写的</a:t>
            </a:r>
            <a:r>
              <a:rPr lang="zh-CN" sz="3600" b="1">
                <a:highlight>
                  <a:srgbClr val="FFFF00"/>
                </a:highlight>
                <a:latin typeface="楷体" panose="02010609060101010101" pitchFamily="49" charset="-122"/>
                <a:ea typeface="楷体" panose="02010609060101010101" pitchFamily="49" charset="-122"/>
              </a:rPr>
              <a:t>生机盎然</a:t>
            </a:r>
            <a:r>
              <a:rPr lang="zh-CN" sz="3600" b="1">
                <a:latin typeface="楷体" panose="02010609060101010101" pitchFamily="49" charset="-122"/>
                <a:ea typeface="楷体" panose="02010609060101010101" pitchFamily="49" charset="-122"/>
              </a:rPr>
              <a:t>、多姿多彩、蓬勃向上。充满强烈的动感、强劲的力度、浓烈的色彩，体现了巍峨、博大、壮阔的崇高美，表现出了诗人宽广的胸襟。</a:t>
            </a:r>
            <a:endParaRPr lang="zh-CN" altLang="en-US" sz="3600" b="1">
              <a:latin typeface="楷体" panose="02010609060101010101" pitchFamily="49" charset="-122"/>
              <a:ea typeface="楷体" panose="02010609060101010101" pitchFamily="49" charset="-122"/>
            </a:endParaRPr>
          </a:p>
        </p:txBody>
      </p:sp>
      <p:sp>
        <p:nvSpPr>
          <p:cNvPr id="20" name="文本框 19"/>
          <p:cNvSpPr txBox="1"/>
          <p:nvPr/>
        </p:nvSpPr>
        <p:spPr>
          <a:xfrm>
            <a:off x="639199" y="453365"/>
            <a:ext cx="8310880" cy="70675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sz="4000">
                <a:solidFill>
                  <a:srgbClr val="C00000"/>
                </a:solidFill>
                <a:latin typeface="楷体" panose="02010609060101010101" pitchFamily="49" charset="-122"/>
                <a:ea typeface="楷体" panose="02010609060101010101" pitchFamily="49" charset="-122"/>
                <a:sym typeface="+mn-ea"/>
              </a:rPr>
              <a:t>作者笔下的秋天给人什么样的感受？</a:t>
            </a:r>
            <a:endParaRPr lang="zh-CN" sz="4000">
              <a:solidFill>
                <a:srgbClr val="C00000"/>
              </a:solidFill>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232449"/>
          <p:cNvSpPr txBox="1"/>
          <p:nvPr>
            <p:custDataLst>
              <p:tags r:id="rId1"/>
            </p:custDataLst>
          </p:nvPr>
        </p:nvSpPr>
        <p:spPr>
          <a:xfrm>
            <a:off x="231140" y="784225"/>
            <a:ext cx="8674100" cy="2676525"/>
          </a:xfrm>
          <a:prstGeom prst="rect">
            <a:avLst/>
          </a:prstGeom>
          <a:noFill/>
          <a:ln w="9525">
            <a:noFill/>
          </a:ln>
        </p:spPr>
        <p:txBody>
          <a:bodyPr wrap="square" anchor="t" anchorCtr="0">
            <a:spAutoFit/>
          </a:bodyPr>
          <a:lstStyle/>
          <a:p>
            <a:pPr>
              <a:spcBef>
                <a:spcPct val="50000"/>
              </a:spcBef>
            </a:pPr>
            <a:r>
              <a:rPr lang="en-US" altLang="zh-CN" sz="6000" b="1">
                <a:solidFill>
                  <a:srgbClr val="7030A0"/>
                </a:solidFill>
                <a:latin typeface="方正粗黑宋简体" panose="02000000000000000000" charset="-122"/>
                <a:ea typeface="方正粗黑宋简体" panose="02000000000000000000" charset="-122"/>
                <a:cs typeface="方正粗黑宋简体" panose="02000000000000000000" charset="-122"/>
              </a:rPr>
              <a:t>          </a:t>
            </a:r>
            <a:r>
              <a:rPr lang="zh-CN" altLang="en-US" sz="6000" b="1">
                <a:solidFill>
                  <a:srgbClr val="7030A0"/>
                </a:solidFill>
                <a:latin typeface="方正粗黑宋简体" panose="02000000000000000000" charset="-122"/>
                <a:ea typeface="方正粗黑宋简体" panose="02000000000000000000" charset="-122"/>
                <a:cs typeface="方正粗黑宋简体" panose="02000000000000000000" charset="-122"/>
              </a:rPr>
              <a:t>赏析名句：</a:t>
            </a:r>
            <a:endParaRPr lang="zh-CN" altLang="en-US" sz="6000" b="1">
              <a:solidFill>
                <a:srgbClr val="7030A0"/>
              </a:solidFill>
              <a:latin typeface="方正粗黑宋简体" panose="02000000000000000000" charset="-122"/>
              <a:ea typeface="方正粗黑宋简体" panose="02000000000000000000" charset="-122"/>
              <a:cs typeface="方正粗黑宋简体" panose="02000000000000000000" charset="-122"/>
            </a:endParaRPr>
          </a:p>
          <a:p>
            <a:pPr>
              <a:spcBef>
                <a:spcPct val="50000"/>
              </a:spcBef>
            </a:pPr>
            <a:r>
              <a:rPr lang="zh-CN" altLang="en-US" sz="7200" b="1">
                <a:solidFill>
                  <a:srgbClr val="FF0000"/>
                </a:solidFill>
                <a:latin typeface="楷体" panose="02010609060101010101" pitchFamily="49" charset="-122"/>
                <a:ea typeface="楷体" panose="02010609060101010101" pitchFamily="49" charset="-122"/>
                <a:cs typeface="楷体" panose="02010609060101010101" pitchFamily="49" charset="-122"/>
              </a:rPr>
              <a:t>“万类霜天竞自由”。</a:t>
            </a:r>
            <a:endParaRPr lang="zh-CN" altLang="en-US" sz="72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Click="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232449"/>
          <p:cNvSpPr txBox="1"/>
          <p:nvPr>
            <p:custDataLst>
              <p:tags r:id="rId1"/>
            </p:custDataLst>
          </p:nvPr>
        </p:nvSpPr>
        <p:spPr>
          <a:xfrm>
            <a:off x="1615123" y="108585"/>
            <a:ext cx="6210300" cy="521970"/>
          </a:xfrm>
          <a:prstGeom prst="rect">
            <a:avLst/>
          </a:prstGeom>
          <a:noFill/>
          <a:ln w="9525">
            <a:noFill/>
          </a:ln>
        </p:spPr>
        <p:txBody>
          <a:bodyPr anchor="t" anchorCtr="0">
            <a:spAutoFit/>
          </a:bodyPr>
          <a:lstStyle/>
          <a:p>
            <a:pPr>
              <a:spcBef>
                <a:spcPct val="50000"/>
              </a:spcBef>
            </a:pPr>
            <a:r>
              <a:rPr lang="zh-CN" altLang="en-US" sz="2800" b="1">
                <a:solidFill>
                  <a:srgbClr val="7030A0"/>
                </a:solidFill>
                <a:latin typeface="方正粗黑宋简体" panose="02000000000000000000" charset="-122"/>
                <a:ea typeface="方正粗黑宋简体" panose="02000000000000000000" charset="-122"/>
                <a:cs typeface="方正粗黑宋简体" panose="02000000000000000000" charset="-122"/>
              </a:rPr>
              <a:t>赏析名句：“万类霜天竞自由”。</a:t>
            </a:r>
            <a:endParaRPr lang="zh-CN" altLang="en-US" sz="2800" b="1">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52226" name="文本框 232450"/>
          <p:cNvSpPr txBox="1"/>
          <p:nvPr>
            <p:custDataLst>
              <p:tags r:id="rId2"/>
            </p:custDataLst>
          </p:nvPr>
        </p:nvSpPr>
        <p:spPr>
          <a:xfrm>
            <a:off x="135890" y="675640"/>
            <a:ext cx="8872855" cy="4338955"/>
          </a:xfrm>
          <a:prstGeom prst="rect">
            <a:avLst/>
          </a:prstGeom>
          <a:noFill/>
          <a:ln w="9525">
            <a:noFill/>
          </a:ln>
        </p:spPr>
        <p:txBody>
          <a:bodyPr anchor="t" anchorCtr="0"/>
          <a:lstStyle/>
          <a:p>
            <a:pPr algn="just">
              <a:spcBef>
                <a:spcPct val="50000"/>
              </a:spcBef>
            </a:pPr>
            <a:r>
              <a:rPr lang="en-US" altLang="zh-CN" sz="2800" b="1">
                <a:solidFill>
                  <a:schemeClr val="tx2"/>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万类霜天竞自由”，是眺望之余一个有力的哲理性的</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概括</a:t>
            </a:r>
            <a:r>
              <a:rPr lang="zh-CN" altLang="en-US" sz="2800" b="1">
                <a:solidFill>
                  <a:schemeClr val="tx2"/>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透露出词中写到的枫树、鹰、鱼等，及那些未写出的宇宙间的</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一切事物</a:t>
            </a:r>
            <a:r>
              <a:rPr lang="zh-CN" altLang="en-US" sz="2800" b="1">
                <a:solidFill>
                  <a:schemeClr val="tx2"/>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即使是在“寒秋”里，仍在</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不断地变化着、发展着、斗争着。而且，正是这种变化、发展和斗争，它们才显示出无限的生机和美丽，</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特别是一个</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“竞”字</a:t>
            </a:r>
            <a:r>
              <a:rPr lang="zh-CN" altLang="en-US" sz="2800" b="1">
                <a:solidFill>
                  <a:schemeClr val="tx2"/>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把意境开拓得极为广阔，把“万类”描绘得极富有生命力量，</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透过这一幅色彩绚丽的画面，联系当时的政治形势，使我们感到</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强烈的时代气息，想起了风起云涌，如火如荼的革命运动；看到了当时革命者意气风发、斗志昂扬、冲决一切罗网的战斗风貌。</a:t>
            </a:r>
            <a:endPar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userDrawn="1">
            <p:custDataLst>
              <p:tags r:id="rId1"/>
            </p:custDataLst>
          </p:nvPr>
        </p:nvPicPr>
        <p:blipFill>
          <a:blip r:embed="rId2"/>
          <a:stretch>
            <a:fillRect/>
          </a:stretch>
        </p:blipFill>
        <p:spPr>
          <a:xfrm>
            <a:off x="8330565" y="4367689"/>
            <a:ext cx="709136" cy="685800"/>
          </a:xfrm>
          <a:prstGeom prst="rect">
            <a:avLst/>
          </a:prstGeom>
        </p:spPr>
      </p:pic>
      <p:pic>
        <p:nvPicPr>
          <p:cNvPr id="12" name="图片 11"/>
          <p:cNvPicPr>
            <a:picLocks noChangeAspect="1"/>
          </p:cNvPicPr>
          <p:nvPr userDrawn="1">
            <p:custDataLst>
              <p:tags r:id="rId3"/>
            </p:custDataLst>
          </p:nvPr>
        </p:nvPicPr>
        <p:blipFill>
          <a:blip r:embed="rId4"/>
          <a:stretch>
            <a:fillRect/>
          </a:stretch>
        </p:blipFill>
        <p:spPr>
          <a:xfrm>
            <a:off x="104299" y="4317683"/>
            <a:ext cx="731044" cy="738188"/>
          </a:xfrm>
          <a:prstGeom prst="rect">
            <a:avLst/>
          </a:prstGeom>
        </p:spPr>
      </p:pic>
      <p:cxnSp>
        <p:nvCxnSpPr>
          <p:cNvPr id="36" name="直接连接符 35"/>
          <p:cNvCxnSpPr/>
          <p:nvPr>
            <p:custDataLst>
              <p:tags r:id="rId5"/>
            </p:custDataLst>
          </p:nvPr>
        </p:nvCxnSpPr>
        <p:spPr>
          <a:xfrm flipV="1">
            <a:off x="1201579" y="1507808"/>
            <a:ext cx="6802755" cy="39529"/>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566420" y="295275"/>
            <a:ext cx="8237855" cy="906145"/>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en-US" altLang="zh-CN" sz="2800" b="1" spc="180">
                <a:solidFill>
                  <a:schemeClr val="accent1"/>
                </a:solidFill>
                <a:latin typeface="微软雅黑" panose="020B0503020204020204" charset="-122"/>
                <a:ea typeface="微软雅黑" panose="020B0503020204020204" charset="-122"/>
                <a:cs typeface="微软雅黑" panose="020B0503020204020204" charset="-122"/>
              </a:rPr>
              <a:t>        </a:t>
            </a:r>
            <a:r>
              <a:rPr lang="zh-CN" sz="2800" b="1" spc="180">
                <a:solidFill>
                  <a:srgbClr val="C00000"/>
                </a:solidFill>
                <a:latin typeface="微软雅黑" panose="020B0503020204020204" charset="-122"/>
                <a:ea typeface="微软雅黑" panose="020B0503020204020204" charset="-122"/>
                <a:cs typeface="微软雅黑" panose="020B0503020204020204" charset="-122"/>
              </a:rPr>
              <a:t>写景诗句和“怅寥廓，问苍茫大地，谁主沉浮？”这一问题的提出有什么联系？</a:t>
            </a:r>
            <a:endParaRPr lang="zh-CN" sz="2800" b="1" spc="18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7"/>
            </p:custDataLst>
          </p:nvPr>
        </p:nvSpPr>
        <p:spPr>
          <a:xfrm>
            <a:off x="370205" y="1547495"/>
            <a:ext cx="8464550" cy="323151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altLang="zh-CN" sz="3200" b="1" spc="16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3200" b="1" spc="16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怅”包含着一个深邃的心境。自然界的一切是这样的蓬勃绚丽，而现实社会却如此沉闷黑暗，“独立寒秋”的诗人，俯仰天地，怅望广阔的宇宙，心有所思，思有所忧。禁不住问苍茫大地：谁来主宰你的盛衰荣枯？</a:t>
            </a:r>
            <a:endParaRPr lang="zh-CN" altLang="en-US" sz="3200" b="1" spc="16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279400" lvl="0" indent="-279400" algn="l" fontAlgn="ctr">
              <a:lnSpc>
                <a:spcPct val="120000"/>
              </a:lnSpc>
              <a:spcBef>
                <a:spcPct val="0"/>
              </a:spcBef>
              <a:spcAft>
                <a:spcPts val="800"/>
              </a:spcAft>
              <a:buSzTx/>
              <a:buFont typeface="Wingdings" panose="05000000000000000000" charset="0"/>
              <a:buChar char="l"/>
            </a:pPr>
            <a:endParaRPr lang="zh-CN" altLang="en-US" sz="3200" b="1" spc="160">
              <a:ln w="3175">
                <a:noFill/>
                <a:prstDash val="dash"/>
              </a:ln>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userDrawn="1">
            <p:custDataLst>
              <p:tags r:id="rId1"/>
            </p:custDataLst>
          </p:nvPr>
        </p:nvPicPr>
        <p:blipFill>
          <a:blip r:embed="rId2"/>
          <a:stretch>
            <a:fillRect/>
          </a:stretch>
        </p:blipFill>
        <p:spPr>
          <a:xfrm>
            <a:off x="8330565" y="4367689"/>
            <a:ext cx="709136" cy="685800"/>
          </a:xfrm>
          <a:prstGeom prst="rect">
            <a:avLst/>
          </a:prstGeom>
        </p:spPr>
      </p:pic>
      <p:pic>
        <p:nvPicPr>
          <p:cNvPr id="12" name="图片 11"/>
          <p:cNvPicPr>
            <a:picLocks noChangeAspect="1"/>
          </p:cNvPicPr>
          <p:nvPr userDrawn="1">
            <p:custDataLst>
              <p:tags r:id="rId3"/>
            </p:custDataLst>
          </p:nvPr>
        </p:nvPicPr>
        <p:blipFill>
          <a:blip r:embed="rId4"/>
          <a:stretch>
            <a:fillRect/>
          </a:stretch>
        </p:blipFill>
        <p:spPr>
          <a:xfrm>
            <a:off x="104299" y="4317683"/>
            <a:ext cx="731044" cy="738188"/>
          </a:xfrm>
          <a:prstGeom prst="rect">
            <a:avLst/>
          </a:prstGeom>
        </p:spPr>
      </p:pic>
      <p:cxnSp>
        <p:nvCxnSpPr>
          <p:cNvPr id="36" name="直接连接符 35"/>
          <p:cNvCxnSpPr/>
          <p:nvPr>
            <p:custDataLst>
              <p:tags r:id="rId5"/>
            </p:custDataLst>
          </p:nvPr>
        </p:nvCxnSpPr>
        <p:spPr>
          <a:xfrm flipV="1">
            <a:off x="1201579" y="1507808"/>
            <a:ext cx="6802755" cy="39529"/>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itle 6"/>
          <p:cNvSpPr txBox="1"/>
          <p:nvPr>
            <p:custDataLst>
              <p:tags r:id="rId6"/>
            </p:custDataLst>
          </p:nvPr>
        </p:nvSpPr>
        <p:spPr>
          <a:xfrm>
            <a:off x="217805" y="717391"/>
            <a:ext cx="8708231" cy="2511743"/>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4400" b="1" spc="160">
                <a:ln w="3175">
                  <a:noFill/>
                  <a:prstDash val="dash"/>
                </a:ln>
                <a:solidFill>
                  <a:schemeClr val="tx1"/>
                </a:solidFill>
                <a:latin typeface="华文楷体" panose="02010600040101010101" charset="-122"/>
                <a:ea typeface="华文楷体" panose="02010600040101010101" charset="-122"/>
                <a:cs typeface="华文楷体" panose="02010600040101010101" charset="-122"/>
                <a:sym typeface="Segoe UI" panose="020B0502040204020203" pitchFamily="34" charset="0"/>
              </a:rPr>
              <a:t>“主沉浮”的深层含义是什么？</a:t>
            </a:r>
            <a:endParaRPr lang="zh-CN" altLang="en-US" sz="4400" b="1" spc="160">
              <a:ln w="3175">
                <a:noFill/>
                <a:prstDash val="dash"/>
              </a:ln>
              <a:solidFill>
                <a:schemeClr val="tx1"/>
              </a:solidFill>
              <a:latin typeface="华文楷体" panose="02010600040101010101" charset="-122"/>
              <a:ea typeface="华文楷体" panose="02010600040101010101" charset="-122"/>
              <a:cs typeface="华文楷体" panose="02010600040101010101" charset="-122"/>
              <a:sym typeface="Segoe UI" panose="020B0502040204020203" pitchFamily="34" charset="0"/>
            </a:endParaRPr>
          </a:p>
          <a:p>
            <a:pPr lvl="0" indent="0" algn="l" fontAlgn="ctr">
              <a:lnSpc>
                <a:spcPct val="120000"/>
              </a:lnSpc>
              <a:spcBef>
                <a:spcPct val="0"/>
              </a:spcBef>
              <a:spcAft>
                <a:spcPts val="800"/>
              </a:spcAft>
              <a:buSzTx/>
              <a:buFont typeface="Wingdings" panose="05000000000000000000" charset="0"/>
            </a:pPr>
            <a:endParaRPr lang="zh-CN" altLang="en-US" sz="4400" b="1" spc="160">
              <a:ln w="3175">
                <a:noFill/>
                <a:prstDash val="dash"/>
              </a:ln>
              <a:solidFill>
                <a:schemeClr val="tx1"/>
              </a:solidFill>
              <a:latin typeface="华文楷体" panose="02010600040101010101" charset="-122"/>
              <a:ea typeface="华文楷体" panose="02010600040101010101" charset="-122"/>
              <a:cs typeface="华文楷体" panose="02010600040101010101" charset="-122"/>
              <a:sym typeface="Segoe UI" panose="020B0502040204020203" pitchFamily="3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userDrawn="1">
            <p:custDataLst>
              <p:tags r:id="rId1"/>
            </p:custDataLst>
          </p:nvPr>
        </p:nvPicPr>
        <p:blipFill>
          <a:blip r:embed="rId2"/>
          <a:stretch>
            <a:fillRect/>
          </a:stretch>
        </p:blipFill>
        <p:spPr>
          <a:xfrm>
            <a:off x="8330565" y="4367689"/>
            <a:ext cx="709136" cy="685800"/>
          </a:xfrm>
          <a:prstGeom prst="rect">
            <a:avLst/>
          </a:prstGeom>
        </p:spPr>
      </p:pic>
      <p:pic>
        <p:nvPicPr>
          <p:cNvPr id="12" name="图片 11"/>
          <p:cNvPicPr>
            <a:picLocks noChangeAspect="1"/>
          </p:cNvPicPr>
          <p:nvPr userDrawn="1">
            <p:custDataLst>
              <p:tags r:id="rId3"/>
            </p:custDataLst>
          </p:nvPr>
        </p:nvPicPr>
        <p:blipFill>
          <a:blip r:embed="rId4"/>
          <a:stretch>
            <a:fillRect/>
          </a:stretch>
        </p:blipFill>
        <p:spPr>
          <a:xfrm>
            <a:off x="104299" y="4317683"/>
            <a:ext cx="731044" cy="738188"/>
          </a:xfrm>
          <a:prstGeom prst="rect">
            <a:avLst/>
          </a:prstGeom>
        </p:spPr>
      </p:pic>
      <p:cxnSp>
        <p:nvCxnSpPr>
          <p:cNvPr id="36" name="直接连接符 35"/>
          <p:cNvCxnSpPr/>
          <p:nvPr>
            <p:custDataLst>
              <p:tags r:id="rId5"/>
            </p:custDataLst>
          </p:nvPr>
        </p:nvCxnSpPr>
        <p:spPr>
          <a:xfrm flipV="1">
            <a:off x="1201579" y="1507808"/>
            <a:ext cx="6802755" cy="39529"/>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itle 6"/>
          <p:cNvSpPr txBox="1"/>
          <p:nvPr>
            <p:custDataLst>
              <p:tags r:id="rId6"/>
            </p:custDataLst>
          </p:nvPr>
        </p:nvSpPr>
        <p:spPr>
          <a:xfrm>
            <a:off x="331470" y="1315720"/>
            <a:ext cx="8600440" cy="251206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4000" b="1" spc="160">
                <a:ln w="3175">
                  <a:noFill/>
                  <a:prstDash val="dash"/>
                </a:ln>
                <a:solidFill>
                  <a:schemeClr val="tx1"/>
                </a:solidFill>
                <a:latin typeface="华文楷体" panose="02010600040101010101" charset="-122"/>
                <a:ea typeface="华文楷体" panose="02010600040101010101" charset="-122"/>
                <a:cs typeface="华文楷体" panose="02010600040101010101" charset="-122"/>
                <a:sym typeface="Segoe UI" panose="020B0502040204020203" pitchFamily="34" charset="0"/>
              </a:rPr>
              <a:t>“主沉浮”的深层含义是什么？</a:t>
            </a:r>
            <a:endParaRPr lang="zh-CN" altLang="en-US" sz="4000" b="1" spc="160">
              <a:ln w="3175">
                <a:noFill/>
                <a:prstDash val="dash"/>
              </a:ln>
              <a:solidFill>
                <a:schemeClr val="tx1"/>
              </a:solidFill>
              <a:latin typeface="华文楷体" panose="02010600040101010101" charset="-122"/>
              <a:ea typeface="华文楷体" panose="02010600040101010101" charset="-122"/>
              <a:cs typeface="华文楷体" panose="02010600040101010101" charset="-122"/>
              <a:sym typeface="Segoe UI" panose="020B0502040204020203" pitchFamily="34" charset="0"/>
            </a:endParaRPr>
          </a:p>
          <a:p>
            <a:pPr lvl="0" indent="0" algn="l" fontAlgn="ctr">
              <a:lnSpc>
                <a:spcPct val="120000"/>
              </a:lnSpc>
              <a:spcBef>
                <a:spcPct val="0"/>
              </a:spcBef>
              <a:spcAft>
                <a:spcPts val="800"/>
              </a:spcAft>
              <a:buSzTx/>
              <a:buFont typeface="Wingdings" panose="05000000000000000000" charset="0"/>
            </a:pPr>
            <a:endParaRPr lang="zh-CN" altLang="en-US" sz="4000" b="1" spc="160">
              <a:ln w="3175">
                <a:noFill/>
                <a:prstDash val="dash"/>
              </a:ln>
              <a:solidFill>
                <a:schemeClr val="dk1">
                  <a:lumMod val="75000"/>
                  <a:lumOff val="25000"/>
                </a:schemeClr>
              </a:solidFill>
              <a:latin typeface="华文楷体" panose="02010600040101010101" charset="-122"/>
              <a:ea typeface="华文楷体" panose="02010600040101010101" charset="-122"/>
              <a:cs typeface="华文楷体" panose="02010600040101010101" charset="-122"/>
              <a:sym typeface="Segoe UI" panose="020B0502040204020203" pitchFamily="34" charset="0"/>
            </a:endParaRPr>
          </a:p>
          <a:p>
            <a:pPr lvl="0" indent="0" algn="l" fontAlgn="ctr">
              <a:lnSpc>
                <a:spcPct val="120000"/>
              </a:lnSpc>
              <a:spcBef>
                <a:spcPct val="0"/>
              </a:spcBef>
              <a:spcAft>
                <a:spcPts val="800"/>
              </a:spcAft>
              <a:buSzTx/>
              <a:buFont typeface="Wingdings" panose="05000000000000000000" charset="0"/>
            </a:pPr>
            <a:r>
              <a:rPr altLang="zh-CN" sz="4000" b="1" spc="160">
                <a:ln w="3175">
                  <a:noFill/>
                  <a:prstDash val="dash"/>
                </a:ln>
                <a:solidFill>
                  <a:schemeClr val="dk1">
                    <a:lumMod val="75000"/>
                    <a:lumOff val="25000"/>
                  </a:schemeClr>
                </a:solidFill>
                <a:latin typeface="华文楷体" panose="02010600040101010101" charset="-122"/>
                <a:ea typeface="华文楷体" panose="02010600040101010101" charset="-122"/>
                <a:cs typeface="华文楷体" panose="02010600040101010101" charset="-122"/>
                <a:sym typeface="Segoe UI" panose="020B0502040204020203" pitchFamily="34" charset="0"/>
              </a:rPr>
              <a:t>      </a:t>
            </a:r>
            <a:r>
              <a:rPr lang="zh-CN" altLang="en-US" sz="4000" b="1" spc="160">
                <a:ln w="3175">
                  <a:noFill/>
                  <a:prstDash val="dash"/>
                </a:ln>
                <a:solidFill>
                  <a:schemeClr val="accent1"/>
                </a:solidFill>
                <a:latin typeface="楷体" panose="02010609060101010101" pitchFamily="49" charset="-122"/>
                <a:ea typeface="楷体" panose="02010609060101010101" pitchFamily="49" charset="-122"/>
                <a:cs typeface="华文楷体" panose="02010600040101010101" charset="-122"/>
                <a:sym typeface="Segoe UI" panose="020B0502040204020203" pitchFamily="34" charset="0"/>
              </a:rPr>
              <a:t>联系时代背景理解诗人以天下为己任，忧国忧民的广阔崇高的心境。</a:t>
            </a:r>
            <a:endParaRPr lang="zh-CN" altLang="en-US" sz="4000" b="1" spc="160">
              <a:ln w="3175">
                <a:noFill/>
                <a:prstDash val="dash"/>
              </a:ln>
              <a:solidFill>
                <a:schemeClr val="accent1"/>
              </a:solidFill>
              <a:latin typeface="楷体" panose="02010609060101010101" pitchFamily="49" charset="-122"/>
              <a:ea typeface="楷体" panose="02010609060101010101" pitchFamily="49" charset="-122"/>
              <a:cs typeface="华文楷体" panose="02010600040101010101" charset="-122"/>
              <a:sym typeface="Segoe UI" panose="020B0502040204020203" pitchFamily="34" charset="0"/>
            </a:endParaRPr>
          </a:p>
          <a:p>
            <a:pPr lvl="0" indent="0" algn="l" fontAlgn="ctr">
              <a:lnSpc>
                <a:spcPct val="120000"/>
              </a:lnSpc>
              <a:spcBef>
                <a:spcPct val="0"/>
              </a:spcBef>
              <a:spcAft>
                <a:spcPts val="800"/>
              </a:spcAft>
              <a:buSzTx/>
              <a:buFont typeface="Wingdings" panose="05000000000000000000" charset="0"/>
            </a:pPr>
            <a:endParaRPr lang="zh-CN" altLang="en-US" sz="4000" b="1" spc="160">
              <a:ln w="3175">
                <a:noFill/>
                <a:prstDash val="dash"/>
              </a:ln>
              <a:solidFill>
                <a:schemeClr val="accent1"/>
              </a:solidFill>
              <a:latin typeface="楷体" panose="02010609060101010101" pitchFamily="49" charset="-122"/>
              <a:ea typeface="楷体" panose="02010609060101010101" pitchFamily="49" charset="-122"/>
              <a:cs typeface="华文楷体" panose="02010600040101010101" charset="-122"/>
              <a:sym typeface="Segoe UI" panose="020B0502040204020203" pitchFamily="34"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extLst>
              <a:ext uri="{BEBA8EAE-BF5A-486C-A8C5-ECC9F3942E4B}">
                <a14:imgProps xmlns:a14="http://schemas.microsoft.com/office/drawing/2010/main">
                  <a14:imgLayer r:embed="rId2">
                    <a14:imgEffect>
                      <a14:brightnessContrast contrast="-5000"/>
                    </a14:imgEffect>
                  </a14:imgLayer>
                </a14:imgProps>
              </a:ext>
            </a:extLst>
          </a:blip>
          <a:srcRect l="62328"/>
          <a:stretch>
            <a:fillRect/>
          </a:stretch>
        </p:blipFill>
        <p:spPr>
          <a:xfrm>
            <a:off x="5699349" y="0"/>
            <a:ext cx="3444794" cy="5143500"/>
          </a:xfrm>
          <a:prstGeom prst="rect">
            <a:avLst/>
          </a:prstGeom>
          <a:effectLst>
            <a:outerShdw blurRad="50800" dist="38100" dir="2700000" algn="tl" rotWithShape="0">
              <a:prstClr val="black">
                <a:alpha val="40000"/>
              </a:prstClr>
            </a:outerShdw>
          </a:effectLst>
        </p:spPr>
      </p:pic>
      <p:pic>
        <p:nvPicPr>
          <p:cNvPr id="2" name="图片 1" descr="66e97c24594d6eb15be0f7c5bc18ea59"/>
          <p:cNvPicPr>
            <a:picLocks noChangeAspect="1"/>
          </p:cNvPicPr>
          <p:nvPr/>
        </p:nvPicPr>
        <p:blipFill>
          <a:blip r:embed="rId3"/>
          <a:stretch>
            <a:fillRect/>
          </a:stretch>
        </p:blipFill>
        <p:spPr>
          <a:xfrm>
            <a:off x="6763226" y="2853214"/>
            <a:ext cx="1876901" cy="2677478"/>
          </a:xfrm>
          <a:prstGeom prst="rect">
            <a:avLst/>
          </a:prstGeom>
        </p:spPr>
      </p:pic>
      <p:sp>
        <p:nvSpPr>
          <p:cNvPr id="3" name="文本框 2"/>
          <p:cNvSpPr txBox="1"/>
          <p:nvPr/>
        </p:nvSpPr>
        <p:spPr>
          <a:xfrm>
            <a:off x="289084" y="1984534"/>
            <a:ext cx="8685371" cy="645160"/>
          </a:xfrm>
          <a:prstGeom prst="rect">
            <a:avLst/>
          </a:prstGeom>
          <a:solidFill>
            <a:schemeClr val="bg1"/>
          </a:solidFill>
        </p:spPr>
        <p:txBody>
          <a:bodyPr wrap="square" rtlCol="0">
            <a:spAutoFit/>
          </a:bodyPr>
          <a:lstStyle>
            <a:defPPr/>
          </a:lstStyle>
          <a:p>
            <a:pPr>
              <a:lnSpc>
                <a:spcPct val="120000"/>
              </a:lnSpc>
            </a:pPr>
            <a:r>
              <a:rPr lang="zh-CN" altLang="en-US" sz="3000">
                <a:solidFill>
                  <a:schemeClr val="tx2">
                    <a:lumMod val="50000"/>
                  </a:schemeClr>
                </a:solidFill>
                <a:latin typeface="楷体" panose="02010609060101010101" pitchFamily="49" charset="-122"/>
                <a:ea typeface="楷体" panose="02010609060101010101" pitchFamily="49" charset="-122"/>
                <a:cs typeface="楷体" panose="02010609060101010101" pitchFamily="49" charset="-122"/>
              </a:rPr>
              <a:t>这是                              的毛泽东。</a:t>
            </a:r>
            <a:endParaRPr lang="zh-CN" altLang="en-US" sz="3000">
              <a:solidFill>
                <a:schemeClr val="tx2">
                  <a:lumMod val="50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p:nvPr/>
        </p:nvSpPr>
        <p:spPr>
          <a:xfrm>
            <a:off x="1179195" y="1995964"/>
            <a:ext cx="5517833" cy="62245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defPPr/>
          </a:lstStyle>
          <a:p>
            <a:pPr algn="ctr"/>
            <a:r>
              <a:rPr lang="zh-CN" altLang="en-US" sz="2700">
                <a:latin typeface="楷体" panose="02010609060101010101" pitchFamily="49" charset="-122"/>
                <a:ea typeface="楷体" panose="02010609060101010101" pitchFamily="49" charset="-122"/>
              </a:rPr>
              <a:t>情系家国、忧国忧民、卓尔不群</a:t>
            </a:r>
            <a:endParaRPr lang="zh-CN" altLang="en-US" sz="2700">
              <a:latin typeface="楷体" panose="02010609060101010101" pitchFamily="49" charset="-122"/>
              <a:ea typeface="楷体" panose="02010609060101010101" pitchFamily="49" charset="-122"/>
            </a:endParaRPr>
          </a:p>
        </p:txBody>
      </p:sp>
      <p:pic>
        <p:nvPicPr>
          <p:cNvPr id="5" name="图片 4" descr="2c2022540513437e32edfb2c4299543d"/>
          <p:cNvPicPr>
            <a:picLocks noChangeAspect="1"/>
          </p:cNvPicPr>
          <p:nvPr/>
        </p:nvPicPr>
        <p:blipFill>
          <a:blip r:embed="rId4"/>
          <a:srcRect t="67843" r="51994" b="1379"/>
          <a:stretch>
            <a:fillRect/>
          </a:stretch>
        </p:blipFill>
        <p:spPr>
          <a:xfrm>
            <a:off x="-414337" y="2566988"/>
            <a:ext cx="3176588" cy="3075623"/>
          </a:xfrm>
          <a:prstGeom prst="rect">
            <a:avLst/>
          </a:prstGeom>
        </p:spPr>
      </p:pic>
      <p:pic>
        <p:nvPicPr>
          <p:cNvPr id="6" name="Picture 6"/>
          <p:cNvPicPr>
            <a:picLocks noChangeAspect="1"/>
          </p:cNvPicPr>
          <p:nvPr/>
        </p:nvPicPr>
        <p:blipFill>
          <a:blip r:embed="rId5"/>
          <a:stretch>
            <a:fillRect/>
          </a:stretch>
        </p:blipFill>
        <p:spPr>
          <a:xfrm flipH="1">
            <a:off x="8677275" y="7820025"/>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图片 268294" descr="JSK16-309"/>
          <p:cNvPicPr>
            <a:picLocks noChangeAspect="1"/>
          </p:cNvPicPr>
          <p:nvPr>
            <p:custDataLst>
              <p:tags r:id="rId1"/>
            </p:custDataLst>
          </p:nvPr>
        </p:nvPicPr>
        <p:blipFill>
          <a:blip r:embed="rId2">
            <a:lum bright="10001" contrast="20000"/>
          </a:blip>
          <a:stretch>
            <a:fillRect/>
          </a:stretch>
        </p:blipFill>
        <p:spPr>
          <a:xfrm>
            <a:off x="-635" y="0"/>
            <a:ext cx="8886190" cy="5143500"/>
          </a:xfrm>
          <a:prstGeom prst="rect">
            <a:avLst/>
          </a:prstGeom>
          <a:noFill/>
          <a:ln w="9525">
            <a:noFill/>
          </a:ln>
        </p:spPr>
      </p:pic>
      <p:sp>
        <p:nvSpPr>
          <p:cNvPr id="56322" name="文本框 268289"/>
          <p:cNvSpPr txBox="1"/>
          <p:nvPr>
            <p:custDataLst>
              <p:tags r:id="rId3"/>
            </p:custDataLst>
          </p:nvPr>
        </p:nvSpPr>
        <p:spPr>
          <a:xfrm>
            <a:off x="1583055" y="236220"/>
            <a:ext cx="3562350" cy="768350"/>
          </a:xfrm>
          <a:prstGeom prst="rect">
            <a:avLst/>
          </a:prstGeom>
          <a:noFill/>
          <a:ln w="9525">
            <a:noFill/>
          </a:ln>
        </p:spPr>
        <p:txBody>
          <a:bodyPr wrap="square" anchor="t" anchorCtr="0">
            <a:spAutoFit/>
          </a:bodyPr>
          <a:lstStyle/>
          <a:p>
            <a:pPr>
              <a:spcBef>
                <a:spcPct val="50000"/>
              </a:spcBef>
            </a:pPr>
            <a:r>
              <a:rPr lang="zh-CN" altLang="en-US" sz="4400" b="1">
                <a:solidFill>
                  <a:srgbClr val="FF0000"/>
                </a:solidFill>
                <a:latin typeface="黑体" panose="02010609060101010101" charset="-122"/>
                <a:ea typeface="黑体" panose="02010609060101010101" charset="-122"/>
              </a:rPr>
              <a:t>上阕小结：</a:t>
            </a:r>
            <a:endParaRPr lang="zh-CN" altLang="en-US" sz="4400" b="1">
              <a:solidFill>
                <a:srgbClr val="FF0000"/>
              </a:solidFill>
              <a:latin typeface="黑体" panose="02010609060101010101" charset="-122"/>
              <a:ea typeface="黑体" panose="02010609060101010101" charset="-122"/>
            </a:endParaRPr>
          </a:p>
        </p:txBody>
      </p:sp>
      <p:sp>
        <p:nvSpPr>
          <p:cNvPr id="56323" name="文本框 268290"/>
          <p:cNvSpPr txBox="1"/>
          <p:nvPr>
            <p:custDataLst>
              <p:tags r:id="rId4"/>
            </p:custDataLst>
          </p:nvPr>
        </p:nvSpPr>
        <p:spPr>
          <a:xfrm>
            <a:off x="1583055" y="1248410"/>
            <a:ext cx="7233285" cy="3702685"/>
          </a:xfrm>
          <a:prstGeom prst="rect">
            <a:avLst/>
          </a:prstGeom>
          <a:noFill/>
          <a:ln w="9525">
            <a:noFill/>
          </a:ln>
        </p:spPr>
        <p:txBody>
          <a:bodyPr anchor="t" anchorCtr="0"/>
          <a:lstStyle/>
          <a:p>
            <a:pPr algn="just">
              <a:spcBef>
                <a:spcPct val="50000"/>
              </a:spcBef>
            </a:pPr>
            <a:r>
              <a:rPr lang="en-US" altLang="zh-CN" sz="4000" b="1">
                <a:solidFill>
                  <a:srgbClr val="0000CC"/>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a:solidFill>
                  <a:srgbClr val="0000CC"/>
                </a:solidFill>
                <a:latin typeface="楷体" panose="02010609060101010101" pitchFamily="49" charset="-122"/>
                <a:ea typeface="楷体" panose="02010609060101010101" pitchFamily="49" charset="-122"/>
                <a:cs typeface="楷体" panose="02010609060101010101" pitchFamily="49" charset="-122"/>
              </a:rPr>
              <a:t>词的上阕借景抒情，给我们描绘了一幅绚丽多彩、生气勃勃的湘江秋景图，从而产生联想，并即景抒情，提出了苍茫大地谁来主宰的问题，引出了下文的回忆。 </a:t>
            </a:r>
            <a:endParaRPr lang="zh-CN" altLang="en-US" sz="4000" b="1">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文本框 2"/>
          <p:cNvSpPr txBox="1">
            <a:spLocks noChangeArrowheads="1"/>
          </p:cNvSpPr>
          <p:nvPr>
            <p:custDataLst>
              <p:tags r:id="rId1"/>
            </p:custDataLst>
          </p:nvPr>
        </p:nvSpPr>
        <p:spPr bwMode="auto">
          <a:xfrm>
            <a:off x="360045" y="432435"/>
            <a:ext cx="8423910" cy="3969385"/>
          </a:xfrm>
          <a:prstGeom prst="rect">
            <a:avLst/>
          </a:prstGeom>
          <a:noFill/>
          <a:ln w="9525">
            <a:noFill/>
            <a:miter lim="800000"/>
          </a:ln>
        </p:spPr>
        <p:txBody>
          <a:bodyPr wrap="square">
            <a:spAutoFit/>
          </a:bodyPr>
          <a:lstStyle/>
          <a:p>
            <a:pPr indent="341630" algn="just">
              <a:lnSpc>
                <a:spcPct val="150000"/>
              </a:lnSpc>
            </a:pP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《诗经》：</a:t>
            </a: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诗言志。</a:t>
            </a: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作者笔下的秋景，实乃作者博大的胸怀、昂扬乐观的革命精神的体现及对故土和山河的挚爱。</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使我们初步</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了解</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了</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毛泽东博大的胸怀、昂扬的革命精神和对祖国山河的热爱。</a:t>
            </a:r>
            <a:endPar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indent="341630" algn="just">
              <a:lnSpc>
                <a:spcPct val="150000"/>
              </a:lnSpc>
            </a:pP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在这片广袤无垠的土地上，谁才是你命运的真正主宰？谁将主宰这个世界和这个国家的命运？</a:t>
            </a:r>
            <a:endParaRPr lang="zh-CN"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custDataLst>
              <p:tags r:id="rId1"/>
            </p:custDataLst>
          </p:nvPr>
        </p:nvSpPr>
        <p:spPr>
          <a:xfrm>
            <a:off x="215900" y="330200"/>
            <a:ext cx="8139430" cy="3833495"/>
          </a:xfrm>
          <a:prstGeom prst="rect">
            <a:avLst/>
          </a:prstGeom>
        </p:spPr>
        <p:txBody>
          <a:bodyPr vert="horz" lIns="90000" tIns="46800" rIns="90000" bIns="46800" rtlCol="0" anchor="t" anchorCtr="0">
            <a:no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1pPr>
          </a:lstStyle>
          <a:p>
            <a:pPr algn="ctr"/>
            <a:r>
              <a:rPr lang="zh-CN" altLang="en-US" sz="5900" b="1" smtClean="0">
                <a:gradFill>
                  <a:gsLst>
                    <a:gs pos="0">
                      <a:srgbClr val="007BD3"/>
                    </a:gs>
                    <a:gs pos="100000">
                      <a:srgbClr val="034373"/>
                    </a:gs>
                  </a:gsLst>
                  <a:lin scaled="0"/>
                </a:gradFill>
              </a:rPr>
              <a:t>请背诵：</a:t>
            </a:r>
            <a:endParaRPr lang="zh-CN" altLang="en-US" sz="5900" b="1" smtClean="0">
              <a:solidFill>
                <a:srgbClr val="C00000"/>
              </a:solidFill>
            </a:endParaRPr>
          </a:p>
          <a:p>
            <a:pPr algn="ctr"/>
            <a:endParaRPr lang="zh-CN" altLang="en-US" sz="8800" b="1" smtClean="0">
              <a:solidFill>
                <a:srgbClr val="C00000"/>
              </a:solidFill>
            </a:endParaRPr>
          </a:p>
          <a:p>
            <a:pPr algn="ctr"/>
            <a:r>
              <a:rPr lang="zh-CN" altLang="en-US" sz="8800" b="1" smtClean="0">
                <a:solidFill>
                  <a:srgbClr val="C00000"/>
                </a:solidFill>
              </a:rPr>
              <a:t>沁园春</a:t>
            </a:r>
            <a:r>
              <a:rPr lang="en-US" altLang="zh-CN" sz="8800" b="1" smtClean="0">
                <a:solidFill>
                  <a:srgbClr val="C00000"/>
                </a:solidFill>
              </a:rPr>
              <a:t>·</a:t>
            </a:r>
            <a:r>
              <a:rPr lang="zh-CN" altLang="en-US" sz="8800" b="1" smtClean="0">
                <a:solidFill>
                  <a:srgbClr val="C00000"/>
                </a:solidFill>
              </a:rPr>
              <a:t>雪  </a:t>
            </a:r>
            <a:r>
              <a:rPr lang="zh-CN" altLang="en-US" sz="5900" b="1" smtClean="0">
                <a:solidFill>
                  <a:srgbClr val="C00000"/>
                </a:solidFill>
              </a:rPr>
              <a:t>    </a:t>
            </a:r>
            <a:endParaRPr lang="zh-CN" altLang="en-US" sz="2300" b="1" baseline="30000" smtClean="0">
              <a:solidFill>
                <a:srgbClr val="C00000"/>
              </a:solidFill>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362585" y="463550"/>
            <a:ext cx="8437245" cy="3453765"/>
          </a:xfrm>
        </p:spPr>
        <p:txBody>
          <a:bodyPr>
            <a:noAutofit/>
          </a:bodyPr>
          <a:lstStyle/>
          <a:p>
            <a:pPr marL="0" indent="0">
              <a:buNone/>
            </a:pP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rPr>
              <a:t>上阕末，诗人发出了</a:t>
            </a: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rPr>
              <a:t>谁主沉浮</a:t>
            </a:r>
            <a:r>
              <a:rPr lang="en-US" altLang="zh-CN" sz="40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rPr>
              <a:t>的疑问，答案显然就在下阕。那么诗人认为，下阕的哪些人是可以主宰沉浮的？他们凭什么可以？</a:t>
            </a:r>
            <a:endParaRPr lang="zh-CN" altLang="en-US"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hidden="1"/>
          <p:cNvSpPr txBox="1"/>
          <p:nvPr>
            <p:custDataLst>
              <p:tags r:id="rId1"/>
            </p:custDataLst>
          </p:nvPr>
        </p:nvSpPr>
        <p:spPr>
          <a:xfrm>
            <a:off x="685324" y="955386"/>
            <a:ext cx="2088832" cy="460058"/>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000">
                <a:solidFill>
                  <a:srgbClr val="C00000"/>
                </a:solidFill>
                <a:latin typeface="汉仪秦川飞影W" panose="00020600040101010101" pitchFamily="18" charset="-122"/>
                <a:ea typeface="汉仪秦川飞影W" panose="00020600040101010101" pitchFamily="18" charset="-122"/>
              </a:rPr>
              <a:t>峥嵘岁月图</a:t>
            </a:r>
            <a:endParaRPr lang="zh-CN" altLang="zh-CN" sz="3000">
              <a:solidFill>
                <a:srgbClr val="C00000"/>
              </a:solidFill>
              <a:latin typeface="汉仪秦川飞影W" panose="00020600040101010101" pitchFamily="18" charset="-122"/>
              <a:ea typeface="汉仪秦川飞影W" panose="00020600040101010101" pitchFamily="18" charset="-122"/>
            </a:endParaRPr>
          </a:p>
        </p:txBody>
      </p:sp>
      <p:sp>
        <p:nvSpPr>
          <p:cNvPr id="11" name="内容占位符 2"/>
          <p:cNvSpPr txBox="1"/>
          <p:nvPr>
            <p:custDataLst>
              <p:tags r:id="rId2"/>
            </p:custDataLst>
          </p:nvPr>
        </p:nvSpPr>
        <p:spPr>
          <a:xfrm>
            <a:off x="237490" y="1341755"/>
            <a:ext cx="3655695" cy="311658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None/>
            </a:pPr>
            <a:r>
              <a:rPr lang="zh-CN" altLang="en-US" sz="2400" b="1">
                <a:latin typeface="楷体" panose="02010609060101010101" pitchFamily="49" charset="-122"/>
                <a:ea typeface="楷体" panose="02010609060101010101" pitchFamily="49" charset="-122"/>
              </a:rPr>
              <a:t>    携来百侣曾游，忆往昔峥嵘岁月稠。恰同学少年，风华正茂；书生意气，挥斥方遒。指点江山，激扬文字，粪土当年万户侯。曾记否，到中流击水，浪遏飞舟</a:t>
            </a:r>
            <a:r>
              <a:rPr lang="en-US" altLang="zh-CN" sz="2400" b="1">
                <a:latin typeface="楷体" panose="02010609060101010101" pitchFamily="49" charset="-122"/>
                <a:ea typeface="楷体" panose="02010609060101010101" pitchFamily="49" charset="-122"/>
              </a:rPr>
              <a:t>?</a:t>
            </a:r>
            <a:endParaRPr lang="en-US" altLang="zh-CN" sz="2400" b="1">
              <a:latin typeface="楷体" panose="02010609060101010101" pitchFamily="49" charset="-122"/>
              <a:ea typeface="楷体" panose="02010609060101010101" pitchFamily="49" charset="-122"/>
            </a:endParaRPr>
          </a:p>
        </p:txBody>
      </p:sp>
      <p:sp>
        <p:nvSpPr>
          <p:cNvPr id="13" name="文本框 12"/>
          <p:cNvSpPr txBox="1"/>
          <p:nvPr>
            <p:custDataLst>
              <p:tags r:id="rId3"/>
            </p:custDataLst>
          </p:nvPr>
        </p:nvSpPr>
        <p:spPr>
          <a:xfrm>
            <a:off x="4280535" y="1487805"/>
            <a:ext cx="4400550" cy="865505"/>
          </a:xfrm>
          <a:prstGeom prst="rect">
            <a:avLst/>
          </a:prstGeom>
          <a:noFill/>
        </p:spPr>
        <p:txBody>
          <a:bodyPr wrap="square" rtlCol="0" anchor="t">
            <a:spAutoFit/>
          </a:bodyPr>
          <a:lstStyle/>
          <a:p>
            <a:pPr marL="457200" indent="-457200">
              <a:lnSpc>
                <a:spcPct val="120000"/>
              </a:lnSpc>
              <a:buFont typeface="Wingdings" panose="05000000000000000000" pitchFamily="2" charset="2"/>
              <a:buChar char="Ø"/>
            </a:pPr>
            <a:r>
              <a:rPr lang="en-US" altLang="zh-CN" sz="2100" b="1">
                <a:latin typeface="宋体" panose="02010600030101010101" pitchFamily="2" charset="-122"/>
                <a:ea typeface="宋体" panose="02010600030101010101" pitchFamily="2" charset="-122"/>
                <a:cs typeface="黑体" panose="02010609060101010101" charset="-122"/>
                <a:sym typeface="+mn-ea"/>
              </a:rPr>
              <a:t>“</a:t>
            </a:r>
            <a:r>
              <a:rPr lang="zh-CN" altLang="en-US" sz="2100" b="1">
                <a:latin typeface="宋体" panose="02010600030101010101" pitchFamily="2" charset="-122"/>
                <a:ea typeface="宋体" panose="02010600030101010101" pitchFamily="2" charset="-122"/>
                <a:cs typeface="黑体" panose="02010609060101010101" charset="-122"/>
                <a:sym typeface="+mn-ea"/>
              </a:rPr>
              <a:t>携来百侣曾游，忆往昔峥嵘岁月稠。</a:t>
            </a:r>
            <a:r>
              <a:rPr lang="en-US" altLang="zh-CN" sz="2100" b="1">
                <a:latin typeface="宋体" panose="02010600030101010101" pitchFamily="2" charset="-122"/>
                <a:ea typeface="宋体" panose="02010600030101010101" pitchFamily="2" charset="-122"/>
                <a:cs typeface="黑体" panose="02010609060101010101" charset="-122"/>
                <a:sym typeface="+mn-ea"/>
              </a:rPr>
              <a:t>”</a:t>
            </a:r>
            <a:r>
              <a:rPr lang="zh-CN" altLang="en-US" sz="2100" b="1">
                <a:latin typeface="宋体" panose="02010600030101010101" pitchFamily="2" charset="-122"/>
                <a:ea typeface="宋体" panose="02010600030101010101" pitchFamily="2" charset="-122"/>
                <a:cs typeface="黑体" panose="02010609060101010101" charset="-122"/>
                <a:sym typeface="+mn-ea"/>
              </a:rPr>
              <a:t>在结构上有什么作用？</a:t>
            </a:r>
            <a:endParaRPr lang="zh-CN" altLang="en-US" sz="2100" b="1">
              <a:latin typeface="宋体" panose="02010600030101010101" pitchFamily="2" charset="-122"/>
              <a:ea typeface="宋体" panose="02010600030101010101" pitchFamily="2" charset="-122"/>
              <a:cs typeface="黑体" panose="02010609060101010101" charset="-122"/>
              <a:sym typeface="+mn-ea"/>
            </a:endParaRPr>
          </a:p>
        </p:txBody>
      </p:sp>
      <p:sp>
        <p:nvSpPr>
          <p:cNvPr id="14" name="矩形 13"/>
          <p:cNvSpPr/>
          <p:nvPr>
            <p:custDataLst>
              <p:tags r:id="rId4"/>
            </p:custDataLst>
          </p:nvPr>
        </p:nvSpPr>
        <p:spPr>
          <a:xfrm>
            <a:off x="4922520" y="2597785"/>
            <a:ext cx="2514600" cy="5175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b="1">
                <a:solidFill>
                  <a:schemeClr val="bg1"/>
                </a:solidFill>
                <a:latin typeface="仿宋" panose="02010609060101010101" pitchFamily="49" charset="-122"/>
                <a:ea typeface="仿宋" panose="02010609060101010101" pitchFamily="49" charset="-122"/>
                <a:cs typeface="黑体" panose="02010609060101010101" charset="-122"/>
              </a:rPr>
              <a:t>承上启下 过渡作用</a:t>
            </a:r>
            <a:endParaRPr lang="zh-CN" altLang="en-US" sz="2100" b="1">
              <a:solidFill>
                <a:schemeClr val="bg1"/>
              </a:solidFill>
              <a:latin typeface="仿宋" panose="02010609060101010101" pitchFamily="49" charset="-122"/>
              <a:ea typeface="仿宋" panose="02010609060101010101" pitchFamily="49" charset="-122"/>
              <a:cs typeface="黑体" panose="02010609060101010101" charset="-122"/>
            </a:endParaRPr>
          </a:p>
        </p:txBody>
      </p:sp>
      <p:sp>
        <p:nvSpPr>
          <p:cNvPr id="17" name="文本框 16"/>
          <p:cNvSpPr txBox="1"/>
          <p:nvPr>
            <p:custDataLst>
              <p:tags r:id="rId5"/>
            </p:custDataLst>
          </p:nvPr>
        </p:nvSpPr>
        <p:spPr>
          <a:xfrm>
            <a:off x="4425950" y="3439160"/>
            <a:ext cx="4486275" cy="865505"/>
          </a:xfrm>
          <a:prstGeom prst="rect">
            <a:avLst/>
          </a:prstGeom>
          <a:noFill/>
        </p:spPr>
        <p:txBody>
          <a:bodyPr wrap="square" rtlCol="0" anchor="t">
            <a:spAutoFit/>
          </a:bodyPr>
          <a:lstStyle/>
          <a:p>
            <a:pPr marL="457200" indent="-457200">
              <a:lnSpc>
                <a:spcPct val="120000"/>
              </a:lnSpc>
              <a:buFont typeface="Wingdings" panose="05000000000000000000" pitchFamily="2" charset="2"/>
              <a:buChar char="Ø"/>
            </a:pPr>
            <a:r>
              <a:rPr lang="zh-CN" altLang="en-US" sz="2100" b="1">
                <a:latin typeface="宋体" panose="02010600030101010101" pitchFamily="2" charset="-122"/>
                <a:ea typeface="宋体" panose="02010600030101010101" pitchFamily="2" charset="-122"/>
                <a:cs typeface="黑体" panose="02010609060101010101" charset="-122"/>
                <a:sym typeface="+mn-ea"/>
              </a:rPr>
              <a:t>塑造了怎样的</a:t>
            </a:r>
            <a:r>
              <a:rPr lang="en-US" altLang="zh-CN" sz="2100" b="1">
                <a:latin typeface="宋体" panose="02010600030101010101" pitchFamily="2" charset="-122"/>
                <a:ea typeface="宋体" panose="02010600030101010101" pitchFamily="2" charset="-122"/>
                <a:cs typeface="黑体" panose="02010609060101010101" charset="-122"/>
                <a:sym typeface="+mn-ea"/>
              </a:rPr>
              <a:t>“</a:t>
            </a:r>
            <a:r>
              <a:rPr lang="zh-CN" altLang="en-US" sz="2100" b="1">
                <a:latin typeface="宋体" panose="02010600030101010101" pitchFamily="2" charset="-122"/>
                <a:ea typeface="宋体" panose="02010600030101010101" pitchFamily="2" charset="-122"/>
                <a:cs typeface="黑体" panose="02010609060101010101" charset="-122"/>
                <a:sym typeface="+mn-ea"/>
              </a:rPr>
              <a:t>同学少年</a:t>
            </a:r>
            <a:r>
              <a:rPr lang="en-US" altLang="zh-CN" sz="2100" b="1">
                <a:latin typeface="宋体" panose="02010600030101010101" pitchFamily="2" charset="-122"/>
                <a:ea typeface="宋体" panose="02010600030101010101" pitchFamily="2" charset="-122"/>
                <a:cs typeface="黑体" panose="02010609060101010101" charset="-122"/>
                <a:sym typeface="+mn-ea"/>
              </a:rPr>
              <a:t>”</a:t>
            </a:r>
            <a:r>
              <a:rPr lang="zh-CN" altLang="en-US" sz="2100" b="1">
                <a:latin typeface="宋体" panose="02010600030101010101" pitchFamily="2" charset="-122"/>
                <a:ea typeface="宋体" panose="02010600030101010101" pitchFamily="2" charset="-122"/>
                <a:cs typeface="黑体" panose="02010609060101010101" charset="-122"/>
                <a:sym typeface="+mn-ea"/>
              </a:rPr>
              <a:t>形象？</a:t>
            </a:r>
            <a:endParaRPr lang="en-US" altLang="zh-CN" sz="2100" b="1">
              <a:latin typeface="宋体" panose="02010600030101010101" pitchFamily="2" charset="-122"/>
              <a:ea typeface="宋体" panose="02010600030101010101" pitchFamily="2" charset="-122"/>
              <a:cs typeface="黑体" panose="02010609060101010101" charset="-122"/>
              <a:sym typeface="+mn-ea"/>
            </a:endParaRPr>
          </a:p>
          <a:p>
            <a:pPr>
              <a:lnSpc>
                <a:spcPct val="120000"/>
              </a:lnSpc>
            </a:pPr>
            <a:r>
              <a:rPr lang="en-US" altLang="zh-CN" sz="2100" b="1">
                <a:latin typeface="宋体" panose="02010600030101010101" pitchFamily="2" charset="-122"/>
                <a:ea typeface="宋体" panose="02010600030101010101" pitchFamily="2" charset="-122"/>
                <a:cs typeface="黑体" panose="02010609060101010101" charset="-122"/>
                <a:sym typeface="+mn-ea"/>
              </a:rPr>
              <a:t>  </a:t>
            </a:r>
            <a:r>
              <a:rPr lang="zh-CN" altLang="en-US" sz="2100" b="1">
                <a:latin typeface="宋体" panose="02010600030101010101" pitchFamily="2" charset="-122"/>
                <a:ea typeface="宋体" panose="02010600030101010101" pitchFamily="2" charset="-122"/>
                <a:cs typeface="黑体" panose="02010609060101010101" charset="-122"/>
                <a:sym typeface="+mn-ea"/>
              </a:rPr>
              <a:t>（可用原句回答）</a:t>
            </a:r>
            <a:endParaRPr lang="zh-CN" altLang="en-US" sz="2100" b="1">
              <a:latin typeface="宋体" panose="02010600030101010101" pitchFamily="2" charset="-122"/>
              <a:ea typeface="宋体" panose="02010600030101010101" pitchFamily="2" charset="-122"/>
              <a:cs typeface="黑体" panose="02010609060101010101"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885190" y="114935"/>
            <a:ext cx="2359660" cy="9124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ldLvl="0" animBg="1"/>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641316" y="364808"/>
            <a:ext cx="8458267" cy="4572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塑造了怎样的</a:t>
            </a:r>
            <a:r>
              <a:rPr lang="en-US" altLang="zh-CN" sz="3600" b="1">
                <a:solidFill>
                  <a:srgbClr val="C00000"/>
                </a:solidFill>
                <a:latin typeface="宋体" panose="02010600030101010101" pitchFamily="2" charset="-122"/>
                <a:ea typeface="宋体" panose="02010600030101010101" pitchFamily="2" charset="-122"/>
                <a:cs typeface="黑体" panose="02010609060101010101" charset="-122"/>
                <a:sym typeface="+mn-ea"/>
              </a:rPr>
              <a:t>“</a:t>
            </a: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同学少年</a:t>
            </a:r>
            <a:r>
              <a:rPr lang="en-US" altLang="zh-CN" sz="3600" b="1">
                <a:solidFill>
                  <a:srgbClr val="C00000"/>
                </a:solidFill>
                <a:latin typeface="宋体" panose="02010600030101010101" pitchFamily="2" charset="-122"/>
                <a:ea typeface="宋体" panose="02010600030101010101" pitchFamily="2" charset="-122"/>
                <a:cs typeface="黑体" panose="02010609060101010101" charset="-122"/>
                <a:sym typeface="+mn-ea"/>
              </a:rPr>
              <a:t>”</a:t>
            </a: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形象？</a:t>
            </a:r>
            <a:endParaRPr lang="zh-CN" altLang="en-US" sz="3600" b="1" spc="180">
              <a:solidFill>
                <a:srgbClr val="C00000"/>
              </a:solidFill>
              <a:latin typeface="宋体" panose="02010600030101010101" pitchFamily="2" charset="-122"/>
              <a:ea typeface="宋体" panose="02010600030101010101" pitchFamily="2" charset="-122"/>
              <a:cs typeface="黑体" panose="02010609060101010101" charset="-122"/>
              <a:sym typeface="+mn-ea"/>
            </a:endParaRPr>
          </a:p>
        </p:txBody>
      </p:sp>
    </p:spTree>
    <p:custDataLst>
      <p:tags r:id="rId2"/>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22571" y="343218"/>
            <a:ext cx="8458267" cy="4572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塑造了怎样的</a:t>
            </a:r>
            <a:r>
              <a:rPr lang="en-US" altLang="zh-CN" sz="3600" b="1">
                <a:solidFill>
                  <a:srgbClr val="C00000"/>
                </a:solidFill>
                <a:latin typeface="宋体" panose="02010600030101010101" pitchFamily="2" charset="-122"/>
                <a:ea typeface="宋体" panose="02010600030101010101" pitchFamily="2" charset="-122"/>
                <a:cs typeface="黑体" panose="02010609060101010101" charset="-122"/>
                <a:sym typeface="+mn-ea"/>
              </a:rPr>
              <a:t>“</a:t>
            </a: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同学少年</a:t>
            </a:r>
            <a:r>
              <a:rPr lang="en-US" altLang="zh-CN" sz="3600" b="1">
                <a:solidFill>
                  <a:srgbClr val="C00000"/>
                </a:solidFill>
                <a:latin typeface="宋体" panose="02010600030101010101" pitchFamily="2" charset="-122"/>
                <a:ea typeface="宋体" panose="02010600030101010101" pitchFamily="2" charset="-122"/>
                <a:cs typeface="黑体" panose="02010609060101010101" charset="-122"/>
                <a:sym typeface="+mn-ea"/>
              </a:rPr>
              <a:t>”</a:t>
            </a:r>
            <a:r>
              <a:rPr lang="zh-CN" altLang="en-US" sz="3600" b="1">
                <a:solidFill>
                  <a:srgbClr val="C00000"/>
                </a:solidFill>
                <a:latin typeface="宋体" panose="02010600030101010101" pitchFamily="2" charset="-122"/>
                <a:ea typeface="宋体" panose="02010600030101010101" pitchFamily="2" charset="-122"/>
                <a:cs typeface="黑体" panose="02010609060101010101" charset="-122"/>
                <a:sym typeface="+mn-ea"/>
              </a:rPr>
              <a:t>形象？</a:t>
            </a:r>
            <a:endParaRPr lang="zh-CN" altLang="en-US" sz="3600" b="1" spc="180">
              <a:solidFill>
                <a:srgbClr val="C00000"/>
              </a:solidFill>
              <a:latin typeface="宋体" panose="02010600030101010101" pitchFamily="2" charset="-122"/>
              <a:ea typeface="宋体" panose="02010600030101010101" pitchFamily="2" charset="-122"/>
              <a:cs typeface="黑体" panose="02010609060101010101" charset="-122"/>
              <a:sym typeface="+mn-ea"/>
            </a:endParaRPr>
          </a:p>
        </p:txBody>
      </p:sp>
      <p:sp>
        <p:nvSpPr>
          <p:cNvPr id="11" name="Title 6"/>
          <p:cNvSpPr txBox="1"/>
          <p:nvPr>
            <p:custDataLst>
              <p:tags r:id="rId2"/>
            </p:custDataLst>
          </p:nvPr>
        </p:nvSpPr>
        <p:spPr>
          <a:xfrm>
            <a:off x="403860" y="1447165"/>
            <a:ext cx="8576945" cy="352996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altLang="zh-CN" sz="24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“风华正茂”</a:t>
            </a:r>
            <a:r>
              <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——青春年少，才华横溢</a:t>
            </a:r>
            <a:endPar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0" lvl="0" indent="0" algn="l" fontAlgn="auto">
              <a:lnSpc>
                <a:spcPct val="120000"/>
              </a:lnSpc>
              <a:spcBef>
                <a:spcPct val="0"/>
              </a:spcBef>
              <a:spcAft>
                <a:spcPts val="800"/>
              </a:spcAft>
              <a:buSzTx/>
              <a:buFont typeface="Arial" panose="020B0604020202020204" pitchFamily="34" charset="0"/>
              <a:buNone/>
            </a:pPr>
            <a:r>
              <a:rPr lang="zh-CN" altLang="en-US" sz="24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altLang="zh-CN" sz="24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“书生意气，挥斥方遒”</a:t>
            </a:r>
            <a:r>
              <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——热情奔放，敢想敢做，以天下为己任。</a:t>
            </a:r>
            <a:endPar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355600" lvl="1" indent="0" algn="l" fontAlgn="ctr">
              <a:lnSpc>
                <a:spcPct val="120000"/>
              </a:lnSpc>
              <a:spcBef>
                <a:spcPct val="0"/>
              </a:spcBef>
              <a:spcAft>
                <a:spcPts val="800"/>
              </a:spcAft>
              <a:buSzTx/>
              <a:buFont typeface="Arial" panose="020B0604020202020204" pitchFamily="34" charset="0"/>
              <a:buNone/>
            </a:pPr>
            <a:r>
              <a:rPr lang="en-US" altLang="zh-CN"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“指点江山，激扬文字”</a:t>
            </a:r>
            <a:r>
              <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——激昂慷慨，奋笔疾书；关心国家命运，针砭时弊，宣传真理。</a:t>
            </a:r>
            <a:endPar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355600" lvl="1" indent="0" algn="l" fontAlgn="ctr">
              <a:lnSpc>
                <a:spcPct val="120000"/>
              </a:lnSpc>
              <a:spcBef>
                <a:spcPct val="0"/>
              </a:spcBef>
              <a:spcAft>
                <a:spcPts val="800"/>
              </a:spcAft>
              <a:buSzTx/>
              <a:buFont typeface="Arial" panose="020B0604020202020204" pitchFamily="34" charset="0"/>
              <a:buNone/>
            </a:pPr>
            <a:r>
              <a:rPr lang="en-US" altLang="zh-CN"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400" spc="200">
                <a:ln w="3175">
                  <a:noFill/>
                  <a:prstDash val="dash"/>
                </a:ln>
                <a:solidFill>
                  <a:srgbClr val="7030A0"/>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“粪土当年万户侯”</a:t>
            </a:r>
            <a:r>
              <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——蔑视官僚军阀，救国救民，敢于斗争。</a:t>
            </a:r>
            <a:endPar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355600" lvl="1" indent="0" algn="l" fontAlgn="ctr">
              <a:lnSpc>
                <a:spcPct val="120000"/>
              </a:lnSpc>
              <a:spcBef>
                <a:spcPct val="0"/>
              </a:spcBef>
              <a:spcAft>
                <a:spcPts val="800"/>
              </a:spcAft>
              <a:buSzTx/>
              <a:buFont typeface="Arial" panose="020B0604020202020204" pitchFamily="34" charset="0"/>
              <a:buNone/>
            </a:pPr>
            <a:endParaRPr lang="zh-CN" altLang="en-US" sz="2400"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p:txBody>
      </p:sp>
    </p:spTree>
    <p:custDataLst>
      <p:tags r:id="rId3"/>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7141876db39cafd73f65da67c7776ca"/>
          <p:cNvPicPr>
            <a:picLocks noChangeAspect="1"/>
          </p:cNvPicPr>
          <p:nvPr/>
        </p:nvPicPr>
        <p:blipFill>
          <a:blip r:embed="rId1"/>
          <a:stretch>
            <a:fillRect/>
          </a:stretch>
        </p:blipFill>
        <p:spPr>
          <a:xfrm>
            <a:off x="597694" y="0"/>
            <a:ext cx="1081564" cy="1159669"/>
          </a:xfrm>
          <a:prstGeom prst="rect">
            <a:avLst/>
          </a:prstGeom>
        </p:spPr>
      </p:pic>
      <p:sp>
        <p:nvSpPr>
          <p:cNvPr id="100" name="文本框 99"/>
          <p:cNvSpPr txBox="1"/>
          <p:nvPr/>
        </p:nvSpPr>
        <p:spPr>
          <a:xfrm>
            <a:off x="234950" y="1029970"/>
            <a:ext cx="8666480" cy="3538220"/>
          </a:xfrm>
          <a:prstGeom prst="rect">
            <a:avLst/>
          </a:prstGeom>
          <a:solidFill>
            <a:schemeClr val="bg1"/>
          </a:solidFill>
          <a:ln w="9525">
            <a:noFill/>
          </a:ln>
        </p:spPr>
        <p:txBody>
          <a:bodyPr wrap="square">
            <a:spAutoFit/>
          </a:bodyPr>
          <a:lstStyle>
            <a:defPPr/>
          </a:lstStyle>
          <a:p>
            <a:pPr indent="0"/>
            <a:r>
              <a:rPr lang="en-US" sz="2800" b="1">
                <a:latin typeface="楷体" panose="02010609060101010101" pitchFamily="49" charset="-122"/>
                <a:ea typeface="楷体" panose="02010609060101010101" pitchFamily="49" charset="-122"/>
                <a:cs typeface="楷体" panose="02010609060101010101" pitchFamily="49" charset="-122"/>
              </a:rPr>
              <a:t>    A.1911</a:t>
            </a:r>
            <a:r>
              <a:rPr lang="zh-CN" sz="2800" b="1">
                <a:latin typeface="楷体" panose="02010609060101010101" pitchFamily="49" charset="-122"/>
                <a:ea typeface="楷体" panose="02010609060101010101" pitchFamily="49" charset="-122"/>
                <a:cs typeface="楷体" panose="02010609060101010101" pitchFamily="49" charset="-122"/>
              </a:rPr>
              <a:t>年，</a:t>
            </a:r>
            <a:r>
              <a:rPr lang="en-US" sz="2800" b="1">
                <a:latin typeface="楷体" panose="02010609060101010101" pitchFamily="49" charset="-122"/>
                <a:ea typeface="楷体" panose="02010609060101010101" pitchFamily="49" charset="-122"/>
                <a:cs typeface="楷体" panose="02010609060101010101" pitchFamily="49" charset="-122"/>
              </a:rPr>
              <a:t>18</a:t>
            </a:r>
            <a:r>
              <a:rPr lang="zh-CN" sz="2800" b="1">
                <a:latin typeface="楷体" panose="02010609060101010101" pitchFamily="49" charset="-122"/>
                <a:ea typeface="楷体" panose="02010609060101010101" pitchFamily="49" charset="-122"/>
                <a:cs typeface="楷体" panose="02010609060101010101" pitchFamily="49" charset="-122"/>
              </a:rPr>
              <a:t>岁的毛泽东来到长沙，开始了他在此地长达</a:t>
            </a:r>
            <a:r>
              <a:rPr lang="en-US" sz="2800" b="1">
                <a:latin typeface="楷体" panose="02010609060101010101" pitchFamily="49" charset="-122"/>
                <a:ea typeface="楷体" panose="02010609060101010101" pitchFamily="49" charset="-122"/>
                <a:cs typeface="楷体" panose="02010609060101010101" pitchFamily="49" charset="-122"/>
              </a:rPr>
              <a:t>13</a:t>
            </a:r>
            <a:r>
              <a:rPr lang="zh-CN" sz="2800" b="1">
                <a:latin typeface="楷体" panose="02010609060101010101" pitchFamily="49" charset="-122"/>
                <a:ea typeface="楷体" panose="02010609060101010101" pitchFamily="49" charset="-122"/>
                <a:cs typeface="楷体" panose="02010609060101010101" pitchFamily="49" charset="-122"/>
              </a:rPr>
              <a:t>年之久的求学和革命斗争生活。</a:t>
            </a:r>
            <a:r>
              <a:rPr lang="en-US" sz="2800" b="1">
                <a:latin typeface="楷体" panose="02010609060101010101" pitchFamily="49" charset="-122"/>
                <a:ea typeface="楷体" panose="02010609060101010101" pitchFamily="49" charset="-122"/>
                <a:cs typeface="楷体" panose="02010609060101010101" pitchFamily="49" charset="-122"/>
              </a:rPr>
              <a:t>  </a:t>
            </a:r>
            <a:endParaRPr lang="en-US" sz="2800" b="1">
              <a:latin typeface="楷体" panose="02010609060101010101" pitchFamily="49" charset="-122"/>
              <a:ea typeface="楷体" panose="02010609060101010101" pitchFamily="49" charset="-122"/>
              <a:cs typeface="楷体" panose="02010609060101010101" pitchFamily="49" charset="-122"/>
            </a:endParaRPr>
          </a:p>
          <a:p>
            <a:pPr indent="0"/>
            <a:r>
              <a:rPr lang="en-US" sz="2800" b="1">
                <a:latin typeface="楷体" panose="02010609060101010101" pitchFamily="49" charset="-122"/>
                <a:ea typeface="楷体" panose="02010609060101010101" pitchFamily="49" charset="-122"/>
                <a:cs typeface="楷体" panose="02010609060101010101" pitchFamily="49" charset="-122"/>
              </a:rPr>
              <a:t>    B.1913-1918</a:t>
            </a:r>
            <a:r>
              <a:rPr lang="zh-CN" sz="2800" b="1">
                <a:latin typeface="楷体" panose="02010609060101010101" pitchFamily="49" charset="-122"/>
                <a:ea typeface="楷体" panose="02010609060101010101" pitchFamily="49" charset="-122"/>
                <a:cs typeface="楷体" panose="02010609060101010101" pitchFamily="49" charset="-122"/>
              </a:rPr>
              <a:t>年，他在湖南读书，常和同学在橘子洲一带游览、游泳。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en-US" sz="2800" b="1">
                <a:latin typeface="楷体" panose="02010609060101010101" pitchFamily="49" charset="-122"/>
                <a:ea typeface="楷体" panose="02010609060101010101" pitchFamily="49" charset="-122"/>
                <a:cs typeface="楷体" panose="02010609060101010101" pitchFamily="49" charset="-122"/>
              </a:rPr>
              <a:t>C.1918</a:t>
            </a:r>
            <a:r>
              <a:rPr lang="zh-CN" sz="2800" b="1">
                <a:latin typeface="楷体" panose="02010609060101010101" pitchFamily="49" charset="-122"/>
                <a:ea typeface="楷体" panose="02010609060101010101" pitchFamily="49" charset="-122"/>
                <a:cs typeface="楷体" panose="02010609060101010101" pitchFamily="49" charset="-122"/>
              </a:rPr>
              <a:t>年</a:t>
            </a:r>
            <a:r>
              <a:rPr lang="en-US" sz="2800" b="1">
                <a:latin typeface="楷体" panose="02010609060101010101" pitchFamily="49" charset="-122"/>
                <a:ea typeface="楷体" panose="02010609060101010101" pitchFamily="49" charset="-122"/>
                <a:cs typeface="楷体" panose="02010609060101010101" pitchFamily="49" charset="-122"/>
              </a:rPr>
              <a:t>4</a:t>
            </a:r>
            <a:r>
              <a:rPr lang="zh-CN" sz="2800" b="1">
                <a:latin typeface="楷体" panose="02010609060101010101" pitchFamily="49" charset="-122"/>
                <a:ea typeface="楷体" panose="02010609060101010101" pitchFamily="49" charset="-122"/>
                <a:cs typeface="楷体" panose="02010609060101010101" pitchFamily="49" charset="-122"/>
              </a:rPr>
              <a:t>月，与何叔衡创立了以改造中国和世界为奋斗目标的新民学会；</a:t>
            </a:r>
            <a:r>
              <a:rPr lang="en-US" sz="2800" b="1">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五四时期，主编《湘江评论》，发表了一系列重要论文，引起了全国进步思想界的重视。</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83285" y="4531360"/>
            <a:ext cx="7133590" cy="506730"/>
          </a:xfrm>
          <a:prstGeom prst="rect">
            <a:avLst/>
          </a:prstGeom>
          <a:solidFill>
            <a:schemeClr val="bg1"/>
          </a:solidFill>
          <a:ln>
            <a:solidFill>
              <a:schemeClr val="accent2">
                <a:lumMod val="40000"/>
                <a:lumOff val="60000"/>
              </a:schemeClr>
            </a:solidFill>
          </a:ln>
          <a:effectLst/>
        </p:spPr>
        <p:txBody>
          <a:bodyPr wrap="square" rtlCol="0" anchor="t">
            <a:spAutoFit/>
          </a:bodyPr>
          <a:lstStyle>
            <a:defPPr/>
          </a:lstStyle>
          <a:p>
            <a:pPr algn="l">
              <a:lnSpc>
                <a:spcPct val="100000"/>
              </a:lnSpc>
            </a:pPr>
            <a:r>
              <a:rPr lang="en-US" altLang="zh-CN" sz="1500" b="1" spc="600">
                <a:solidFill>
                  <a:schemeClr val="tx1"/>
                </a:solidFill>
                <a:latin typeface="等线 Light" panose="02010600030101010101" pitchFamily="2" charset="-122"/>
                <a:ea typeface="等线 Light" panose="02010600030101010101" pitchFamily="2" charset="-122"/>
                <a:sym typeface="+mn-ea"/>
              </a:rPr>
              <a:t> </a:t>
            </a:r>
            <a:r>
              <a:rPr lang="en-US" altLang="zh-CN" sz="2400" b="1" spc="6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700" b="1" spc="600">
                <a:solidFill>
                  <a:schemeClr val="tx1"/>
                </a:solidFill>
                <a:latin typeface="楷体" panose="02010609060101010101" pitchFamily="49" charset="-122"/>
                <a:ea typeface="楷体" panose="02010609060101010101" pitchFamily="49" charset="-122"/>
                <a:sym typeface="+mn-ea"/>
              </a:rPr>
              <a:t>蔑视军阀官僚，对敌人毫不畏惧</a:t>
            </a:r>
            <a:endParaRPr lang="zh-CN" altLang="en-US" sz="2700" b="1" spc="600">
              <a:solidFill>
                <a:schemeClr val="tx1"/>
              </a:solidFill>
              <a:latin typeface="楷体" panose="02010609060101010101" pitchFamily="49" charset="-122"/>
              <a:ea typeface="楷体" panose="02010609060101010101" pitchFamily="49" charset="-122"/>
              <a:sym typeface="+mn-ea"/>
            </a:endParaRPr>
          </a:p>
        </p:txBody>
      </p:sp>
      <p:sp>
        <p:nvSpPr>
          <p:cNvPr id="20" name="文本框 19"/>
          <p:cNvSpPr txBox="1"/>
          <p:nvPr/>
        </p:nvSpPr>
        <p:spPr>
          <a:xfrm>
            <a:off x="883285" y="288766"/>
            <a:ext cx="9031129" cy="506730"/>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sz="2700" b="1">
                <a:solidFill>
                  <a:srgbClr val="C00000"/>
                </a:solidFill>
                <a:effectLst/>
              </a:rPr>
              <a:t>青年们为什么会有</a:t>
            </a:r>
            <a:r>
              <a:rPr lang="en-US" altLang="zh-CN" sz="2700" b="1">
                <a:solidFill>
                  <a:srgbClr val="C00000"/>
                </a:solidFill>
                <a:effectLst/>
              </a:rPr>
              <a:t>“</a:t>
            </a:r>
            <a:r>
              <a:rPr lang="zh-CN" altLang="en-US" sz="2700" b="1">
                <a:solidFill>
                  <a:srgbClr val="C00000"/>
                </a:solidFill>
                <a:effectLst/>
              </a:rPr>
              <a:t>粪土当年万户侯</a:t>
            </a:r>
            <a:r>
              <a:rPr lang="en-US" altLang="zh-CN" sz="2700" b="1">
                <a:solidFill>
                  <a:srgbClr val="C00000"/>
                </a:solidFill>
                <a:effectLst/>
              </a:rPr>
              <a:t>”</a:t>
            </a:r>
            <a:r>
              <a:rPr lang="zh-CN" altLang="en-US" sz="2700" b="1">
                <a:solidFill>
                  <a:srgbClr val="C00000"/>
                </a:solidFill>
                <a:effectLst/>
              </a:rPr>
              <a:t>的态度</a:t>
            </a:r>
            <a:endParaRPr lang="zh-CN" altLang="en-US" sz="2700" b="1">
              <a:solidFill>
                <a:srgbClr val="C00000"/>
              </a:solidFill>
              <a:effectLst/>
            </a:endParaRPr>
          </a:p>
        </p:txBody>
      </p:sp>
      <p:sp>
        <p:nvSpPr>
          <p:cNvPr id="2" name="文本框 1"/>
          <p:cNvSpPr txBox="1"/>
          <p:nvPr/>
        </p:nvSpPr>
        <p:spPr>
          <a:xfrm>
            <a:off x="259715" y="1188085"/>
            <a:ext cx="8653780" cy="92202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lstStyle>
            <a:defPPr/>
          </a:lstStyle>
          <a:p>
            <a:pPr algn="l">
              <a:lnSpc>
                <a:spcPct val="100000"/>
              </a:lnSpc>
            </a:pPr>
            <a:r>
              <a:rPr lang="en-US" altLang="zh-CN" sz="1500" b="1" spc="600">
                <a:solidFill>
                  <a:schemeClr val="tx1"/>
                </a:solidFill>
                <a:latin typeface="等线 Light" panose="02010600030101010101" pitchFamily="2" charset="-122"/>
                <a:ea typeface="等线 Light" panose="02010600030101010101" pitchFamily="2" charset="-122"/>
                <a:sym typeface="+mn-ea"/>
              </a:rPr>
              <a:t> </a:t>
            </a:r>
            <a:r>
              <a:rPr lang="en-US" altLang="zh-CN" sz="2400" b="1" spc="6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700" b="1" spc="600">
                <a:solidFill>
                  <a:schemeClr val="tx1"/>
                </a:solidFill>
                <a:latin typeface="楷体" panose="02010609060101010101" pitchFamily="49" charset="-122"/>
                <a:ea typeface="楷体" panose="02010609060101010101" pitchFamily="49" charset="-122"/>
                <a:sym typeface="+mn-ea"/>
              </a:rPr>
              <a:t>万户侯：本指食邑万户的封侯者，这里借指大军阀、大官僚。</a:t>
            </a:r>
            <a:endParaRPr lang="zh-CN" altLang="en-US" sz="2700" b="1" spc="600">
              <a:solidFill>
                <a:schemeClr val="tx1"/>
              </a:solidFill>
              <a:latin typeface="楷体" panose="02010609060101010101" pitchFamily="49" charset="-122"/>
              <a:ea typeface="楷体" panose="02010609060101010101" pitchFamily="49" charset="-122"/>
              <a:sym typeface="+mn-ea"/>
            </a:endParaRPr>
          </a:p>
        </p:txBody>
      </p:sp>
      <p:sp>
        <p:nvSpPr>
          <p:cNvPr id="4" name="文本框 3"/>
          <p:cNvSpPr txBox="1"/>
          <p:nvPr/>
        </p:nvSpPr>
        <p:spPr>
          <a:xfrm>
            <a:off x="259715" y="2207895"/>
            <a:ext cx="8701405" cy="2168525"/>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lstStyle>
            <a:defPPr/>
          </a:lstStyle>
          <a:p>
            <a:pPr algn="l">
              <a:lnSpc>
                <a:spcPct val="100000"/>
              </a:lnSpc>
            </a:pPr>
            <a:r>
              <a:rPr lang="en-US" altLang="zh-CN" sz="1500" b="1" spc="600">
                <a:solidFill>
                  <a:schemeClr val="tx1"/>
                </a:solidFill>
                <a:latin typeface="等线 Light" panose="02010600030101010101" pitchFamily="2" charset="-122"/>
                <a:ea typeface="等线 Light" panose="02010600030101010101" pitchFamily="2" charset="-122"/>
                <a:sym typeface="+mn-ea"/>
              </a:rPr>
              <a:t> </a:t>
            </a:r>
            <a:r>
              <a:rPr lang="en-US" altLang="zh-CN" sz="2400" b="1" spc="6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700" b="1" spc="600">
                <a:solidFill>
                  <a:schemeClr val="tx1"/>
                </a:solidFill>
                <a:latin typeface="楷体" panose="02010609060101010101" pitchFamily="49" charset="-122"/>
                <a:ea typeface="楷体" panose="02010609060101010101" pitchFamily="49" charset="-122"/>
                <a:sym typeface="+mn-ea"/>
              </a:rPr>
              <a:t>此时虽然在进行国共第一次合作，但国民党总是以大势力欺压共产党，甚至在</a:t>
            </a:r>
            <a:r>
              <a:rPr lang="en-US" altLang="zh-CN" sz="2700" b="1" spc="600">
                <a:solidFill>
                  <a:schemeClr val="tx1"/>
                </a:solidFill>
                <a:latin typeface="楷体" panose="02010609060101010101" pitchFamily="49" charset="-122"/>
                <a:ea typeface="楷体" panose="02010609060101010101" pitchFamily="49" charset="-122"/>
                <a:sym typeface="+mn-ea"/>
              </a:rPr>
              <a:t>1927</a:t>
            </a:r>
            <a:r>
              <a:rPr lang="zh-CN" altLang="en-US" sz="2700" b="1" spc="600">
                <a:solidFill>
                  <a:schemeClr val="tx1"/>
                </a:solidFill>
                <a:latin typeface="楷体" panose="02010609060101010101" pitchFamily="49" charset="-122"/>
                <a:ea typeface="楷体" panose="02010609060101010101" pitchFamily="49" charset="-122"/>
                <a:sym typeface="+mn-ea"/>
              </a:rPr>
              <a:t>年对共产党员大开杀戒。这这样恶势力的摧残下，</a:t>
            </a:r>
            <a:r>
              <a:rPr lang="zh-CN" sz="2700" b="1" spc="600">
                <a:solidFill>
                  <a:schemeClr val="tx1"/>
                </a:solidFill>
                <a:latin typeface="楷体" panose="02010609060101010101" pitchFamily="49" charset="-122"/>
                <a:ea typeface="楷体" panose="02010609060101010101" pitchFamily="49" charset="-122"/>
                <a:sym typeface="+mn-ea"/>
              </a:rPr>
              <a:t>有抱负的青年必然要坚决与恶势力斗争到底。这也是</a:t>
            </a:r>
            <a:r>
              <a:rPr lang="en-US" altLang="zh-CN" sz="2700" b="1" spc="600">
                <a:solidFill>
                  <a:schemeClr val="tx1"/>
                </a:solidFill>
                <a:latin typeface="楷体" panose="02010609060101010101" pitchFamily="49" charset="-122"/>
                <a:ea typeface="楷体" panose="02010609060101010101" pitchFamily="49" charset="-122"/>
                <a:sym typeface="+mn-ea"/>
              </a:rPr>
              <a:t>“</a:t>
            </a:r>
            <a:r>
              <a:rPr lang="zh-CN" altLang="en-US" sz="2700" b="1" spc="600">
                <a:solidFill>
                  <a:schemeClr val="tx1"/>
                </a:solidFill>
                <a:latin typeface="楷体" panose="02010609060101010101" pitchFamily="49" charset="-122"/>
                <a:ea typeface="楷体" panose="02010609060101010101" pitchFamily="49" charset="-122"/>
                <a:sym typeface="+mn-ea"/>
              </a:rPr>
              <a:t>粪土当年万户侯</a:t>
            </a:r>
            <a:r>
              <a:rPr lang="en-US" altLang="zh-CN" sz="2700" b="1" spc="600">
                <a:solidFill>
                  <a:schemeClr val="tx1"/>
                </a:solidFill>
                <a:latin typeface="楷体" panose="02010609060101010101" pitchFamily="49" charset="-122"/>
                <a:ea typeface="楷体" panose="02010609060101010101" pitchFamily="49" charset="-122"/>
                <a:sym typeface="+mn-ea"/>
              </a:rPr>
              <a:t>”</a:t>
            </a:r>
            <a:r>
              <a:rPr lang="zh-CN" altLang="en-US" sz="2700" b="1" spc="600">
                <a:solidFill>
                  <a:schemeClr val="tx1"/>
                </a:solidFill>
                <a:latin typeface="楷体" panose="02010609060101010101" pitchFamily="49" charset="-122"/>
                <a:ea typeface="楷体" panose="02010609060101010101" pitchFamily="49" charset="-122"/>
                <a:sym typeface="+mn-ea"/>
              </a:rPr>
              <a:t>的原因之一。</a:t>
            </a:r>
            <a:endParaRPr lang="zh-CN" altLang="en-US" sz="2700" b="1" spc="60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91490" y="676275"/>
            <a:ext cx="8475980" cy="132207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lstStyle>
            <a:defPPr/>
          </a:lstStyle>
          <a:p>
            <a:pPr algn="l">
              <a:lnSpc>
                <a:spcPct val="100000"/>
              </a:lnSpc>
            </a:pPr>
            <a:r>
              <a:rPr lang="en-US" altLang="zh-CN" sz="28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“恰”字统领</a:t>
            </a:r>
            <a:r>
              <a:rPr lang="zh-CN"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的句子</a:t>
            </a:r>
            <a:r>
              <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，让我们看到了一群怎样的青年？</a:t>
            </a:r>
            <a:endPar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91490" y="676275"/>
            <a:ext cx="8475980" cy="132207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lstStyle>
            <a:defPPr/>
          </a:lstStyle>
          <a:p>
            <a:pPr algn="l">
              <a:lnSpc>
                <a:spcPct val="100000"/>
              </a:lnSpc>
            </a:pPr>
            <a:r>
              <a:rPr lang="en-US" altLang="zh-CN" sz="28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“恰”字统领</a:t>
            </a:r>
            <a:r>
              <a:rPr lang="zh-CN"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的句子</a:t>
            </a:r>
            <a:r>
              <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，让我们看到了一群怎样的青年？</a:t>
            </a:r>
            <a:endParaRPr sz="4000" b="1" spc="6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491490" y="2546350"/>
            <a:ext cx="8409305" cy="1863090"/>
          </a:xfrm>
          <a:prstGeom prst="rect">
            <a:avLst/>
          </a:prstGeom>
          <a:noFill/>
        </p:spPr>
        <p:txBody>
          <a:bodyPr wrap="square" rtlCol="0">
            <a:spAutoFit/>
          </a:bodyPr>
          <a:lstStyle>
            <a:defPPr/>
          </a:lstStyle>
          <a:p>
            <a:pPr>
              <a:lnSpc>
                <a:spcPct val="120000"/>
              </a:lnSpc>
            </a:pPr>
            <a:r>
              <a:rPr lang="en-US" altLang="zh-CN" sz="3200" b="1">
                <a:solidFill>
                  <a:schemeClr val="tx1"/>
                </a:solidFill>
                <a:latin typeface="+mj-ea"/>
                <a:ea typeface="+mj-ea"/>
              </a:rPr>
              <a:t>    </a:t>
            </a:r>
            <a:r>
              <a:rPr lang="zh-CN" altLang="en-US" sz="3200" b="1">
                <a:solidFill>
                  <a:schemeClr val="tx1"/>
                </a:solidFill>
                <a:latin typeface="+mj-ea"/>
                <a:ea typeface="+mj-ea"/>
              </a:rPr>
              <a:t>这是一群有着爱国理想、胸怀抱负的有志青年，这几句形象描绘了早期革命者的战斗风貌和气概。</a:t>
            </a:r>
            <a:endParaRPr lang="zh-CN" altLang="en-US" sz="3200" b="1">
              <a:solidFill>
                <a:schemeClr val="tx1"/>
              </a:solidFill>
              <a:latin typeface="+mj-ea"/>
              <a:ea typeface="+mj-ea"/>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hidden="1"/>
          <p:cNvSpPr txBox="1"/>
          <p:nvPr>
            <p:custDataLst>
              <p:tags r:id="rId1"/>
            </p:custDataLst>
          </p:nvPr>
        </p:nvSpPr>
        <p:spPr>
          <a:xfrm>
            <a:off x="685324" y="955386"/>
            <a:ext cx="2088832" cy="460058"/>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000">
                <a:solidFill>
                  <a:srgbClr val="C00000"/>
                </a:solidFill>
                <a:latin typeface="汉仪秦川飞影W" panose="00020600040101010101" pitchFamily="18" charset="-122"/>
                <a:ea typeface="汉仪秦川飞影W" panose="00020600040101010101" pitchFamily="18" charset="-122"/>
              </a:rPr>
              <a:t>中流击水图</a:t>
            </a:r>
            <a:endParaRPr lang="zh-CN" altLang="zh-CN" sz="3000">
              <a:solidFill>
                <a:srgbClr val="C00000"/>
              </a:solidFill>
              <a:latin typeface="汉仪秦川飞影W" panose="00020600040101010101" pitchFamily="18" charset="-122"/>
              <a:ea typeface="汉仪秦川飞影W" panose="00020600040101010101" pitchFamily="18" charset="-122"/>
            </a:endParaRPr>
          </a:p>
        </p:txBody>
      </p:sp>
      <p:sp>
        <p:nvSpPr>
          <p:cNvPr id="11" name="内容占位符 2"/>
          <p:cNvSpPr txBox="1"/>
          <p:nvPr>
            <p:custDataLst>
              <p:tags r:id="rId2"/>
            </p:custDataLst>
          </p:nvPr>
        </p:nvSpPr>
        <p:spPr>
          <a:xfrm>
            <a:off x="569595" y="2169160"/>
            <a:ext cx="7624445" cy="93472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None/>
            </a:pPr>
            <a:r>
              <a:rPr lang="zh-CN" altLang="en-US" sz="4000" b="1">
                <a:latin typeface="楷体" panose="02010609060101010101" pitchFamily="49" charset="-122"/>
                <a:ea typeface="楷体" panose="02010609060101010101" pitchFamily="49" charset="-122"/>
              </a:rPr>
              <a:t>曾记否，到中流击水，浪遏飞舟</a:t>
            </a:r>
            <a:r>
              <a:rPr lang="en-US" altLang="zh-CN" sz="4000" b="1">
                <a:latin typeface="楷体" panose="02010609060101010101" pitchFamily="49" charset="-122"/>
                <a:ea typeface="楷体" panose="02010609060101010101" pitchFamily="49" charset="-122"/>
              </a:rPr>
              <a:t>?</a:t>
            </a:r>
            <a:endParaRPr lang="en-US" altLang="zh-CN" sz="4000" b="1">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3"/>
            </p:custDataLst>
          </p:nvPr>
        </p:nvPicPr>
        <p:blipFill>
          <a:blip r:embed="rId4"/>
          <a:stretch>
            <a:fillRect/>
          </a:stretch>
        </p:blipFill>
        <p:spPr>
          <a:xfrm>
            <a:off x="1731645" y="603885"/>
            <a:ext cx="3214370" cy="1106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81635" y="161925"/>
            <a:ext cx="8539480" cy="95313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en-US" altLang="zh-CN" sz="2800" b="1">
                <a:effectLst/>
              </a:rPr>
              <a:t>    </a:t>
            </a:r>
            <a:r>
              <a:rPr lang="zh-CN" altLang="en-US" sz="2800" b="1">
                <a:solidFill>
                  <a:srgbClr val="7030A0"/>
                </a:solidFill>
                <a:effectLst/>
              </a:rPr>
              <a:t>用自己的语言描绘最后三句的画面。这三句有什么深刻内涵？在全词中起什么作用？</a:t>
            </a:r>
            <a:endParaRPr lang="zh-CN" altLang="en-US" sz="2800" b="1">
              <a:solidFill>
                <a:srgbClr val="7030A0"/>
              </a:solidFill>
              <a:effectLst/>
            </a:endParaRPr>
          </a:p>
        </p:txBody>
      </p:sp>
      <p:sp>
        <p:nvSpPr>
          <p:cNvPr id="6" name="文本框 5"/>
          <p:cNvSpPr txBox="1"/>
          <p:nvPr/>
        </p:nvSpPr>
        <p:spPr>
          <a:xfrm>
            <a:off x="223044" y="1236028"/>
            <a:ext cx="8697754" cy="4246245"/>
          </a:xfrm>
          <a:prstGeom prst="rect">
            <a:avLst/>
          </a:prstGeom>
          <a:solidFill>
            <a:schemeClr val="bg1"/>
          </a:solidFill>
          <a:ln w="9525">
            <a:noFill/>
          </a:ln>
        </p:spPr>
        <p:txBody>
          <a:bodyPr wrap="square">
            <a:spAutoFit/>
          </a:bodyPr>
          <a:lstStyle>
            <a:defPPr/>
          </a:lstStyle>
          <a:p>
            <a:pPr indent="914400" fontAlgn="auto"/>
            <a:r>
              <a:rPr lang="zh-CN" sz="2700" b="1">
                <a:latin typeface="楷体" panose="02010609060101010101" pitchFamily="49" charset="-122"/>
                <a:ea typeface="楷体" panose="02010609060101010101" pitchFamily="49" charset="-122"/>
                <a:cs typeface="楷体" panose="02010609060101010101" pitchFamily="49" charset="-122"/>
              </a:rPr>
              <a:t>描述的是一幅奋勇前进、劈波斩浪的宏伟画面，诗人和战友当年在湘江游泳，大家昂扬激越，富有气势，激起的浪花挡住了江面上行驶的大船，可见力量之强劲。   “到中流击水”实际预示这些年轻人必是革命狂澜的掀起者，写尽豪情壮志、意味深长。表现了诗人和战友们为了改造旧中国英勇无畏的革命精神和壮志豪情。</a:t>
            </a:r>
            <a:endParaRPr lang="zh-CN" sz="2700" b="1">
              <a:latin typeface="楷体" panose="02010609060101010101" pitchFamily="49" charset="-122"/>
              <a:ea typeface="楷体" panose="02010609060101010101" pitchFamily="49" charset="-122"/>
              <a:cs typeface="楷体" panose="02010609060101010101" pitchFamily="49" charset="-122"/>
            </a:endParaRPr>
          </a:p>
          <a:p>
            <a:pPr indent="914400" fontAlgn="auto"/>
            <a:r>
              <a:rPr lang="zh-CN" sz="2700" b="1">
                <a:latin typeface="楷体" panose="02010609060101010101" pitchFamily="49" charset="-122"/>
                <a:ea typeface="楷体" panose="02010609060101010101" pitchFamily="49" charset="-122"/>
                <a:cs typeface="楷体" panose="02010609060101010101" pitchFamily="49" charset="-122"/>
              </a:rPr>
              <a:t>巧妙、形象、含蓄地回答了“谁主沉浮”的问题：主宰国家命运的，是以天下为己任，蔑视反动统治者，改造旧世界的革命青年。
</a:t>
            </a:r>
            <a:endParaRPr lang="zh-CN" altLang="en-US" sz="27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custDataLst>
              <p:tags r:id="rId1"/>
            </p:custDataLst>
          </p:nvPr>
        </p:nvSpPr>
        <p:spPr>
          <a:xfrm>
            <a:off x="589915" y="28575"/>
            <a:ext cx="8139430" cy="533400"/>
          </a:xfrm>
          <a:prstGeom prst="rect">
            <a:avLst/>
          </a:prstGeom>
        </p:spPr>
        <p:txBody>
          <a:bodyPr vert="horz" lIns="90000" tIns="46800" rIns="90000" bIns="468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1pPr>
          </a:lstStyle>
          <a:p>
            <a:pPr algn="ctr"/>
            <a:r>
              <a:rPr lang="zh-CN" altLang="en-US" b="1" smtClean="0">
                <a:solidFill>
                  <a:srgbClr val="C00000"/>
                </a:solidFill>
              </a:rPr>
              <a:t>            </a:t>
            </a:r>
            <a:r>
              <a:rPr lang="zh-CN" altLang="en-US" sz="2800" b="1" smtClean="0">
                <a:solidFill>
                  <a:srgbClr val="C00000"/>
                </a:solidFill>
              </a:rPr>
              <a:t>   沁园春</a:t>
            </a:r>
            <a:r>
              <a:rPr lang="en-US" altLang="zh-CN" sz="2800" b="1" smtClean="0">
                <a:solidFill>
                  <a:srgbClr val="C00000"/>
                </a:solidFill>
              </a:rPr>
              <a:t>·</a:t>
            </a:r>
            <a:r>
              <a:rPr lang="zh-CN" altLang="en-US" sz="2800" b="1" smtClean="0">
                <a:solidFill>
                  <a:srgbClr val="C00000"/>
                </a:solidFill>
              </a:rPr>
              <a:t>雪      </a:t>
            </a:r>
            <a:r>
              <a:rPr lang="en-US" altLang="zh-CN" sz="2800" b="1" baseline="30000" smtClean="0">
                <a:solidFill>
                  <a:srgbClr val="C00000"/>
                </a:solidFill>
              </a:rPr>
              <a:t>1936</a:t>
            </a:r>
            <a:r>
              <a:rPr lang="zh-CN" altLang="en-US" sz="2800" b="1" baseline="30000" smtClean="0">
                <a:solidFill>
                  <a:srgbClr val="C00000"/>
                </a:solidFill>
              </a:rPr>
              <a:t>年</a:t>
            </a:r>
            <a:r>
              <a:rPr lang="en-US" altLang="zh-CN" sz="2800" b="1" baseline="30000" smtClean="0">
                <a:solidFill>
                  <a:srgbClr val="C00000"/>
                </a:solidFill>
              </a:rPr>
              <a:t>2</a:t>
            </a:r>
            <a:r>
              <a:rPr lang="zh-CN" altLang="en-US" sz="2800" b="1" baseline="30000" smtClean="0">
                <a:solidFill>
                  <a:srgbClr val="C00000"/>
                </a:solidFill>
              </a:rPr>
              <a:t>月</a:t>
            </a:r>
            <a:endParaRPr lang="zh-CN" altLang="en-US" sz="2800" b="1" baseline="30000" smtClean="0">
              <a:solidFill>
                <a:srgbClr val="C00000"/>
              </a:solidFill>
            </a:endParaRPr>
          </a:p>
        </p:txBody>
      </p:sp>
      <p:sp>
        <p:nvSpPr>
          <p:cNvPr id="4" name="内容占位符 2"/>
          <p:cNvSpPr>
            <a:spLocks noGrp="1"/>
          </p:cNvSpPr>
          <p:nvPr>
            <p:custDataLst>
              <p:tags r:id="rId2"/>
            </p:custDataLst>
          </p:nvPr>
        </p:nvSpPr>
        <p:spPr>
          <a:xfrm>
            <a:off x="278130" y="490220"/>
            <a:ext cx="8587740" cy="4517390"/>
          </a:xfrm>
          <a:prstGeom prst="rect">
            <a:avLst/>
          </a:prstGeom>
        </p:spPr>
        <p:txBody>
          <a:bodyPr vert="horz" lIns="90000" tIns="46800" rIns="90000" bIns="4680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rgbClr val="000000">
                    <a:lumMod val="85000"/>
                    <a:lumOff val="15000"/>
                  </a:srgbClr>
                </a:solidFill>
                <a:uFillTx/>
                <a:latin typeface="Arial" panose="020B0604020202020204" pitchFamily="34" charset="0"/>
                <a:ea typeface="微软雅黑" panose="020B0503020204020204" charset="-122"/>
                <a:cs typeface="Arial" panose="020B0604020202020204" pitchFamily="34" charset="0"/>
                <a:sym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charset="-122"/>
                <a:cs typeface="Arial" panose="020B0604020202020204" pitchFamily="34" charset="0"/>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charset="-122"/>
                <a:cs typeface="Arial" panose="020B0604020202020204" pitchFamily="34" charset="0"/>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charset="-122"/>
                <a:cs typeface="Arial" panose="020B0604020202020204" pitchFamily="34" charset="0"/>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charset="-122"/>
                <a:cs typeface="Arial" panose="020B0604020202020204" pitchFamily="34" charset="0"/>
              </a:defRPr>
            </a:lvl9pPr>
          </a:lstStyle>
          <a:p>
            <a:pPr indent="342900">
              <a:buNone/>
            </a:pPr>
            <a:r>
              <a:rPr lang="zh-CN" altLang="en-US" sz="1400" b="1" smtClean="0">
                <a:latin typeface="楷体" panose="02010609060101010101" pitchFamily="49" charset="-122"/>
                <a:ea typeface="楷体" panose="02010609060101010101" pitchFamily="49" charset="-122"/>
              </a:rPr>
              <a:t> </a:t>
            </a:r>
            <a:r>
              <a:rPr lang="zh-CN" altLang="en-US" b="1" smtClean="0">
                <a:latin typeface="楷体" panose="02010609060101010101" pitchFamily="49" charset="-122"/>
                <a:ea typeface="楷体" panose="02010609060101010101" pitchFamily="49" charset="-122"/>
              </a:rPr>
              <a:t> </a:t>
            </a:r>
            <a:r>
              <a:rPr lang="en-US" altLang="zh-CN" b="1" smtClean="0">
                <a:latin typeface="楷体" panose="02010609060101010101" pitchFamily="49" charset="-122"/>
                <a:ea typeface="楷体" panose="02010609060101010101" pitchFamily="49" charset="-122"/>
              </a:rPr>
              <a:t>  </a:t>
            </a:r>
            <a:r>
              <a:rPr lang="zh-CN" altLang="en-US" sz="2800" b="1" smtClean="0">
                <a:latin typeface="楷体" panose="02010609060101010101" pitchFamily="49" charset="-122"/>
                <a:ea typeface="楷体" panose="02010609060101010101" pitchFamily="49" charset="-122"/>
              </a:rPr>
              <a:t>北国风光，千里冰封，万里雪飘。望长城内外，惟余莽莽；大河上下，顿失滔滔。山舞银蛇，原驰蜡象，欲与天公试比高。须晴日，看红装素裹，分外妖娆。</a:t>
            </a:r>
            <a:endParaRPr lang="zh-CN" altLang="en-US" sz="2800" b="1" smtClean="0">
              <a:latin typeface="楷体" panose="02010609060101010101" pitchFamily="49" charset="-122"/>
              <a:ea typeface="楷体" panose="02010609060101010101" pitchFamily="49" charset="-122"/>
            </a:endParaRPr>
          </a:p>
          <a:p>
            <a:pPr indent="342900">
              <a:buNone/>
            </a:pPr>
            <a:r>
              <a:rPr lang="zh-CN" altLang="en-US" sz="2800" b="1" smtClean="0">
                <a:latin typeface="楷体" panose="02010609060101010101" pitchFamily="49" charset="-122"/>
                <a:ea typeface="楷体" panose="02010609060101010101" pitchFamily="49" charset="-122"/>
              </a:rPr>
              <a:t>  江山如此多娇，引无数英雄竞折腰。惜秦皇汉武，略输文采；唐宗宋祖，稍逊风骚。一代天骄，成吉思汗，只识弯弓射大雕。</a:t>
            </a:r>
            <a:r>
              <a:rPr lang="zh-CN" altLang="en-US" sz="2800" b="1" smtClean="0">
                <a:solidFill>
                  <a:srgbClr val="000000"/>
                </a:solidFill>
                <a:latin typeface="楷体" panose="02010609060101010101" pitchFamily="49" charset="-122"/>
                <a:ea typeface="楷体" panose="02010609060101010101" pitchFamily="49" charset="-122"/>
              </a:rPr>
              <a:t>俱往矣，</a:t>
            </a:r>
            <a:r>
              <a:rPr lang="zh-CN" altLang="en-US" sz="2800" b="1" smtClean="0">
                <a:solidFill>
                  <a:srgbClr val="FF0000"/>
                </a:solidFill>
                <a:latin typeface="楷体" panose="02010609060101010101" pitchFamily="49" charset="-122"/>
                <a:ea typeface="楷体" panose="02010609060101010101" pitchFamily="49" charset="-122"/>
              </a:rPr>
              <a:t>数风流人物，还看今朝。</a:t>
            </a:r>
            <a:endParaRPr lang="zh-CN" altLang="en-US" sz="2800" b="1" smtClean="0">
              <a:solidFill>
                <a:srgbClr val="FF0000"/>
              </a:solidFill>
              <a:latin typeface="楷体" panose="02010609060101010101" pitchFamily="49" charset="-122"/>
              <a:ea typeface="楷体" panose="02010609060101010101" pitchFamily="49" charset="-122"/>
            </a:endParaRPr>
          </a:p>
          <a:p>
            <a:endParaRPr lang="zh-CN" altLang="en-US" sz="2800" b="1"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263174" descr="JSK16-309"/>
          <p:cNvPicPr>
            <a:picLocks noChangeAspect="1"/>
          </p:cNvPicPr>
          <p:nvPr>
            <p:custDataLst>
              <p:tags r:id="rId1"/>
            </p:custDataLst>
          </p:nvPr>
        </p:nvPicPr>
        <p:blipFill>
          <a:blip r:embed="rId2">
            <a:lum bright="10001" contrast="20000"/>
          </a:blip>
          <a:stretch>
            <a:fillRect/>
          </a:stretch>
        </p:blipFill>
        <p:spPr>
          <a:xfrm>
            <a:off x="0" y="0"/>
            <a:ext cx="9144000" cy="5143500"/>
          </a:xfrm>
          <a:prstGeom prst="rect">
            <a:avLst/>
          </a:prstGeom>
          <a:noFill/>
          <a:ln w="9525">
            <a:noFill/>
          </a:ln>
        </p:spPr>
      </p:pic>
      <p:sp>
        <p:nvSpPr>
          <p:cNvPr id="67586" name="文本框 263169"/>
          <p:cNvSpPr txBox="1"/>
          <p:nvPr>
            <p:custDataLst>
              <p:tags r:id="rId3"/>
            </p:custDataLst>
          </p:nvPr>
        </p:nvSpPr>
        <p:spPr>
          <a:xfrm>
            <a:off x="1702753" y="339805"/>
            <a:ext cx="2889647" cy="706755"/>
          </a:xfrm>
          <a:prstGeom prst="rect">
            <a:avLst/>
          </a:prstGeom>
          <a:noFill/>
          <a:ln w="9525">
            <a:noFill/>
          </a:ln>
        </p:spPr>
        <p:txBody>
          <a:bodyPr anchor="t" anchorCtr="0">
            <a:spAutoFit/>
          </a:bodyPr>
          <a:lstStyle/>
          <a:p>
            <a:pPr>
              <a:spcBef>
                <a:spcPct val="50000"/>
              </a:spcBef>
            </a:pPr>
            <a:r>
              <a:rPr lang="zh-CN" altLang="en-US" sz="4000" b="1">
                <a:solidFill>
                  <a:srgbClr val="0000CC"/>
                </a:solidFill>
                <a:latin typeface="黑体" panose="02010609060101010101" charset="-122"/>
                <a:ea typeface="黑体" panose="02010609060101010101" charset="-122"/>
              </a:rPr>
              <a:t>总结下阕</a:t>
            </a:r>
            <a:endParaRPr lang="zh-CN" altLang="en-US" sz="4000" b="1">
              <a:solidFill>
                <a:srgbClr val="0000CC"/>
              </a:solidFill>
              <a:latin typeface="黑体" panose="02010609060101010101" charset="-122"/>
              <a:ea typeface="黑体" panose="02010609060101010101" charset="-122"/>
            </a:endParaRPr>
          </a:p>
        </p:txBody>
      </p:sp>
      <p:sp>
        <p:nvSpPr>
          <p:cNvPr id="67587" name="文本框 263170"/>
          <p:cNvSpPr txBox="1"/>
          <p:nvPr>
            <p:custDataLst>
              <p:tags r:id="rId4"/>
            </p:custDataLst>
          </p:nvPr>
        </p:nvSpPr>
        <p:spPr>
          <a:xfrm>
            <a:off x="1814830" y="1355090"/>
            <a:ext cx="6948170" cy="3328035"/>
          </a:xfrm>
          <a:prstGeom prst="rect">
            <a:avLst/>
          </a:prstGeom>
          <a:noFill/>
          <a:ln w="9525">
            <a:noFill/>
          </a:ln>
        </p:spPr>
        <p:txBody>
          <a:bodyPr anchor="t" anchorCtr="0"/>
          <a:lstStyle/>
          <a:p>
            <a:pPr algn="just">
              <a:spcBef>
                <a:spcPct val="50000"/>
              </a:spcBef>
            </a:pPr>
            <a:r>
              <a:rPr lang="en-US" altLang="zh-CN" sz="3600" b="1">
                <a:solidFill>
                  <a:schemeClr val="tx2"/>
                </a:solidFill>
                <a:latin typeface="楷体" panose="02010609060101010101" pitchFamily="49" charset="-122"/>
                <a:ea typeface="楷体" panose="02010609060101010101" pitchFamily="49" charset="-122"/>
                <a:cs typeface="楷体" panose="02010609060101010101" pitchFamily="49" charset="-122"/>
              </a:rPr>
              <a:t>    </a:t>
            </a:r>
            <a:r>
              <a:rPr lang="zh-CN" altLang="en-US" sz="3600" b="1">
                <a:solidFill>
                  <a:schemeClr val="tx2"/>
                </a:solidFill>
                <a:latin typeface="楷体" panose="02010609060101010101" pitchFamily="49" charset="-122"/>
                <a:ea typeface="楷体" panose="02010609060101010101" pitchFamily="49" charset="-122"/>
                <a:cs typeface="楷体" panose="02010609060101010101" pitchFamily="49" charset="-122"/>
              </a:rPr>
              <a:t>词的下阕，回忆往昔峥嵘岁月，表现了毛泽东和青年时代的战友们为了改造旧中国英勇奋斗、无所畏惧的革命斗争精神，形象而又含蓄地回答了“谁主沉浮”的问题。 </a:t>
            </a:r>
            <a:endParaRPr lang="zh-CN" altLang="en-US" sz="3600" b="1">
              <a:solidFill>
                <a:schemeClr val="tx2"/>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Click="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2" name="图片 430081" descr="BJ2044"/>
          <p:cNvPicPr>
            <a:picLocks noChangeAspect="1"/>
          </p:cNvPicPr>
          <p:nvPr>
            <p:custDataLst>
              <p:tags r:id="rId1"/>
            </p:custDataLst>
          </p:nvPr>
        </p:nvPicPr>
        <p:blipFill>
          <a:blip r:embed="rId2"/>
          <a:stretch>
            <a:fillRect/>
          </a:stretch>
        </p:blipFill>
        <p:spPr>
          <a:xfrm>
            <a:off x="629841" y="2680097"/>
            <a:ext cx="3644503" cy="2463403"/>
          </a:xfrm>
          <a:prstGeom prst="rect">
            <a:avLst/>
          </a:prstGeom>
          <a:noFill/>
          <a:ln w="9525">
            <a:noFill/>
          </a:ln>
        </p:spPr>
      </p:pic>
      <p:sp>
        <p:nvSpPr>
          <p:cNvPr id="430083" name="文本框 430082"/>
          <p:cNvSpPr txBox="1"/>
          <p:nvPr>
            <p:custDataLst>
              <p:tags r:id="rId3"/>
            </p:custDataLst>
          </p:nvPr>
        </p:nvSpPr>
        <p:spPr>
          <a:xfrm>
            <a:off x="759540" y="209233"/>
            <a:ext cx="2781300" cy="706755"/>
          </a:xfrm>
          <a:prstGeom prst="rect">
            <a:avLst/>
          </a:prstGeom>
          <a:noFill/>
          <a:ln w="9525">
            <a:noFill/>
          </a:ln>
        </p:spPr>
        <p:txBody>
          <a:bodyPr>
            <a:spAutoFit/>
          </a:bodyPr>
          <a:lstStyle/>
          <a:p>
            <a:pPr>
              <a:spcBef>
                <a:spcPct val="50000"/>
              </a:spcBef>
            </a:pPr>
            <a:r>
              <a:rPr lang="zh-CN" altLang="en-US" sz="4000" b="1">
                <a:solidFill>
                  <a:schemeClr val="accent6"/>
                </a:solidFill>
                <a:latin typeface="黑体" panose="02010609060101010101" charset="-122"/>
                <a:ea typeface="黑体" panose="02010609060101010101" charset="-122"/>
              </a:rPr>
              <a:t>主旨</a:t>
            </a:r>
            <a:endParaRPr lang="zh-CN" altLang="en-US" sz="4000" b="1">
              <a:solidFill>
                <a:schemeClr val="accent6"/>
              </a:solidFill>
              <a:latin typeface="黑体" panose="02010609060101010101" charset="-122"/>
              <a:ea typeface="黑体" panose="02010609060101010101" charset="-122"/>
            </a:endParaRPr>
          </a:p>
        </p:txBody>
      </p:sp>
    </p:spTree>
  </p:cSld>
  <p:clrMapOvr>
    <a:masterClrMapping/>
  </p:clrMapOvr>
  <p:transition advClick="0"/>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2" name="图片 430081" descr="BJ2044"/>
          <p:cNvPicPr>
            <a:picLocks noChangeAspect="1"/>
          </p:cNvPicPr>
          <p:nvPr>
            <p:custDataLst>
              <p:tags r:id="rId1"/>
            </p:custDataLst>
          </p:nvPr>
        </p:nvPicPr>
        <p:blipFill>
          <a:blip r:embed="rId2"/>
          <a:stretch>
            <a:fillRect/>
          </a:stretch>
        </p:blipFill>
        <p:spPr>
          <a:xfrm>
            <a:off x="629841" y="2680097"/>
            <a:ext cx="3644503" cy="2463403"/>
          </a:xfrm>
          <a:prstGeom prst="rect">
            <a:avLst/>
          </a:prstGeom>
          <a:noFill/>
          <a:ln w="9525">
            <a:noFill/>
          </a:ln>
        </p:spPr>
      </p:pic>
      <p:sp>
        <p:nvSpPr>
          <p:cNvPr id="430083" name="文本框 430082"/>
          <p:cNvSpPr txBox="1"/>
          <p:nvPr>
            <p:custDataLst>
              <p:tags r:id="rId3"/>
            </p:custDataLst>
          </p:nvPr>
        </p:nvSpPr>
        <p:spPr>
          <a:xfrm>
            <a:off x="759540" y="209233"/>
            <a:ext cx="2781300" cy="706755"/>
          </a:xfrm>
          <a:prstGeom prst="rect">
            <a:avLst/>
          </a:prstGeom>
          <a:noFill/>
          <a:ln w="9525">
            <a:noFill/>
          </a:ln>
        </p:spPr>
        <p:txBody>
          <a:bodyPr>
            <a:spAutoFit/>
          </a:bodyPr>
          <a:lstStyle/>
          <a:p>
            <a:pPr>
              <a:spcBef>
                <a:spcPct val="50000"/>
              </a:spcBef>
            </a:pPr>
            <a:r>
              <a:rPr lang="zh-CN" altLang="en-US" sz="4000" b="1">
                <a:solidFill>
                  <a:schemeClr val="accent6"/>
                </a:solidFill>
                <a:latin typeface="黑体" panose="02010609060101010101" charset="-122"/>
                <a:ea typeface="黑体" panose="02010609060101010101" charset="-122"/>
              </a:rPr>
              <a:t>主旨</a:t>
            </a:r>
            <a:endParaRPr lang="zh-CN" altLang="en-US" sz="4000" b="1">
              <a:solidFill>
                <a:schemeClr val="accent6"/>
              </a:solidFill>
              <a:latin typeface="黑体" panose="02010609060101010101" charset="-122"/>
              <a:ea typeface="黑体" panose="02010609060101010101" charset="-122"/>
            </a:endParaRPr>
          </a:p>
        </p:txBody>
      </p:sp>
      <p:sp>
        <p:nvSpPr>
          <p:cNvPr id="430084" name="文本框 430083"/>
          <p:cNvSpPr txBox="1"/>
          <p:nvPr>
            <p:custDataLst>
              <p:tags r:id="rId4"/>
            </p:custDataLst>
          </p:nvPr>
        </p:nvSpPr>
        <p:spPr>
          <a:xfrm>
            <a:off x="483870" y="1200150"/>
            <a:ext cx="8249920" cy="3313430"/>
          </a:xfrm>
          <a:prstGeom prst="rect">
            <a:avLst/>
          </a:prstGeom>
          <a:noFill/>
          <a:ln w="9525">
            <a:noFill/>
          </a:ln>
        </p:spPr>
        <p:txBody>
          <a:bodyPr/>
          <a:lstStyle/>
          <a:p>
            <a:pPr algn="just">
              <a:spcBef>
                <a:spcPct val="50000"/>
              </a:spcBef>
            </a:pPr>
            <a:r>
              <a:rPr lang="en-US" altLang="zh-CN" sz="4000" b="1">
                <a:solidFill>
                  <a:schemeClr val="tx2"/>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a:solidFill>
                  <a:schemeClr val="tx2"/>
                </a:solidFill>
                <a:latin typeface="楷体" panose="02010609060101010101" pitchFamily="49" charset="-122"/>
                <a:ea typeface="楷体" panose="02010609060101010101" pitchFamily="49" charset="-122"/>
                <a:cs typeface="楷体" panose="02010609060101010101" pitchFamily="49" charset="-122"/>
              </a:rPr>
              <a:t>作品通过对长沙秋景的描绘和对青年时代革命生活的回忆，抒发了革命青年对国家命运的感慨和以天下为己任，蔑视反动统治者，改造旧中国的豪情壮志。</a:t>
            </a:r>
            <a:endParaRPr lang="zh-CN" altLang="en-US" sz="4000">
              <a:solidFill>
                <a:srgbClr val="0033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Click="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8205" y="240400"/>
            <a:ext cx="8226900" cy="529200"/>
          </a:xfrm>
        </p:spPr>
        <p:txBody>
          <a:bodyPr>
            <a:noAutofit/>
          </a:bodyPr>
          <a:lstStyle/>
          <a:p>
            <a:r>
              <a:rPr lang="zh-CN" altLang="en-US" sz="3200">
                <a:solidFill>
                  <a:schemeClr val="accent6"/>
                </a:solidFill>
                <a:latin typeface="Segoe UI" panose="020B0502040204020203" pitchFamily="34" charset="0"/>
                <a:ea typeface="微软雅黑 Light" panose="020B0502040204020203" pitchFamily="34" charset="-122"/>
                <a:sym typeface="Segoe UI" panose="020B0502040204020203" pitchFamily="34" charset="0"/>
              </a:rPr>
              <a:t>拓展延伸</a:t>
            </a:r>
            <a:endParaRPr lang="zh-CN" altLang="en-US" sz="3200">
              <a:solidFill>
                <a:schemeClr val="accent6"/>
              </a:solidFill>
              <a:latin typeface="Segoe UI" panose="020B0502040204020203" pitchFamily="34" charset="0"/>
              <a:ea typeface="微软雅黑 Light" panose="020B0502040204020203" pitchFamily="34" charset="-122"/>
              <a:sym typeface="Segoe UI" panose="020B0502040204020203" pitchFamily="34" charset="0"/>
            </a:endParaRPr>
          </a:p>
        </p:txBody>
      </p:sp>
      <p:sp>
        <p:nvSpPr>
          <p:cNvPr id="3" name="内容占位符 2"/>
          <p:cNvSpPr>
            <a:spLocks noGrp="1"/>
          </p:cNvSpPr>
          <p:nvPr>
            <p:ph idx="1"/>
            <p:custDataLst>
              <p:tags r:id="rId2"/>
            </p:custDataLst>
          </p:nvPr>
        </p:nvSpPr>
        <p:spPr>
          <a:xfrm>
            <a:off x="328930" y="1393825"/>
            <a:ext cx="4987290" cy="2806065"/>
          </a:xfrm>
        </p:spPr>
        <p:txBody>
          <a:bodyPr>
            <a:noAutofit/>
          </a:bodyPr>
          <a:lstStyle/>
          <a:p>
            <a:pPr marL="0" indent="0">
              <a:buNone/>
            </a:pPr>
            <a:r>
              <a:rPr lang="en-US" altLang="zh-CN" sz="3200">
                <a:solidFill>
                  <a:schemeClr val="tx1"/>
                </a:solidFill>
                <a:latin typeface="Segoe UI" panose="020B0502040204020203" pitchFamily="34" charset="0"/>
                <a:ea typeface="微软雅黑 Light" panose="020B0502040204020203" pitchFamily="34" charset="-122"/>
                <a:sym typeface="Segoe UI" panose="020B0502040204020203" pitchFamily="34" charset="0"/>
              </a:rPr>
              <a:t>       </a:t>
            </a:r>
            <a:r>
              <a:rPr lang="zh-CN" altLang="en-US" sz="3200">
                <a:solidFill>
                  <a:schemeClr val="tx1"/>
                </a:solidFill>
                <a:latin typeface="Segoe UI" panose="020B0502040204020203" pitchFamily="34" charset="0"/>
                <a:ea typeface="微软雅黑 Light" panose="020B0502040204020203" pitchFamily="34" charset="-122"/>
                <a:sym typeface="Segoe UI" panose="020B0502040204020203" pitchFamily="34" charset="0"/>
              </a:rPr>
              <a:t>古人笔下秋景多肃杀悲凉，清冷凄惨，而毛泽东笔下的秋景为什么如此灿烂多彩，充满生机？</a:t>
            </a:r>
            <a:endParaRPr lang="zh-CN" altLang="en-US" sz="3200">
              <a:solidFill>
                <a:schemeClr val="tx1"/>
              </a:solidFill>
              <a:latin typeface="Segoe UI" panose="020B0502040204020203" pitchFamily="34" charset="0"/>
              <a:ea typeface="微软雅黑 Light" panose="020B0502040204020203" pitchFamily="34" charset="-122"/>
              <a:sym typeface="Segoe UI" panose="020B0502040204020203" pitchFamily="34" charset="0"/>
            </a:endParaRPr>
          </a:p>
        </p:txBody>
      </p:sp>
      <p:pic>
        <p:nvPicPr>
          <p:cNvPr id="4" name="图片 3"/>
          <p:cNvPicPr>
            <a:picLocks noChangeAspect="1"/>
          </p:cNvPicPr>
          <p:nvPr>
            <p:custDataLst>
              <p:tags r:id="rId3"/>
            </p:custDataLst>
          </p:nvPr>
        </p:nvPicPr>
        <p:blipFill>
          <a:blip r:embed="rId4"/>
          <a:stretch>
            <a:fillRect/>
          </a:stretch>
        </p:blipFill>
        <p:spPr>
          <a:xfrm>
            <a:off x="5436870" y="1674495"/>
            <a:ext cx="3638550" cy="2679065"/>
          </a:xfrm>
          <a:prstGeom prst="rect">
            <a:avLst/>
          </a:prstGeom>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4722" name="Rectangle 2"/>
          <p:cNvSpPr>
            <a:spLocks noChangeArrowheads="1"/>
          </p:cNvSpPr>
          <p:nvPr>
            <p:custDataLst>
              <p:tags r:id="rId1"/>
            </p:custDataLst>
          </p:nvPr>
        </p:nvSpPr>
        <p:spPr bwMode="auto">
          <a:xfrm>
            <a:off x="1714500" y="457200"/>
            <a:ext cx="6753326"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悲哉秋之为气也，萧瑟兮草木摇落而变衰。</a:t>
            </a:r>
            <a:endParaRPr kumimoji="1" lang="zh-CN" altLang="en-US" sz="2400" b="1">
              <a:effectLst>
                <a:outerShdw blurRad="38100" dist="38100" dir="2700000" algn="tl">
                  <a:srgbClr val="C0C0C0"/>
                </a:outerShdw>
              </a:effectLst>
              <a:latin typeface="黑体" panose="02010609060101010101" charset="-122"/>
              <a:ea typeface="黑体" panose="02010609060101010101" charset="-122"/>
            </a:endParaRPr>
          </a:p>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                         </a:t>
            </a:r>
            <a:r>
              <a:rPr kumimoji="1" lang="en-US" altLang="zh-CN" sz="2400" b="1">
                <a:effectLst>
                  <a:outerShdw blurRad="38100" dist="38100" dir="2700000" algn="tl">
                    <a:srgbClr val="C0C0C0"/>
                  </a:outerShdw>
                </a:effectLst>
                <a:latin typeface="Times New Roman" panose="02020603050405020304" pitchFamily="18" charset="0"/>
                <a:ea typeface="黑体" panose="02010609060101010101" charset="-122"/>
              </a:rPr>
              <a:t>——</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楚辞</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endParaRPr kumimoji="1" lang="en-US" altLang="zh-CN" sz="2400" b="1">
              <a:effectLst>
                <a:outerShdw blurRad="38100" dist="38100" dir="2700000" algn="tl">
                  <a:srgbClr val="C0C0C0"/>
                </a:outerShdw>
              </a:effectLst>
              <a:latin typeface="黑体" panose="02010609060101010101" charset="-122"/>
              <a:ea typeface="黑体" panose="02010609060101010101" charset="-122"/>
            </a:endParaRPr>
          </a:p>
          <a:p>
            <a:pPr eaLnBrk="0" hangingPunct="0"/>
            <a:endParaRPr kumimoji="1" lang="en-US" altLang="zh-CN" sz="2400" b="1">
              <a:latin typeface="黑体" panose="02010609060101010101" charset="-122"/>
              <a:ea typeface="黑体" panose="02010609060101010101" charset="-122"/>
            </a:endParaRPr>
          </a:p>
        </p:txBody>
      </p:sp>
      <p:sp>
        <p:nvSpPr>
          <p:cNvPr id="414723" name="Rectangle 3"/>
          <p:cNvSpPr>
            <a:spLocks noChangeArrowheads="1"/>
          </p:cNvSpPr>
          <p:nvPr>
            <p:custDataLst>
              <p:tags r:id="rId2"/>
            </p:custDataLst>
          </p:nvPr>
        </p:nvSpPr>
        <p:spPr bwMode="auto">
          <a:xfrm>
            <a:off x="1657350" y="1371600"/>
            <a:ext cx="6229350"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万里悲秋常作客，百年多病独登台。   </a:t>
            </a:r>
            <a:endParaRPr kumimoji="1" lang="zh-CN" altLang="en-US" sz="2400" b="1">
              <a:effectLst>
                <a:outerShdw blurRad="38100" dist="38100" dir="2700000" algn="tl">
                  <a:srgbClr val="C0C0C0"/>
                </a:outerShdw>
              </a:effectLst>
              <a:latin typeface="黑体" panose="02010609060101010101" charset="-122"/>
              <a:ea typeface="黑体" panose="02010609060101010101" charset="-122"/>
            </a:endParaRPr>
          </a:p>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                      </a:t>
            </a:r>
            <a:r>
              <a:rPr kumimoji="1" lang="en-US" altLang="zh-CN" sz="2400" b="1">
                <a:effectLst>
                  <a:outerShdw blurRad="38100" dist="38100" dir="2700000" algn="tl">
                    <a:srgbClr val="C0C0C0"/>
                  </a:outerShdw>
                </a:effectLst>
                <a:latin typeface="Times New Roman" panose="02020603050405020304" pitchFamily="18" charset="0"/>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杜甫 </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登高</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endParaRPr kumimoji="1" lang="en-US" altLang="zh-CN" sz="2400" b="1">
              <a:effectLst>
                <a:outerShdw blurRad="38100" dist="38100" dir="2700000" algn="tl">
                  <a:srgbClr val="C0C0C0"/>
                </a:outerShdw>
              </a:effectLst>
              <a:latin typeface="黑体" panose="02010609060101010101" charset="-122"/>
              <a:ea typeface="黑体" panose="02010609060101010101" charset="-122"/>
            </a:endParaRPr>
          </a:p>
          <a:p>
            <a:pPr eaLnBrk="0" hangingPunct="0"/>
            <a:endParaRPr kumimoji="1" lang="en-US" altLang="zh-CN" sz="2400" b="1">
              <a:latin typeface="黑体" panose="02010609060101010101" charset="-122"/>
              <a:ea typeface="黑体" panose="02010609060101010101" charset="-122"/>
            </a:endParaRPr>
          </a:p>
        </p:txBody>
      </p:sp>
      <p:sp>
        <p:nvSpPr>
          <p:cNvPr id="414724" name="Rectangle 4"/>
          <p:cNvSpPr>
            <a:spLocks noChangeArrowheads="1"/>
          </p:cNvSpPr>
          <p:nvPr>
            <p:custDataLst>
              <p:tags r:id="rId3"/>
            </p:custDataLst>
          </p:nvPr>
        </p:nvSpPr>
        <p:spPr bwMode="auto">
          <a:xfrm>
            <a:off x="1657350" y="2326782"/>
            <a:ext cx="6858000"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已觉秋窗秋不尽，那堪风雨助凄凉。 </a:t>
            </a:r>
            <a:endParaRPr kumimoji="1" lang="zh-CN" altLang="en-US" sz="2400" b="1">
              <a:effectLst>
                <a:outerShdw blurRad="38100" dist="38100" dir="2700000" algn="tl">
                  <a:srgbClr val="C0C0C0"/>
                </a:outerShdw>
              </a:effectLst>
              <a:latin typeface="黑体" panose="02010609060101010101" charset="-122"/>
              <a:ea typeface="黑体" panose="02010609060101010101" charset="-122"/>
            </a:endParaRPr>
          </a:p>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               </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   </a:t>
            </a:r>
            <a:r>
              <a:rPr kumimoji="1" lang="en-US" altLang="zh-CN" sz="2400" b="1">
                <a:effectLst>
                  <a:outerShdw blurRad="38100" dist="38100" dir="2700000" algn="tl">
                    <a:srgbClr val="C0C0C0"/>
                  </a:outerShdw>
                </a:effectLst>
                <a:latin typeface="Times New Roman" panose="02020603050405020304" pitchFamily="18" charset="0"/>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曹雪芹 </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红楼梦</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endParaRPr kumimoji="1" lang="en-US" altLang="zh-CN" sz="2400" b="1">
              <a:effectLst>
                <a:outerShdw blurRad="38100" dist="38100" dir="2700000" algn="tl">
                  <a:srgbClr val="C0C0C0"/>
                </a:outerShdw>
              </a:effectLst>
              <a:latin typeface="黑体" panose="02010609060101010101" charset="-122"/>
              <a:ea typeface="黑体" panose="02010609060101010101" charset="-122"/>
            </a:endParaRPr>
          </a:p>
          <a:p>
            <a:pPr eaLnBrk="0" hangingPunct="0"/>
            <a:endParaRPr kumimoji="1" lang="en-US" altLang="zh-CN" sz="2400" b="1">
              <a:latin typeface="黑体" panose="02010609060101010101" charset="-122"/>
              <a:ea typeface="黑体" panose="02010609060101010101" charset="-122"/>
            </a:endParaRPr>
          </a:p>
        </p:txBody>
      </p:sp>
      <p:sp>
        <p:nvSpPr>
          <p:cNvPr id="414725" name="Rectangle 5"/>
          <p:cNvSpPr>
            <a:spLocks noChangeArrowheads="1"/>
          </p:cNvSpPr>
          <p:nvPr>
            <p:custDataLst>
              <p:tags r:id="rId4"/>
            </p:custDataLst>
          </p:nvPr>
        </p:nvSpPr>
        <p:spPr bwMode="auto">
          <a:xfrm>
            <a:off x="1714500" y="3297604"/>
            <a:ext cx="6115050"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effectLst>
                  <a:outerShdw blurRad="38100" dist="38100" dir="2700000" algn="tl">
                    <a:srgbClr val="C0C0C0"/>
                  </a:outerShdw>
                </a:effectLst>
                <a:latin typeface="黑体" panose="02010609060101010101" charset="-122"/>
                <a:ea typeface="黑体" panose="02010609060101010101" charset="-122"/>
              </a:rPr>
              <a:t>碧云天，黄花地，北雁南飞，晓来谁染霜林醉？总是离人泪。</a:t>
            </a:r>
            <a:endParaRPr kumimoji="1" lang="zh-CN" altLang="en-US" sz="2400" b="1">
              <a:effectLst>
                <a:outerShdw blurRad="38100" dist="38100" dir="2700000" algn="tl">
                  <a:srgbClr val="C0C0C0"/>
                </a:outerShdw>
              </a:effectLst>
              <a:latin typeface="黑体" panose="02010609060101010101" charset="-122"/>
              <a:ea typeface="黑体" panose="02010609060101010101" charset="-122"/>
            </a:endParaRPr>
          </a:p>
          <a:p>
            <a:pPr eaLnBrk="0" hangingPunct="0"/>
            <a:endParaRPr kumimoji="1" lang="en-US" altLang="zh-CN" sz="2400" b="1">
              <a:latin typeface="黑体" panose="02010609060101010101" charset="-122"/>
              <a:ea typeface="黑体" panose="02010609060101010101" charset="-122"/>
            </a:endParaRPr>
          </a:p>
        </p:txBody>
      </p:sp>
      <p:sp>
        <p:nvSpPr>
          <p:cNvPr id="414726" name="Rectangle 6"/>
          <p:cNvSpPr>
            <a:spLocks noChangeArrowheads="1"/>
          </p:cNvSpPr>
          <p:nvPr>
            <p:custDataLst>
              <p:tags r:id="rId5"/>
            </p:custDataLst>
          </p:nvPr>
        </p:nvSpPr>
        <p:spPr bwMode="auto">
          <a:xfrm>
            <a:off x="2057400" y="4179646"/>
            <a:ext cx="6858000" cy="423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90000"/>
              </a:lnSpc>
              <a:spcBef>
                <a:spcPct val="20000"/>
              </a:spcBef>
            </a:pPr>
            <a:r>
              <a:rPr kumimoji="1" lang="en-US" altLang="zh-CN" sz="2400" b="1">
                <a:effectLst>
                  <a:outerShdw blurRad="38100" dist="38100" dir="2700000" algn="tl">
                    <a:srgbClr val="C0C0C0"/>
                  </a:outerShdw>
                </a:effectLst>
                <a:latin typeface="Times New Roman" panose="02020603050405020304" pitchFamily="18" charset="0"/>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王实甫</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西厢记 </a:t>
            </a:r>
            <a:r>
              <a:rPr kumimoji="1" lang="en-US" altLang="zh-CN" sz="2400" b="1">
                <a:effectLst>
                  <a:outerShdw blurRad="38100" dist="38100" dir="2700000" algn="tl">
                    <a:srgbClr val="C0C0C0"/>
                  </a:outerShdw>
                </a:effectLst>
                <a:latin typeface="Times New Roman" panose="02020603050405020304" pitchFamily="18" charset="0"/>
                <a:ea typeface="黑体" panose="02010609060101010101" charset="-122"/>
              </a:rPr>
              <a:t>•</a:t>
            </a:r>
            <a:r>
              <a:rPr kumimoji="1" lang="zh-CN" altLang="en-US" sz="2400" b="1">
                <a:effectLst>
                  <a:outerShdw blurRad="38100" dist="38100" dir="2700000" algn="tl">
                    <a:srgbClr val="C0C0C0"/>
                  </a:outerShdw>
                </a:effectLst>
                <a:latin typeface="黑体" panose="02010609060101010101" charset="-122"/>
                <a:ea typeface="黑体" panose="02010609060101010101" charset="-122"/>
              </a:rPr>
              <a:t>长亭送别</a:t>
            </a:r>
            <a:r>
              <a:rPr kumimoji="1" lang="en-US" altLang="zh-CN" sz="2400" b="1">
                <a:effectLst>
                  <a:outerShdw blurRad="38100" dist="38100" dir="2700000" algn="tl">
                    <a:srgbClr val="C0C0C0"/>
                  </a:outerShdw>
                </a:effectLst>
                <a:latin typeface="黑体" panose="02010609060101010101" charset="-122"/>
                <a:ea typeface="黑体" panose="02010609060101010101" charset="-122"/>
              </a:rPr>
              <a:t>》</a:t>
            </a:r>
            <a:endParaRPr kumimoji="1" lang="en-US" altLang="zh-CN" sz="2400" b="1">
              <a:latin typeface="黑体" panose="02010609060101010101" charset="-122"/>
              <a:ea typeface="黑体" panose="02010609060101010101" charset="-122"/>
            </a:endParaRPr>
          </a:p>
        </p:txBody>
      </p:sp>
      <p:sp>
        <p:nvSpPr>
          <p:cNvPr id="414727" name="Rectangle 7"/>
          <p:cNvSpPr>
            <a:spLocks noChangeArrowheads="1"/>
          </p:cNvSpPr>
          <p:nvPr>
            <p:custDataLst>
              <p:tags r:id="rId6"/>
            </p:custDataLst>
          </p:nvPr>
        </p:nvSpPr>
        <p:spPr bwMode="auto">
          <a:xfrm>
            <a:off x="1143000" y="4114800"/>
            <a:ext cx="6858000" cy="252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1050"/>
          </a:p>
        </p:txBody>
      </p:sp>
      <p:sp>
        <p:nvSpPr>
          <p:cNvPr id="414733" name="Rectangle 13"/>
          <p:cNvSpPr>
            <a:spLocks noGrp="1" noChangeArrowheads="1"/>
          </p:cNvSpPr>
          <p:nvPr>
            <p:ph type="title"/>
            <p:custDataLst>
              <p:tags r:id="rId7"/>
            </p:custDataLst>
          </p:nvPr>
        </p:nvSpPr>
        <p:spPr>
          <a:xfrm>
            <a:off x="205740" y="350639"/>
            <a:ext cx="457200" cy="3829050"/>
          </a:xfrm>
          <a:noFill/>
        </p:spPr>
        <p:txBody>
          <a:bodyPr>
            <a:normAutofit fontScale="90000"/>
          </a:bodyPr>
          <a:lstStyle/>
          <a:p>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自</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古</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文</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人</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多</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悲</a:t>
            </a:r>
            <a:b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br>
            <a:r>
              <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rPr>
              <a:t>秋</a:t>
            </a:r>
            <a:endParaRPr lang="zh-CN" altLang="en-US" sz="4000" b="1">
              <a:solidFill>
                <a:srgbClr val="0000CC"/>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88950" y="191135"/>
            <a:ext cx="8253730" cy="914400"/>
          </a:xfrm>
          <a:prstGeom prst="rect">
            <a:avLst/>
          </a:prstGeom>
          <a:noFill/>
        </p:spPr>
        <p:txBody>
          <a:bodyPr wrap="square" lIns="47625" tIns="19050" rIns="47625" bIns="19050" rtlCol="0" anchor="ctr" anchorCtr="0">
            <a:normAutofit lnSpcReduction="20000"/>
          </a:bodyPr>
          <a:lstStyle/>
          <a:p>
            <a:pPr marL="0" indent="0" algn="ctr">
              <a:lnSpc>
                <a:spcPct val="100000"/>
              </a:lnSpc>
              <a:spcBef>
                <a:spcPct val="0"/>
              </a:spcBef>
              <a:spcAft>
                <a:spcPct val="0"/>
              </a:spcAft>
              <a:buSzTx/>
              <a:buNone/>
            </a:pPr>
            <a:r>
              <a:rPr lang="zh-CN" altLang="en-US" sz="2850" b="1" spc="220">
                <a:solidFill>
                  <a:srgbClr val="C00000"/>
                </a:solidFill>
                <a:latin typeface="微软雅黑" panose="020B0503020204020204" charset="-122"/>
                <a:ea typeface="微软雅黑" panose="020B0503020204020204" charset="-122"/>
                <a:sym typeface="Segoe UI" panose="020B0502040204020203" pitchFamily="34" charset="0"/>
              </a:rPr>
              <a:t>“秋天”在很多诗词中常常充满了肃杀、感伤的情调，本诗为什么没有？</a:t>
            </a:r>
            <a:endParaRPr lang="zh-CN" altLang="en-US" sz="2850" b="1" spc="220">
              <a:solidFill>
                <a:srgbClr val="C00000"/>
              </a:solidFill>
              <a:latin typeface="微软雅黑" panose="020B0503020204020204" charset="-122"/>
              <a:ea typeface="微软雅黑" panose="020B0503020204020204" charset="-122"/>
              <a:sym typeface="Segoe UI" panose="020B0502040204020203" pitchFamily="34" charset="0"/>
            </a:endParaRPr>
          </a:p>
        </p:txBody>
      </p:sp>
      <p:sp>
        <p:nvSpPr>
          <p:cNvPr id="11" name="Title 6"/>
          <p:cNvSpPr txBox="1"/>
          <p:nvPr>
            <p:custDataLst>
              <p:tags r:id="rId2"/>
            </p:custDataLst>
          </p:nvPr>
        </p:nvSpPr>
        <p:spPr>
          <a:xfrm>
            <a:off x="488950" y="1998345"/>
            <a:ext cx="8163560" cy="205867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8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8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这与一个人的气度、胸襟、性格、身份有关。他不是一介普通书生，是叱咤风云的一代伟人，胸怀大志的杰出的政治家。他有经天纬地之才，再造乾坤之志，他有博大的胸襟，崇高的风范，奋发向上的永不消沉的乐观性格，不同于那些多愁善感的纤弱文人，所以他的诗词也不同凡响，充满豪情壮志。</a:t>
            </a:r>
            <a:endParaRPr lang="zh-CN" altLang="en-US" sz="28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p:txBody>
      </p:sp>
    </p:spTree>
    <p:custDataLst>
      <p:tags r:id="rId3"/>
    </p:custData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r>
              <a:rPr lang="zh-CN" altLang="en-US" sz="3000">
                <a:latin typeface="Segoe UI" panose="020B0502040204020203" pitchFamily="34" charset="0"/>
                <a:ea typeface="微软雅黑 Light" panose="020B0502040204020203" pitchFamily="34" charset="-122"/>
                <a:sym typeface="Segoe UI" panose="020B0502040204020203" pitchFamily="34" charset="0"/>
              </a:rPr>
              <a:t>知人论世</a:t>
            </a:r>
            <a:endParaRPr lang="zh-CN" altLang="en-US" sz="3000">
              <a:latin typeface="Segoe UI" panose="020B0502040204020203" pitchFamily="34" charset="0"/>
              <a:ea typeface="微软雅黑 Light" panose="020B0502040204020203" pitchFamily="34" charset="-122"/>
              <a:sym typeface="Segoe UI" panose="020B0502040204020203" pitchFamily="34" charset="0"/>
            </a:endParaRPr>
          </a:p>
        </p:txBody>
      </p:sp>
      <p:sp>
        <p:nvSpPr>
          <p:cNvPr id="3" name="内容占位符 2"/>
          <p:cNvSpPr>
            <a:spLocks noGrp="1"/>
          </p:cNvSpPr>
          <p:nvPr>
            <p:ph idx="1"/>
            <p:custDataLst>
              <p:tags r:id="rId2"/>
            </p:custDataLst>
          </p:nvPr>
        </p:nvSpPr>
        <p:spPr>
          <a:xfrm>
            <a:off x="2884170" y="456565"/>
            <a:ext cx="5972175" cy="2877185"/>
          </a:xfrm>
        </p:spPr>
        <p:txBody>
          <a:bodyPr>
            <a:noAutofit/>
          </a:bodyPr>
          <a:lstStyle/>
          <a:p>
            <a:pPr marL="0" indent="0">
              <a:buNone/>
            </a:pP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1910</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年农历</a:t>
            </a: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7</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月，毛泽东将近</a:t>
            </a: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17</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岁，他第一次要离开家乡，到</a:t>
            </a: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50</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里以外的地方去。临行前写下了这首诗：</a:t>
            </a:r>
            <a:endPar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0" indent="0">
              <a:buNone/>
            </a:pP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孩儿立志出乡关，学不成名誓不还。</a:t>
            </a:r>
            <a:endPar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0" indent="0">
              <a:buNone/>
            </a:pPr>
            <a:r>
              <a:rPr lang="en-US" altLang="zh-CN"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埋骨何须桑梓地，人生无处不青山！</a:t>
            </a:r>
            <a:endParaRPr lang="zh-CN" altLang="en-US" sz="2300" b="1">
              <a:solidFill>
                <a:schemeClr val="tx1"/>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a:p>
            <a:pPr marL="0" indent="0">
              <a:buNone/>
            </a:pPr>
            <a:r>
              <a:rPr lang="en-US" altLang="zh-CN" sz="2300" b="1" spc="0" dirty="0">
                <a:solidFill>
                  <a:schemeClr val="tx1"/>
                </a:solidFill>
                <a:effectLst>
                  <a:outerShdw blurRad="38100" dist="38100" dir="2700000">
                    <a:srgbClr val="000000"/>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300" b="1" spc="0" dirty="0">
                <a:solidFill>
                  <a:schemeClr val="tx1"/>
                </a:solidFill>
                <a:effectLst>
                  <a:outerShdw blurRad="38100" dist="38100" dir="2700000">
                    <a:srgbClr val="000000"/>
                  </a:outerShdw>
                </a:effectLst>
                <a:latin typeface="楷体" panose="02010609060101010101" pitchFamily="49" charset="-122"/>
                <a:ea typeface="楷体" panose="02010609060101010101" pitchFamily="49" charset="-122"/>
                <a:cs typeface="楷体" panose="02010609060101010101" pitchFamily="49" charset="-122"/>
                <a:sym typeface="+mn-ea"/>
              </a:rPr>
              <a:t>咏    蛙</a:t>
            </a:r>
            <a:endParaRPr lang="zh-CN" altLang="en-US" sz="2300" b="1" spc="0" dirty="0">
              <a:solidFill>
                <a:schemeClr val="tx1"/>
              </a:solidFill>
              <a:effectLst>
                <a:outerShdw blurRad="38100" dist="38100" dir="2700000">
                  <a:srgbClr val="000000"/>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a:lnSpc>
                <a:spcPct val="90000"/>
              </a:lnSpc>
              <a:buNone/>
            </a:pPr>
            <a:r>
              <a:rPr lang="en-US" altLang="zh-CN" sz="23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3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独坐池塘如虎踞，绿杨树下养精神。</a:t>
            </a:r>
            <a:endParaRPr lang="zh-CN" altLang="en-US" sz="23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90000"/>
              </a:lnSpc>
              <a:buNone/>
            </a:pPr>
            <a:r>
              <a:rPr lang="en-US" altLang="zh-CN" sz="23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3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春来我不先开口，哪个虫儿敢作声？</a:t>
            </a:r>
            <a:endParaRPr lang="zh-CN" altLang="en-US" sz="23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kumimoji="0" lang="zh-CN" altLang="en-US" sz="2300" b="1" i="0" u="none" strike="noStrike" kern="1200" cap="none" spc="0" normalizeH="0" baseline="0" noProof="1" dirty="0">
              <a:solidFill>
                <a:schemeClr val="tx1"/>
              </a:solidFill>
              <a:effectLst>
                <a:outerShdw blurRad="38100" dist="38100" dir="2700000">
                  <a:srgbClr val="000000"/>
                </a:outerShdw>
              </a:effectLst>
              <a:latin typeface="楷体" panose="02010609060101010101" pitchFamily="49" charset="-122"/>
              <a:ea typeface="楷体" panose="02010609060101010101" pitchFamily="49" charset="-122"/>
              <a:cs typeface="楷体" panose="02010609060101010101" pitchFamily="49" charset="-122"/>
            </a:endParaRPr>
          </a:p>
          <a:p>
            <a:pPr marL="0" indent="0">
              <a:buNone/>
            </a:pPr>
            <a:endParaRPr kumimoji="0" lang="zh-CN" altLang="en-US" sz="1800" b="1" i="0" u="none" strike="noStrike" kern="1200" cap="none" spc="0" normalizeH="0" baseline="0" noProof="1" dirty="0">
              <a:solidFill>
                <a:schemeClr val="tx1"/>
              </a:solidFill>
              <a:effectLst>
                <a:outerShdw blurRad="38100" dist="38100" dir="2700000">
                  <a:srgbClr val="000000"/>
                </a:outerShdw>
              </a:effectLst>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p:txBody>
      </p:sp>
      <p:graphicFrame>
        <p:nvGraphicFramePr>
          <p:cNvPr id="5" name="Object 7"/>
          <p:cNvGraphicFramePr>
            <a:graphicFrameLocks noChangeAspect="1"/>
          </p:cNvGraphicFramePr>
          <p:nvPr>
            <p:custDataLst>
              <p:tags r:id="rId3"/>
            </p:custDataLst>
          </p:nvPr>
        </p:nvGraphicFramePr>
        <p:xfrm>
          <a:off x="152400" y="1562735"/>
          <a:ext cx="2360930" cy="3103880"/>
        </p:xfrm>
        <a:graphic>
          <a:graphicData uri="http://schemas.openxmlformats.org/presentationml/2006/ole">
            <mc:AlternateContent xmlns:mc="http://schemas.openxmlformats.org/markup-compatibility/2006">
              <mc:Choice xmlns:v="urn:schemas-microsoft-com:vml" Requires="v">
                <p:oleObj spid="_x0000_s1038" name="BMP 图象" r:id="rId4" imgW="2247900" imgH="2676525" progId="Paint.Picture">
                  <p:embed/>
                </p:oleObj>
              </mc:Choice>
              <mc:Fallback>
                <p:oleObj name="BMP 图象" r:id="rId4" imgW="2247900" imgH="2676525" progId="Paint.Picture">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152400" y="1562735"/>
                        <a:ext cx="2360930" cy="3103880"/>
                      </a:xfrm>
                      <a:prstGeom prst="rect">
                        <a:avLst/>
                      </a:prstGeom>
                      <a:noFill/>
                      <a:ln>
                        <a:noFill/>
                      </a:ln>
                      <a:effectLst/>
                    </p:spPr>
                  </p:pic>
                </p:oleObj>
              </mc:Fallback>
            </mc:AlternateContent>
          </a:graphicData>
        </a:graphic>
      </p:graphicFrame>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600" y="228150"/>
            <a:ext cx="8704800" cy="46872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lt1"/>
              </a:solidFill>
              <a:latin typeface="微软雅黑" panose="020B0503020204020204" charset="-122"/>
              <a:ea typeface="微软雅黑" panose="020B0503020204020204" charset="-122"/>
            </a:endParaRPr>
          </a:p>
        </p:txBody>
      </p:sp>
      <p:sp>
        <p:nvSpPr>
          <p:cNvPr id="11" name="Object 901"/>
          <p:cNvSpPr txBox="1"/>
          <p:nvPr>
            <p:custDataLst>
              <p:tags r:id="rId2"/>
            </p:custDataLst>
          </p:nvPr>
        </p:nvSpPr>
        <p:spPr>
          <a:xfrm>
            <a:off x="3067229" y="138909"/>
            <a:ext cx="2471738" cy="564356"/>
          </a:xfrm>
          <a:prstGeom prst="rect">
            <a:avLst/>
          </a:prstGeom>
        </p:spPr>
        <p:txBody>
          <a:bodyPr vert="horz" lIns="47625" tIns="19050" rIns="47625" bIns="19050" rtlCol="0" anchor="b" anchorCtr="0">
            <a:normAutofit/>
          </a:bodyPr>
          <a:lstStyle/>
          <a:p>
            <a:pPr marL="0" indent="0" algn="l" fontAlgn="auto">
              <a:lnSpc>
                <a:spcPct val="100000"/>
              </a:lnSpc>
              <a:spcBef>
                <a:spcPct val="0"/>
              </a:spcBef>
              <a:spcAft>
                <a:spcPct val="0"/>
              </a:spcAft>
              <a:buSzTx/>
              <a:buNone/>
            </a:pPr>
            <a:r>
              <a:rPr lang="zh-CN" altLang="en-US" sz="3000" b="1" i="0" spc="240">
                <a:solidFill>
                  <a:schemeClr val="accent1"/>
                </a:solidFill>
                <a:latin typeface="微软雅黑" panose="020B0503020204020204" charset="-122"/>
                <a:ea typeface="微软雅黑" panose="020B0503020204020204" charset="-122"/>
                <a:sym typeface="Segoe UI" panose="020B0502040204020203" pitchFamily="34" charset="0"/>
              </a:rPr>
              <a:t>拓展延伸</a:t>
            </a:r>
            <a:endParaRPr lang="zh-CN" altLang="en-US" sz="3000" b="1" i="0" spc="240">
              <a:solidFill>
                <a:schemeClr val="accent1"/>
              </a:solidFill>
              <a:latin typeface="微软雅黑" panose="020B0503020204020204" charset="-122"/>
              <a:ea typeface="微软雅黑" panose="020B0503020204020204" charset="-122"/>
              <a:sym typeface="Segoe UI" panose="020B0502040204020203" pitchFamily="34" charset="0"/>
            </a:endParaRPr>
          </a:p>
        </p:txBody>
      </p:sp>
      <p:sp>
        <p:nvSpPr>
          <p:cNvPr id="12" name="Object 902"/>
          <p:cNvSpPr txBox="1"/>
          <p:nvPr>
            <p:custDataLst>
              <p:tags r:id="rId3"/>
            </p:custDataLst>
          </p:nvPr>
        </p:nvSpPr>
        <p:spPr>
          <a:xfrm>
            <a:off x="524510" y="981710"/>
            <a:ext cx="7646035" cy="488950"/>
          </a:xfrm>
          <a:prstGeom prst="rect">
            <a:avLst/>
          </a:prstGeom>
        </p:spPr>
        <p:txBody>
          <a:bodyPr vert="horz" lIns="47625" tIns="19050" rIns="47625" bIns="19050" rtlCol="0" anchor="t" anchorCtr="0">
            <a:noAutofit/>
          </a:bodyPr>
          <a:lstStyle/>
          <a:p>
            <a:pPr marL="0" indent="0" algn="l" fontAlgn="auto">
              <a:lnSpc>
                <a:spcPct val="100000"/>
              </a:lnSpc>
              <a:spcBef>
                <a:spcPct val="0"/>
              </a:spcBef>
              <a:spcAft>
                <a:spcPct val="0"/>
              </a:spcAft>
              <a:buSzTx/>
            </a:pPr>
            <a:r>
              <a:rPr lang="zh-CN" altLang="en-US" sz="3200" spc="80">
                <a:solidFill>
                  <a:schemeClr val="dk1"/>
                </a:solidFill>
                <a:latin typeface="微软雅黑" panose="020B0503020204020204" charset="-122"/>
                <a:ea typeface="微软雅黑" panose="020B0503020204020204" charset="-122"/>
                <a:sym typeface="Segoe UI" panose="020B0502040204020203" pitchFamily="34" charset="0"/>
              </a:rPr>
              <a:t>比较这两首词的主题思想的差异。</a:t>
            </a:r>
            <a:endParaRPr lang="zh-CN" altLang="en-US" sz="3200" spc="80">
              <a:solidFill>
                <a:schemeClr val="dk1"/>
              </a:solidFill>
              <a:latin typeface="微软雅黑" panose="020B0503020204020204" charset="-122"/>
              <a:ea typeface="微软雅黑" panose="020B0503020204020204" charset="-122"/>
              <a:sym typeface="Segoe UI" panose="020B0502040204020203" pitchFamily="34" charset="0"/>
            </a:endParaRPr>
          </a:p>
        </p:txBody>
      </p:sp>
      <p:sp>
        <p:nvSpPr>
          <p:cNvPr id="13" name="Title 6"/>
          <p:cNvSpPr txBox="1"/>
          <p:nvPr>
            <p:custDataLst>
              <p:tags r:id="rId4"/>
            </p:custDataLst>
          </p:nvPr>
        </p:nvSpPr>
        <p:spPr>
          <a:xfrm>
            <a:off x="524510" y="2002155"/>
            <a:ext cx="8308340" cy="2913380"/>
          </a:xfrm>
          <a:prstGeom prst="rect">
            <a:avLst/>
          </a:prstGeom>
          <a:noFill/>
          <a:ln w="3175">
            <a:noFill/>
            <a:prstDash val="dash"/>
          </a:ln>
        </p:spPr>
        <p:txBody>
          <a:bodyPr wrap="square" lIns="47625" tIns="19050" rIns="47625" bIns="19050" anchor="t"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ct val="0"/>
              </a:spcBef>
              <a:spcAft>
                <a:spcPts val="800"/>
              </a:spcAft>
              <a:buSzTx/>
              <a:buFont typeface="Wingdings" panose="05000000000000000000" charset="0"/>
              <a:buChar char="l"/>
            </a:pPr>
            <a:r>
              <a:rPr lang="zh-CN" altLang="en-US" sz="2000" spc="18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卜算子·咏梅（陆游）</a:t>
            </a:r>
            <a:endParaRPr lang="zh-CN" altLang="en-US" sz="2000" spc="18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584200" lvl="1" indent="-279400" algn="l" fontAlgn="ctr">
              <a:lnSpc>
                <a:spcPct val="120000"/>
              </a:lnSpc>
              <a:spcBef>
                <a:spcPct val="0"/>
              </a:spcBef>
              <a:spcAft>
                <a:spcPts val="800"/>
              </a:spcAft>
              <a:buSzTx/>
              <a:buFont typeface="Arial" panose="020B0604020202020204" pitchFamily="34" charset="0"/>
              <a:buChar char="○"/>
            </a:pPr>
            <a:r>
              <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驿外断桥边，寂寞开无主。只是黄昏独自愁，更著风和雨。</a:t>
            </a:r>
            <a:endPar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584200" lvl="1" indent="-279400" algn="l" fontAlgn="ctr">
              <a:lnSpc>
                <a:spcPct val="120000"/>
              </a:lnSpc>
              <a:spcBef>
                <a:spcPct val="0"/>
              </a:spcBef>
              <a:spcAft>
                <a:spcPts val="800"/>
              </a:spcAft>
              <a:buSzTx/>
              <a:buFont typeface="Arial" panose="020B0604020202020204" pitchFamily="34" charset="0"/>
              <a:buChar char="○"/>
            </a:pPr>
            <a:r>
              <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无意苦争春，一任群芳妒。零落成泥碾作尘，只有香如故。</a:t>
            </a:r>
            <a:endPar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304800" lvl="0" indent="-304800" algn="l" fontAlgn="ctr">
              <a:lnSpc>
                <a:spcPct val="120000"/>
              </a:lnSpc>
              <a:spcBef>
                <a:spcPct val="0"/>
              </a:spcBef>
              <a:spcAft>
                <a:spcPts val="800"/>
              </a:spcAft>
              <a:buSzTx/>
              <a:buFont typeface="Wingdings" panose="05000000000000000000" charset="0"/>
              <a:buChar char="l"/>
            </a:pPr>
            <a:r>
              <a:rPr lang="zh-CN" altLang="en-US" sz="2000" spc="18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卜算子·咏梅（毛泽东）</a:t>
            </a:r>
            <a:endParaRPr lang="zh-CN" altLang="en-US" sz="2000" spc="18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584200" lvl="1" indent="-279400" algn="l" fontAlgn="ctr">
              <a:lnSpc>
                <a:spcPct val="120000"/>
              </a:lnSpc>
              <a:spcBef>
                <a:spcPct val="0"/>
              </a:spcBef>
              <a:spcAft>
                <a:spcPts val="800"/>
              </a:spcAft>
              <a:buSzTx/>
              <a:buFont typeface="Arial" panose="020B0604020202020204" pitchFamily="34" charset="0"/>
              <a:buChar char="○"/>
            </a:pPr>
            <a:r>
              <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风雨送春归，飞雪迎春到。已是悬崖百丈冰，犹有花枝俏。</a:t>
            </a:r>
            <a:endPar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a:p>
            <a:pPr marL="584200" lvl="1" indent="-279400" algn="l" fontAlgn="ctr">
              <a:lnSpc>
                <a:spcPct val="120000"/>
              </a:lnSpc>
              <a:spcBef>
                <a:spcPct val="0"/>
              </a:spcBef>
              <a:spcAft>
                <a:spcPts val="800"/>
              </a:spcAft>
              <a:buSzTx/>
              <a:buFont typeface="Arial" panose="020B0604020202020204" pitchFamily="34" charset="0"/>
              <a:buChar char="○"/>
            </a:pPr>
            <a:r>
              <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俏也不争春，只把春来报。待到山花烂漫时，她在丛中笑。</a:t>
            </a:r>
            <a:endParaRPr lang="zh-CN" altLang="en-US" sz="2000"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p:txBody>
      </p:sp>
    </p:spTree>
    <p:custDataLst>
      <p:tags r:id="rId5"/>
    </p:custData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49885" y="162475"/>
            <a:ext cx="8229600" cy="601141"/>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altLang="en-US" sz="3000" b="1" spc="240">
                <a:solidFill>
                  <a:schemeClr val="accent1"/>
                </a:solidFill>
                <a:latin typeface="微软雅黑" panose="020B0503020204020204" charset="-122"/>
                <a:ea typeface="微软雅黑" panose="020B0503020204020204" charset="-122"/>
                <a:sym typeface="Segoe UI" panose="020B0502040204020203" pitchFamily="34" charset="0"/>
              </a:rPr>
              <a:t>鉴赏提示</a:t>
            </a:r>
            <a:endParaRPr lang="zh-CN" altLang="en-US" sz="3000" b="1" spc="240">
              <a:solidFill>
                <a:schemeClr val="accent1"/>
              </a:solidFill>
              <a:latin typeface="微软雅黑" panose="020B0503020204020204" charset="-122"/>
              <a:ea typeface="微软雅黑" panose="020B0503020204020204" charset="-122"/>
              <a:sym typeface="Segoe UI" panose="020B0502040204020203" pitchFamily="34" charset="0"/>
            </a:endParaRPr>
          </a:p>
        </p:txBody>
      </p:sp>
      <p:sp>
        <p:nvSpPr>
          <p:cNvPr id="11" name="Title 6"/>
          <p:cNvSpPr txBox="1"/>
          <p:nvPr>
            <p:custDataLst>
              <p:tags r:id="rId2"/>
            </p:custDataLst>
          </p:nvPr>
        </p:nvSpPr>
        <p:spPr>
          <a:xfrm>
            <a:off x="268605" y="1628775"/>
            <a:ext cx="4983480" cy="248602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b="1" spc="120">
                <a:ln w="3175">
                  <a:noFill/>
                  <a:prstDash val="dash"/>
                </a:ln>
                <a:solidFill>
                  <a:schemeClr val="tx1"/>
                </a:solidFill>
                <a:latin typeface="楷体" panose="02010609060101010101" pitchFamily="49" charset="-122"/>
                <a:ea typeface="楷体" panose="02010609060101010101" pitchFamily="49" charset="-122"/>
                <a:cs typeface="微软雅黑" panose="020B0503020204020204" charset="-122"/>
                <a:sym typeface="Segoe UI" panose="020B0502040204020203" pitchFamily="34" charset="0"/>
              </a:rPr>
              <a:t>    </a:t>
            </a:r>
            <a:r>
              <a:rPr lang="zh-CN" altLang="en-US" sz="2400" b="1" spc="120">
                <a:ln w="3175">
                  <a:noFill/>
                  <a:prstDash val="dash"/>
                </a:ln>
                <a:solidFill>
                  <a:schemeClr val="tx1"/>
                </a:solidFill>
                <a:latin typeface="楷体" panose="02010609060101010101" pitchFamily="49" charset="-122"/>
                <a:ea typeface="楷体" panose="02010609060101010101" pitchFamily="49" charset="-122"/>
                <a:cs typeface="微软雅黑" panose="020B0503020204020204" charset="-122"/>
                <a:sym typeface="Segoe UI" panose="020B0502040204020203" pitchFamily="34" charset="0"/>
              </a:rPr>
              <a:t>陆游词所表现的是作者孤高自傲，志向清高，不与俗艳同流，百折不挠，是站在个人修养的角度上抒写的。毛泽东词所表现的是一个革命者坚强不屈，一心为争得国家与世界变革的胜利而奋斗，甘愿牺牲自己为人民迎来光明幸福的春天的精神，是站在一个革命者的立场上，写出了一类人的心声与志向。</a:t>
            </a:r>
            <a:endParaRPr lang="zh-CN" altLang="en-US" sz="2400" b="1" spc="120">
              <a:ln w="3175">
                <a:noFill/>
                <a:prstDash val="dash"/>
              </a:ln>
              <a:solidFill>
                <a:schemeClr val="tx1"/>
              </a:solidFill>
              <a:latin typeface="楷体" panose="02010609060101010101" pitchFamily="49" charset="-122"/>
              <a:ea typeface="楷体" panose="02010609060101010101" pitchFamily="49" charset="-122"/>
              <a:cs typeface="微软雅黑" panose="020B0503020204020204" charset="-122"/>
              <a:sym typeface="Segoe UI" panose="020B0502040204020203" pitchFamily="34" charset="0"/>
            </a:endParaRPr>
          </a:p>
        </p:txBody>
      </p:sp>
      <p:sp>
        <p:nvSpPr>
          <p:cNvPr id="5" name="Title 6"/>
          <p:cNvSpPr txBox="1"/>
          <p:nvPr>
            <p:custDataLst>
              <p:tags r:id="rId3"/>
            </p:custDataLst>
          </p:nvPr>
        </p:nvSpPr>
        <p:spPr>
          <a:xfrm>
            <a:off x="5699760" y="1285875"/>
            <a:ext cx="3167380" cy="317119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b="1" spc="120">
                <a:ln w="3175">
                  <a:noFill/>
                  <a:prstDash val="dash"/>
                </a:ln>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    </a:t>
            </a:r>
            <a:r>
              <a:rPr lang="zh-CN" altLang="en-US" sz="2400" b="1" spc="120">
                <a:ln w="3175">
                  <a:noFill/>
                  <a:prstDash val="dash"/>
                </a:ln>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rPr>
              <a:t>陆游词所描写的梅花特点是：寂寞孤独、历经风雨，清高自守，百折不渝，芳香永驻。毛泽东词所描写的特点是：耐寒坚毅，不争名利，适时报春，在花丛中笑看人间春的到来。</a:t>
            </a:r>
            <a:endParaRPr lang="zh-CN" altLang="en-US" sz="2400" b="1" spc="120">
              <a:ln w="3175">
                <a:noFill/>
                <a:prstDash val="dash"/>
              </a:ln>
              <a:solidFill>
                <a:schemeClr val="dk1">
                  <a:lumMod val="75000"/>
                  <a:lumOff val="25000"/>
                </a:schemeClr>
              </a:solidFill>
              <a:latin typeface="楷体" panose="02010609060101010101" pitchFamily="49" charset="-122"/>
              <a:ea typeface="楷体" panose="02010609060101010101" pitchFamily="49" charset="-122"/>
              <a:cs typeface="楷体" panose="02010609060101010101" pitchFamily="49" charset="-122"/>
              <a:sym typeface="Segoe UI" panose="020B0502040204020203" pitchFamily="34" charset="0"/>
            </a:endParaRPr>
          </a:p>
        </p:txBody>
      </p:sp>
    </p:spTree>
    <p:custDataLst>
      <p:tags r:id="rId4"/>
    </p:custData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7cd925bbcae853af61d5e1a1b89e2003.jpg7cd925bbcae853af61d5e1a1b89e2003"/>
          <p:cNvPicPr>
            <a:picLocks noChangeAspect="1"/>
          </p:cNvPicPr>
          <p:nvPr>
            <p:custDataLst>
              <p:tags r:id="rId1"/>
            </p:custDataLst>
          </p:nvPr>
        </p:nvPicPr>
        <p:blipFill>
          <a:blip r:embed="rId2"/>
          <a:srcRect t="15776" b="15776"/>
          <a:stretch>
            <a:fillRect/>
          </a:stretch>
        </p:blipFill>
        <p:spPr>
          <a:xfrm>
            <a:off x="163195" y="1607820"/>
            <a:ext cx="3204210" cy="3340100"/>
          </a:xfrm>
          <a:custGeom>
            <a:avLst/>
            <a:gdLst/>
            <a:ahLst/>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p:spPr>
      </p:pic>
      <p:sp>
        <p:nvSpPr>
          <p:cNvPr id="5" name="文本框 4"/>
          <p:cNvSpPr txBox="1"/>
          <p:nvPr>
            <p:custDataLst>
              <p:tags r:id="rId3"/>
            </p:custDataLst>
          </p:nvPr>
        </p:nvSpPr>
        <p:spPr>
          <a:xfrm>
            <a:off x="252254" y="351949"/>
            <a:ext cx="4372451" cy="764381"/>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3750" b="1" spc="340">
                <a:solidFill>
                  <a:schemeClr val="accent1"/>
                </a:solidFill>
                <a:latin typeface="微软雅黑" panose="020B0503020204020204" charset="-122"/>
                <a:ea typeface="微软雅黑" panose="020B0503020204020204" charset="-122"/>
                <a:sym typeface="Segoe UI" panose="020B0502040204020203" pitchFamily="34" charset="0"/>
              </a:rPr>
              <a:t>探讨与交流</a:t>
            </a:r>
            <a:endParaRPr lang="zh-CN" altLang="en-US" sz="3750" b="1" spc="340">
              <a:solidFill>
                <a:schemeClr val="accent1"/>
              </a:solidFill>
              <a:latin typeface="微软雅黑" panose="020B0503020204020204" charset="-122"/>
              <a:ea typeface="微软雅黑" panose="020B0503020204020204" charset="-122"/>
              <a:sym typeface="Segoe UI" panose="020B0502040204020203" pitchFamily="34" charset="0"/>
            </a:endParaRPr>
          </a:p>
        </p:txBody>
      </p:sp>
      <p:sp>
        <p:nvSpPr>
          <p:cNvPr id="11" name="Title 6"/>
          <p:cNvSpPr txBox="1"/>
          <p:nvPr>
            <p:custDataLst>
              <p:tags r:id="rId4"/>
            </p:custDataLst>
          </p:nvPr>
        </p:nvSpPr>
        <p:spPr>
          <a:xfrm>
            <a:off x="3554095" y="735965"/>
            <a:ext cx="5447665" cy="41611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      </a:t>
            </a:r>
            <a:r>
              <a:rPr lang="zh-CN" altLang="en-US"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rPr>
              <a:t>同学们也是“恰同学少年”，处在人生中最美好的年纪。不过，我们今天生长在一个和平的国家，过着富足幸福的生活，不再需要上战场斗争了，那么在今天，什么样的青春最有意义？我们该如何做一个正能量、朝气蓬勃的青年呢？</a:t>
            </a:r>
            <a:endParaRPr lang="zh-CN" altLang="en-US"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Segoe UI" panose="020B0502040204020203" pitchFamily="34" charset="0"/>
            </a:endParaRPr>
          </a:p>
        </p:txBody>
      </p:sp>
      <p:pic>
        <p:nvPicPr>
          <p:cNvPr id="12" name="New picture"/>
          <p:cNvPicPr/>
          <p:nvPr>
            <p:custDataLst>
              <p:tags r:id="rId5"/>
            </p:custDataLst>
          </p:nvPr>
        </p:nvPicPr>
        <p:blipFill>
          <a:blip r:embed="rId6"/>
          <a:stretch>
            <a:fillRect/>
          </a:stretch>
        </p:blipFill>
        <p:spPr>
          <a:xfrm>
            <a:off x="7724775" y="9182100"/>
            <a:ext cx="266700" cy="190500"/>
          </a:xfrm>
          <a:prstGeom prst="cube">
            <a:avLst/>
          </a:prstGeom>
        </p:spPr>
      </p:pic>
    </p:spTree>
    <p:custDataLst>
      <p:tags r:id="rId7"/>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456647" y="1037609"/>
            <a:ext cx="2181033" cy="4014564"/>
          </a:xfrm>
          <a:prstGeom prst="rect">
            <a:avLst/>
          </a:prstGeom>
        </p:spPr>
      </p:pic>
      <p:sp>
        <p:nvSpPr>
          <p:cNvPr id="4" name="文本占位符 3"/>
          <p:cNvSpPr>
            <a:spLocks noGrp="1"/>
          </p:cNvSpPr>
          <p:nvPr>
            <p:ph type="body" sz="quarter" idx="10"/>
            <p:custDataLst>
              <p:tags r:id="rId3"/>
            </p:custDataLst>
          </p:nvPr>
        </p:nvSpPr>
        <p:spPr/>
        <p:txBody>
          <a:bodyPr/>
          <a:lstStyle/>
          <a:p>
            <a:r>
              <a:rPr lang="zh-CN" altLang="en-US" sz="3200" b="1">
                <a:solidFill>
                  <a:srgbClr val="7030A0"/>
                </a:solidFill>
              </a:rPr>
              <a:t>题解</a:t>
            </a:r>
            <a:endParaRPr lang="zh-CN" altLang="en-US" sz="3200" b="1">
              <a:solidFill>
                <a:srgbClr val="7030A0"/>
              </a:solidFill>
            </a:endParaRPr>
          </a:p>
        </p:txBody>
      </p:sp>
      <p:sp>
        <p:nvSpPr>
          <p:cNvPr id="5" name="文本框 4" hidden="1"/>
          <p:cNvSpPr txBox="1"/>
          <p:nvPr>
            <p:custDataLst>
              <p:tags r:id="rId4"/>
            </p:custDataLst>
          </p:nvPr>
        </p:nvSpPr>
        <p:spPr>
          <a:xfrm>
            <a:off x="1112585" y="1201535"/>
            <a:ext cx="830997" cy="900247"/>
          </a:xfrm>
          <a:prstGeom prst="rect">
            <a:avLst/>
          </a:prstGeom>
          <a:noFill/>
        </p:spPr>
        <p:txBody>
          <a:bodyPr wrap="none" lIns="68580" tIns="34290" rIns="68580" bIns="34290" rtlCol="0">
            <a:spAutoFit/>
          </a:bodyPr>
          <a:lstStyle/>
          <a:p>
            <a:r>
              <a:rPr lang="zh-CN" altLang="en-US" sz="5400">
                <a:latin typeface="汉仪秦川飞影W" panose="00020600040101010101" pitchFamily="18" charset="-122"/>
                <a:ea typeface="汉仪秦川飞影W" panose="00020600040101010101" pitchFamily="18" charset="-122"/>
              </a:rPr>
              <a:t>沁</a:t>
            </a:r>
            <a:endParaRPr lang="zh-CN" altLang="en-US" sz="5400">
              <a:latin typeface="汉仪秦川飞影W" panose="00020600040101010101" pitchFamily="18" charset="-122"/>
              <a:ea typeface="汉仪秦川飞影W" panose="00020600040101010101" pitchFamily="18" charset="-122"/>
            </a:endParaRPr>
          </a:p>
        </p:txBody>
      </p:sp>
      <p:sp>
        <p:nvSpPr>
          <p:cNvPr id="6" name="文本框 5" hidden="1"/>
          <p:cNvSpPr txBox="1"/>
          <p:nvPr>
            <p:custDataLst>
              <p:tags r:id="rId5"/>
            </p:custDataLst>
          </p:nvPr>
        </p:nvSpPr>
        <p:spPr>
          <a:xfrm>
            <a:off x="922532" y="1789008"/>
            <a:ext cx="830997" cy="900247"/>
          </a:xfrm>
          <a:prstGeom prst="rect">
            <a:avLst/>
          </a:prstGeom>
          <a:noFill/>
        </p:spPr>
        <p:txBody>
          <a:bodyPr wrap="none" lIns="68580" tIns="34290" rIns="68580" bIns="34290" rtlCol="0">
            <a:spAutoFit/>
          </a:bodyPr>
          <a:lstStyle/>
          <a:p>
            <a:r>
              <a:rPr lang="zh-CN" altLang="en-US" sz="5400">
                <a:latin typeface="汉仪秦川飞影W" panose="00020600040101010101" pitchFamily="18" charset="-122"/>
                <a:ea typeface="汉仪秦川飞影W" panose="00020600040101010101" pitchFamily="18" charset="-122"/>
              </a:rPr>
              <a:t>园</a:t>
            </a:r>
            <a:endParaRPr lang="zh-CN" altLang="en-US" sz="5400">
              <a:latin typeface="汉仪秦川飞影W" panose="00020600040101010101" pitchFamily="18" charset="-122"/>
              <a:ea typeface="汉仪秦川飞影W" panose="00020600040101010101" pitchFamily="18" charset="-122"/>
            </a:endParaRPr>
          </a:p>
        </p:txBody>
      </p:sp>
      <p:sp>
        <p:nvSpPr>
          <p:cNvPr id="7" name="文本框 6" hidden="1"/>
          <p:cNvSpPr txBox="1"/>
          <p:nvPr>
            <p:custDataLst>
              <p:tags r:id="rId6"/>
            </p:custDataLst>
          </p:nvPr>
        </p:nvSpPr>
        <p:spPr>
          <a:xfrm>
            <a:off x="1112585" y="2283265"/>
            <a:ext cx="1061829" cy="1177245"/>
          </a:xfrm>
          <a:prstGeom prst="rect">
            <a:avLst/>
          </a:prstGeom>
          <a:noFill/>
        </p:spPr>
        <p:txBody>
          <a:bodyPr wrap="none" lIns="68580" tIns="34290" rIns="68580" bIns="34290" rtlCol="0">
            <a:spAutoFit/>
          </a:bodyPr>
          <a:lstStyle/>
          <a:p>
            <a:r>
              <a:rPr lang="zh-CN" altLang="en-US" sz="7200">
                <a:latin typeface="汉仪秦川飞影W" panose="00020600040101010101" pitchFamily="18" charset="-122"/>
                <a:ea typeface="汉仪秦川飞影W" panose="00020600040101010101" pitchFamily="18" charset="-122"/>
              </a:rPr>
              <a:t>春</a:t>
            </a:r>
            <a:endParaRPr lang="zh-CN" altLang="en-US" sz="7200">
              <a:latin typeface="汉仪秦川飞影W" panose="00020600040101010101" pitchFamily="18" charset="-122"/>
              <a:ea typeface="汉仪秦川飞影W" panose="00020600040101010101" pitchFamily="18" charset="-122"/>
            </a:endParaRPr>
          </a:p>
        </p:txBody>
      </p:sp>
      <p:sp>
        <p:nvSpPr>
          <p:cNvPr id="9" name="文本框 8" hidden="1"/>
          <p:cNvSpPr txBox="1"/>
          <p:nvPr>
            <p:custDataLst>
              <p:tags r:id="rId7"/>
            </p:custDataLst>
          </p:nvPr>
        </p:nvSpPr>
        <p:spPr>
          <a:xfrm>
            <a:off x="1021451" y="3495013"/>
            <a:ext cx="984885" cy="1084913"/>
          </a:xfrm>
          <a:prstGeom prst="rect">
            <a:avLst/>
          </a:prstGeom>
          <a:noFill/>
        </p:spPr>
        <p:txBody>
          <a:bodyPr wrap="none" lIns="68580" tIns="34290" rIns="68580" bIns="34290" rtlCol="0">
            <a:spAutoFit/>
          </a:bodyPr>
          <a:lstStyle/>
          <a:p>
            <a:r>
              <a:rPr lang="zh-CN" altLang="en-US" sz="6600">
                <a:solidFill>
                  <a:srgbClr val="C00000"/>
                </a:solidFill>
                <a:latin typeface="汉仪秦川飞影W" panose="00020600040101010101" pitchFamily="18" charset="-122"/>
                <a:ea typeface="汉仪秦川飞影W" panose="00020600040101010101" pitchFamily="18" charset="-122"/>
              </a:rPr>
              <a:t>沙</a:t>
            </a:r>
            <a:endParaRPr lang="zh-CN" altLang="en-US" sz="6600">
              <a:solidFill>
                <a:srgbClr val="C00000"/>
              </a:solidFill>
              <a:latin typeface="汉仪秦川飞影W" panose="00020600040101010101" pitchFamily="18" charset="-122"/>
              <a:ea typeface="汉仪秦川飞影W" panose="00020600040101010101" pitchFamily="18" charset="-122"/>
            </a:endParaRPr>
          </a:p>
        </p:txBody>
      </p:sp>
      <p:sp>
        <p:nvSpPr>
          <p:cNvPr id="8" name="文本框 7" hidden="1"/>
          <p:cNvSpPr txBox="1"/>
          <p:nvPr>
            <p:custDataLst>
              <p:tags r:id="rId8"/>
            </p:custDataLst>
          </p:nvPr>
        </p:nvSpPr>
        <p:spPr>
          <a:xfrm>
            <a:off x="812503" y="3044891"/>
            <a:ext cx="830997" cy="900247"/>
          </a:xfrm>
          <a:prstGeom prst="rect">
            <a:avLst/>
          </a:prstGeom>
          <a:noFill/>
        </p:spPr>
        <p:txBody>
          <a:bodyPr wrap="none" lIns="68580" tIns="34290" rIns="68580" bIns="34290" rtlCol="0">
            <a:spAutoFit/>
          </a:bodyPr>
          <a:lstStyle/>
          <a:p>
            <a:r>
              <a:rPr lang="zh-CN" altLang="en-US" sz="5400">
                <a:solidFill>
                  <a:srgbClr val="C00000"/>
                </a:solidFill>
                <a:latin typeface="汉仪秦川飞影W" panose="00020600040101010101" pitchFamily="18" charset="-122"/>
                <a:ea typeface="汉仪秦川飞影W" panose="00020600040101010101" pitchFamily="18" charset="-122"/>
              </a:rPr>
              <a:t>长</a:t>
            </a:r>
            <a:endParaRPr lang="zh-CN" altLang="en-US" sz="5400">
              <a:solidFill>
                <a:srgbClr val="C00000"/>
              </a:solidFill>
              <a:latin typeface="汉仪秦川飞影W" panose="00020600040101010101" pitchFamily="18" charset="-122"/>
              <a:ea typeface="汉仪秦川飞影W" panose="00020600040101010101" pitchFamily="18" charset="-122"/>
            </a:endParaRPr>
          </a:p>
        </p:txBody>
      </p:sp>
      <p:sp>
        <p:nvSpPr>
          <p:cNvPr id="11" name="矩形 10"/>
          <p:cNvSpPr/>
          <p:nvPr>
            <p:custDataLst>
              <p:tags r:id="rId9"/>
            </p:custDataLst>
          </p:nvPr>
        </p:nvSpPr>
        <p:spPr>
          <a:xfrm>
            <a:off x="2711684" y="1700171"/>
            <a:ext cx="1209675" cy="499110"/>
          </a:xfrm>
          <a:prstGeom prst="rect">
            <a:avLst/>
          </a:prstGeom>
        </p:spPr>
        <p:txBody>
          <a:bodyPr wrap="none" lIns="68580" tIns="34290" rIns="68580" bIns="34290">
            <a:spAutoFit/>
          </a:bodyPr>
          <a:lstStyle/>
          <a:p>
            <a:r>
              <a:rPr lang="zh-CN" altLang="en-US" sz="2800" b="1" u="sng">
                <a:solidFill>
                  <a:srgbClr val="C00000"/>
                </a:solidFill>
                <a:latin typeface="宋体" panose="02010600030101010101" pitchFamily="2" charset="-122"/>
                <a:ea typeface="宋体" panose="02010600030101010101" pitchFamily="2" charset="-122"/>
              </a:rPr>
              <a:t>词牌名</a:t>
            </a:r>
            <a:endParaRPr lang="zh-CN" altLang="en-US" sz="2800" b="1" u="sng">
              <a:solidFill>
                <a:srgbClr val="C00000"/>
              </a:solidFill>
              <a:latin typeface="宋体" panose="02010600030101010101" pitchFamily="2" charset="-122"/>
              <a:ea typeface="宋体" panose="02010600030101010101" pitchFamily="2" charset="-122"/>
            </a:endParaRPr>
          </a:p>
        </p:txBody>
      </p:sp>
      <p:sp>
        <p:nvSpPr>
          <p:cNvPr id="12" name="矩形 11"/>
          <p:cNvSpPr/>
          <p:nvPr>
            <p:custDataLst>
              <p:tags r:id="rId10"/>
            </p:custDataLst>
          </p:nvPr>
        </p:nvSpPr>
        <p:spPr>
          <a:xfrm>
            <a:off x="2768834" y="2593403"/>
            <a:ext cx="852170" cy="499110"/>
          </a:xfrm>
          <a:prstGeom prst="rect">
            <a:avLst/>
          </a:prstGeom>
        </p:spPr>
        <p:txBody>
          <a:bodyPr wrap="none" lIns="68580" tIns="34290" rIns="68580" bIns="34290">
            <a:spAutoFit/>
          </a:bodyPr>
          <a:lstStyle/>
          <a:p>
            <a:r>
              <a:rPr lang="zh-CN" altLang="en-US" sz="2800" b="1" u="sng">
                <a:solidFill>
                  <a:srgbClr val="C00000"/>
                </a:solidFill>
                <a:latin typeface="宋体" panose="02010600030101010101" pitchFamily="2" charset="-122"/>
                <a:ea typeface="宋体" panose="02010600030101010101" pitchFamily="2" charset="-122"/>
              </a:rPr>
              <a:t>题目</a:t>
            </a:r>
            <a:endParaRPr lang="zh-CN" altLang="en-US" sz="2800" b="1" u="sng">
              <a:solidFill>
                <a:srgbClr val="C00000"/>
              </a:solidFill>
              <a:latin typeface="宋体" panose="02010600030101010101" pitchFamily="2" charset="-122"/>
              <a:ea typeface="宋体" panose="02010600030101010101" pitchFamily="2" charset="-122"/>
            </a:endParaRPr>
          </a:p>
        </p:txBody>
      </p:sp>
      <p:grpSp>
        <p:nvGrpSpPr>
          <p:cNvPr id="3" name="组合 2"/>
          <p:cNvGrpSpPr/>
          <p:nvPr>
            <p:custDataLst>
              <p:tags r:id="rId11"/>
            </p:custDataLst>
          </p:nvPr>
        </p:nvGrpSpPr>
        <p:grpSpPr>
          <a:xfrm>
            <a:off x="1397811" y="1949450"/>
            <a:ext cx="1313639" cy="469726"/>
            <a:chOff x="1863747" y="2599265"/>
            <a:chExt cx="1751519" cy="626302"/>
          </a:xfrm>
        </p:grpSpPr>
        <p:grpSp>
          <p:nvGrpSpPr>
            <p:cNvPr id="16" name="组合 15"/>
            <p:cNvGrpSpPr/>
            <p:nvPr>
              <p:custDataLst>
                <p:tags r:id="rId12"/>
              </p:custDataLst>
            </p:nvPr>
          </p:nvGrpSpPr>
          <p:grpSpPr>
            <a:xfrm>
              <a:off x="1863747" y="2897981"/>
              <a:ext cx="327586" cy="327586"/>
              <a:chOff x="1855174" y="2440207"/>
              <a:chExt cx="327586" cy="327586"/>
            </a:xfrm>
          </p:grpSpPr>
          <p:sp>
            <p:nvSpPr>
              <p:cNvPr id="15" name="椭圆 14"/>
              <p:cNvSpPr/>
              <p:nvPr>
                <p:custDataLst>
                  <p:tags r:id="rId13"/>
                </p:custDataLst>
              </p:nvPr>
            </p:nvSpPr>
            <p:spPr>
              <a:xfrm>
                <a:off x="1855174" y="2440207"/>
                <a:ext cx="327586" cy="3275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custDataLst>
                  <p:tags r:id="rId14"/>
                </p:custDataLst>
              </p:nvPr>
            </p:nvSpPr>
            <p:spPr>
              <a:xfrm>
                <a:off x="1898579" y="2479032"/>
                <a:ext cx="249936" cy="249936"/>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连接符: 肘形 20"/>
            <p:cNvCxnSpPr>
              <a:stCxn id="15" idx="6"/>
              <a:endCxn id="11" idx="1"/>
            </p:cNvCxnSpPr>
            <p:nvPr>
              <p:custDataLst>
                <p:tags r:id="rId15"/>
              </p:custDataLst>
            </p:nvPr>
          </p:nvCxnSpPr>
          <p:spPr>
            <a:xfrm flipV="1">
              <a:off x="2191172" y="2599265"/>
              <a:ext cx="1424094" cy="463127"/>
            </a:xfrm>
            <a:prstGeom prst="bentConnector3">
              <a:avLst>
                <a:gd name="adj1" fmla="val 49984"/>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custDataLst>
              <p:tags r:id="rId16"/>
            </p:custDataLst>
          </p:nvPr>
        </p:nvGrpSpPr>
        <p:grpSpPr>
          <a:xfrm>
            <a:off x="1328780" y="2846611"/>
            <a:ext cx="1414242" cy="985151"/>
            <a:chOff x="1771706" y="3795481"/>
            <a:chExt cx="1885656" cy="1313535"/>
          </a:xfrm>
        </p:grpSpPr>
        <p:grpSp>
          <p:nvGrpSpPr>
            <p:cNvPr id="17" name="组合 16"/>
            <p:cNvGrpSpPr/>
            <p:nvPr>
              <p:custDataLst>
                <p:tags r:id="rId17"/>
              </p:custDataLst>
            </p:nvPr>
          </p:nvGrpSpPr>
          <p:grpSpPr>
            <a:xfrm>
              <a:off x="1771706" y="4781430"/>
              <a:ext cx="327586" cy="327586"/>
              <a:chOff x="1855174" y="2440207"/>
              <a:chExt cx="327586" cy="327586"/>
            </a:xfrm>
          </p:grpSpPr>
          <p:sp>
            <p:nvSpPr>
              <p:cNvPr id="18" name="椭圆 17"/>
              <p:cNvSpPr/>
              <p:nvPr>
                <p:custDataLst>
                  <p:tags r:id="rId18"/>
                </p:custDataLst>
              </p:nvPr>
            </p:nvSpPr>
            <p:spPr>
              <a:xfrm>
                <a:off x="1855174" y="2440207"/>
                <a:ext cx="327586" cy="3275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19"/>
                </p:custDataLst>
              </p:nvPr>
            </p:nvSpPr>
            <p:spPr>
              <a:xfrm>
                <a:off x="1898579" y="2479032"/>
                <a:ext cx="249936" cy="249936"/>
              </a:xfrm>
              <a:prstGeom prst="ellipse">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连接符: 肘形 22"/>
            <p:cNvCxnSpPr>
              <a:stCxn id="18" idx="6"/>
            </p:cNvCxnSpPr>
            <p:nvPr>
              <p:custDataLst>
                <p:tags r:id="rId20"/>
              </p:custDataLst>
            </p:nvPr>
          </p:nvCxnSpPr>
          <p:spPr>
            <a:xfrm flipV="1">
              <a:off x="2099292" y="3795481"/>
              <a:ext cx="1558070" cy="1149742"/>
            </a:xfrm>
            <a:prstGeom prst="bentConnector3">
              <a:avLst>
                <a:gd name="adj1" fmla="val 50000"/>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31" name="图片 30"/>
          <p:cNvPicPr>
            <a:picLocks noChangeAspect="1"/>
          </p:cNvPicPr>
          <p:nvPr>
            <p:custDataLst>
              <p:tags r:id="rId21"/>
            </p:custDataLst>
          </p:nvPr>
        </p:nvPicPr>
        <p:blipFill>
          <a:blip r:embed="rId22"/>
          <a:stretch>
            <a:fillRect/>
          </a:stretch>
        </p:blipFill>
        <p:spPr>
          <a:xfrm>
            <a:off x="4253865" y="961390"/>
            <a:ext cx="4762500" cy="367411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68609"/>
          <p:cNvSpPr>
            <a:spLocks noChangeArrowheads="1"/>
          </p:cNvSpPr>
          <p:nvPr>
            <p:custDataLst>
              <p:tags r:id="rId1"/>
            </p:custDataLst>
          </p:nvPr>
        </p:nvSpPr>
        <p:spPr bwMode="auto">
          <a:xfrm>
            <a:off x="179785" y="982940"/>
            <a:ext cx="8964215" cy="3559810"/>
          </a:xfrm>
          <a:prstGeom prst="rect">
            <a:avLst/>
          </a:prstGeom>
          <a:noFill/>
          <a:ln w="9525">
            <a:noFill/>
            <a:miter lim="800000"/>
          </a:ln>
        </p:spPr>
        <p:txBody>
          <a:bodyPr anchor="ctr">
            <a:spAutoFit/>
          </a:bodyPr>
          <a:lstStyle/>
          <a:p>
            <a:pPr>
              <a:lnSpc>
                <a:spcPct val="110000"/>
              </a:lnSpc>
              <a:spcBef>
                <a:spcPct val="20000"/>
              </a:spcBef>
            </a:pPr>
            <a:r>
              <a:rPr lang="en-US" altLang="zh-CN" sz="2400" b="1" i="1">
                <a:latin typeface="黑体" panose="02010609060101010101" charset="-122"/>
                <a:ea typeface="黑体" panose="02010609060101010101" charset="-122"/>
              </a:rPr>
              <a:t>1</a:t>
            </a:r>
            <a:r>
              <a:rPr lang="zh-CN" altLang="en-US" sz="2400" b="1" i="1">
                <a:latin typeface="黑体" panose="02010609060101010101" charset="-122"/>
                <a:ea typeface="黑体" panose="02010609060101010101" charset="-122"/>
              </a:rPr>
              <a:t>、关于“词”的</a:t>
            </a:r>
            <a:r>
              <a:rPr lang="zh-CN" altLang="en-US" sz="2400" b="1" i="1">
                <a:solidFill>
                  <a:srgbClr val="FF0066"/>
                </a:solidFill>
                <a:latin typeface="黑体" panose="02010609060101010101" charset="-122"/>
                <a:ea typeface="黑体" panose="02010609060101010101" charset="-122"/>
              </a:rPr>
              <a:t>常识</a:t>
            </a:r>
            <a:r>
              <a:rPr lang="zh-CN" altLang="en-US" sz="2400" b="1" i="1">
                <a:latin typeface="黑体" panose="02010609060101010101" charset="-122"/>
                <a:ea typeface="黑体" panose="02010609060101010101" charset="-122"/>
              </a:rPr>
              <a:t>填空：</a:t>
            </a:r>
            <a:endParaRPr lang="zh-CN" altLang="en-US" sz="2400" b="1" i="1">
              <a:latin typeface="黑体" panose="02010609060101010101" charset="-122"/>
              <a:ea typeface="黑体" panose="02010609060101010101" charset="-122"/>
            </a:endParaRPr>
          </a:p>
          <a:p>
            <a:pPr>
              <a:lnSpc>
                <a:spcPct val="110000"/>
              </a:lnSpc>
              <a:spcBef>
                <a:spcPct val="20000"/>
              </a:spcBef>
            </a:pPr>
            <a:r>
              <a:rPr lang="zh-CN" altLang="en-US" sz="2400" b="1">
                <a:latin typeface="黑体" panose="02010609060101010101" charset="-122"/>
                <a:ea typeface="黑体" panose="02010609060101010101" charset="-122"/>
              </a:rPr>
              <a:t>    “词”兴起于</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，盛行于</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，是一种配乐歌唱的诗，词初起时称为</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，后来也称</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r>
              <a:rPr lang="zh-CN" altLang="en-US" sz="1800" b="1">
                <a:solidFill>
                  <a:srgbClr val="0000FF"/>
                </a:solidFill>
              </a:rPr>
              <a:t>如</a:t>
            </a:r>
            <a:r>
              <a:rPr lang="en-US" altLang="zh-CN" sz="1800" b="1">
                <a:solidFill>
                  <a:srgbClr val="0000FF"/>
                </a:solidFill>
              </a:rPr>
              <a:t>《</a:t>
            </a:r>
            <a:r>
              <a:rPr lang="zh-CN" altLang="en-US" sz="1800" b="1">
                <a:solidFill>
                  <a:srgbClr val="0000FF"/>
                </a:solidFill>
              </a:rPr>
              <a:t>稼轩长短句</a:t>
            </a:r>
            <a:r>
              <a:rPr lang="en-US" altLang="zh-CN" sz="1800" b="1">
                <a:solidFill>
                  <a:srgbClr val="0000FF"/>
                </a:solidFill>
              </a:rPr>
              <a:t>》《</a:t>
            </a:r>
            <a:r>
              <a:rPr lang="zh-CN" altLang="en-US" sz="1800" b="1">
                <a:solidFill>
                  <a:srgbClr val="0000FF"/>
                </a:solidFill>
              </a:rPr>
              <a:t>东坡乐府</a:t>
            </a:r>
            <a:r>
              <a:rPr lang="en-US" altLang="zh-CN" sz="1800" b="1">
                <a:solidFill>
                  <a:srgbClr val="0000FF"/>
                </a:solidFill>
              </a:rPr>
              <a:t>》</a:t>
            </a:r>
            <a:r>
              <a:rPr lang="zh-CN" altLang="en-US" sz="1800" b="1">
                <a:solidFill>
                  <a:srgbClr val="0000FF"/>
                </a:solidFill>
              </a:rPr>
              <a:t>。</a:t>
            </a:r>
            <a:r>
              <a:rPr lang="zh-CN" altLang="en-US" sz="2400" b="1">
                <a:latin typeface="黑体" panose="02010609060101010101" charset="-122"/>
                <a:ea typeface="黑体" panose="02010609060101010101" charset="-122"/>
              </a:rPr>
              <a:t>每首词都有一个曲调名称，叫</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endParaRPr lang="zh-CN" altLang="en-US" sz="2400" b="1">
              <a:latin typeface="黑体" panose="02010609060101010101" charset="-122"/>
              <a:ea typeface="黑体" panose="02010609060101010101" charset="-122"/>
            </a:endParaRPr>
          </a:p>
          <a:p>
            <a:pPr>
              <a:lnSpc>
                <a:spcPct val="110000"/>
              </a:lnSpc>
              <a:spcBef>
                <a:spcPct val="20000"/>
              </a:spcBef>
            </a:pPr>
            <a:r>
              <a:rPr lang="zh-CN" altLang="en-US" sz="2400" b="1">
                <a:latin typeface="黑体" panose="02010609060101010101" charset="-122"/>
                <a:ea typeface="黑体" panose="02010609060101010101" charset="-122"/>
              </a:rPr>
              <a:t>词的分类：按字数分为</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三种；按段数分为</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等；按风格分</a:t>
            </a:r>
            <a:endParaRPr lang="zh-CN" altLang="en-US" sz="2400" b="1">
              <a:latin typeface="黑体" panose="02010609060101010101" charset="-122"/>
              <a:ea typeface="黑体" panose="02010609060101010101" charset="-122"/>
            </a:endParaRPr>
          </a:p>
          <a:p>
            <a:pPr>
              <a:lnSpc>
                <a:spcPct val="110000"/>
              </a:lnSpc>
              <a:spcBef>
                <a:spcPct val="20000"/>
              </a:spcBef>
            </a:pPr>
            <a:r>
              <a:rPr lang="zh-CN" altLang="en-US" sz="2400" b="1">
                <a:latin typeface="黑体" panose="02010609060101010101" charset="-122"/>
                <a:ea typeface="黑体" panose="02010609060101010101" charset="-122"/>
              </a:rPr>
              <a:t>为</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派和</a:t>
            </a:r>
            <a:r>
              <a:rPr lang="zh-CN" altLang="en-US" sz="2400" b="1" u="sng">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派两种，宋代的</a:t>
            </a:r>
            <a:r>
              <a:rPr lang="zh-CN" altLang="en-US" sz="2400" b="1" u="sng">
                <a:solidFill>
                  <a:srgbClr val="0000CC"/>
                </a:solidFill>
                <a:latin typeface="黑体" panose="02010609060101010101" charset="-122"/>
                <a:ea typeface="黑体" panose="02010609060101010101" charset="-122"/>
              </a:rPr>
              <a:t>苏轼</a:t>
            </a:r>
            <a:r>
              <a:rPr lang="zh-CN" altLang="en-US" sz="2400" b="1">
                <a:latin typeface="黑体" panose="02010609060101010101" charset="-122"/>
                <a:ea typeface="黑体" panose="02010609060101010101" charset="-122"/>
              </a:rPr>
              <a:t>和</a:t>
            </a:r>
            <a:r>
              <a:rPr lang="zh-CN" altLang="en-US" sz="2400" b="1" u="sng">
                <a:solidFill>
                  <a:srgbClr val="0000CC"/>
                </a:solidFill>
                <a:latin typeface="黑体" panose="02010609060101010101" charset="-122"/>
                <a:ea typeface="黑体" panose="02010609060101010101" charset="-122"/>
              </a:rPr>
              <a:t>柳永</a:t>
            </a:r>
            <a:r>
              <a:rPr lang="zh-CN" altLang="en-US" sz="2400" b="1">
                <a:latin typeface="黑体" panose="02010609060101010101" charset="-122"/>
                <a:ea typeface="黑体" panose="02010609060101010101" charset="-122"/>
              </a:rPr>
              <a:t>分别是这两派的杰出代表。</a:t>
            </a:r>
            <a:endParaRPr lang="zh-CN" altLang="en-US" sz="2400" b="1">
              <a:latin typeface="黑体" panose="02010609060101010101" charset="-122"/>
              <a:ea typeface="黑体" panose="02010609060101010101" charset="-122"/>
            </a:endParaRPr>
          </a:p>
        </p:txBody>
      </p:sp>
      <p:sp>
        <p:nvSpPr>
          <p:cNvPr id="68611" name="文本框 68610"/>
          <p:cNvSpPr txBox="1">
            <a:spLocks noChangeArrowheads="1"/>
          </p:cNvSpPr>
          <p:nvPr>
            <p:custDataLst>
              <p:tags r:id="rId2"/>
            </p:custDataLst>
          </p:nvPr>
        </p:nvSpPr>
        <p:spPr bwMode="auto">
          <a:xfrm>
            <a:off x="2871470" y="1529398"/>
            <a:ext cx="3581400" cy="398780"/>
          </a:xfrm>
          <a:prstGeom prst="rect">
            <a:avLst/>
          </a:prstGeom>
          <a:noFill/>
          <a:ln w="9525">
            <a:noFill/>
            <a:miter lim="800000"/>
          </a:ln>
        </p:spPr>
        <p:txBody>
          <a:bodyPr>
            <a:spAutoFit/>
          </a:bodyPr>
          <a:lstStyle/>
          <a:p>
            <a:pPr>
              <a:spcBef>
                <a:spcPct val="50000"/>
              </a:spcBef>
            </a:pPr>
            <a:r>
              <a:rPr lang="zh-CN" altLang="en-US" sz="2000" b="1">
                <a:solidFill>
                  <a:srgbClr val="FF0000"/>
                </a:solidFill>
                <a:latin typeface="黑体" panose="02010609060101010101" charset="-122"/>
                <a:ea typeface="黑体" panose="02010609060101010101" charset="-122"/>
              </a:rPr>
              <a:t>隋唐         </a:t>
            </a:r>
            <a:r>
              <a:rPr lang="en-US" altLang="zh-CN" sz="2000" b="1">
                <a:solidFill>
                  <a:srgbClr val="FF0000"/>
                </a:solidFill>
                <a:latin typeface="黑体" panose="02010609060101010101" charset="-122"/>
                <a:ea typeface="黑体" panose="02010609060101010101" charset="-122"/>
              </a:rPr>
              <a:t>  </a:t>
            </a:r>
            <a:r>
              <a:rPr lang="zh-CN" altLang="en-US" sz="2000" b="1">
                <a:solidFill>
                  <a:srgbClr val="FF0000"/>
                </a:solidFill>
                <a:latin typeface="黑体" panose="02010609060101010101" charset="-122"/>
                <a:ea typeface="黑体" panose="02010609060101010101" charset="-122"/>
              </a:rPr>
              <a:t>宋</a:t>
            </a:r>
            <a:endParaRPr lang="zh-CN" altLang="en-US" sz="2000" b="1">
              <a:solidFill>
                <a:srgbClr val="FF0000"/>
              </a:solidFill>
              <a:latin typeface="黑体" panose="02010609060101010101" charset="-122"/>
              <a:ea typeface="黑体" panose="02010609060101010101" charset="-122"/>
            </a:endParaRPr>
          </a:p>
        </p:txBody>
      </p:sp>
      <p:sp>
        <p:nvSpPr>
          <p:cNvPr id="68612" name="文本框 68611"/>
          <p:cNvSpPr txBox="1">
            <a:spLocks noChangeArrowheads="1"/>
          </p:cNvSpPr>
          <p:nvPr>
            <p:custDataLst>
              <p:tags r:id="rId3"/>
            </p:custDataLst>
          </p:nvPr>
        </p:nvSpPr>
        <p:spPr bwMode="auto">
          <a:xfrm>
            <a:off x="7367270" y="2308543"/>
            <a:ext cx="1269206" cy="398780"/>
          </a:xfrm>
          <a:prstGeom prst="rect">
            <a:avLst/>
          </a:prstGeom>
          <a:noFill/>
          <a:ln w="9525">
            <a:noFill/>
            <a:miter lim="800000"/>
          </a:ln>
        </p:spPr>
        <p:txBody>
          <a:bodyPr>
            <a:spAutoFit/>
          </a:bodyPr>
          <a:lstStyle/>
          <a:p>
            <a:pPr>
              <a:spcBef>
                <a:spcPct val="50000"/>
              </a:spcBef>
            </a:pPr>
            <a:r>
              <a:rPr lang="en-US" altLang="zh-CN" sz="2000" b="1">
                <a:solidFill>
                  <a:srgbClr val="FF0000"/>
                </a:solidFill>
                <a:latin typeface="黑体" panose="02010609060101010101" charset="-122"/>
                <a:ea typeface="黑体" panose="02010609060101010101" charset="-122"/>
              </a:rPr>
              <a:t> </a:t>
            </a:r>
            <a:r>
              <a:rPr lang="zh-CN" altLang="en-US" sz="2000" b="1">
                <a:solidFill>
                  <a:srgbClr val="FF0000"/>
                </a:solidFill>
                <a:latin typeface="黑体" panose="02010609060101010101" charset="-122"/>
                <a:ea typeface="黑体" panose="02010609060101010101" charset="-122"/>
              </a:rPr>
              <a:t>词牌</a:t>
            </a:r>
            <a:endParaRPr lang="zh-CN" altLang="en-US" sz="2000" b="1">
              <a:solidFill>
                <a:srgbClr val="FF0000"/>
              </a:solidFill>
              <a:latin typeface="黑体" panose="02010609060101010101" charset="-122"/>
              <a:ea typeface="黑体" panose="02010609060101010101" charset="-122"/>
            </a:endParaRPr>
          </a:p>
        </p:txBody>
      </p:sp>
      <p:sp>
        <p:nvSpPr>
          <p:cNvPr id="68613" name="文本框 68612"/>
          <p:cNvSpPr txBox="1">
            <a:spLocks noChangeArrowheads="1"/>
          </p:cNvSpPr>
          <p:nvPr>
            <p:custDataLst>
              <p:tags r:id="rId4"/>
            </p:custDataLst>
          </p:nvPr>
        </p:nvSpPr>
        <p:spPr bwMode="auto">
          <a:xfrm>
            <a:off x="1887617" y="1928416"/>
            <a:ext cx="3311128" cy="380365"/>
          </a:xfrm>
          <a:prstGeom prst="rect">
            <a:avLst/>
          </a:prstGeom>
          <a:noFill/>
          <a:ln w="9525">
            <a:noFill/>
            <a:miter lim="800000"/>
          </a:ln>
        </p:spPr>
        <p:txBody>
          <a:bodyPr>
            <a:spAutoFit/>
          </a:bodyPr>
          <a:lstStyle/>
          <a:p>
            <a:pPr>
              <a:spcBef>
                <a:spcPct val="50000"/>
              </a:spcBef>
            </a:pPr>
            <a:r>
              <a:rPr lang="zh-CN" altLang="en-US" sz="1875" b="1">
                <a:solidFill>
                  <a:srgbClr val="FF0000"/>
                </a:solidFill>
                <a:latin typeface="黑体" panose="02010609060101010101" charset="-122"/>
                <a:ea typeface="黑体" panose="02010609060101010101" charset="-122"/>
              </a:rPr>
              <a:t>诗余、乐府、长短句</a:t>
            </a:r>
            <a:endParaRPr lang="zh-CN" altLang="en-US" sz="1875" b="1">
              <a:solidFill>
                <a:srgbClr val="FF0000"/>
              </a:solidFill>
              <a:latin typeface="黑体" panose="02010609060101010101" charset="-122"/>
              <a:ea typeface="黑体" panose="02010609060101010101" charset="-122"/>
            </a:endParaRPr>
          </a:p>
        </p:txBody>
      </p:sp>
      <p:sp>
        <p:nvSpPr>
          <p:cNvPr id="68614" name="文本框 68613"/>
          <p:cNvSpPr txBox="1">
            <a:spLocks noChangeArrowheads="1"/>
          </p:cNvSpPr>
          <p:nvPr>
            <p:custDataLst>
              <p:tags r:id="rId5"/>
            </p:custDataLst>
          </p:nvPr>
        </p:nvSpPr>
        <p:spPr bwMode="auto">
          <a:xfrm>
            <a:off x="3390900" y="2768918"/>
            <a:ext cx="3745706" cy="398780"/>
          </a:xfrm>
          <a:prstGeom prst="rect">
            <a:avLst/>
          </a:prstGeom>
          <a:noFill/>
          <a:ln w="9525">
            <a:noFill/>
            <a:miter lim="800000"/>
          </a:ln>
        </p:spPr>
        <p:txBody>
          <a:bodyPr>
            <a:spAutoFit/>
          </a:bodyPr>
          <a:lstStyle/>
          <a:p>
            <a:pPr>
              <a:spcBef>
                <a:spcPct val="50000"/>
              </a:spcBef>
            </a:pPr>
            <a:r>
              <a:rPr lang="zh-CN" altLang="en-US" sz="2000" b="1">
                <a:solidFill>
                  <a:srgbClr val="FF0000"/>
                </a:solidFill>
                <a:latin typeface="黑体" panose="02010609060101010101" charset="-122"/>
                <a:ea typeface="黑体" panose="02010609060101010101" charset="-122"/>
              </a:rPr>
              <a:t>小令  中调  长调</a:t>
            </a:r>
            <a:endParaRPr lang="zh-CN" altLang="en-US" sz="2000" b="1">
              <a:solidFill>
                <a:srgbClr val="FF0000"/>
              </a:solidFill>
              <a:latin typeface="黑体" panose="02010609060101010101" charset="-122"/>
              <a:ea typeface="黑体" panose="02010609060101010101" charset="-122"/>
            </a:endParaRPr>
          </a:p>
        </p:txBody>
      </p:sp>
      <p:sp>
        <p:nvSpPr>
          <p:cNvPr id="68615" name="文本框 68614"/>
          <p:cNvSpPr txBox="1">
            <a:spLocks noChangeArrowheads="1"/>
          </p:cNvSpPr>
          <p:nvPr>
            <p:custDataLst>
              <p:tags r:id="rId6"/>
            </p:custDataLst>
          </p:nvPr>
        </p:nvSpPr>
        <p:spPr bwMode="auto">
          <a:xfrm>
            <a:off x="660241" y="3199368"/>
            <a:ext cx="4191000" cy="398780"/>
          </a:xfrm>
          <a:prstGeom prst="rect">
            <a:avLst/>
          </a:prstGeom>
          <a:noFill/>
          <a:ln w="9525">
            <a:noFill/>
            <a:miter lim="800000"/>
          </a:ln>
        </p:spPr>
        <p:txBody>
          <a:bodyPr>
            <a:spAutoFit/>
          </a:bodyPr>
          <a:lstStyle/>
          <a:p>
            <a:pPr>
              <a:spcBef>
                <a:spcPct val="50000"/>
              </a:spcBef>
            </a:pPr>
            <a:r>
              <a:rPr lang="zh-CN" altLang="en-US" sz="2000" b="1">
                <a:solidFill>
                  <a:srgbClr val="FF0000"/>
                </a:solidFill>
                <a:latin typeface="黑体" panose="02010609060101010101" charset="-122"/>
                <a:ea typeface="黑体" panose="02010609060101010101" charset="-122"/>
              </a:rPr>
              <a:t>单调  双调  三叠</a:t>
            </a:r>
            <a:endParaRPr lang="zh-CN" altLang="en-US" sz="2000" b="1">
              <a:solidFill>
                <a:srgbClr val="FF0000"/>
              </a:solidFill>
              <a:latin typeface="黑体" panose="02010609060101010101" charset="-122"/>
              <a:ea typeface="黑体" panose="02010609060101010101" charset="-122"/>
            </a:endParaRPr>
          </a:p>
        </p:txBody>
      </p:sp>
      <p:sp>
        <p:nvSpPr>
          <p:cNvPr id="68616" name="文本框 68615"/>
          <p:cNvSpPr txBox="1">
            <a:spLocks noChangeArrowheads="1"/>
          </p:cNvSpPr>
          <p:nvPr>
            <p:custDataLst>
              <p:tags r:id="rId7"/>
            </p:custDataLst>
          </p:nvPr>
        </p:nvSpPr>
        <p:spPr bwMode="auto">
          <a:xfrm>
            <a:off x="660083" y="3641090"/>
            <a:ext cx="3048000" cy="398780"/>
          </a:xfrm>
          <a:prstGeom prst="rect">
            <a:avLst/>
          </a:prstGeom>
          <a:noFill/>
          <a:ln w="9525">
            <a:noFill/>
            <a:miter lim="800000"/>
          </a:ln>
        </p:spPr>
        <p:txBody>
          <a:bodyPr>
            <a:spAutoFit/>
          </a:bodyPr>
          <a:lstStyle/>
          <a:p>
            <a:pPr>
              <a:spcBef>
                <a:spcPct val="50000"/>
              </a:spcBef>
            </a:pPr>
            <a:r>
              <a:rPr lang="zh-CN" altLang="en-US" sz="2000" b="1">
                <a:solidFill>
                  <a:srgbClr val="FF0000"/>
                </a:solidFill>
                <a:latin typeface="黑体" panose="02010609060101010101" charset="-122"/>
                <a:ea typeface="黑体" panose="02010609060101010101" charset="-122"/>
              </a:rPr>
              <a:t>豪放     </a:t>
            </a:r>
            <a:r>
              <a:rPr lang="en-US" altLang="zh-CN" sz="2000" b="1">
                <a:solidFill>
                  <a:srgbClr val="FF0000"/>
                </a:solidFill>
                <a:latin typeface="黑体" panose="02010609060101010101" charset="-122"/>
                <a:ea typeface="黑体" panose="02010609060101010101" charset="-122"/>
              </a:rPr>
              <a:t> </a:t>
            </a:r>
            <a:r>
              <a:rPr lang="zh-CN" altLang="en-US" sz="2000" b="1">
                <a:solidFill>
                  <a:srgbClr val="FF0000"/>
                </a:solidFill>
                <a:latin typeface="黑体" panose="02010609060101010101" charset="-122"/>
                <a:ea typeface="黑体" panose="02010609060101010101" charset="-122"/>
              </a:rPr>
              <a:t>婉约</a:t>
            </a:r>
            <a:endParaRPr lang="zh-CN" altLang="en-US" sz="2000" b="1">
              <a:solidFill>
                <a:srgbClr val="FF0000"/>
              </a:solidFill>
              <a:latin typeface="黑体" panose="02010609060101010101" charset="-122"/>
              <a:ea typeface="黑体" panose="02010609060101010101" charset="-122"/>
            </a:endParaRPr>
          </a:p>
        </p:txBody>
      </p:sp>
      <p:sp>
        <p:nvSpPr>
          <p:cNvPr id="68617" name="矩形 68616"/>
          <p:cNvSpPr/>
          <p:nvPr>
            <p:custDataLst>
              <p:tags r:id="rId8"/>
            </p:custDataLst>
          </p:nvPr>
        </p:nvSpPr>
        <p:spPr>
          <a:xfrm>
            <a:off x="375285" y="106045"/>
            <a:ext cx="7217410" cy="64262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algn="l">
              <a:defRPr/>
            </a:pPr>
            <a:r>
              <a:rPr lang="zh-CN" altLang="en-US" sz="3600" b="1" u="sng" noProof="1">
                <a:solidFill>
                  <a:srgbClr val="7030A0"/>
                </a:solidFill>
                <a:effectLst>
                  <a:outerShdw blurRad="38100" dist="38100" dir="2700000">
                    <a:srgbClr val="C0C0C0"/>
                  </a:outerShdw>
                </a:effectLst>
                <a:ea typeface="黑体" panose="02010609060101010101" charset="-122"/>
              </a:rPr>
              <a:t>随机检测：</a:t>
            </a:r>
            <a:endParaRPr lang="zh-CN" altLang="en-US" sz="3600" b="1" u="sng" noProof="1">
              <a:solidFill>
                <a:srgbClr val="7030A0"/>
              </a:solidFill>
              <a:effectLst>
                <a:outerShdw blurRad="38100" dist="38100" dir="2700000">
                  <a:srgbClr val="C0C0C0"/>
                </a:outerShdw>
              </a:effectLst>
              <a:ea typeface="黑体" panose="02010609060101010101" charset="-122"/>
            </a:endParaRPr>
          </a:p>
        </p:txBody>
      </p:sp>
      <p:sp>
        <p:nvSpPr>
          <p:cNvPr id="68618" name="文本框 68617"/>
          <p:cNvSpPr txBox="1">
            <a:spLocks noChangeArrowheads="1"/>
          </p:cNvSpPr>
          <p:nvPr>
            <p:custDataLst>
              <p:tags r:id="rId9"/>
            </p:custDataLst>
          </p:nvPr>
        </p:nvSpPr>
        <p:spPr bwMode="auto">
          <a:xfrm>
            <a:off x="5903992" y="1927781"/>
            <a:ext cx="4031456" cy="368300"/>
          </a:xfrm>
          <a:prstGeom prst="rect">
            <a:avLst/>
          </a:prstGeom>
          <a:noFill/>
          <a:ln w="9525">
            <a:noFill/>
            <a:miter lim="800000"/>
          </a:ln>
        </p:spPr>
        <p:txBody>
          <a:bodyPr>
            <a:spAutoFit/>
          </a:bodyPr>
          <a:lstStyle/>
          <a:p>
            <a:pPr>
              <a:spcBef>
                <a:spcPct val="50000"/>
              </a:spcBef>
            </a:pPr>
            <a:r>
              <a:rPr lang="zh-CN" altLang="en-US" sz="1800" b="1">
                <a:solidFill>
                  <a:srgbClr val="FF0000"/>
                </a:solidFill>
                <a:latin typeface="黑体" panose="02010609060101010101" charset="-122"/>
                <a:ea typeface="黑体" panose="02010609060101010101" charset="-122"/>
              </a:rPr>
              <a:t>曲子、曲子词、杂曲子</a:t>
            </a:r>
            <a:endParaRPr lang="zh-CN" altLang="en-US" sz="18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checkerboard(across)">
                                      <p:cBhvr>
                                        <p:cTn id="7" dur="500"/>
                                        <p:tgtEl>
                                          <p:spTgt spid="686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8618"/>
                                        </p:tgtEl>
                                        <p:attrNameLst>
                                          <p:attrName>style.visibility</p:attrName>
                                        </p:attrNameLst>
                                      </p:cBhvr>
                                      <p:to>
                                        <p:strVal val="visible"/>
                                      </p:to>
                                    </p:set>
                                    <p:animEffect transition="in" filter="checkerboard(across)">
                                      <p:cBhvr>
                                        <p:cTn id="12" dur="500"/>
                                        <p:tgtEl>
                                          <p:spTgt spid="6861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8613"/>
                                        </p:tgtEl>
                                        <p:attrNameLst>
                                          <p:attrName>style.visibility</p:attrName>
                                        </p:attrNameLst>
                                      </p:cBhvr>
                                      <p:to>
                                        <p:strVal val="visible"/>
                                      </p:to>
                                    </p:set>
                                    <p:animEffect transition="in" filter="checkerboard(across)">
                                      <p:cBhvr>
                                        <p:cTn id="17" dur="500"/>
                                        <p:tgtEl>
                                          <p:spTgt spid="6861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8612"/>
                                        </p:tgtEl>
                                        <p:attrNameLst>
                                          <p:attrName>style.visibility</p:attrName>
                                        </p:attrNameLst>
                                      </p:cBhvr>
                                      <p:to>
                                        <p:strVal val="visible"/>
                                      </p:to>
                                    </p:set>
                                    <p:animEffect transition="in" filter="checkerboard(across)">
                                      <p:cBhvr>
                                        <p:cTn id="22" dur="500"/>
                                        <p:tgtEl>
                                          <p:spTgt spid="686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8614"/>
                                        </p:tgtEl>
                                        <p:attrNameLst>
                                          <p:attrName>style.visibility</p:attrName>
                                        </p:attrNameLst>
                                      </p:cBhvr>
                                      <p:to>
                                        <p:strVal val="visible"/>
                                      </p:to>
                                    </p:set>
                                    <p:animEffect transition="in" filter="checkerboard(across)">
                                      <p:cBhvr>
                                        <p:cTn id="27" dur="500"/>
                                        <p:tgtEl>
                                          <p:spTgt spid="6861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8615"/>
                                        </p:tgtEl>
                                        <p:attrNameLst>
                                          <p:attrName>style.visibility</p:attrName>
                                        </p:attrNameLst>
                                      </p:cBhvr>
                                      <p:to>
                                        <p:strVal val="visible"/>
                                      </p:to>
                                    </p:set>
                                    <p:animEffect transition="in" filter="checkerboard(across)">
                                      <p:cBhvr>
                                        <p:cTn id="32" dur="500"/>
                                        <p:tgtEl>
                                          <p:spTgt spid="6861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8616"/>
                                        </p:tgtEl>
                                        <p:attrNameLst>
                                          <p:attrName>style.visibility</p:attrName>
                                        </p:attrNameLst>
                                      </p:cBhvr>
                                      <p:to>
                                        <p:strVal val="visible"/>
                                      </p:to>
                                    </p:set>
                                    <p:animEffect transition="in" filter="checkerboard(across)">
                                      <p:cBhvr>
                                        <p:cTn id="37" dur="500"/>
                                        <p:tgtEl>
                                          <p:spTgt spid="68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P spid="68612" grpId="0"/>
      <p:bldP spid="68613" grpId="0"/>
      <p:bldP spid="68614" grpId="0"/>
      <p:bldP spid="68615" grpId="0"/>
      <p:bldP spid="68616" grpId="0"/>
      <p:bldP spid="686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文本框 99"/>
          <p:cNvSpPr txBox="1">
            <a:spLocks noChangeArrowheads="1"/>
          </p:cNvSpPr>
          <p:nvPr>
            <p:custDataLst>
              <p:tags r:id="rId1"/>
            </p:custDataLst>
          </p:nvPr>
        </p:nvSpPr>
        <p:spPr bwMode="auto">
          <a:xfrm>
            <a:off x="141605" y="129540"/>
            <a:ext cx="8830310" cy="3646170"/>
          </a:xfrm>
          <a:prstGeom prst="rect">
            <a:avLst/>
          </a:prstGeom>
          <a:noFill/>
          <a:ln w="9525">
            <a:noFill/>
            <a:miter lim="800000"/>
          </a:ln>
        </p:spPr>
        <p:txBody>
          <a:bodyPr wrap="square">
            <a:spAutoFit/>
          </a:bodyPr>
          <a:lstStyle/>
          <a:p>
            <a:r>
              <a:rPr lang="en-US" altLang="zh-CN" sz="2100" b="1">
                <a:latin typeface="楷体" panose="02010609060101010101" pitchFamily="49" charset="-122"/>
                <a:ea typeface="楷体" panose="02010609060101010101" pitchFamily="49" charset="-122"/>
                <a:cs typeface="楷体" panose="02010609060101010101" pitchFamily="49" charset="-122"/>
              </a:rPr>
              <a:t>2</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下列各项中，说法有误的一项是</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　　</a:t>
            </a:r>
            <a:r>
              <a:rPr lang="zh-CN" altLang="zh-CN" sz="2100" b="1">
                <a:latin typeface="楷体" panose="02010609060101010101" pitchFamily="49" charset="-122"/>
                <a:ea typeface="楷体" panose="02010609060101010101" pitchFamily="49" charset="-122"/>
                <a:cs typeface="楷体" panose="02010609060101010101" pitchFamily="49" charset="-122"/>
              </a:rPr>
              <a:t>)</a:t>
            </a:r>
            <a:endParaRPr lang="zh-CN" altLang="zh-CN" sz="2100" b="1">
              <a:latin typeface="楷体" panose="02010609060101010101" pitchFamily="49" charset="-122"/>
              <a:ea typeface="楷体" panose="02010609060101010101" pitchFamily="49" charset="-122"/>
              <a:cs typeface="楷体" panose="02010609060101010101" pitchFamily="49" charset="-122"/>
            </a:endParaRPr>
          </a:p>
          <a:p>
            <a:r>
              <a:rPr lang="zh-CN" altLang="zh-CN" sz="2100" b="1">
                <a:latin typeface="楷体" panose="02010609060101010101" pitchFamily="49" charset="-122"/>
                <a:ea typeface="楷体" panose="02010609060101010101" pitchFamily="49" charset="-122"/>
                <a:cs typeface="楷体" panose="02010609060101010101" pitchFamily="49" charset="-122"/>
              </a:rPr>
              <a:t>A</a:t>
            </a:r>
            <a:r>
              <a:rPr lang="zh-CN" altLang="en-US" sz="2100" b="1">
                <a:latin typeface="楷体" panose="02010609060101010101" pitchFamily="49" charset="-122"/>
                <a:ea typeface="楷体" panose="02010609060101010101" pitchFamily="49" charset="-122"/>
                <a:cs typeface="楷体" panose="02010609060101010101" pitchFamily="49" charset="-122"/>
              </a:rPr>
              <a:t>．词最初称为“曲词”或“曲子词”，是配音乐的。后来词也跟乐府一样，逐渐跟音乐分离了，成为诗的别体，所以有人把词称为“诗余”。又因词的句子有长有短，不像律诗那样整齐划一，所以又称它为“长短句”。</a:t>
            </a:r>
            <a:endParaRPr lang="zh-CN" altLang="en-US" sz="2100" b="1">
              <a:latin typeface="楷体" panose="02010609060101010101" pitchFamily="49" charset="-122"/>
              <a:ea typeface="楷体" panose="02010609060101010101" pitchFamily="49" charset="-122"/>
              <a:cs typeface="楷体" panose="02010609060101010101" pitchFamily="49" charset="-122"/>
            </a:endParaRPr>
          </a:p>
          <a:p>
            <a:r>
              <a:rPr lang="zh-CN" altLang="zh-CN" sz="2100" b="1">
                <a:latin typeface="楷体" panose="02010609060101010101" pitchFamily="49" charset="-122"/>
                <a:ea typeface="楷体" panose="02010609060101010101" pitchFamily="49" charset="-122"/>
                <a:cs typeface="楷体" panose="02010609060101010101" pitchFamily="49" charset="-122"/>
              </a:rPr>
              <a:t>B</a:t>
            </a:r>
            <a:r>
              <a:rPr lang="zh-CN" altLang="en-US" sz="2100" b="1">
                <a:latin typeface="楷体" panose="02010609060101010101" pitchFamily="49" charset="-122"/>
                <a:ea typeface="楷体" panose="02010609060101010101" pitchFamily="49" charset="-122"/>
                <a:cs typeface="楷体" panose="02010609060101010101" pitchFamily="49" charset="-122"/>
              </a:rPr>
              <a:t>．文学史上一般把“五四”以后写作的诗歌称为现代诗歌，但毛泽东的</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沁园春  长沙</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因用了古典诗词的形式，所以属于古典诗歌。</a:t>
            </a:r>
            <a:endParaRPr lang="zh-CN" altLang="en-US" sz="2100" b="1">
              <a:latin typeface="楷体" panose="02010609060101010101" pitchFamily="49" charset="-122"/>
              <a:ea typeface="楷体" panose="02010609060101010101" pitchFamily="49" charset="-122"/>
              <a:cs typeface="楷体" panose="02010609060101010101" pitchFamily="49" charset="-122"/>
            </a:endParaRPr>
          </a:p>
          <a:p>
            <a:r>
              <a:rPr lang="zh-CN" altLang="zh-CN" sz="2100" b="1">
                <a:latin typeface="楷体" panose="02010609060101010101" pitchFamily="49" charset="-122"/>
                <a:ea typeface="楷体" panose="02010609060101010101" pitchFamily="49" charset="-122"/>
                <a:cs typeface="楷体" panose="02010609060101010101" pitchFamily="49" charset="-122"/>
              </a:rPr>
              <a:t>C</a:t>
            </a:r>
            <a:r>
              <a:rPr lang="zh-CN" altLang="en-US" sz="2100" b="1">
                <a:latin typeface="楷体" panose="02010609060101010101" pitchFamily="49" charset="-122"/>
                <a:ea typeface="楷体" panose="02010609060101010101" pitchFamily="49" charset="-122"/>
                <a:cs typeface="楷体" panose="02010609060101010101" pitchFamily="49" charset="-122"/>
              </a:rPr>
              <a:t>．词依长短分，有小令</a:t>
            </a:r>
            <a:r>
              <a:rPr lang="zh-CN" altLang="zh-CN" sz="2100" b="1">
                <a:latin typeface="楷体" panose="02010609060101010101" pitchFamily="49" charset="-122"/>
                <a:ea typeface="楷体" panose="02010609060101010101" pitchFamily="49" charset="-122"/>
                <a:cs typeface="楷体" panose="02010609060101010101" pitchFamily="49" charset="-122"/>
              </a:rPr>
              <a:t>(58</a:t>
            </a:r>
            <a:r>
              <a:rPr lang="zh-CN" altLang="en-US" sz="2100" b="1">
                <a:latin typeface="楷体" panose="02010609060101010101" pitchFamily="49" charset="-122"/>
                <a:ea typeface="楷体" panose="02010609060101010101" pitchFamily="49" charset="-122"/>
                <a:cs typeface="楷体" panose="02010609060101010101" pitchFamily="49" charset="-122"/>
              </a:rPr>
              <a:t>字以内</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、中调</a:t>
            </a:r>
            <a:r>
              <a:rPr lang="zh-CN" altLang="zh-CN" sz="2100" b="1">
                <a:latin typeface="楷体" panose="02010609060101010101" pitchFamily="49" charset="-122"/>
                <a:ea typeface="楷体" panose="02010609060101010101" pitchFamily="49" charset="-122"/>
                <a:cs typeface="楷体" panose="02010609060101010101" pitchFamily="49" charset="-122"/>
              </a:rPr>
              <a:t>(59</a:t>
            </a:r>
            <a:r>
              <a:rPr lang="zh-CN" altLang="en-US" sz="2100" b="1">
                <a:latin typeface="楷体" panose="02010609060101010101" pitchFamily="49" charset="-122"/>
                <a:ea typeface="楷体" panose="02010609060101010101" pitchFamily="49" charset="-122"/>
                <a:cs typeface="楷体" panose="02010609060101010101" pitchFamily="49" charset="-122"/>
              </a:rPr>
              <a:t>～</a:t>
            </a:r>
            <a:r>
              <a:rPr lang="zh-CN" altLang="zh-CN" sz="2100" b="1">
                <a:latin typeface="楷体" panose="02010609060101010101" pitchFamily="49" charset="-122"/>
                <a:ea typeface="楷体" panose="02010609060101010101" pitchFamily="49" charset="-122"/>
                <a:cs typeface="楷体" panose="02010609060101010101" pitchFamily="49" charset="-122"/>
              </a:rPr>
              <a:t>90</a:t>
            </a:r>
            <a:r>
              <a:rPr lang="zh-CN" altLang="en-US" sz="2100" b="1">
                <a:latin typeface="楷体" panose="02010609060101010101" pitchFamily="49" charset="-122"/>
                <a:ea typeface="楷体" panose="02010609060101010101" pitchFamily="49" charset="-122"/>
                <a:cs typeface="楷体" panose="02010609060101010101" pitchFamily="49" charset="-122"/>
              </a:rPr>
              <a:t>字</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、长调</a:t>
            </a:r>
            <a:r>
              <a:rPr lang="zh-CN" altLang="zh-CN" sz="2100" b="1">
                <a:latin typeface="楷体" panose="02010609060101010101" pitchFamily="49" charset="-122"/>
                <a:ea typeface="楷体" panose="02010609060101010101" pitchFamily="49" charset="-122"/>
                <a:cs typeface="楷体" panose="02010609060101010101" pitchFamily="49" charset="-122"/>
              </a:rPr>
              <a:t>(91</a:t>
            </a:r>
            <a:r>
              <a:rPr lang="zh-CN" altLang="en-US" sz="2100" b="1">
                <a:latin typeface="楷体" panose="02010609060101010101" pitchFamily="49" charset="-122"/>
                <a:ea typeface="楷体" panose="02010609060101010101" pitchFamily="49" charset="-122"/>
                <a:cs typeface="楷体" panose="02010609060101010101" pitchFamily="49" charset="-122"/>
              </a:rPr>
              <a:t>字以上</a:t>
            </a:r>
            <a:r>
              <a:rPr lang="zh-CN" altLang="zh-CN" sz="2100" b="1">
                <a:latin typeface="楷体" panose="02010609060101010101" pitchFamily="49" charset="-122"/>
                <a:ea typeface="楷体" panose="02010609060101010101" pitchFamily="49" charset="-122"/>
                <a:cs typeface="楷体" panose="02010609060101010101" pitchFamily="49" charset="-122"/>
              </a:rPr>
              <a:t>)</a:t>
            </a:r>
            <a:r>
              <a:rPr lang="zh-CN" altLang="en-US" sz="2100" b="1">
                <a:latin typeface="楷体" panose="02010609060101010101" pitchFamily="49" charset="-122"/>
                <a:ea typeface="楷体" panose="02010609060101010101" pitchFamily="49" charset="-122"/>
                <a:cs typeface="楷体" panose="02010609060101010101" pitchFamily="49" charset="-122"/>
              </a:rPr>
              <a:t>三种。词的一段叫阕，又叫片。</a:t>
            </a:r>
            <a:endParaRPr lang="zh-CN" altLang="en-US" sz="2100" b="1">
              <a:latin typeface="楷体" panose="02010609060101010101" pitchFamily="49" charset="-122"/>
              <a:ea typeface="楷体" panose="02010609060101010101" pitchFamily="49" charset="-122"/>
              <a:cs typeface="楷体" panose="02010609060101010101" pitchFamily="49" charset="-122"/>
            </a:endParaRPr>
          </a:p>
          <a:p>
            <a:r>
              <a:rPr lang="zh-CN" altLang="zh-CN" sz="2100" b="1">
                <a:latin typeface="楷体" panose="02010609060101010101" pitchFamily="49" charset="-122"/>
                <a:ea typeface="楷体" panose="02010609060101010101" pitchFamily="49" charset="-122"/>
                <a:cs typeface="楷体" panose="02010609060101010101" pitchFamily="49" charset="-122"/>
              </a:rPr>
              <a:t>D</a:t>
            </a:r>
            <a:r>
              <a:rPr lang="zh-CN" altLang="en-US" sz="2100" b="1">
                <a:latin typeface="楷体" panose="02010609060101010101" pitchFamily="49" charset="-122"/>
                <a:ea typeface="楷体" panose="02010609060101010101" pitchFamily="49" charset="-122"/>
                <a:cs typeface="楷体" panose="02010609060101010101" pitchFamily="49" charset="-122"/>
              </a:rPr>
              <a:t>．词牌就是词的格式的名称，如“沁园春”。不同的词牌，其段数、句数、韵律、每句的字数、句式、声律，都有不同的规格。</a:t>
            </a:r>
            <a:endParaRPr lang="zh-CN" altLang="en-US" sz="21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endParaRPr lang="zh-CN" altLang="en-US" sz="2100" b="1">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a:spLocks noChangeArrowheads="1"/>
          </p:cNvSpPr>
          <p:nvPr>
            <p:custDataLst>
              <p:tags r:id="rId2"/>
            </p:custDataLst>
          </p:nvPr>
        </p:nvSpPr>
        <p:spPr bwMode="auto">
          <a:xfrm>
            <a:off x="76200" y="3451860"/>
            <a:ext cx="8991600" cy="1691640"/>
          </a:xfrm>
          <a:prstGeom prst="rect">
            <a:avLst/>
          </a:prstGeom>
          <a:noFill/>
          <a:ln w="9525">
            <a:noFill/>
            <a:miter lim="800000"/>
          </a:ln>
        </p:spPr>
        <p:txBody>
          <a:bodyPr wrap="square">
            <a:spAutoFit/>
          </a:bodyPr>
          <a:lstStyle/>
          <a:p>
            <a:r>
              <a:rPr lang="zh-CN" altLang="zh-CN" sz="2000" b="1">
                <a:solidFill>
                  <a:srgbClr val="FF0000"/>
                </a:solidFill>
                <a:sym typeface="+mn-ea"/>
              </a:rPr>
              <a:t>【</a:t>
            </a:r>
            <a:r>
              <a:rPr lang="zh-CN" altLang="en-US" sz="2000" b="1">
                <a:solidFill>
                  <a:srgbClr val="FF0000"/>
                </a:solidFill>
                <a:sym typeface="+mn-ea"/>
              </a:rPr>
              <a:t>答案</a:t>
            </a:r>
            <a:r>
              <a:rPr lang="zh-CN" altLang="zh-CN" sz="2000" b="1">
                <a:solidFill>
                  <a:srgbClr val="FF0000"/>
                </a:solidFill>
                <a:sym typeface="+mn-ea"/>
              </a:rPr>
              <a:t>】</a:t>
            </a:r>
            <a:r>
              <a:rPr lang="en-US" altLang="zh-CN" sz="2000" b="1">
                <a:solidFill>
                  <a:srgbClr val="FF0000"/>
                </a:solidFill>
                <a:latin typeface="宋体" panose="02010600030101010101" pitchFamily="2" charset="-122"/>
                <a:cs typeface="Times New Roman" panose="02020603050405020304" pitchFamily="18" charset="0"/>
                <a:sym typeface="+mn-ea"/>
              </a:rPr>
              <a:t>B</a:t>
            </a:r>
            <a:endParaRPr lang="en-US" altLang="zh-CN" sz="2000" b="1">
              <a:solidFill>
                <a:srgbClr val="FF0000"/>
              </a:solidFill>
              <a:latin typeface="宋体" panose="02010600030101010101" pitchFamily="2" charset="-122"/>
              <a:cs typeface="Times New Roman" panose="02020603050405020304" pitchFamily="18" charset="0"/>
              <a:sym typeface="+mn-ea"/>
            </a:endParaRPr>
          </a:p>
          <a:p>
            <a:pPr algn="just"/>
            <a:r>
              <a:rPr lang="en-US" altLang="zh-CN" sz="2100" b="1">
                <a:latin typeface="楷体" panose="02010609060101010101" pitchFamily="49" charset="-122"/>
                <a:ea typeface="楷体" panose="02010609060101010101" pitchFamily="49" charset="-122"/>
                <a:cs typeface="楷体" panose="02010609060101010101" pitchFamily="49" charset="-122"/>
              </a:rPr>
              <a:t>    </a:t>
            </a:r>
            <a:r>
              <a:rPr lang="zh-CN" altLang="en-US" sz="2100" b="1">
                <a:latin typeface="楷体" panose="02010609060101010101" pitchFamily="49" charset="-122"/>
                <a:ea typeface="楷体" panose="02010609060101010101" pitchFamily="49" charset="-122"/>
                <a:cs typeface="楷体" panose="02010609060101010101" pitchFamily="49" charset="-122"/>
              </a:rPr>
              <a:t>“五四”以后兴起的新体诗也有格律诗和自由诗之分，其中用旧格律填写新内容的称为格律诗，如毛泽东的《沁园春  长沙》；其他的称为自由诗，如本单元即将学到的郭沫若的《立在地球边上放号》、闻一多的《红烛》和昌耀的《峨日朵雪峰之侧》等。所以B项错。</a:t>
            </a:r>
            <a:endParaRPr lang="zh-CN" altLang="en-US" sz="21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6055" y="139065"/>
            <a:ext cx="8809355" cy="2745740"/>
          </a:xfrm>
          <a:prstGeom prst="rect">
            <a:avLst/>
          </a:prstGeom>
          <a:noFill/>
        </p:spPr>
        <p:txBody>
          <a:bodyPr wrap="square">
            <a:spAutoFit/>
          </a:bodyPr>
          <a:lstStyle/>
          <a:p>
            <a:pPr algn="just" fontAlgn="auto">
              <a:lnSpc>
                <a:spcPct val="130000"/>
              </a:lnSpc>
              <a:spcBef>
                <a:spcPct val="0"/>
              </a:spcBef>
              <a:spcAft>
                <a:spcPts val="1000"/>
              </a:spcAft>
              <a:defRPr/>
            </a:pPr>
            <a:r>
              <a:rPr lang="en-US" altLang="zh-CN" sz="2400" b="1" kern="100">
                <a:latin typeface="宋体" panose="02010600030101010101" pitchFamily="2" charset="-122"/>
                <a:ea typeface="宋体" panose="02010600030101010101" pitchFamily="2" charset="-122"/>
              </a:rPr>
              <a:t>3.</a:t>
            </a:r>
            <a:r>
              <a:rPr lang="zh-CN" altLang="zh-CN" sz="2400" b="1" kern="100">
                <a:latin typeface="Times New Roman" panose="02020603050405020304" pitchFamily="18" charset="0"/>
                <a:ea typeface="宋体" panose="02010600030101010101" pitchFamily="2" charset="-122"/>
              </a:rPr>
              <a:t>【原创】补写出下列句子中的空缺部分。</a:t>
            </a:r>
            <a:r>
              <a:rPr lang="en-US" altLang="zh-CN" sz="2400" b="1" kern="100">
                <a:latin typeface="宋体" panose="02010600030101010101" pitchFamily="2" charset="-122"/>
                <a:ea typeface="宋体" panose="02010600030101010101" pitchFamily="2" charset="-122"/>
              </a:rPr>
              <a:t>(</a:t>
            </a:r>
            <a:r>
              <a:rPr lang="zh-CN" altLang="zh-CN" sz="2400" b="1" kern="100">
                <a:latin typeface="Times New Roman" panose="02020603050405020304" pitchFamily="18" charset="0"/>
                <a:ea typeface="宋体" panose="02010600030101010101" pitchFamily="2" charset="-122"/>
              </a:rPr>
              <a:t>每空</a:t>
            </a:r>
            <a:r>
              <a:rPr lang="en-US" altLang="zh-CN" sz="2400" b="1" kern="100">
                <a:latin typeface="Times New Roman" panose="02020603050405020304" pitchFamily="18" charset="0"/>
                <a:ea typeface="宋体" panose="02010600030101010101" pitchFamily="2" charset="-122"/>
              </a:rPr>
              <a:t>1</a:t>
            </a:r>
            <a:r>
              <a:rPr lang="zh-CN" altLang="zh-CN" sz="2400" b="1" kern="100">
                <a:latin typeface="Times New Roman" panose="02020603050405020304" pitchFamily="18" charset="0"/>
                <a:ea typeface="宋体" panose="02010600030101010101" pitchFamily="2" charset="-122"/>
              </a:rPr>
              <a:t>分，共</a:t>
            </a:r>
            <a:r>
              <a:rPr lang="en-US" altLang="zh-CN" sz="2400" b="1" kern="100">
                <a:latin typeface="Times New Roman" panose="02020603050405020304" pitchFamily="18" charset="0"/>
                <a:ea typeface="宋体" panose="02010600030101010101" pitchFamily="2" charset="-122"/>
              </a:rPr>
              <a:t>5</a:t>
            </a:r>
            <a:r>
              <a:rPr lang="zh-CN" altLang="zh-CN" sz="2400" b="1" kern="100">
                <a:latin typeface="Times New Roman" panose="02020603050405020304" pitchFamily="18" charset="0"/>
                <a:ea typeface="宋体" panose="02010600030101010101" pitchFamily="2" charset="-122"/>
              </a:rPr>
              <a:t>分</a:t>
            </a:r>
            <a:r>
              <a:rPr lang="en-US" altLang="zh-CN" sz="2400" b="1" kern="100">
                <a:latin typeface="Times New Roman" panose="02020603050405020304" pitchFamily="18" charset="0"/>
                <a:ea typeface="宋体" panose="02010600030101010101" pitchFamily="2" charset="-122"/>
              </a:rPr>
              <a:t>) </a:t>
            </a:r>
            <a:endParaRPr lang="zh-CN" altLang="zh-CN" sz="2400" b="1" kern="100">
              <a:latin typeface="Times New Roman" panose="02020603050405020304" pitchFamily="18" charset="0"/>
              <a:ea typeface="宋体" panose="02010600030101010101" pitchFamily="2" charset="-122"/>
            </a:endParaRPr>
          </a:p>
          <a:p>
            <a:pPr fontAlgn="auto">
              <a:lnSpc>
                <a:spcPct val="130000"/>
              </a:lnSpc>
              <a:spcBef>
                <a:spcPct val="0"/>
              </a:spcBef>
              <a:spcAft>
                <a:spcPts val="1000"/>
              </a:spcAft>
              <a:defRPr/>
            </a:pPr>
            <a:r>
              <a:rPr lang="en-US" altLang="zh-CN" sz="2400" b="1" kern="100">
                <a:latin typeface="宋体" panose="02010600030101010101" pitchFamily="2" charset="-122"/>
                <a:ea typeface="宋体" panose="02010600030101010101" pitchFamily="2" charset="-122"/>
              </a:rPr>
              <a:t>(1)</a:t>
            </a:r>
            <a:r>
              <a:rPr lang="zh-CN" altLang="zh-CN" sz="2400" b="1" kern="100">
                <a:latin typeface="Times New Roman" panose="02020603050405020304" pitchFamily="18" charset="0"/>
                <a:ea typeface="宋体" panose="02010600030101010101" pitchFamily="2" charset="-122"/>
              </a:rPr>
              <a:t>《沁园春·长沙》上阕中描写近景并使用动静结合手法的词句：“</a:t>
            </a:r>
            <a:r>
              <a:rPr lang="en-US" altLang="zh-CN" sz="2400" b="1" u="sng" kern="100">
                <a:latin typeface="Times New Roman" panose="02020603050405020304" pitchFamily="18" charset="0"/>
                <a:ea typeface="宋体" panose="02010600030101010101" pitchFamily="2" charset="-122"/>
              </a:rPr>
              <a:t>                            </a:t>
            </a:r>
            <a:r>
              <a:rPr lang="zh-CN" altLang="zh-CN" sz="2400" b="1" kern="100">
                <a:latin typeface="Times New Roman" panose="02020603050405020304" pitchFamily="18" charset="0"/>
                <a:ea typeface="宋体" panose="02010600030101010101" pitchFamily="2" charset="-122"/>
              </a:rPr>
              <a:t>，</a:t>
            </a:r>
            <a:r>
              <a:rPr lang="en-US" altLang="zh-CN" sz="2400" b="1" u="sng" kern="100">
                <a:latin typeface="Times New Roman" panose="02020603050405020304" pitchFamily="18" charset="0"/>
                <a:ea typeface="宋体" panose="02010600030101010101" pitchFamily="2" charset="-122"/>
              </a:rPr>
              <a:t>                                   </a:t>
            </a:r>
            <a:r>
              <a:rPr lang="en-US" altLang="zh-CN" sz="2400" b="1" kern="100">
                <a:latin typeface="Times New Roman" panose="02020603050405020304" pitchFamily="18" charset="0"/>
                <a:ea typeface="宋体" panose="02010600030101010101" pitchFamily="2" charset="-122"/>
              </a:rPr>
              <a:t> </a:t>
            </a:r>
            <a:r>
              <a:rPr lang="zh-CN" altLang="zh-CN" sz="2400" b="1" kern="100">
                <a:latin typeface="Times New Roman" panose="02020603050405020304" pitchFamily="18" charset="0"/>
                <a:ea typeface="宋体" panose="02010600030101010101" pitchFamily="2" charset="-122"/>
              </a:rPr>
              <a:t>。”</a:t>
            </a:r>
            <a:endParaRPr lang="zh-CN" altLang="zh-CN" sz="2400" b="1" kern="100">
              <a:latin typeface="Times New Roman" panose="02020603050405020304" pitchFamily="18" charset="0"/>
              <a:ea typeface="宋体" panose="02010600030101010101" pitchFamily="2" charset="-122"/>
            </a:endParaRPr>
          </a:p>
          <a:p>
            <a:pPr fontAlgn="auto">
              <a:lnSpc>
                <a:spcPct val="130000"/>
              </a:lnSpc>
              <a:spcBef>
                <a:spcPct val="0"/>
              </a:spcBef>
              <a:spcAft>
                <a:spcPts val="1000"/>
              </a:spcAft>
              <a:defRPr/>
            </a:pPr>
            <a:r>
              <a:rPr lang="en-US" altLang="zh-CN" sz="2400" b="1" kern="100">
                <a:latin typeface="宋体" panose="02010600030101010101" pitchFamily="2" charset="-122"/>
                <a:ea typeface="宋体" panose="02010600030101010101" pitchFamily="2" charset="-122"/>
              </a:rPr>
              <a:t>(2)</a:t>
            </a:r>
            <a:r>
              <a:rPr lang="zh-CN" altLang="zh-CN" sz="2400" b="1" kern="100">
                <a:latin typeface="Times New Roman" panose="02020603050405020304" pitchFamily="18" charset="0"/>
                <a:ea typeface="宋体" panose="02010600030101010101" pitchFamily="2" charset="-122"/>
              </a:rPr>
              <a:t>《沁园春·长沙》中点明了时间、地点和特定环境的句子是：“</a:t>
            </a:r>
            <a:r>
              <a:rPr lang="en-US" altLang="zh-CN" sz="2400" b="1" u="sng" kern="100">
                <a:latin typeface="Times New Roman" panose="02020603050405020304" pitchFamily="18" charset="0"/>
                <a:ea typeface="宋体" panose="02010600030101010101" pitchFamily="2" charset="-122"/>
              </a:rPr>
              <a:t>_                           </a:t>
            </a:r>
            <a:r>
              <a:rPr lang="zh-CN" altLang="zh-CN" sz="2400" b="1" kern="100">
                <a:latin typeface="Times New Roman" panose="02020603050405020304" pitchFamily="18" charset="0"/>
                <a:ea typeface="宋体" panose="02010600030101010101" pitchFamily="2" charset="-122"/>
              </a:rPr>
              <a:t>，</a:t>
            </a:r>
            <a:r>
              <a:rPr lang="en-US" altLang="zh-CN" sz="2400" b="1" u="sng" kern="100">
                <a:latin typeface="Times New Roman" panose="02020603050405020304" pitchFamily="18" charset="0"/>
                <a:ea typeface="宋体" panose="02010600030101010101" pitchFamily="2" charset="-122"/>
              </a:rPr>
              <a:t>                                   </a:t>
            </a:r>
            <a:r>
              <a:rPr lang="en-US" altLang="zh-CN" sz="2400" b="1" kern="100">
                <a:latin typeface="Times New Roman" panose="02020603050405020304" pitchFamily="18" charset="0"/>
                <a:ea typeface="宋体" panose="02010600030101010101" pitchFamily="2" charset="-122"/>
              </a:rPr>
              <a:t> </a:t>
            </a:r>
            <a:r>
              <a:rPr lang="zh-CN" altLang="zh-CN" sz="2400" b="1" kern="100">
                <a:latin typeface="Times New Roman" panose="02020603050405020304" pitchFamily="18" charset="0"/>
                <a:ea typeface="宋体" panose="02010600030101010101" pitchFamily="2" charset="-122"/>
              </a:rPr>
              <a:t>，</a:t>
            </a:r>
            <a:r>
              <a:rPr lang="en-US" altLang="zh-CN" sz="2400" b="1" u="sng" kern="100">
                <a:latin typeface="Times New Roman" panose="02020603050405020304" pitchFamily="18" charset="0"/>
                <a:ea typeface="宋体" panose="02010600030101010101" pitchFamily="2" charset="-122"/>
              </a:rPr>
              <a:t>                               </a:t>
            </a:r>
            <a:r>
              <a:rPr lang="zh-CN" altLang="zh-CN" sz="2400" b="1" kern="100">
                <a:latin typeface="Times New Roman" panose="02020603050405020304" pitchFamily="18" charset="0"/>
                <a:ea typeface="宋体" panose="02010600030101010101" pitchFamily="2" charset="-122"/>
              </a:rPr>
              <a:t>。”</a:t>
            </a:r>
            <a:endParaRPr lang="zh-CN" altLang="zh-CN" sz="2400" b="1" kern="100">
              <a:latin typeface="Times New Roman" panose="02020603050405020304" pitchFamily="18" charset="0"/>
              <a:ea typeface="宋体" panose="02010600030101010101" pitchFamily="2" charset="-122"/>
            </a:endParaRPr>
          </a:p>
        </p:txBody>
      </p:sp>
      <p:sp>
        <p:nvSpPr>
          <p:cNvPr id="4" name="文本框 3"/>
          <p:cNvSpPr txBox="1">
            <a:spLocks noChangeArrowheads="1"/>
          </p:cNvSpPr>
          <p:nvPr>
            <p:custDataLst>
              <p:tags r:id="rId2"/>
            </p:custDataLst>
          </p:nvPr>
        </p:nvSpPr>
        <p:spPr bwMode="auto">
          <a:xfrm>
            <a:off x="1244283" y="3632518"/>
            <a:ext cx="3531870" cy="414020"/>
          </a:xfrm>
          <a:prstGeom prst="rect">
            <a:avLst/>
          </a:prstGeom>
          <a:noFill/>
          <a:ln w="9525">
            <a:noFill/>
            <a:miter lim="800000"/>
          </a:ln>
        </p:spPr>
        <p:txBody>
          <a:bodyPr wrap="none">
            <a:spAutoFit/>
          </a:bodyPr>
          <a:lstStyle/>
          <a:p>
            <a:r>
              <a:rPr lang="zh-CN" altLang="en-US" sz="2100" b="1">
                <a:solidFill>
                  <a:srgbClr val="FF0000"/>
                </a:solidFill>
              </a:rPr>
              <a:t>（</a:t>
            </a:r>
            <a:r>
              <a:rPr lang="en-US" altLang="zh-CN" sz="2100" b="1">
                <a:solidFill>
                  <a:srgbClr val="FF0000"/>
                </a:solidFill>
              </a:rPr>
              <a:t>1</a:t>
            </a:r>
            <a:r>
              <a:rPr lang="zh-CN" altLang="en-US" sz="2100" b="1">
                <a:solidFill>
                  <a:srgbClr val="FF0000"/>
                </a:solidFill>
              </a:rPr>
              <a:t>）漫江碧透，百舸争流。</a:t>
            </a:r>
            <a:endParaRPr lang="zh-CN" altLang="en-US" sz="2100" b="1">
              <a:solidFill>
                <a:srgbClr val="FF0000"/>
              </a:solidFill>
            </a:endParaRPr>
          </a:p>
        </p:txBody>
      </p:sp>
      <p:sp>
        <p:nvSpPr>
          <p:cNvPr id="5" name="文本框 4"/>
          <p:cNvSpPr txBox="1">
            <a:spLocks noChangeArrowheads="1"/>
          </p:cNvSpPr>
          <p:nvPr>
            <p:custDataLst>
              <p:tags r:id="rId3"/>
            </p:custDataLst>
          </p:nvPr>
        </p:nvSpPr>
        <p:spPr bwMode="auto">
          <a:xfrm>
            <a:off x="1244521" y="4270851"/>
            <a:ext cx="4865370" cy="414020"/>
          </a:xfrm>
          <a:prstGeom prst="rect">
            <a:avLst/>
          </a:prstGeom>
          <a:noFill/>
          <a:ln w="9525">
            <a:noFill/>
            <a:miter lim="800000"/>
          </a:ln>
        </p:spPr>
        <p:txBody>
          <a:bodyPr wrap="none">
            <a:spAutoFit/>
          </a:bodyPr>
          <a:lstStyle/>
          <a:p>
            <a:r>
              <a:rPr lang="zh-CN" altLang="en-US" sz="2100" b="1">
                <a:solidFill>
                  <a:srgbClr val="FF0000"/>
                </a:solidFill>
              </a:rPr>
              <a:t>（</a:t>
            </a:r>
            <a:r>
              <a:rPr lang="en-US" altLang="zh-CN" sz="2100" b="1">
                <a:solidFill>
                  <a:srgbClr val="FF0000"/>
                </a:solidFill>
              </a:rPr>
              <a:t>2</a:t>
            </a:r>
            <a:r>
              <a:rPr lang="zh-CN" altLang="en-US" sz="2100" b="1">
                <a:solidFill>
                  <a:srgbClr val="FF0000"/>
                </a:solidFill>
              </a:rPr>
              <a:t>）独立寒秋，湘江北去，橘子洲头。</a:t>
            </a:r>
            <a:endParaRPr lang="zh-CN" altLang="en-US" sz="21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060" y="519430"/>
            <a:ext cx="8438515" cy="4523105"/>
          </a:xfrm>
          <a:prstGeom prst="rect">
            <a:avLst/>
          </a:prstGeom>
          <a:noFill/>
        </p:spPr>
        <p:txBody>
          <a:bodyPr wrap="square" rtlCol="0">
            <a:spAutoFit/>
          </a:bodyPr>
          <a:p>
            <a:pPr>
              <a:lnSpc>
                <a:spcPct val="150000"/>
              </a:lnSpc>
            </a:pP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橘子洲，位于长沙市区对面的湘江江心。作为一座承接历史的桥，她浸染着湖湘文化，具有浓厚的历史底蕴。朱熹、张</a:t>
            </a: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拭</a:t>
            </a:r>
            <a:r>
              <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、曾国藩等名人与橘子洲有不解之缘。伟人毛泽东站在橘子洲头发出的"问苍茫大地，谁主沉浮?"的青春呐喊更是长久回荡在历史的天空里。</a:t>
            </a:r>
            <a:endParaRPr lang="en-US" alt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custDataLst>
              <p:tags r:id="rId1"/>
            </p:custDataLst>
          </p:nvPr>
        </p:nvCxnSpPr>
        <p:spPr>
          <a:xfrm flipH="1">
            <a:off x="757238" y="3798563"/>
            <a:ext cx="81153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
            </p:custDataLst>
          </p:nvPr>
        </p:nvCxnSpPr>
        <p:spPr>
          <a:xfrm flipH="1">
            <a:off x="757238" y="2601000"/>
            <a:ext cx="81153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标题 1"/>
          <p:cNvSpPr txBox="1"/>
          <p:nvPr>
            <p:custDataLst>
              <p:tags r:id="rId3"/>
            </p:custDataLst>
          </p:nvPr>
        </p:nvSpPr>
        <p:spPr>
          <a:xfrm>
            <a:off x="799782" y="228247"/>
            <a:ext cx="1785938" cy="424556"/>
          </a:xfrm>
        </p:spPr>
        <p:txBody>
          <a:bodyPr lIns="68580" tIns="34290" rIns="68580" bIns="3429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zh-CN" sz="3200" b="1">
                <a:solidFill>
                  <a:srgbClr val="002060"/>
                </a:solidFill>
                <a:latin typeface="楷体" panose="02010609060101010101" pitchFamily="49" charset="-122"/>
                <a:ea typeface="楷体" panose="02010609060101010101" pitchFamily="49" charset="-122"/>
              </a:rPr>
              <a:t>诗歌常识</a:t>
            </a:r>
            <a:endParaRPr lang="zh-CN" altLang="zh-CN" sz="3200" b="1">
              <a:solidFill>
                <a:srgbClr val="002060"/>
              </a:solidFill>
              <a:latin typeface="楷体" panose="02010609060101010101" pitchFamily="49" charset="-122"/>
              <a:ea typeface="楷体" panose="02010609060101010101" pitchFamily="49" charset="-122"/>
            </a:endParaRPr>
          </a:p>
        </p:txBody>
      </p:sp>
      <p:sp>
        <p:nvSpPr>
          <p:cNvPr id="9" name="文本框 8"/>
          <p:cNvSpPr txBox="1"/>
          <p:nvPr>
            <p:custDataLst>
              <p:tags r:id="rId4"/>
            </p:custDataLst>
          </p:nvPr>
        </p:nvSpPr>
        <p:spPr>
          <a:xfrm>
            <a:off x="2699597" y="1718106"/>
            <a:ext cx="941070" cy="391160"/>
          </a:xfrm>
          <a:prstGeom prst="rect">
            <a:avLst/>
          </a:prstGeom>
          <a:solidFill>
            <a:srgbClr val="C00000"/>
          </a:solidFill>
        </p:spPr>
        <p:txBody>
          <a:bodyPr wrap="none" lIns="68580" tIns="34290" rIns="68580" bIns="34290" rtlCol="0">
            <a:spAutoFit/>
          </a:bodyPr>
          <a:lstStyle/>
          <a:p>
            <a:r>
              <a:rPr lang="zh-CN" altLang="en-US" sz="2100" b="1">
                <a:solidFill>
                  <a:schemeClr val="bg1"/>
                </a:solidFill>
                <a:latin typeface="宋体" panose="02010600030101010101" pitchFamily="2" charset="-122"/>
                <a:ea typeface="宋体" panose="02010600030101010101" pitchFamily="2" charset="-122"/>
              </a:rPr>
              <a:t>古体诗</a:t>
            </a:r>
            <a:endParaRPr lang="zh-CN" altLang="en-US" sz="2100" b="1">
              <a:solidFill>
                <a:schemeClr val="bg1"/>
              </a:solidFill>
              <a:latin typeface="宋体" panose="02010600030101010101" pitchFamily="2" charset="-122"/>
              <a:ea typeface="宋体" panose="02010600030101010101" pitchFamily="2" charset="-122"/>
            </a:endParaRPr>
          </a:p>
        </p:txBody>
      </p:sp>
      <p:sp>
        <p:nvSpPr>
          <p:cNvPr id="10" name="文本框 9"/>
          <p:cNvSpPr txBox="1"/>
          <p:nvPr>
            <p:custDataLst>
              <p:tags r:id="rId5"/>
            </p:custDataLst>
          </p:nvPr>
        </p:nvSpPr>
        <p:spPr>
          <a:xfrm>
            <a:off x="2699385" y="3004185"/>
            <a:ext cx="947420" cy="391160"/>
          </a:xfrm>
          <a:prstGeom prst="rect">
            <a:avLst/>
          </a:prstGeom>
          <a:solidFill>
            <a:srgbClr val="C00000"/>
          </a:solidFill>
        </p:spPr>
        <p:txBody>
          <a:bodyPr wrap="square" lIns="68580" tIns="34290" rIns="68580" bIns="34290" rtlCol="0">
            <a:spAutoFit/>
          </a:bodyPr>
          <a:lstStyle/>
          <a:p>
            <a:r>
              <a:rPr lang="zh-CN" altLang="en-US" sz="2100" b="1">
                <a:solidFill>
                  <a:schemeClr val="bg1"/>
                </a:solidFill>
                <a:latin typeface="宋体" panose="02010600030101010101" pitchFamily="2" charset="-122"/>
                <a:ea typeface="宋体" panose="02010600030101010101" pitchFamily="2" charset="-122"/>
              </a:rPr>
              <a:t>近体诗</a:t>
            </a:r>
            <a:endParaRPr lang="zh-CN" altLang="en-US" sz="2100" b="1">
              <a:solidFill>
                <a:schemeClr val="bg1"/>
              </a:solidFill>
              <a:latin typeface="宋体" panose="02010600030101010101" pitchFamily="2" charset="-122"/>
              <a:ea typeface="宋体" panose="02010600030101010101" pitchFamily="2" charset="-122"/>
            </a:endParaRPr>
          </a:p>
        </p:txBody>
      </p:sp>
      <p:sp>
        <p:nvSpPr>
          <p:cNvPr id="12" name="文本框 11"/>
          <p:cNvSpPr txBox="1"/>
          <p:nvPr>
            <p:custDataLst>
              <p:tags r:id="rId6"/>
            </p:custDataLst>
          </p:nvPr>
        </p:nvSpPr>
        <p:spPr>
          <a:xfrm>
            <a:off x="4074864" y="1263594"/>
            <a:ext cx="670560" cy="391160"/>
          </a:xfrm>
          <a:prstGeom prst="rect">
            <a:avLst/>
          </a:prstGeom>
          <a:solidFill>
            <a:schemeClr val="bg1"/>
          </a:solidFill>
          <a:ln>
            <a:solidFill>
              <a:srgbClr val="C00000"/>
            </a:solidFill>
          </a:ln>
        </p:spPr>
        <p:txBody>
          <a:bodyPr wrap="square" lIns="68580" tIns="34290" rIns="68580" bIns="34290" rtlCol="0">
            <a:spAutoFit/>
          </a:bodyPr>
          <a:lstStyle/>
          <a:p>
            <a:pPr algn="ctr"/>
            <a:r>
              <a:rPr lang="zh-CN" altLang="en-US" sz="2100" b="1">
                <a:solidFill>
                  <a:srgbClr val="C00000"/>
                </a:solidFill>
                <a:latin typeface="宋体" panose="02010600030101010101" pitchFamily="2" charset="-122"/>
                <a:ea typeface="宋体" panose="02010600030101010101" pitchFamily="2" charset="-122"/>
              </a:rPr>
              <a:t>歌</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13" name="文本框 12"/>
          <p:cNvSpPr txBox="1"/>
          <p:nvPr>
            <p:custDataLst>
              <p:tags r:id="rId7"/>
            </p:custDataLst>
          </p:nvPr>
        </p:nvSpPr>
        <p:spPr>
          <a:xfrm>
            <a:off x="4073871" y="1693830"/>
            <a:ext cx="670560" cy="391160"/>
          </a:xfrm>
          <a:prstGeom prst="rect">
            <a:avLst/>
          </a:prstGeom>
          <a:solidFill>
            <a:schemeClr val="bg1"/>
          </a:solidFill>
          <a:ln>
            <a:solidFill>
              <a:srgbClr val="C00000"/>
            </a:solidFill>
          </a:ln>
        </p:spPr>
        <p:txBody>
          <a:bodyPr wrap="square" lIns="68580" tIns="34290" rIns="68580" bIns="34290" rtlCol="0">
            <a:spAutoFit/>
          </a:bodyPr>
          <a:lstStyle/>
          <a:p>
            <a:pPr algn="ctr"/>
            <a:r>
              <a:rPr lang="zh-CN" altLang="en-US" sz="2100" b="1">
                <a:solidFill>
                  <a:srgbClr val="C00000"/>
                </a:solidFill>
                <a:latin typeface="宋体" panose="02010600030101010101" pitchFamily="2" charset="-122"/>
                <a:ea typeface="宋体" panose="02010600030101010101" pitchFamily="2" charset="-122"/>
              </a:rPr>
              <a:t>行</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14" name="文本框 13"/>
          <p:cNvSpPr txBox="1"/>
          <p:nvPr>
            <p:custDataLst>
              <p:tags r:id="rId8"/>
            </p:custDataLst>
          </p:nvPr>
        </p:nvSpPr>
        <p:spPr>
          <a:xfrm>
            <a:off x="4074864" y="2118339"/>
            <a:ext cx="670560" cy="391160"/>
          </a:xfrm>
          <a:prstGeom prst="rect">
            <a:avLst/>
          </a:prstGeom>
          <a:solidFill>
            <a:schemeClr val="bg1"/>
          </a:solidFill>
          <a:ln>
            <a:solidFill>
              <a:srgbClr val="C00000"/>
            </a:solidFill>
          </a:ln>
        </p:spPr>
        <p:txBody>
          <a:bodyPr wrap="square" lIns="68580" tIns="34290" rIns="68580" bIns="34290" rtlCol="0">
            <a:spAutoFit/>
          </a:bodyPr>
          <a:lstStyle/>
          <a:p>
            <a:pPr algn="ctr"/>
            <a:r>
              <a:rPr lang="zh-CN" altLang="en-US" sz="2100" b="1">
                <a:solidFill>
                  <a:srgbClr val="C00000"/>
                </a:solidFill>
                <a:latin typeface="宋体" panose="02010600030101010101" pitchFamily="2" charset="-122"/>
                <a:ea typeface="宋体" panose="02010600030101010101" pitchFamily="2" charset="-122"/>
              </a:rPr>
              <a:t>吟</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15" name="文本框 14"/>
          <p:cNvSpPr txBox="1"/>
          <p:nvPr>
            <p:custDataLst>
              <p:tags r:id="rId9"/>
            </p:custDataLst>
          </p:nvPr>
        </p:nvSpPr>
        <p:spPr>
          <a:xfrm>
            <a:off x="5136977" y="1263753"/>
            <a:ext cx="941070" cy="391160"/>
          </a:xfrm>
          <a:prstGeom prst="rect">
            <a:avLst/>
          </a:prstGeom>
          <a:noFill/>
        </p:spPr>
        <p:txBody>
          <a:bodyPr wrap="none" lIns="68580" tIns="34290" rIns="68580" bIns="34290" rtlCol="0" anchor="ctr">
            <a:spAutoFit/>
          </a:bodyPr>
          <a:lstStyle/>
          <a:p>
            <a:r>
              <a:rPr lang="zh-CN" altLang="en-US" sz="2100" b="1">
                <a:latin typeface="宋体" panose="02010600030101010101" pitchFamily="2" charset="-122"/>
                <a:ea typeface="宋体" panose="02010600030101010101" pitchFamily="2" charset="-122"/>
              </a:rPr>
              <a:t>诗经体</a:t>
            </a:r>
            <a:endParaRPr lang="zh-CN" altLang="en-US" sz="2100" b="1">
              <a:latin typeface="宋体" panose="02010600030101010101" pitchFamily="2" charset="-122"/>
              <a:ea typeface="宋体" panose="02010600030101010101" pitchFamily="2" charset="-122"/>
            </a:endParaRPr>
          </a:p>
        </p:txBody>
      </p:sp>
      <p:sp>
        <p:nvSpPr>
          <p:cNvPr id="16" name="文本框 15"/>
          <p:cNvSpPr txBox="1"/>
          <p:nvPr>
            <p:custDataLst>
              <p:tags r:id="rId10"/>
            </p:custDataLst>
          </p:nvPr>
        </p:nvSpPr>
        <p:spPr>
          <a:xfrm>
            <a:off x="5133263" y="1693855"/>
            <a:ext cx="941070" cy="391160"/>
          </a:xfrm>
          <a:prstGeom prst="rect">
            <a:avLst/>
          </a:prstGeom>
          <a:noFill/>
        </p:spPr>
        <p:txBody>
          <a:bodyPr wrap="none" lIns="68580" tIns="34290" rIns="68580" bIns="34290" rtlCol="0" anchor="ctr">
            <a:spAutoFit/>
          </a:bodyPr>
          <a:lstStyle/>
          <a:p>
            <a:r>
              <a:rPr lang="zh-CN" altLang="en-US" sz="2100" b="1">
                <a:latin typeface="宋体" panose="02010600030101010101" pitchFamily="2" charset="-122"/>
                <a:ea typeface="宋体" panose="02010600030101010101" pitchFamily="2" charset="-122"/>
              </a:rPr>
              <a:t>楚辞体</a:t>
            </a:r>
            <a:endParaRPr lang="zh-CN" altLang="en-US" sz="2100" b="1">
              <a:latin typeface="宋体" panose="02010600030101010101" pitchFamily="2" charset="-122"/>
              <a:ea typeface="宋体" panose="02010600030101010101" pitchFamily="2" charset="-122"/>
            </a:endParaRPr>
          </a:p>
        </p:txBody>
      </p:sp>
      <p:sp>
        <p:nvSpPr>
          <p:cNvPr id="17" name="文本框 16"/>
          <p:cNvSpPr txBox="1"/>
          <p:nvPr>
            <p:custDataLst>
              <p:tags r:id="rId11"/>
            </p:custDataLst>
          </p:nvPr>
        </p:nvSpPr>
        <p:spPr>
          <a:xfrm>
            <a:off x="5136977" y="2118498"/>
            <a:ext cx="941070" cy="391160"/>
          </a:xfrm>
          <a:prstGeom prst="rect">
            <a:avLst/>
          </a:prstGeom>
          <a:noFill/>
        </p:spPr>
        <p:txBody>
          <a:bodyPr wrap="none" lIns="68580" tIns="34290" rIns="68580" bIns="34290" rtlCol="0" anchor="ctr">
            <a:spAutoFit/>
          </a:bodyPr>
          <a:lstStyle/>
          <a:p>
            <a:r>
              <a:rPr lang="zh-CN" altLang="en-US" sz="2100" b="1">
                <a:latin typeface="宋体" panose="02010600030101010101" pitchFamily="2" charset="-122"/>
                <a:ea typeface="宋体" panose="02010600030101010101" pitchFamily="2" charset="-122"/>
              </a:rPr>
              <a:t>乐府体</a:t>
            </a:r>
            <a:endParaRPr lang="zh-CN" altLang="en-US" sz="2100" b="1">
              <a:latin typeface="宋体" panose="02010600030101010101" pitchFamily="2" charset="-122"/>
              <a:ea typeface="宋体" panose="02010600030101010101" pitchFamily="2" charset="-122"/>
            </a:endParaRPr>
          </a:p>
        </p:txBody>
      </p:sp>
      <p:sp>
        <p:nvSpPr>
          <p:cNvPr id="18" name="文本框 17"/>
          <p:cNvSpPr txBox="1"/>
          <p:nvPr>
            <p:custDataLst>
              <p:tags r:id="rId12"/>
            </p:custDataLst>
          </p:nvPr>
        </p:nvSpPr>
        <p:spPr>
          <a:xfrm>
            <a:off x="4073871" y="2739978"/>
            <a:ext cx="673100" cy="391160"/>
          </a:xfrm>
          <a:prstGeom prst="rect">
            <a:avLst/>
          </a:prstGeom>
          <a:solidFill>
            <a:schemeClr val="bg1"/>
          </a:solidFill>
          <a:ln>
            <a:solidFill>
              <a:srgbClr val="C00000"/>
            </a:solidFill>
          </a:ln>
        </p:spPr>
        <p:txBody>
          <a:bodyPr wrap="none" lIns="68580" tIns="34290" rIns="68580" bIns="34290" rtlCol="0">
            <a:spAutoFit/>
          </a:bodyPr>
          <a:lstStyle/>
          <a:p>
            <a:r>
              <a:rPr lang="zh-CN" altLang="en-US" sz="2100" b="1">
                <a:solidFill>
                  <a:srgbClr val="C00000"/>
                </a:solidFill>
                <a:latin typeface="宋体" panose="02010600030101010101" pitchFamily="2" charset="-122"/>
                <a:ea typeface="宋体" panose="02010600030101010101" pitchFamily="2" charset="-122"/>
              </a:rPr>
              <a:t>绝句</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19" name="文本框 18"/>
          <p:cNvSpPr txBox="1"/>
          <p:nvPr>
            <p:custDataLst>
              <p:tags r:id="rId13"/>
            </p:custDataLst>
          </p:nvPr>
        </p:nvSpPr>
        <p:spPr>
          <a:xfrm>
            <a:off x="4073871" y="3244549"/>
            <a:ext cx="673100" cy="391160"/>
          </a:xfrm>
          <a:prstGeom prst="rect">
            <a:avLst/>
          </a:prstGeom>
          <a:solidFill>
            <a:schemeClr val="bg1"/>
          </a:solidFill>
          <a:ln>
            <a:solidFill>
              <a:srgbClr val="C00000"/>
            </a:solidFill>
          </a:ln>
        </p:spPr>
        <p:txBody>
          <a:bodyPr wrap="none" lIns="68580" tIns="34290" rIns="68580" bIns="34290" rtlCol="0">
            <a:spAutoFit/>
          </a:bodyPr>
          <a:lstStyle/>
          <a:p>
            <a:r>
              <a:rPr lang="zh-CN" altLang="en-US" sz="2100" b="1">
                <a:solidFill>
                  <a:srgbClr val="C00000"/>
                </a:solidFill>
                <a:latin typeface="宋体" panose="02010600030101010101" pitchFamily="2" charset="-122"/>
                <a:ea typeface="宋体" panose="02010600030101010101" pitchFamily="2" charset="-122"/>
              </a:rPr>
              <a:t>律诗</a:t>
            </a:r>
            <a:endParaRPr lang="zh-CN" altLang="en-US" sz="2100" b="1">
              <a:solidFill>
                <a:srgbClr val="C00000"/>
              </a:solidFill>
              <a:latin typeface="宋体" panose="02010600030101010101" pitchFamily="2" charset="-122"/>
              <a:ea typeface="宋体" panose="02010600030101010101" pitchFamily="2" charset="-122"/>
            </a:endParaRPr>
          </a:p>
        </p:txBody>
      </p:sp>
      <p:sp>
        <p:nvSpPr>
          <p:cNvPr id="20" name="文本框 19"/>
          <p:cNvSpPr txBox="1"/>
          <p:nvPr>
            <p:custDataLst>
              <p:tags r:id="rId14"/>
            </p:custDataLst>
          </p:nvPr>
        </p:nvSpPr>
        <p:spPr>
          <a:xfrm>
            <a:off x="2699597" y="3983005"/>
            <a:ext cx="4009784" cy="842645"/>
          </a:xfrm>
          <a:prstGeom prst="rect">
            <a:avLst/>
          </a:prstGeom>
          <a:noFill/>
        </p:spPr>
        <p:txBody>
          <a:bodyPr wrap="square" lIns="68580" tIns="34290" rIns="68580" bIns="34290" rtlCol="0">
            <a:spAutoFit/>
          </a:bodyPr>
          <a:lstStyle/>
          <a:p>
            <a:pPr>
              <a:lnSpc>
                <a:spcPct val="120000"/>
              </a:lnSpc>
            </a:pPr>
            <a:r>
              <a:rPr lang="zh-CN" altLang="en-US" sz="2100" b="1">
                <a:latin typeface="宋体" panose="02010600030101010101" pitchFamily="2" charset="-122"/>
                <a:ea typeface="宋体" panose="02010600030101010101" pitchFamily="2" charset="-122"/>
              </a:rPr>
              <a:t>白话写诗；不受格律束缚；</a:t>
            </a:r>
            <a:endParaRPr lang="zh-CN" altLang="en-US" sz="2100" b="1">
              <a:latin typeface="宋体" panose="02010600030101010101" pitchFamily="2" charset="-122"/>
              <a:ea typeface="宋体" panose="02010600030101010101" pitchFamily="2" charset="-122"/>
            </a:endParaRPr>
          </a:p>
          <a:p>
            <a:pPr>
              <a:lnSpc>
                <a:spcPct val="120000"/>
              </a:lnSpc>
            </a:pPr>
            <a:r>
              <a:rPr lang="zh-CN" altLang="en-US" sz="2100" b="1">
                <a:latin typeface="宋体" panose="02010600030101010101" pitchFamily="2" charset="-122"/>
                <a:ea typeface="宋体" panose="02010600030101010101" pitchFamily="2" charset="-122"/>
              </a:rPr>
              <a:t>适合表达现代人的思想情感。</a:t>
            </a:r>
            <a:endParaRPr lang="zh-CN" altLang="en-US" sz="2100" b="1">
              <a:latin typeface="宋体" panose="02010600030101010101" pitchFamily="2" charset="-122"/>
              <a:ea typeface="宋体" panose="02010600030101010101" pitchFamily="2" charset="-122"/>
            </a:endParaRPr>
          </a:p>
        </p:txBody>
      </p:sp>
      <p:cxnSp>
        <p:nvCxnSpPr>
          <p:cNvPr id="3" name="直接箭头连接符 2"/>
          <p:cNvCxnSpPr/>
          <p:nvPr>
            <p:custDataLst>
              <p:tags r:id="rId15"/>
            </p:custDataLst>
          </p:nvPr>
        </p:nvCxnSpPr>
        <p:spPr>
          <a:xfrm flipH="1">
            <a:off x="7371011" y="1191917"/>
            <a:ext cx="0" cy="362848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8" name="组合 7"/>
          <p:cNvGrpSpPr/>
          <p:nvPr>
            <p:custDataLst>
              <p:tags r:id="rId16"/>
            </p:custDataLst>
          </p:nvPr>
        </p:nvGrpSpPr>
        <p:grpSpPr>
          <a:xfrm>
            <a:off x="6459355" y="3604452"/>
            <a:ext cx="1004129" cy="332225"/>
            <a:chOff x="8612474" y="4805935"/>
            <a:chExt cx="1338838" cy="442967"/>
          </a:xfrm>
        </p:grpSpPr>
        <p:sp>
          <p:nvSpPr>
            <p:cNvPr id="35" name="标题 1"/>
            <p:cNvSpPr txBox="1"/>
            <p:nvPr>
              <p:custDataLst>
                <p:tags r:id="rId17"/>
              </p:custDataLst>
            </p:nvPr>
          </p:nvSpPr>
          <p:spPr>
            <a:xfrm>
              <a:off x="8612474" y="4805935"/>
              <a:ext cx="1156465" cy="442967"/>
            </a:xfrm>
          </p:spPr>
          <p:txBody>
            <a:bodyPr vert="horz" anchor="ctr">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400">
                  <a:solidFill>
                    <a:srgbClr val="C00000"/>
                  </a:solidFill>
                  <a:latin typeface="隶书" panose="02010509060101010101" pitchFamily="49" charset="-122"/>
                  <a:ea typeface="隶书" panose="02010509060101010101" pitchFamily="49" charset="-122"/>
                </a:rPr>
                <a:t>五四</a:t>
              </a:r>
              <a:endParaRPr lang="zh-CN" altLang="en-US" sz="2400">
                <a:solidFill>
                  <a:srgbClr val="C00000"/>
                </a:solidFill>
                <a:latin typeface="隶书" panose="02010509060101010101" pitchFamily="49" charset="-122"/>
                <a:ea typeface="隶书" panose="02010509060101010101" pitchFamily="49" charset="-122"/>
              </a:endParaRPr>
            </a:p>
          </p:txBody>
        </p:sp>
        <p:sp>
          <p:nvSpPr>
            <p:cNvPr id="38" name="椭圆 37"/>
            <p:cNvSpPr/>
            <p:nvPr>
              <p:custDataLst>
                <p:tags r:id="rId18"/>
              </p:custDataLst>
            </p:nvPr>
          </p:nvSpPr>
          <p:spPr>
            <a:xfrm>
              <a:off x="9715009" y="4946599"/>
              <a:ext cx="236303" cy="236303"/>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hidden="1"/>
          <p:cNvSpPr txBox="1"/>
          <p:nvPr>
            <p:custDataLst>
              <p:tags r:id="rId19"/>
            </p:custDataLst>
          </p:nvPr>
        </p:nvSpPr>
        <p:spPr>
          <a:xfrm>
            <a:off x="757237" y="2258833"/>
            <a:ext cx="1677383" cy="530915"/>
          </a:xfrm>
          <a:prstGeom prst="rect">
            <a:avLst/>
          </a:prstGeom>
          <a:noFill/>
        </p:spPr>
        <p:txBody>
          <a:bodyPr wrap="none" lIns="68580" tIns="34290" rIns="68580" bIns="34290" rtlCol="0">
            <a:spAutoFit/>
          </a:bodyPr>
          <a:lstStyle/>
          <a:p>
            <a:r>
              <a:rPr lang="zh-CN" altLang="en-US" sz="3000">
                <a:solidFill>
                  <a:srgbClr val="C00000"/>
                </a:solidFill>
                <a:latin typeface="汉仪秦川飞影W" panose="00020600040101010101" pitchFamily="18" charset="-122"/>
                <a:ea typeface="汉仪秦川飞影W" panose="00020600040101010101" pitchFamily="18" charset="-122"/>
              </a:rPr>
              <a:t>古典诗歌</a:t>
            </a:r>
            <a:endParaRPr lang="zh-CN" altLang="en-US" sz="3000">
              <a:solidFill>
                <a:srgbClr val="C00000"/>
              </a:solidFill>
              <a:latin typeface="汉仪秦川飞影W" panose="00020600040101010101" pitchFamily="18" charset="-122"/>
              <a:ea typeface="汉仪秦川飞影W" panose="00020600040101010101" pitchFamily="18" charset="-122"/>
            </a:endParaRPr>
          </a:p>
        </p:txBody>
      </p:sp>
      <p:sp>
        <p:nvSpPr>
          <p:cNvPr id="42" name="文本框 41" hidden="1"/>
          <p:cNvSpPr txBox="1"/>
          <p:nvPr>
            <p:custDataLst>
              <p:tags r:id="rId20"/>
            </p:custDataLst>
          </p:nvPr>
        </p:nvSpPr>
        <p:spPr>
          <a:xfrm>
            <a:off x="757237" y="4063002"/>
            <a:ext cx="1677383" cy="530915"/>
          </a:xfrm>
          <a:prstGeom prst="rect">
            <a:avLst/>
          </a:prstGeom>
          <a:noFill/>
        </p:spPr>
        <p:txBody>
          <a:bodyPr wrap="none" lIns="68580" tIns="34290" rIns="68580" bIns="34290" rtlCol="0">
            <a:spAutoFit/>
          </a:bodyPr>
          <a:lstStyle/>
          <a:p>
            <a:r>
              <a:rPr lang="zh-CN" altLang="en-US" sz="3000">
                <a:solidFill>
                  <a:srgbClr val="C00000"/>
                </a:solidFill>
                <a:latin typeface="汉仪秦川飞影W" panose="00020600040101010101" pitchFamily="18" charset="-122"/>
                <a:ea typeface="汉仪秦川飞影W" panose="00020600040101010101" pitchFamily="18" charset="-122"/>
              </a:rPr>
              <a:t>现代新诗</a:t>
            </a:r>
            <a:endParaRPr lang="zh-CN" altLang="en-US" sz="3000">
              <a:solidFill>
                <a:srgbClr val="C00000"/>
              </a:solidFill>
              <a:latin typeface="汉仪秦川飞影W" panose="00020600040101010101" pitchFamily="18" charset="-122"/>
              <a:ea typeface="汉仪秦川飞影W" panose="00020600040101010101" pitchFamily="18" charset="-122"/>
            </a:endParaRPr>
          </a:p>
        </p:txBody>
      </p:sp>
      <p:grpSp>
        <p:nvGrpSpPr>
          <p:cNvPr id="7" name="组合 6"/>
          <p:cNvGrpSpPr/>
          <p:nvPr>
            <p:custDataLst>
              <p:tags r:id="rId21"/>
            </p:custDataLst>
          </p:nvPr>
        </p:nvGrpSpPr>
        <p:grpSpPr>
          <a:xfrm>
            <a:off x="6459355" y="2377068"/>
            <a:ext cx="1004129" cy="332225"/>
            <a:chOff x="8612474" y="3169423"/>
            <a:chExt cx="1338838" cy="442967"/>
          </a:xfrm>
        </p:grpSpPr>
        <p:sp>
          <p:nvSpPr>
            <p:cNvPr id="44" name="标题 1"/>
            <p:cNvSpPr txBox="1"/>
            <p:nvPr>
              <p:custDataLst>
                <p:tags r:id="rId22"/>
              </p:custDataLst>
            </p:nvPr>
          </p:nvSpPr>
          <p:spPr>
            <a:xfrm>
              <a:off x="8612474" y="3169423"/>
              <a:ext cx="1156465" cy="442967"/>
            </a:xfrm>
          </p:spPr>
          <p:txBody>
            <a:bodyPr vert="horz" anchor="ctr">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400">
                  <a:solidFill>
                    <a:srgbClr val="C00000"/>
                  </a:solidFill>
                  <a:latin typeface="隶书" panose="02010509060101010101" pitchFamily="49" charset="-122"/>
                  <a:ea typeface="隶书" panose="02010509060101010101" pitchFamily="49" charset="-122"/>
                </a:rPr>
                <a:t>唐代</a:t>
              </a:r>
              <a:endParaRPr lang="zh-CN" altLang="en-US" sz="2400">
                <a:solidFill>
                  <a:srgbClr val="C00000"/>
                </a:solidFill>
                <a:latin typeface="隶书" panose="02010509060101010101" pitchFamily="49" charset="-122"/>
                <a:ea typeface="隶书" panose="02010509060101010101" pitchFamily="49" charset="-122"/>
              </a:endParaRPr>
            </a:p>
          </p:txBody>
        </p:sp>
        <p:sp>
          <p:nvSpPr>
            <p:cNvPr id="46" name="椭圆 45"/>
            <p:cNvSpPr/>
            <p:nvPr>
              <p:custDataLst>
                <p:tags r:id="rId23"/>
              </p:custDataLst>
            </p:nvPr>
          </p:nvSpPr>
          <p:spPr>
            <a:xfrm>
              <a:off x="9715009" y="3327418"/>
              <a:ext cx="236303" cy="236303"/>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左大括号 46"/>
          <p:cNvSpPr/>
          <p:nvPr>
            <p:custDataLst>
              <p:tags r:id="rId24"/>
            </p:custDataLst>
          </p:nvPr>
        </p:nvSpPr>
        <p:spPr>
          <a:xfrm>
            <a:off x="2433222" y="1965042"/>
            <a:ext cx="205714" cy="1210081"/>
          </a:xfrm>
          <a:prstGeom prst="leftBrace">
            <a:avLst>
              <a:gd name="adj1" fmla="val 9844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49" name="左大括号 48"/>
          <p:cNvSpPr/>
          <p:nvPr>
            <p:custDataLst>
              <p:tags r:id="rId25"/>
            </p:custDataLst>
          </p:nvPr>
        </p:nvSpPr>
        <p:spPr>
          <a:xfrm>
            <a:off x="3705612" y="1302307"/>
            <a:ext cx="205714" cy="1210081"/>
          </a:xfrm>
          <a:prstGeom prst="leftBrace">
            <a:avLst>
              <a:gd name="adj1" fmla="val 9844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50" name="左大括号 49"/>
          <p:cNvSpPr/>
          <p:nvPr>
            <p:custDataLst>
              <p:tags r:id="rId26"/>
            </p:custDataLst>
          </p:nvPr>
        </p:nvSpPr>
        <p:spPr>
          <a:xfrm>
            <a:off x="3705612" y="2756142"/>
            <a:ext cx="205714" cy="865931"/>
          </a:xfrm>
          <a:prstGeom prst="leftBrace">
            <a:avLst>
              <a:gd name="adj1" fmla="val 9844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53" name="直接连接符 52"/>
          <p:cNvCxnSpPr>
            <a:stCxn id="12" idx="3"/>
            <a:endCxn id="15" idx="1"/>
          </p:cNvCxnSpPr>
          <p:nvPr>
            <p:custDataLst>
              <p:tags r:id="rId27"/>
            </p:custDataLst>
          </p:nvPr>
        </p:nvCxnSpPr>
        <p:spPr>
          <a:xfrm>
            <a:off x="4745424" y="1459333"/>
            <a:ext cx="39179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13" idx="3"/>
            <a:endCxn id="16" idx="1"/>
          </p:cNvCxnSpPr>
          <p:nvPr>
            <p:custDataLst>
              <p:tags r:id="rId28"/>
            </p:custDataLst>
          </p:nvPr>
        </p:nvCxnSpPr>
        <p:spPr>
          <a:xfrm>
            <a:off x="4744432" y="1888935"/>
            <a:ext cx="388620"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14" idx="3"/>
            <a:endCxn id="17" idx="1"/>
          </p:cNvCxnSpPr>
          <p:nvPr>
            <p:custDataLst>
              <p:tags r:id="rId29"/>
            </p:custDataLst>
          </p:nvPr>
        </p:nvCxnSpPr>
        <p:spPr>
          <a:xfrm>
            <a:off x="4745424" y="2314078"/>
            <a:ext cx="39179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custDataLst>
              <p:tags r:id="rId30"/>
            </p:custDataLst>
          </p:nvPr>
        </p:nvSpPr>
        <p:spPr>
          <a:xfrm>
            <a:off x="7715494" y="1267914"/>
            <a:ext cx="634298" cy="382838"/>
          </a:xfrm>
          <a:prstGeom prst="wedgeRoundRectCallout">
            <a:avLst>
              <a:gd name="adj1" fmla="val -55890"/>
              <a:gd name="adj2" fmla="val 25204"/>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诗经</a:t>
            </a:r>
            <a:endParaRPr lang="zh-CN" altLang="en-US" sz="1800" b="1">
              <a:latin typeface="宋体" panose="02010600030101010101" pitchFamily="2" charset="-122"/>
              <a:ea typeface="宋体" panose="02010600030101010101" pitchFamily="2" charset="-122"/>
            </a:endParaRPr>
          </a:p>
        </p:txBody>
      </p:sp>
      <p:sp>
        <p:nvSpPr>
          <p:cNvPr id="64" name="文本框 63"/>
          <p:cNvSpPr txBox="1"/>
          <p:nvPr>
            <p:custDataLst>
              <p:tags r:id="rId31"/>
            </p:custDataLst>
          </p:nvPr>
        </p:nvSpPr>
        <p:spPr>
          <a:xfrm>
            <a:off x="7715494" y="1702091"/>
            <a:ext cx="634298" cy="382838"/>
          </a:xfrm>
          <a:prstGeom prst="wedgeRoundRectCallout">
            <a:avLst>
              <a:gd name="adj1" fmla="val -54347"/>
              <a:gd name="adj2" fmla="val 25204"/>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楚辞</a:t>
            </a:r>
            <a:endParaRPr lang="zh-CN" altLang="en-US" sz="1800" b="1">
              <a:latin typeface="宋体" panose="02010600030101010101" pitchFamily="2" charset="-122"/>
              <a:ea typeface="宋体" panose="02010600030101010101" pitchFamily="2" charset="-122"/>
            </a:endParaRPr>
          </a:p>
        </p:txBody>
      </p:sp>
      <p:sp>
        <p:nvSpPr>
          <p:cNvPr id="65" name="文本框 64"/>
          <p:cNvSpPr txBox="1"/>
          <p:nvPr>
            <p:custDataLst>
              <p:tags r:id="rId32"/>
            </p:custDataLst>
          </p:nvPr>
        </p:nvSpPr>
        <p:spPr>
          <a:xfrm>
            <a:off x="7600559" y="2141584"/>
            <a:ext cx="864168" cy="382838"/>
          </a:xfrm>
          <a:prstGeom prst="wedgeRoundRectCallout">
            <a:avLst>
              <a:gd name="adj1" fmla="val -53906"/>
              <a:gd name="adj2" fmla="val 20231"/>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古乐府</a:t>
            </a:r>
            <a:endParaRPr lang="zh-CN" altLang="en-US" sz="1800" b="1">
              <a:latin typeface="宋体" panose="02010600030101010101" pitchFamily="2" charset="-122"/>
              <a:ea typeface="宋体" panose="02010600030101010101" pitchFamily="2" charset="-122"/>
            </a:endParaRPr>
          </a:p>
        </p:txBody>
      </p:sp>
      <p:sp>
        <p:nvSpPr>
          <p:cNvPr id="66" name="文本框 65"/>
          <p:cNvSpPr txBox="1"/>
          <p:nvPr>
            <p:custDataLst>
              <p:tags r:id="rId33"/>
            </p:custDataLst>
          </p:nvPr>
        </p:nvSpPr>
        <p:spPr>
          <a:xfrm>
            <a:off x="7715494" y="2616172"/>
            <a:ext cx="634298" cy="382838"/>
          </a:xfrm>
          <a:prstGeom prst="wedgeRoundRectCallout">
            <a:avLst>
              <a:gd name="adj1" fmla="val -54347"/>
              <a:gd name="adj2" fmla="val 23961"/>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唐诗</a:t>
            </a:r>
            <a:endParaRPr lang="zh-CN" altLang="en-US" sz="1800" b="1">
              <a:latin typeface="宋体" panose="02010600030101010101" pitchFamily="2" charset="-122"/>
              <a:ea typeface="宋体" panose="02010600030101010101" pitchFamily="2" charset="-122"/>
            </a:endParaRPr>
          </a:p>
        </p:txBody>
      </p:sp>
      <p:sp>
        <p:nvSpPr>
          <p:cNvPr id="67" name="文本框 66"/>
          <p:cNvSpPr txBox="1"/>
          <p:nvPr>
            <p:custDataLst>
              <p:tags r:id="rId34"/>
            </p:custDataLst>
          </p:nvPr>
        </p:nvSpPr>
        <p:spPr>
          <a:xfrm>
            <a:off x="7715494" y="3415256"/>
            <a:ext cx="634298" cy="382838"/>
          </a:xfrm>
          <a:prstGeom prst="wedgeRoundRectCallout">
            <a:avLst>
              <a:gd name="adj1" fmla="val -54700"/>
              <a:gd name="adj2" fmla="val 22220"/>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元曲</a:t>
            </a:r>
            <a:endParaRPr lang="zh-CN" altLang="en-US" sz="1800" b="1">
              <a:latin typeface="宋体" panose="02010600030101010101" pitchFamily="2" charset="-122"/>
              <a:ea typeface="宋体" panose="02010600030101010101" pitchFamily="2" charset="-122"/>
            </a:endParaRPr>
          </a:p>
        </p:txBody>
      </p:sp>
      <p:sp>
        <p:nvSpPr>
          <p:cNvPr id="68" name="文本框 67"/>
          <p:cNvSpPr txBox="1"/>
          <p:nvPr>
            <p:custDataLst>
              <p:tags r:id="rId35"/>
            </p:custDataLst>
          </p:nvPr>
        </p:nvSpPr>
        <p:spPr>
          <a:xfrm>
            <a:off x="7485624" y="4137040"/>
            <a:ext cx="1094038" cy="382838"/>
          </a:xfrm>
          <a:prstGeom prst="wedgeRoundRectCallout">
            <a:avLst>
              <a:gd name="adj1" fmla="val -54170"/>
              <a:gd name="adj2" fmla="val 23712"/>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现代新诗</a:t>
            </a:r>
            <a:endParaRPr lang="zh-CN" altLang="en-US" sz="1800" b="1">
              <a:latin typeface="宋体" panose="02010600030101010101" pitchFamily="2" charset="-122"/>
              <a:ea typeface="宋体" panose="02010600030101010101" pitchFamily="2" charset="-122"/>
            </a:endParaRPr>
          </a:p>
        </p:txBody>
      </p:sp>
      <p:sp>
        <p:nvSpPr>
          <p:cNvPr id="69" name="文本框 68"/>
          <p:cNvSpPr txBox="1"/>
          <p:nvPr>
            <p:custDataLst>
              <p:tags r:id="rId36"/>
            </p:custDataLst>
          </p:nvPr>
        </p:nvSpPr>
        <p:spPr>
          <a:xfrm>
            <a:off x="7715494" y="3016883"/>
            <a:ext cx="634298" cy="382838"/>
          </a:xfrm>
          <a:prstGeom prst="wedgeRoundRectCallout">
            <a:avLst>
              <a:gd name="adj1" fmla="val -54700"/>
              <a:gd name="adj2" fmla="val 20728"/>
              <a:gd name="adj3" fmla="val 16667"/>
            </a:avLst>
          </a:prstGeom>
          <a:solidFill>
            <a:schemeClr val="bg1"/>
          </a:solidFill>
          <a:ln>
            <a:solidFill>
              <a:schemeClr val="tx1"/>
            </a:solidFill>
          </a:ln>
        </p:spPr>
        <p:txBody>
          <a:bodyPr wrap="none" lIns="68580" tIns="34290" rIns="68580" bIns="34290" rtlCol="0" anchor="ctr">
            <a:spAutoFit/>
          </a:bodyPr>
          <a:lstStyle/>
          <a:p>
            <a:pPr algn="ctr"/>
            <a:r>
              <a:rPr lang="zh-CN" altLang="en-US" sz="1800" b="1">
                <a:latin typeface="宋体" panose="02010600030101010101" pitchFamily="2" charset="-122"/>
                <a:ea typeface="宋体" panose="02010600030101010101" pitchFamily="2" charset="-122"/>
              </a:rPr>
              <a:t>宋词</a:t>
            </a:r>
            <a:endParaRPr lang="zh-CN" altLang="en-US" sz="1800" b="1">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37"/>
            </p:custDataLst>
          </p:nvPr>
        </p:nvPicPr>
        <p:blipFill>
          <a:blip r:embed="rId38"/>
          <a:stretch>
            <a:fillRect/>
          </a:stretch>
        </p:blipFill>
        <p:spPr>
          <a:xfrm>
            <a:off x="586332" y="2188432"/>
            <a:ext cx="1979848" cy="804742"/>
          </a:xfrm>
          <a:prstGeom prst="rect">
            <a:avLst/>
          </a:prstGeom>
        </p:spPr>
      </p:pic>
      <p:pic>
        <p:nvPicPr>
          <p:cNvPr id="6" name="图片 5"/>
          <p:cNvPicPr>
            <a:picLocks noChangeAspect="1"/>
          </p:cNvPicPr>
          <p:nvPr>
            <p:custDataLst>
              <p:tags r:id="rId39"/>
            </p:custDataLst>
          </p:nvPr>
        </p:nvPicPr>
        <p:blipFill>
          <a:blip r:embed="rId40"/>
          <a:stretch>
            <a:fillRect/>
          </a:stretch>
        </p:blipFill>
        <p:spPr>
          <a:xfrm>
            <a:off x="606005" y="3981757"/>
            <a:ext cx="1979848" cy="80474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grpId="2"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5500"/>
                            </p:stCondLst>
                            <p:childTnLst>
                              <p:par>
                                <p:cTn id="49" presetID="10" presetClass="entr" presetSubtype="0" fill="hold" grpId="2"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500"/>
                                        <p:tgtEl>
                                          <p:spTgt spid="50"/>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wipe(left)">
                                      <p:cBhvr>
                                        <p:cTn id="86" dur="500"/>
                                        <p:tgtEl>
                                          <p:spTgt spid="3"/>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500"/>
                                        <p:tgtEl>
                                          <p:spTgt spid="63"/>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wipe(left)">
                                      <p:cBhvr>
                                        <p:cTn id="98" dur="500"/>
                                        <p:tgtEl>
                                          <p:spTgt spid="65"/>
                                        </p:tgtEl>
                                      </p:cBhvr>
                                    </p:animEffect>
                                  </p:childTnLst>
                                </p:cTn>
                              </p:par>
                            </p:childTnLst>
                          </p:cTn>
                        </p:par>
                        <p:par>
                          <p:cTn id="99" fill="hold">
                            <p:stCondLst>
                              <p:cond delay="2000"/>
                            </p:stCondLst>
                            <p:childTnLst>
                              <p:par>
                                <p:cTn id="100" presetID="22" presetClass="entr" presetSubtype="8" fill="hold" nodeType="after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wipe(left)">
                                      <p:cBhvr>
                                        <p:cTn id="102" dur="500"/>
                                        <p:tgtEl>
                                          <p:spTgt spid="7"/>
                                        </p:tgtEl>
                                      </p:cBhvr>
                                    </p:animEffect>
                                  </p:childTnLst>
                                </p:cTn>
                              </p:par>
                            </p:childTnLst>
                          </p:cTn>
                        </p:par>
                        <p:par>
                          <p:cTn id="103" fill="hold">
                            <p:stCondLst>
                              <p:cond delay="2500"/>
                            </p:stCondLst>
                            <p:childTnLst>
                              <p:par>
                                <p:cTn id="104" presetID="22" presetClass="entr" presetSubtype="8" fill="hold" nodeType="after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left)">
                                      <p:cBhvr>
                                        <p:cTn id="106" dur="500"/>
                                        <p:tgtEl>
                                          <p:spTgt spid="45"/>
                                        </p:tgtEl>
                                      </p:cBhvr>
                                    </p:animEffect>
                                  </p:childTnLst>
                                </p:cTn>
                              </p:par>
                            </p:childTnLst>
                          </p:cTn>
                        </p:par>
                        <p:par>
                          <p:cTn id="107" fill="hold">
                            <p:stCondLst>
                              <p:cond delay="3000"/>
                            </p:stCondLst>
                            <p:childTnLst>
                              <p:par>
                                <p:cTn id="108" presetID="22" presetClass="entr" presetSubtype="8"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wipe(left)">
                                      <p:cBhvr>
                                        <p:cTn id="110" dur="500"/>
                                        <p:tgtEl>
                                          <p:spTgt spid="66"/>
                                        </p:tgtEl>
                                      </p:cBhvr>
                                    </p:animEffect>
                                  </p:childTnLst>
                                </p:cTn>
                              </p:par>
                            </p:childTnLst>
                          </p:cTn>
                        </p:par>
                        <p:par>
                          <p:cTn id="111" fill="hold">
                            <p:stCondLst>
                              <p:cond delay="3500"/>
                            </p:stCondLst>
                            <p:childTnLst>
                              <p:par>
                                <p:cTn id="112" presetID="22" presetClass="entr" presetSubtype="8"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wipe(left)">
                                      <p:cBhvr>
                                        <p:cTn id="114" dur="500"/>
                                        <p:tgtEl>
                                          <p:spTgt spid="69"/>
                                        </p:tgtEl>
                                      </p:cBhvr>
                                    </p:animEffect>
                                  </p:childTnLst>
                                </p:cTn>
                              </p:par>
                            </p:childTnLst>
                          </p:cTn>
                        </p:par>
                        <p:par>
                          <p:cTn id="115" fill="hold">
                            <p:stCondLst>
                              <p:cond delay="4000"/>
                            </p:stCondLst>
                            <p:childTnLst>
                              <p:par>
                                <p:cTn id="116" presetID="22" presetClass="entr" presetSubtype="8" fill="hold" grpId="0" nodeType="after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par>
                          <p:cTn id="119" fill="hold">
                            <p:stCondLst>
                              <p:cond delay="4500"/>
                            </p:stCondLst>
                            <p:childTnLst>
                              <p:par>
                                <p:cTn id="120" presetID="22" presetClass="entr" presetSubtype="8" fill="hold" nodeType="afterEffect">
                                  <p:stCondLst>
                                    <p:cond delay="0"/>
                                  </p:stCondLst>
                                  <p:childTnLst>
                                    <p:set>
                                      <p:cBhvr>
                                        <p:cTn id="121" dur="1" fill="hold">
                                          <p:stCondLst>
                                            <p:cond delay="0"/>
                                          </p:stCondLst>
                                        </p:cTn>
                                        <p:tgtEl>
                                          <p:spTgt spid="8"/>
                                        </p:tgtEl>
                                        <p:attrNameLst>
                                          <p:attrName>style.visibility</p:attrName>
                                        </p:attrNameLst>
                                      </p:cBhvr>
                                      <p:to>
                                        <p:strVal val="visible"/>
                                      </p:to>
                                    </p:set>
                                    <p:animEffect transition="in" filter="wipe(left)">
                                      <p:cBhvr>
                                        <p:cTn id="122" dur="500"/>
                                        <p:tgtEl>
                                          <p:spTgt spid="8"/>
                                        </p:tgtEl>
                                      </p:cBhvr>
                                    </p:animEffect>
                                  </p:childTnLst>
                                </p:cTn>
                              </p:par>
                            </p:childTnLst>
                          </p:cTn>
                        </p:par>
                        <p:par>
                          <p:cTn id="123" fill="hold">
                            <p:stCondLst>
                              <p:cond delay="5000"/>
                            </p:stCondLst>
                            <p:childTnLst>
                              <p:par>
                                <p:cTn id="124" presetID="22" presetClass="entr" presetSubtype="8" fill="hold"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wipe(left)">
                                      <p:cBhvr>
                                        <p:cTn id="126" dur="500"/>
                                        <p:tgtEl>
                                          <p:spTgt spid="40"/>
                                        </p:tgtEl>
                                      </p:cBhvr>
                                    </p:animEffect>
                                  </p:childTnLst>
                                </p:cTn>
                              </p:par>
                            </p:childTnLst>
                          </p:cTn>
                        </p:par>
                        <p:par>
                          <p:cTn id="127" fill="hold">
                            <p:stCondLst>
                              <p:cond delay="5500"/>
                            </p:stCondLst>
                            <p:childTnLst>
                              <p:par>
                                <p:cTn id="128" presetID="22" presetClass="entr" presetSubtype="8" fill="hold" grpId="0" nodeType="afterEffect">
                                  <p:stCondLst>
                                    <p:cond delay="0"/>
                                  </p:stCondLst>
                                  <p:childTnLst>
                                    <p:set>
                                      <p:cBhvr>
                                        <p:cTn id="129" dur="1" fill="hold">
                                          <p:stCondLst>
                                            <p:cond delay="0"/>
                                          </p:stCondLst>
                                        </p:cTn>
                                        <p:tgtEl>
                                          <p:spTgt spid="68"/>
                                        </p:tgtEl>
                                        <p:attrNameLst>
                                          <p:attrName>style.visibility</p:attrName>
                                        </p:attrNameLst>
                                      </p:cBhvr>
                                      <p:to>
                                        <p:strVal val="visible"/>
                                      </p:to>
                                    </p:set>
                                    <p:animEffect transition="in" filter="wipe(left)">
                                      <p:cBhvr>
                                        <p:cTn id="13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2" grpId="0" bldLvl="0" animBg="1"/>
      <p:bldP spid="13" grpId="2" bldLvl="0" animBg="1"/>
      <p:bldP spid="14" grpId="2" bldLvl="0" animBg="1"/>
      <p:bldP spid="15" grpId="0"/>
      <p:bldP spid="16" grpId="0"/>
      <p:bldP spid="17" grpId="0"/>
      <p:bldP spid="18" grpId="0" bldLvl="0" animBg="1"/>
      <p:bldP spid="19" grpId="0" bldLvl="0" animBg="1"/>
      <p:bldP spid="20" grpId="0"/>
      <p:bldP spid="47" grpId="0"/>
      <p:bldP spid="49" grpId="0"/>
      <p:bldP spid="50" grpId="0"/>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18110" y="0"/>
            <a:ext cx="8280400" cy="532130"/>
          </a:xfrm>
        </p:spPr>
        <p:txBody>
          <a:bodyPr>
            <a:noAutofit/>
          </a:bodyPr>
          <a:lstStyle/>
          <a:p>
            <a:pPr marL="0" indent="0">
              <a:buNone/>
            </a:pPr>
            <a:r>
              <a:rPr lang="en-US" altLang="zh-CN" sz="1500" b="1">
                <a:latin typeface="华文楷体" panose="02010600040101010101" charset="-122"/>
                <a:ea typeface="华文楷体" panose="02010600040101010101" charset="-122"/>
              </a:rPr>
              <a:t>  </a:t>
            </a:r>
            <a:r>
              <a:rPr lang="zh-CN" altLang="en-US" sz="2800" b="1">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rPr>
              <a:t>词</a:t>
            </a:r>
            <a:endParaRPr lang="zh-CN" altLang="en-US" sz="2800" b="1">
              <a:solidFill>
                <a:srgbClr val="FF0000"/>
              </a:solidFill>
              <a:effectLst>
                <a:outerShdw blurRad="38100" dist="19050" dir="2700000" algn="tl" rotWithShape="0">
                  <a:schemeClr val="dk1">
                    <a:alpha val="40000"/>
                  </a:schemeClr>
                </a:outerShdw>
              </a:effectLst>
              <a:latin typeface="华文楷体" panose="02010600040101010101" charset="-122"/>
              <a:ea typeface="华文楷体" panose="02010600040101010101" charset="-122"/>
            </a:endParaRPr>
          </a:p>
        </p:txBody>
      </p:sp>
      <p:sp>
        <p:nvSpPr>
          <p:cNvPr id="9" name="文本框 8"/>
          <p:cNvSpPr txBox="1"/>
          <p:nvPr>
            <p:custDataLst>
              <p:tags r:id="rId2"/>
            </p:custDataLst>
          </p:nvPr>
        </p:nvSpPr>
        <p:spPr>
          <a:xfrm>
            <a:off x="328930" y="532130"/>
            <a:ext cx="8489950" cy="1938020"/>
          </a:xfrm>
          <a:prstGeom prst="rect">
            <a:avLst/>
          </a:prstGeom>
          <a:noFill/>
        </p:spPr>
        <p:txBody>
          <a:bodyPr wrap="square" rtlCol="0">
            <a:spAutoFit/>
          </a:bodyPr>
          <a:lstStyle/>
          <a:p>
            <a:r>
              <a:rPr lang="en-US" altLang="zh-CN" sz="1600"/>
              <a:t>      </a:t>
            </a:r>
            <a:r>
              <a:rPr lang="en-US" altLang="zh-CN" sz="1600">
                <a:solidFill>
                  <a:schemeClr val="tx1"/>
                </a:solidFill>
              </a:rPr>
              <a:t>   </a:t>
            </a:r>
            <a:r>
              <a:rPr lang="zh-CN" altLang="en-US" sz="2000" b="1">
                <a:solidFill>
                  <a:schemeClr val="tx1"/>
                </a:solidFill>
                <a:latin typeface="楷体" panose="02010609060101010101" pitchFamily="49" charset="-122"/>
                <a:ea typeface="楷体" panose="02010609060101010101" pitchFamily="49" charset="-122"/>
                <a:cs typeface="楷体" panose="02010609060101010101" pitchFamily="49" charset="-122"/>
              </a:rPr>
              <a:t>词是一种诗的别体，萌芽于南朝，是隋唐时兴起的一种新的文学样式。到了宋代，经过长期不断的发展，进入到词的全盛时期。词最初称为"曲词"或者"曲子词"，别称有:近体乐府、长短句、词子、曲词、乐章、琴趣、诗余等，是配合宴乐乐曲而填写的歌诗，</a:t>
            </a:r>
            <a:r>
              <a:rPr lang="zh-CN" altLang="en-US" sz="2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后与音乐分离，成为诗体，所以也称为诗余。</a:t>
            </a:r>
            <a:endParaRPr lang="zh-CN" altLang="en-US" sz="2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文本框 11"/>
          <p:cNvSpPr txBox="1"/>
          <p:nvPr>
            <p:custDataLst>
              <p:tags r:id="rId3"/>
            </p:custDataLst>
          </p:nvPr>
        </p:nvSpPr>
        <p:spPr>
          <a:xfrm>
            <a:off x="328930" y="2094865"/>
            <a:ext cx="8489950" cy="1938020"/>
          </a:xfrm>
          <a:prstGeom prst="rect">
            <a:avLst/>
          </a:prstGeom>
          <a:noFill/>
        </p:spPr>
        <p:txBody>
          <a:bodyPr wrap="square" rtlCol="0">
            <a:spAutoFit/>
          </a:bodyPr>
          <a:lstStyle/>
          <a:p>
            <a:r>
              <a:rPr lang="en-US" altLang="zh-CN"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词牌是词的调子的名称，不同的词牌在总句数、句数，每句的字数、平仄上都有规定。</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形式上的特点：</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词有定格，句有定数，韵有定声。</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a:p>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分类：</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字数上：</a:t>
            </a:r>
            <a:r>
              <a:rPr lang="en-US" altLang="zh-CN"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58</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字内小令，</a:t>
            </a:r>
            <a:r>
              <a:rPr lang="en-US" altLang="zh-CN"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59---90</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中调，</a:t>
            </a:r>
            <a:r>
              <a:rPr lang="en-US" altLang="zh-CN"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91</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字以上长调。</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a:p>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艺术风格：</a:t>
            </a:r>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婉约与豪放。</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a:p>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婉约派：温庭筠、晏殊、欧阳修、秦观、李清照。</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a:p>
            <a:r>
              <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rPr>
              <a:t>豪放派：苏轼、辛弃疾。</a:t>
            </a:r>
            <a:endParaRPr lang="zh-CN" altLang="en-US" sz="2000"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3" name="文本框 12"/>
          <p:cNvSpPr txBox="1"/>
          <p:nvPr>
            <p:custDataLst>
              <p:tags r:id="rId4"/>
            </p:custDataLst>
          </p:nvPr>
        </p:nvSpPr>
        <p:spPr>
          <a:xfrm>
            <a:off x="401955" y="4103370"/>
            <a:ext cx="8228965" cy="1014730"/>
          </a:xfrm>
          <a:prstGeom prst="rect">
            <a:avLst/>
          </a:prstGeom>
          <a:noFill/>
        </p:spPr>
        <p:txBody>
          <a:bodyPr wrap="square" rtlCol="0">
            <a:spAutoFit/>
          </a:bodyPr>
          <a:lstStyle/>
          <a:p>
            <a:r>
              <a:rPr lang="en-US" altLang="zh-CN" sz="2000">
                <a:solidFill>
                  <a:srgbClr val="002060"/>
                </a:solidFill>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C00000"/>
                </a:solidFill>
                <a:latin typeface="楷体" panose="02010609060101010101" pitchFamily="49" charset="-122"/>
                <a:ea typeface="楷体" panose="02010609060101010101" pitchFamily="49" charset="-122"/>
                <a:cs typeface="楷体" panose="02010609060101010101" pitchFamily="49" charset="-122"/>
              </a:rPr>
              <a:t>沁园春</a:t>
            </a:r>
            <a:r>
              <a:rPr lang="zh-CN" altLang="en-US" sz="2000" b="1">
                <a:solidFill>
                  <a:srgbClr val="002060"/>
                </a:solidFill>
                <a:latin typeface="楷体" panose="02010609060101010101" pitchFamily="49" charset="-122"/>
                <a:ea typeface="楷体" panose="02010609060101010101" pitchFamily="49" charset="-122"/>
                <a:cs typeface="楷体" panose="02010609060101010101" pitchFamily="49" charset="-122"/>
              </a:rPr>
              <a:t>，相传东汉明帝有个女儿名沁水公主，她的园林名沁园。后来沁园被外戚窦宪仗势夺取，有人作诗吟咏这件事，</a:t>
            </a:r>
            <a:r>
              <a:rPr lang="en-US" altLang="zh-CN" sz="2000" b="1">
                <a:solidFill>
                  <a:srgbClr val="002060"/>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a:solidFill>
                  <a:srgbClr val="002060"/>
                </a:solidFill>
                <a:latin typeface="楷体" panose="02010609060101010101" pitchFamily="49" charset="-122"/>
                <a:ea typeface="楷体" panose="02010609060101010101" pitchFamily="49" charset="-122"/>
                <a:cs typeface="楷体" panose="02010609060101010101" pitchFamily="49" charset="-122"/>
              </a:rPr>
              <a:t>沁园春</a:t>
            </a:r>
            <a:r>
              <a:rPr lang="en-US" altLang="zh-CN" sz="2000" b="1">
                <a:solidFill>
                  <a:srgbClr val="002060"/>
                </a:solidFill>
                <a:latin typeface="楷体" panose="02010609060101010101" pitchFamily="49" charset="-122"/>
                <a:ea typeface="楷体" panose="02010609060101010101" pitchFamily="49" charset="-122"/>
                <a:cs typeface="楷体" panose="02010609060101010101" pitchFamily="49" charset="-122"/>
              </a:rPr>
              <a:t>”</a:t>
            </a:r>
            <a:r>
              <a:rPr lang="zh-CN" altLang="en-US" sz="2000" b="1">
                <a:solidFill>
                  <a:srgbClr val="002060"/>
                </a:solidFill>
                <a:latin typeface="楷体" panose="02010609060101010101" pitchFamily="49" charset="-122"/>
                <a:ea typeface="楷体" panose="02010609060101010101" pitchFamily="49" charset="-122"/>
                <a:cs typeface="楷体" panose="02010609060101010101" pitchFamily="49" charset="-122"/>
              </a:rPr>
              <a:t>词牌由此得名。</a:t>
            </a:r>
            <a:endParaRPr lang="zh-CN" altLang="en-US" sz="2000" b="1">
              <a:solidFill>
                <a:srgbClr val="002060"/>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down)">
                                      <p:cBhvr>
                                        <p:cTn id="17" dur="500"/>
                                        <p:tgtEl>
                                          <p:spTgt spid="9">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wipe(down)">
                                      <p:cBhvr>
                                        <p:cTn id="20" dur="500"/>
                                        <p:tgtEl>
                                          <p:spTgt spid="12">
                                            <p:txEl>
                                              <p:pRg st="0" end="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Effect transition="in" filter="wipe(down)">
                                      <p:cBhvr>
                                        <p:cTn id="23" dur="500"/>
                                        <p:tgtEl>
                                          <p:spTgt spid="12">
                                            <p:txEl>
                                              <p:pRg st="1" end="1"/>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12">
                                            <p:txEl>
                                              <p:pRg st="2" end="2"/>
                                            </p:txEl>
                                          </p:spTgt>
                                        </p:tgtEl>
                                        <p:attrNameLst>
                                          <p:attrName>style.visibility</p:attrName>
                                        </p:attrNameLst>
                                      </p:cBhvr>
                                      <p:to>
                                        <p:strVal val="visible"/>
                                      </p:to>
                                    </p:set>
                                    <p:animEffect transition="in" filter="wipe(down)">
                                      <p:cBhvr>
                                        <p:cTn id="26" dur="500"/>
                                        <p:tgtEl>
                                          <p:spTgt spid="12">
                                            <p:txEl>
                                              <p:pRg st="2" end="2"/>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12">
                                            <p:txEl>
                                              <p:pRg st="3" end="3"/>
                                            </p:txEl>
                                          </p:spTgt>
                                        </p:tgtEl>
                                        <p:attrNameLst>
                                          <p:attrName>style.visibility</p:attrName>
                                        </p:attrNameLst>
                                      </p:cBhvr>
                                      <p:to>
                                        <p:strVal val="visible"/>
                                      </p:to>
                                    </p:set>
                                    <p:animEffect transition="in" filter="wipe(down)">
                                      <p:cBhvr>
                                        <p:cTn id="29" dur="500"/>
                                        <p:tgtEl>
                                          <p:spTgt spid="12">
                                            <p:txEl>
                                              <p:pRg st="3" end="3"/>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12">
                                            <p:txEl>
                                              <p:pRg st="4" end="4"/>
                                            </p:txEl>
                                          </p:spTgt>
                                        </p:tgtEl>
                                        <p:attrNameLst>
                                          <p:attrName>style.visibility</p:attrName>
                                        </p:attrNameLst>
                                      </p:cBhvr>
                                      <p:to>
                                        <p:strVal val="visible"/>
                                      </p:to>
                                    </p:set>
                                    <p:animEffect transition="in" filter="wipe(down)">
                                      <p:cBhvr>
                                        <p:cTn id="32" dur="500"/>
                                        <p:tgtEl>
                                          <p:spTgt spid="1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AS_UNIQUEID" val="751"/>
</p:tagLst>
</file>

<file path=ppt/tags/tag10.xml><?xml version="1.0" encoding="utf-8"?>
<p:tagLst xmlns:p="http://schemas.openxmlformats.org/presentationml/2006/main">
  <p:tag name="AS_UNIQUEID" val="762"/>
</p:tagLst>
</file>

<file path=ppt/tags/tag100.xml><?xml version="1.0" encoding="utf-8"?>
<p:tagLst xmlns:p="http://schemas.openxmlformats.org/presentationml/2006/main">
  <p:tag name="AS_UNIQUEID" val="87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xml><?xml version="1.0" encoding="utf-8"?>
<p:tagLst xmlns:p="http://schemas.openxmlformats.org/presentationml/2006/main">
  <p:tag name="AS_UNIQUEID" val="8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2.xml><?xml version="1.0" encoding="utf-8"?>
<p:tagLst xmlns:p="http://schemas.openxmlformats.org/presentationml/2006/main">
  <p:tag name="AS_UNIQUEID" val="87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3.xml><?xml version="1.0" encoding="utf-8"?>
<p:tagLst xmlns:p="http://schemas.openxmlformats.org/presentationml/2006/main">
  <p:tag name="AS_UNIQUEID" val="87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4.xml><?xml version="1.0" encoding="utf-8"?>
<p:tagLst xmlns:p="http://schemas.openxmlformats.org/presentationml/2006/main">
  <p:tag name="AS_UNIQUEID" val="87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5.xml><?xml version="1.0" encoding="utf-8"?>
<p:tagLst xmlns:p="http://schemas.openxmlformats.org/presentationml/2006/main">
  <p:tag name="AS_UNIQUEID" val="8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6.xml><?xml version="1.0" encoding="utf-8"?>
<p:tagLst xmlns:p="http://schemas.openxmlformats.org/presentationml/2006/main">
  <p:tag name="AS_UNIQUEID" val="8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AS_UNIQUEID" val="87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xml><?xml version="1.0" encoding="utf-8"?>
<p:tagLst xmlns:p="http://schemas.openxmlformats.org/presentationml/2006/main">
  <p:tag name="AS_UNIQUEID" val="88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AS_UNIQUEID" val="88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AS_UNIQUEID" val="764"/>
</p:tagLst>
</file>

<file path=ppt/tags/tag110.xml><?xml version="1.0" encoding="utf-8"?>
<p:tagLst xmlns:p="http://schemas.openxmlformats.org/presentationml/2006/main">
  <p:tag name="AS_UNIQUEID" val="88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1.xml><?xml version="1.0" encoding="utf-8"?>
<p:tagLst xmlns:p="http://schemas.openxmlformats.org/presentationml/2006/main">
  <p:tag name="AS_UNIQUEID" val="88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2.xml><?xml version="1.0" encoding="utf-8"?>
<p:tagLst xmlns:p="http://schemas.openxmlformats.org/presentationml/2006/main">
  <p:tag name="AS_UNIQUEID" val="88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xml><?xml version="1.0" encoding="utf-8"?>
<p:tagLst xmlns:p="http://schemas.openxmlformats.org/presentationml/2006/main">
  <p:tag name="AS_UNIQUEID" val="88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AS_UNIQUEID" val="88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6.xml><?xml version="1.0" encoding="utf-8"?>
<p:tagLst xmlns:p="http://schemas.openxmlformats.org/presentationml/2006/main">
  <p:tag name="AS_UNIQUEID" val="889"/>
</p:tagLst>
</file>

<file path=ppt/tags/tag117.xml><?xml version="1.0" encoding="utf-8"?>
<p:tagLst xmlns:p="http://schemas.openxmlformats.org/presentationml/2006/main">
  <p:tag name="AS_UNIQUEID" val="890"/>
</p:tagLst>
</file>

<file path=ppt/tags/tag118.xml><?xml version="1.0" encoding="utf-8"?>
<p:tagLst xmlns:p="http://schemas.openxmlformats.org/presentationml/2006/main">
  <p:tag name="AS_UNIQUEID" val="892"/>
</p:tagLst>
</file>

<file path=ppt/tags/tag119.xml><?xml version="1.0" encoding="utf-8"?>
<p:tagLst xmlns:p="http://schemas.openxmlformats.org/presentationml/2006/main">
  <p:tag name="AS_UNIQUEID" val="893"/>
</p:tagLst>
</file>

<file path=ppt/tags/tag12.xml><?xml version="1.0" encoding="utf-8"?>
<p:tagLst xmlns:p="http://schemas.openxmlformats.org/presentationml/2006/main">
  <p:tag name="AS_UNIQUEID" val="765"/>
</p:tagLst>
</file>

<file path=ppt/tags/tag120.xml><?xml version="1.0" encoding="utf-8"?>
<p:tagLst xmlns:p="http://schemas.openxmlformats.org/presentationml/2006/main">
  <p:tag name="AS_UNIQUEID" val="894"/>
</p:tagLst>
</file>

<file path=ppt/tags/tag121.xml><?xml version="1.0" encoding="utf-8"?>
<p:tagLst xmlns:p="http://schemas.openxmlformats.org/presentationml/2006/main">
  <p:tag name="AS_UNIQUEID" val="896"/>
</p:tagLst>
</file>

<file path=ppt/tags/tag122.xml><?xml version="1.0" encoding="utf-8"?>
<p:tagLst xmlns:p="http://schemas.openxmlformats.org/presentationml/2006/main">
  <p:tag name="AS_UNIQUEID" val="897"/>
</p:tagLst>
</file>

<file path=ppt/tags/tag123.xml><?xml version="1.0" encoding="utf-8"?>
<p:tagLst xmlns:p="http://schemas.openxmlformats.org/presentationml/2006/main">
  <p:tag name="AS_UNIQUEID" val="898"/>
</p:tagLst>
</file>

<file path=ppt/tags/tag124.xml><?xml version="1.0" encoding="utf-8"?>
<p:tagLst xmlns:p="http://schemas.openxmlformats.org/presentationml/2006/main">
  <p:tag name="AS_UNIQUEID" val="899"/>
</p:tagLst>
</file>

<file path=ppt/tags/tag125.xml><?xml version="1.0" encoding="utf-8"?>
<p:tagLst xmlns:p="http://schemas.openxmlformats.org/presentationml/2006/main">
  <p:tag name="AS_UNIQUEID" val="900"/>
</p:tagLst>
</file>

<file path=ppt/tags/tag126.xml><?xml version="1.0" encoding="utf-8"?>
<p:tagLst xmlns:p="http://schemas.openxmlformats.org/presentationml/2006/main">
  <p:tag name="AS_UNIQUEID" val="902"/>
</p:tagLst>
</file>

<file path=ppt/tags/tag127.xml><?xml version="1.0" encoding="utf-8"?>
<p:tagLst xmlns:p="http://schemas.openxmlformats.org/presentationml/2006/main">
  <p:tag name="AS_UNIQUEID" val="903"/>
</p:tagLst>
</file>

<file path=ppt/tags/tag128.xml><?xml version="1.0" encoding="utf-8"?>
<p:tagLst xmlns:p="http://schemas.openxmlformats.org/presentationml/2006/main">
  <p:tag name="AS_UNIQUEID" val="904"/>
</p:tagLst>
</file>

<file path=ppt/tags/tag129.xml><?xml version="1.0" encoding="utf-8"?>
<p:tagLst xmlns:p="http://schemas.openxmlformats.org/presentationml/2006/main">
  <p:tag name="AS_UNIQUEID" val="905"/>
</p:tagLst>
</file>

<file path=ppt/tags/tag13.xml><?xml version="1.0" encoding="utf-8"?>
<p:tagLst xmlns:p="http://schemas.openxmlformats.org/presentationml/2006/main">
  <p:tag name="AS_UNIQUEID" val="766"/>
</p:tagLst>
</file>

<file path=ppt/tags/tag130.xml><?xml version="1.0" encoding="utf-8"?>
<p:tagLst xmlns:p="http://schemas.openxmlformats.org/presentationml/2006/main">
  <p:tag name="AS_UNIQUEID" val="906"/>
</p:tagLst>
</file>

<file path=ppt/tags/tag131.xml><?xml version="1.0" encoding="utf-8"?>
<p:tagLst xmlns:p="http://schemas.openxmlformats.org/presentationml/2006/main">
  <p:tag name="AS_UNIQUEID" val="907"/>
</p:tagLst>
</file>

<file path=ppt/tags/tag132.xml><?xml version="1.0" encoding="utf-8"?>
<p:tagLst xmlns:p="http://schemas.openxmlformats.org/presentationml/2006/main">
  <p:tag name="AS_UNIQUEID" val="909"/>
</p:tagLst>
</file>

<file path=ppt/tags/tag133.xml><?xml version="1.0" encoding="utf-8"?>
<p:tagLst xmlns:p="http://schemas.openxmlformats.org/presentationml/2006/main">
  <p:tag name="AS_UNIQUEID" val="910"/>
</p:tagLst>
</file>

<file path=ppt/tags/tag134.xml><?xml version="1.0" encoding="utf-8"?>
<p:tagLst xmlns:p="http://schemas.openxmlformats.org/presentationml/2006/main">
  <p:tag name="AS_UNIQUEID" val="911"/>
</p:tagLst>
</file>

<file path=ppt/tags/tag135.xml><?xml version="1.0" encoding="utf-8"?>
<p:tagLst xmlns:p="http://schemas.openxmlformats.org/presentationml/2006/main">
  <p:tag name="AS_UNIQUEID" val="912"/>
</p:tagLst>
</file>

<file path=ppt/tags/tag136.xml><?xml version="1.0" encoding="utf-8"?>
<p:tagLst xmlns:p="http://schemas.openxmlformats.org/presentationml/2006/main">
  <p:tag name="AS_UNIQUEID" val="913"/>
</p:tagLst>
</file>

<file path=ppt/tags/tag137.xml><?xml version="1.0" encoding="utf-8"?>
<p:tagLst xmlns:p="http://schemas.openxmlformats.org/presentationml/2006/main">
  <p:tag name="AS_UNIQUEID" val="914"/>
</p:tagLst>
</file>

<file path=ppt/tags/tag138.xml><?xml version="1.0" encoding="utf-8"?>
<p:tagLst xmlns:p="http://schemas.openxmlformats.org/presentationml/2006/main">
  <p:tag name="AS_UNIQUEID" val="915"/>
</p:tagLst>
</file>

<file path=ppt/tags/tag139.xml><?xml version="1.0" encoding="utf-8"?>
<p:tagLst xmlns:p="http://schemas.openxmlformats.org/presentationml/2006/main">
  <p:tag name="AS_UNIQUEID" val="916"/>
</p:tagLst>
</file>

<file path=ppt/tags/tag14.xml><?xml version="1.0" encoding="utf-8"?>
<p:tagLst xmlns:p="http://schemas.openxmlformats.org/presentationml/2006/main">
  <p:tag name="AS_UNIQUEID" val="767"/>
</p:tagLst>
</file>

<file path=ppt/tags/tag140.xml><?xml version="1.0" encoding="utf-8"?>
<p:tagLst xmlns:p="http://schemas.openxmlformats.org/presentationml/2006/main">
  <p:tag name="AS_UNIQUEID" val="918"/>
</p:tagLst>
</file>

<file path=ppt/tags/tag141.xml><?xml version="1.0" encoding="utf-8"?>
<p:tagLst xmlns:p="http://schemas.openxmlformats.org/presentationml/2006/main">
  <p:tag name="AS_UNIQUEID" val="919"/>
</p:tagLst>
</file>

<file path=ppt/tags/tag142.xml><?xml version="1.0" encoding="utf-8"?>
<p:tagLst xmlns:p="http://schemas.openxmlformats.org/presentationml/2006/main">
  <p:tag name="AS_UNIQUEID" val="920"/>
</p:tagLst>
</file>

<file path=ppt/tags/tag143.xml><?xml version="1.0" encoding="utf-8"?>
<p:tagLst xmlns:p="http://schemas.openxmlformats.org/presentationml/2006/main">
  <p:tag name="AS_UNIQUEID" val="921"/>
</p:tagLst>
</file>

<file path=ppt/tags/tag144.xml><?xml version="1.0" encoding="utf-8"?>
<p:tagLst xmlns:p="http://schemas.openxmlformats.org/presentationml/2006/main">
  <p:tag name="AS_UNIQUEID" val="923"/>
</p:tagLst>
</file>

<file path=ppt/tags/tag145.xml><?xml version="1.0" encoding="utf-8"?>
<p:tagLst xmlns:p="http://schemas.openxmlformats.org/presentationml/2006/main">
  <p:tag name="AS_UNIQUEID" val="924"/>
</p:tagLst>
</file>

<file path=ppt/tags/tag146.xml><?xml version="1.0" encoding="utf-8"?>
<p:tagLst xmlns:p="http://schemas.openxmlformats.org/presentationml/2006/main">
  <p:tag name="AS_UNIQUEID" val="925"/>
</p:tagLst>
</file>

<file path=ppt/tags/tag147.xml><?xml version="1.0" encoding="utf-8"?>
<p:tagLst xmlns:p="http://schemas.openxmlformats.org/presentationml/2006/main">
  <p:tag name="AS_UNIQUEID" val="927"/>
</p:tagLst>
</file>

<file path=ppt/tags/tag148.xml><?xml version="1.0" encoding="utf-8"?>
<p:tagLst xmlns:p="http://schemas.openxmlformats.org/presentationml/2006/main">
  <p:tag name="AS_UNIQUEID" val="928"/>
</p:tagLst>
</file>

<file path=ppt/tags/tag149.xml><?xml version="1.0" encoding="utf-8"?>
<p:tagLst xmlns:p="http://schemas.openxmlformats.org/presentationml/2006/main">
  <p:tag name="AS_UNIQUEID" val="929"/>
</p:tagLst>
</file>

<file path=ppt/tags/tag15.xml><?xml version="1.0" encoding="utf-8"?>
<p:tagLst xmlns:p="http://schemas.openxmlformats.org/presentationml/2006/main">
  <p:tag name="AS_UNIQUEID" val="768"/>
</p:tagLst>
</file>

<file path=ppt/tags/tag150.xml><?xml version="1.0" encoding="utf-8"?>
<p:tagLst xmlns:p="http://schemas.openxmlformats.org/presentationml/2006/main">
  <p:tag name="AS_UNIQUEID" val="930"/>
</p:tagLst>
</file>

<file path=ppt/tags/tag151.xml><?xml version="1.0" encoding="utf-8"?>
<p:tagLst xmlns:p="http://schemas.openxmlformats.org/presentationml/2006/main">
  <p:tag name="AS_UNIQUEID" val="931"/>
</p:tagLst>
</file>

<file path=ppt/tags/tag152.xml><?xml version="1.0" encoding="utf-8"?>
<p:tagLst xmlns:p="http://schemas.openxmlformats.org/presentationml/2006/main">
  <p:tag name="AS_UNIQUEID" val="932"/>
</p:tagLst>
</file>

<file path=ppt/tags/tag153.xml><?xml version="1.0" encoding="utf-8"?>
<p:tagLst xmlns:p="http://schemas.openxmlformats.org/presentationml/2006/main">
  <p:tag name="AS_UNIQUEID" val="934"/>
</p:tagLst>
</file>

<file path=ppt/tags/tag154.xml><?xml version="1.0" encoding="utf-8"?>
<p:tagLst xmlns:p="http://schemas.openxmlformats.org/presentationml/2006/main">
  <p:tag name="AS_UNIQUEID" val="935"/>
</p:tagLst>
</file>

<file path=ppt/tags/tag155.xml><?xml version="1.0" encoding="utf-8"?>
<p:tagLst xmlns:p="http://schemas.openxmlformats.org/presentationml/2006/main">
  <p:tag name="AS_UNIQUEID" val="936"/>
</p:tagLst>
</file>

<file path=ppt/tags/tag156.xml><?xml version="1.0" encoding="utf-8"?>
<p:tagLst xmlns:p="http://schemas.openxmlformats.org/presentationml/2006/main">
  <p:tag name="AS_UNIQUEID" val="937"/>
</p:tagLst>
</file>

<file path=ppt/tags/tag157.xml><?xml version="1.0" encoding="utf-8"?>
<p:tagLst xmlns:p="http://schemas.openxmlformats.org/presentationml/2006/main">
  <p:tag name="AS_UNIQUEID" val="938"/>
</p:tagLst>
</file>

<file path=ppt/tags/tag158.xml><?xml version="1.0" encoding="utf-8"?>
<p:tagLst xmlns:p="http://schemas.openxmlformats.org/presentationml/2006/main">
  <p:tag name="AS_UNIQUEID" val="939"/>
</p:tagLst>
</file>

<file path=ppt/tags/tag159.xml><?xml version="1.0" encoding="utf-8"?>
<p:tagLst xmlns:p="http://schemas.openxmlformats.org/presentationml/2006/main">
  <p:tag name="AS_UNIQUEID" val="941"/>
</p:tagLst>
</file>

<file path=ppt/tags/tag16.xml><?xml version="1.0" encoding="utf-8"?>
<p:tagLst xmlns:p="http://schemas.openxmlformats.org/presentationml/2006/main">
  <p:tag name="AS_UNIQUEID" val="769"/>
</p:tagLst>
</file>

<file path=ppt/tags/tag160.xml><?xml version="1.0" encoding="utf-8"?>
<p:tagLst xmlns:p="http://schemas.openxmlformats.org/presentationml/2006/main">
  <p:tag name="AS_UNIQUEID" val="942"/>
</p:tagLst>
</file>

<file path=ppt/tags/tag161.xml><?xml version="1.0" encoding="utf-8"?>
<p:tagLst xmlns:p="http://schemas.openxmlformats.org/presentationml/2006/main">
  <p:tag name="AS_UNIQUEID" val="943"/>
</p:tagLst>
</file>

<file path=ppt/tags/tag162.xml><?xml version="1.0" encoding="utf-8"?>
<p:tagLst xmlns:p="http://schemas.openxmlformats.org/presentationml/2006/main">
  <p:tag name="AS_UNIQUEID" val="944"/>
</p:tagLst>
</file>

<file path=ppt/tags/tag163.xml><?xml version="1.0" encoding="utf-8"?>
<p:tagLst xmlns:p="http://schemas.openxmlformats.org/presentationml/2006/main">
  <p:tag name="AS_UNIQUEID" val="945"/>
</p:tagLst>
</file>

<file path=ppt/tags/tag164.xml><?xml version="1.0" encoding="utf-8"?>
<p:tagLst xmlns:p="http://schemas.openxmlformats.org/presentationml/2006/main">
  <p:tag name="AS_UNIQUEID" val="947"/>
</p:tagLst>
</file>

<file path=ppt/tags/tag165.xml><?xml version="1.0" encoding="utf-8"?>
<p:tagLst xmlns:p="http://schemas.openxmlformats.org/presentationml/2006/main">
  <p:tag name="AS_UNIQUEID" val="948"/>
</p:tagLst>
</file>

<file path=ppt/tags/tag166.xml><?xml version="1.0" encoding="utf-8"?>
<p:tagLst xmlns:p="http://schemas.openxmlformats.org/presentationml/2006/main">
  <p:tag name="AS_UNIQUEID" val="949"/>
</p:tagLst>
</file>

<file path=ppt/tags/tag167.xml><?xml version="1.0" encoding="utf-8"?>
<p:tagLst xmlns:p="http://schemas.openxmlformats.org/presentationml/2006/main">
  <p:tag name="AS_UNIQUEID" val="950"/>
</p:tagLst>
</file>

<file path=ppt/tags/tag168.xml><?xml version="1.0" encoding="utf-8"?>
<p:tagLst xmlns:p="http://schemas.openxmlformats.org/presentationml/2006/main">
  <p:tag name="AS_UNIQUEID" val="951"/>
</p:tagLst>
</file>

<file path=ppt/tags/tag169.xml><?xml version="1.0" encoding="utf-8"?>
<p:tagLst xmlns:p="http://schemas.openxmlformats.org/presentationml/2006/main">
  <p:tag name="AS_UNIQUEID" val="546"/>
</p:tagLst>
</file>

<file path=ppt/tags/tag17.xml><?xml version="1.0" encoding="utf-8"?>
<p:tagLst xmlns:p="http://schemas.openxmlformats.org/presentationml/2006/main">
  <p:tag name="AS_UNIQUEID" val="771"/>
</p:tagLst>
</file>

<file path=ppt/tags/tag170.xml><?xml version="1.0" encoding="utf-8"?>
<p:tagLst xmlns:p="http://schemas.openxmlformats.org/presentationml/2006/main">
  <p:tag name="AS_UNIQUEID" val="793"/>
</p:tagLst>
</file>

<file path=ppt/tags/tag171.xml><?xml version="1.0" encoding="utf-8"?>
<p:tagLst xmlns:p="http://schemas.openxmlformats.org/presentationml/2006/main">
  <p:tag name="AS_UNIQUEID" val="794"/>
</p:tagLst>
</file>

<file path=ppt/tags/tag172.xml><?xml version="1.0" encoding="utf-8"?>
<p:tagLst xmlns:p="http://schemas.openxmlformats.org/presentationml/2006/main">
  <p:tag name="AS_UNIQUEID" val="795"/>
</p:tagLst>
</file>

<file path=ppt/tags/tag173.xml><?xml version="1.0" encoding="utf-8"?>
<p:tagLst xmlns:p="http://schemas.openxmlformats.org/presentationml/2006/main">
  <p:tag name="AS_UNIQUEID" val="799"/>
</p:tagLst>
</file>

<file path=ppt/tags/tag174.xml><?xml version="1.0" encoding="utf-8"?>
<p:tagLst xmlns:p="http://schemas.openxmlformats.org/presentationml/2006/main">
  <p:tag name="AS_UNIQUEID" val="800"/>
</p:tagLst>
</file>

<file path=ppt/tags/tag175.xml><?xml version="1.0" encoding="utf-8"?>
<p:tagLst xmlns:p="http://schemas.openxmlformats.org/presentationml/2006/main">
  <p:tag name="AS_UNIQUEID" val="801"/>
</p:tagLst>
</file>

<file path=ppt/tags/tag176.xml><?xml version="1.0" encoding="utf-8"?>
<p:tagLst xmlns:p="http://schemas.openxmlformats.org/presentationml/2006/main">
  <p:tag name="AS_UNIQUEID" val="802"/>
</p:tagLst>
</file>

<file path=ppt/tags/tag177.xml><?xml version="1.0" encoding="utf-8"?>
<p:tagLst xmlns:p="http://schemas.openxmlformats.org/presentationml/2006/main">
  <p:tag name="AS_UNIQUEID" val="803"/>
</p:tagLst>
</file>

<file path=ppt/tags/tag178.xml><?xml version="1.0" encoding="utf-8"?>
<p:tagLst xmlns:p="http://schemas.openxmlformats.org/presentationml/2006/main">
  <p:tag name="AS_UNIQUEID" val="804"/>
</p:tagLst>
</file>

<file path=ppt/tags/tag179.xml><?xml version="1.0" encoding="utf-8"?>
<p:tagLst xmlns:p="http://schemas.openxmlformats.org/presentationml/2006/main">
  <p:tag name="AS_UNIQUEID" val="966"/>
</p:tagLst>
</file>

<file path=ppt/tags/tag18.xml><?xml version="1.0" encoding="utf-8"?>
<p:tagLst xmlns:p="http://schemas.openxmlformats.org/presentationml/2006/main">
  <p:tag name="AS_UNIQUEID" val="772"/>
</p:tagLst>
</file>

<file path=ppt/tags/tag180.xml><?xml version="1.0" encoding="utf-8"?>
<p:tagLst xmlns:p="http://schemas.openxmlformats.org/presentationml/2006/main">
  <p:tag name="AS_UNIQUEID" val="966"/>
</p:tagLst>
</file>

<file path=ppt/tags/tag181.xml><?xml version="1.0" encoding="utf-8"?>
<p:tagLst xmlns:p="http://schemas.openxmlformats.org/presentationml/2006/main">
  <p:tag name="AS_UNIQUEID" val="967"/>
</p:tagLst>
</file>

<file path=ppt/tags/tag182.xml><?xml version="1.0" encoding="utf-8"?>
<p:tagLst xmlns:p="http://schemas.openxmlformats.org/presentationml/2006/main">
  <p:tag name="AS_UNIQUEID" val="980"/>
</p:tagLst>
</file>

<file path=ppt/tags/tag183.xml><?xml version="1.0" encoding="utf-8"?>
<p:tagLst xmlns:p="http://schemas.openxmlformats.org/presentationml/2006/main">
  <p:tag name="AS_UNIQUEID" val="981"/>
</p:tagLst>
</file>

<file path=ppt/tags/tag184.xml><?xml version="1.0" encoding="utf-8"?>
<p:tagLst xmlns:p="http://schemas.openxmlformats.org/presentationml/2006/main">
  <p:tag name="AS_UNIQUEID" val="982"/>
</p:tagLst>
</file>

<file path=ppt/tags/tag185.xml><?xml version="1.0" encoding="utf-8"?>
<p:tagLst xmlns:p="http://schemas.openxmlformats.org/presentationml/2006/main">
  <p:tag name="AS_UNIQUEID" val="983"/>
</p:tagLst>
</file>

<file path=ppt/tags/tag186.xml><?xml version="1.0" encoding="utf-8"?>
<p:tagLst xmlns:p="http://schemas.openxmlformats.org/presentationml/2006/main">
  <p:tag name="AS_UNIQUEID" val="984"/>
</p:tagLst>
</file>

<file path=ppt/tags/tag187.xml><?xml version="1.0" encoding="utf-8"?>
<p:tagLst xmlns:p="http://schemas.openxmlformats.org/presentationml/2006/main">
  <p:tag name="AS_UNIQUEID" val="985"/>
</p:tagLst>
</file>

<file path=ppt/tags/tag188.xml><?xml version="1.0" encoding="utf-8"?>
<p:tagLst xmlns:p="http://schemas.openxmlformats.org/presentationml/2006/main">
  <p:tag name="AS_UNIQUEID" val="986"/>
</p:tagLst>
</file>

<file path=ppt/tags/tag189.xml><?xml version="1.0" encoding="utf-8"?>
<p:tagLst xmlns:p="http://schemas.openxmlformats.org/presentationml/2006/main">
  <p:tag name="AS_UNIQUEID" val="988"/>
</p:tagLst>
</file>

<file path=ppt/tags/tag19.xml><?xml version="1.0" encoding="utf-8"?>
<p:tagLst xmlns:p="http://schemas.openxmlformats.org/presentationml/2006/main">
  <p:tag name="AS_UNIQUEID" val="773"/>
</p:tagLst>
</file>

<file path=ppt/tags/tag190.xml><?xml version="1.0" encoding="utf-8"?>
<p:tagLst xmlns:p="http://schemas.openxmlformats.org/presentationml/2006/main">
  <p:tag name="AS_UNIQUEID" val="989"/>
</p:tagLst>
</file>

<file path=ppt/tags/tag191.xml><?xml version="1.0" encoding="utf-8"?>
<p:tagLst xmlns:p="http://schemas.openxmlformats.org/presentationml/2006/main">
  <p:tag name="AS_UNIQUEID" val="990"/>
</p:tagLst>
</file>

<file path=ppt/tags/tag192.xml><?xml version="1.0" encoding="utf-8"?>
<p:tagLst xmlns:p="http://schemas.openxmlformats.org/presentationml/2006/main">
  <p:tag name="AS_UNIQUEID" val="991"/>
</p:tagLst>
</file>

<file path=ppt/tags/tag193.xml><?xml version="1.0" encoding="utf-8"?>
<p:tagLst xmlns:p="http://schemas.openxmlformats.org/presentationml/2006/main">
  <p:tag name="AS_UNIQUEID" val="992"/>
</p:tagLst>
</file>

<file path=ppt/tags/tag194.xml><?xml version="1.0" encoding="utf-8"?>
<p:tagLst xmlns:p="http://schemas.openxmlformats.org/presentationml/2006/main">
  <p:tag name="AS_UNIQUEID" val="993"/>
</p:tagLst>
</file>

<file path=ppt/tags/tag195.xml><?xml version="1.0" encoding="utf-8"?>
<p:tagLst xmlns:p="http://schemas.openxmlformats.org/presentationml/2006/main">
  <p:tag name="AS_UNIQUEID" val="994"/>
</p:tagLst>
</file>

<file path=ppt/tags/tag196.xml><?xml version="1.0" encoding="utf-8"?>
<p:tagLst xmlns:p="http://schemas.openxmlformats.org/presentationml/2006/main">
  <p:tag name="AS_UNIQUEID" val="995"/>
</p:tagLst>
</file>

<file path=ppt/tags/tag197.xml><?xml version="1.0" encoding="utf-8"?>
<p:tagLst xmlns:p="http://schemas.openxmlformats.org/presentationml/2006/main">
  <p:tag name="AS_UNIQUEID" val="996"/>
</p:tagLst>
</file>

<file path=ppt/tags/tag198.xml><?xml version="1.0" encoding="utf-8"?>
<p:tagLst xmlns:p="http://schemas.openxmlformats.org/presentationml/2006/main">
  <p:tag name="AS_UNIQUEID" val="997"/>
</p:tagLst>
</file>

<file path=ppt/tags/tag199.xml><?xml version="1.0" encoding="utf-8"?>
<p:tagLst xmlns:p="http://schemas.openxmlformats.org/presentationml/2006/main">
  <p:tag name="AS_UNIQUEID" val="998"/>
</p:tagLst>
</file>

<file path=ppt/tags/tag2.xml><?xml version="1.0" encoding="utf-8"?>
<p:tagLst xmlns:p="http://schemas.openxmlformats.org/presentationml/2006/main">
  <p:tag name="AS_UNIQUEID" val="752"/>
</p:tagLst>
</file>

<file path=ppt/tags/tag20.xml><?xml version="1.0" encoding="utf-8"?>
<p:tagLst xmlns:p="http://schemas.openxmlformats.org/presentationml/2006/main">
  <p:tag name="AS_UNIQUEID" val="774"/>
</p:tagLst>
</file>

<file path=ppt/tags/tag200.xml><?xml version="1.0" encoding="utf-8"?>
<p:tagLst xmlns:p="http://schemas.openxmlformats.org/presentationml/2006/main">
  <p:tag name="AS_UNIQUEID" val="999"/>
</p:tagLst>
</file>

<file path=ppt/tags/tag201.xml><?xml version="1.0" encoding="utf-8"?>
<p:tagLst xmlns:p="http://schemas.openxmlformats.org/presentationml/2006/main">
  <p:tag name="AS_UNIQUEID" val="1000"/>
</p:tagLst>
</file>

<file path=ppt/tags/tag202.xml><?xml version="1.0" encoding="utf-8"?>
<p:tagLst xmlns:p="http://schemas.openxmlformats.org/presentationml/2006/main">
  <p:tag name="AS_UNIQUEID" val="1002"/>
</p:tagLst>
</file>

<file path=ppt/tags/tag203.xml><?xml version="1.0" encoding="utf-8"?>
<p:tagLst xmlns:p="http://schemas.openxmlformats.org/presentationml/2006/main">
  <p:tag name="AS_UNIQUEID" val="1003"/>
</p:tagLst>
</file>

<file path=ppt/tags/tag204.xml><?xml version="1.0" encoding="utf-8"?>
<p:tagLst xmlns:p="http://schemas.openxmlformats.org/presentationml/2006/main">
  <p:tag name="AS_UNIQUEID" val="1004"/>
</p:tagLst>
</file>

<file path=ppt/tags/tag205.xml><?xml version="1.0" encoding="utf-8"?>
<p:tagLst xmlns:p="http://schemas.openxmlformats.org/presentationml/2006/main">
  <p:tag name="AS_UNIQUEID" val="1005"/>
</p:tagLst>
</file>

<file path=ppt/tags/tag206.xml><?xml version="1.0" encoding="utf-8"?>
<p:tagLst xmlns:p="http://schemas.openxmlformats.org/presentationml/2006/main">
  <p:tag name="AS_UNIQUEID" val="1006"/>
</p:tagLst>
</file>

<file path=ppt/tags/tag207.xml><?xml version="1.0" encoding="utf-8"?>
<p:tagLst xmlns:p="http://schemas.openxmlformats.org/presentationml/2006/main">
  <p:tag name="AS_UNIQUEID" val="1007"/>
</p:tagLst>
</file>

<file path=ppt/tags/tag208.xml><?xml version="1.0" encoding="utf-8"?>
<p:tagLst xmlns:p="http://schemas.openxmlformats.org/presentationml/2006/main">
  <p:tag name="AS_UNIQUEID" val="1008"/>
</p:tagLst>
</file>

<file path=ppt/tags/tag209.xml><?xml version="1.0" encoding="utf-8"?>
<p:tagLst xmlns:p="http://schemas.openxmlformats.org/presentationml/2006/main">
  <p:tag name="AS_UNIQUEID" val="1009"/>
</p:tagLst>
</file>

<file path=ppt/tags/tag21.xml><?xml version="1.0" encoding="utf-8"?>
<p:tagLst xmlns:p="http://schemas.openxmlformats.org/presentationml/2006/main">
  <p:tag name="AS_UNIQUEID" val="775"/>
</p:tagLst>
</file>

<file path=ppt/tags/tag210.xml><?xml version="1.0" encoding="utf-8"?>
<p:tagLst xmlns:p="http://schemas.openxmlformats.org/presentationml/2006/main">
  <p:tag name="AS_UNIQUEID" val="1010"/>
</p:tagLst>
</file>

<file path=ppt/tags/tag211.xml><?xml version="1.0" encoding="utf-8"?>
<p:tagLst xmlns:p="http://schemas.openxmlformats.org/presentationml/2006/main">
  <p:tag name="AS_UNIQUEID" val="1011"/>
</p:tagLst>
</file>

<file path=ppt/tags/tag212.xml><?xml version="1.0" encoding="utf-8"?>
<p:tagLst xmlns:p="http://schemas.openxmlformats.org/presentationml/2006/main">
  <p:tag name="AS_UNIQUEID" val="1012"/>
</p:tagLst>
</file>

<file path=ppt/tags/tag213.xml><?xml version="1.0" encoding="utf-8"?>
<p:tagLst xmlns:p="http://schemas.openxmlformats.org/presentationml/2006/main">
  <p:tag name="AS_UNIQUEID" val="1013"/>
</p:tagLst>
</file>

<file path=ppt/tags/tag214.xml><?xml version="1.0" encoding="utf-8"?>
<p:tagLst xmlns:p="http://schemas.openxmlformats.org/presentationml/2006/main">
  <p:tag name="AS_UNIQUEID" val="1014"/>
</p:tagLst>
</file>

<file path=ppt/tags/tag215.xml><?xml version="1.0" encoding="utf-8"?>
<p:tagLst xmlns:p="http://schemas.openxmlformats.org/presentationml/2006/main">
  <p:tag name="AS_UNIQUEID" val="1015"/>
</p:tagLst>
</file>

<file path=ppt/tags/tag216.xml><?xml version="1.0" encoding="utf-8"?>
<p:tagLst xmlns:p="http://schemas.openxmlformats.org/presentationml/2006/main">
  <p:tag name="AS_UNIQUEID" val="1016"/>
</p:tagLst>
</file>

<file path=ppt/tags/tag217.xml><?xml version="1.0" encoding="utf-8"?>
<p:tagLst xmlns:p="http://schemas.openxmlformats.org/presentationml/2006/main">
  <p:tag name="AS_UNIQUEID" val="1017"/>
</p:tagLst>
</file>

<file path=ppt/tags/tag218.xml><?xml version="1.0" encoding="utf-8"?>
<p:tagLst xmlns:p="http://schemas.openxmlformats.org/presentationml/2006/main">
  <p:tag name="AS_UNIQUEID" val="1018"/>
</p:tagLst>
</file>

<file path=ppt/tags/tag219.xml><?xml version="1.0" encoding="utf-8"?>
<p:tagLst xmlns:p="http://schemas.openxmlformats.org/presentationml/2006/main">
  <p:tag name="AS_UNIQUEID" val="1019"/>
</p:tagLst>
</file>

<file path=ppt/tags/tag22.xml><?xml version="1.0" encoding="utf-8"?>
<p:tagLst xmlns:p="http://schemas.openxmlformats.org/presentationml/2006/main">
  <p:tag name="AS_UNIQUEID" val="776"/>
</p:tagLst>
</file>

<file path=ppt/tags/tag220.xml><?xml version="1.0" encoding="utf-8"?>
<p:tagLst xmlns:p="http://schemas.openxmlformats.org/presentationml/2006/main">
  <p:tag name="AS_UNIQUEID" val="1020"/>
</p:tagLst>
</file>

<file path=ppt/tags/tag221.xml><?xml version="1.0" encoding="utf-8"?>
<p:tagLst xmlns:p="http://schemas.openxmlformats.org/presentationml/2006/main">
  <p:tag name="AS_UNIQUEID" val="1021"/>
</p:tagLst>
</file>

<file path=ppt/tags/tag222.xml><?xml version="1.0" encoding="utf-8"?>
<p:tagLst xmlns:p="http://schemas.openxmlformats.org/presentationml/2006/main">
  <p:tag name="AS_UNIQUEID" val="1022"/>
</p:tagLst>
</file>

<file path=ppt/tags/tag223.xml><?xml version="1.0" encoding="utf-8"?>
<p:tagLst xmlns:p="http://schemas.openxmlformats.org/presentationml/2006/main">
  <p:tag name="AS_UNIQUEID" val="1023"/>
</p:tagLst>
</file>

<file path=ppt/tags/tag224.xml><?xml version="1.0" encoding="utf-8"?>
<p:tagLst xmlns:p="http://schemas.openxmlformats.org/presentationml/2006/main">
  <p:tag name="AS_UNIQUEID" val="1024"/>
</p:tagLst>
</file>

<file path=ppt/tags/tag225.xml><?xml version="1.0" encoding="utf-8"?>
<p:tagLst xmlns:p="http://schemas.openxmlformats.org/presentationml/2006/main">
  <p:tag name="AS_UNIQUEID" val="1025"/>
</p:tagLst>
</file>

<file path=ppt/tags/tag226.xml><?xml version="1.0" encoding="utf-8"?>
<p:tagLst xmlns:p="http://schemas.openxmlformats.org/presentationml/2006/main">
  <p:tag name="AS_UNIQUEID" val="1026"/>
</p:tagLst>
</file>

<file path=ppt/tags/tag227.xml><?xml version="1.0" encoding="utf-8"?>
<p:tagLst xmlns:p="http://schemas.openxmlformats.org/presentationml/2006/main">
  <p:tag name="AS_UNIQUEID" val="1027"/>
</p:tagLst>
</file>

<file path=ppt/tags/tag228.xml><?xml version="1.0" encoding="utf-8"?>
<p:tagLst xmlns:p="http://schemas.openxmlformats.org/presentationml/2006/main">
  <p:tag name="AS_UNIQUEID" val="1028"/>
</p:tagLst>
</file>

<file path=ppt/tags/tag229.xml><?xml version="1.0" encoding="utf-8"?>
<p:tagLst xmlns:p="http://schemas.openxmlformats.org/presentationml/2006/main">
  <p:tag name="AS_UNIQUEID" val="1029"/>
</p:tagLst>
</file>

<file path=ppt/tags/tag23.xml><?xml version="1.0" encoding="utf-8"?>
<p:tagLst xmlns:p="http://schemas.openxmlformats.org/presentationml/2006/main">
  <p:tag name="AS_UNIQUEID" val="777"/>
</p:tagLst>
</file>

<file path=ppt/tags/tag230.xml><?xml version="1.0" encoding="utf-8"?>
<p:tagLst xmlns:p="http://schemas.openxmlformats.org/presentationml/2006/main">
  <p:tag name="AS_UNIQUEID" val="1030"/>
</p:tagLst>
</file>

<file path=ppt/tags/tag231.xml><?xml version="1.0" encoding="utf-8"?>
<p:tagLst xmlns:p="http://schemas.openxmlformats.org/presentationml/2006/main">
  <p:tag name="AS_UNIQUEID" val="1031"/>
</p:tagLst>
</file>

<file path=ppt/tags/tag232.xml><?xml version="1.0" encoding="utf-8"?>
<p:tagLst xmlns:p="http://schemas.openxmlformats.org/presentationml/2006/main">
  <p:tag name="AS_UNIQUEID" val="1032"/>
</p:tagLst>
</file>

<file path=ppt/tags/tag233.xml><?xml version="1.0" encoding="utf-8"?>
<p:tagLst xmlns:p="http://schemas.openxmlformats.org/presentationml/2006/main">
  <p:tag name="AS_UNIQUEID" val="1033"/>
</p:tagLst>
</file>

<file path=ppt/tags/tag234.xml><?xml version="1.0" encoding="utf-8"?>
<p:tagLst xmlns:p="http://schemas.openxmlformats.org/presentationml/2006/main">
  <p:tag name="AS_UNIQUEID" val="1034"/>
</p:tagLst>
</file>

<file path=ppt/tags/tag235.xml><?xml version="1.0" encoding="utf-8"?>
<p:tagLst xmlns:p="http://schemas.openxmlformats.org/presentationml/2006/main">
  <p:tag name="AS_UNIQUEID" val="1035"/>
</p:tagLst>
</file>

<file path=ppt/tags/tag236.xml><?xml version="1.0" encoding="utf-8"?>
<p:tagLst xmlns:p="http://schemas.openxmlformats.org/presentationml/2006/main">
  <p:tag name="AS_UNIQUEID" val="1036"/>
</p:tagLst>
</file>

<file path=ppt/tags/tag237.xml><?xml version="1.0" encoding="utf-8"?>
<p:tagLst xmlns:p="http://schemas.openxmlformats.org/presentationml/2006/main">
  <p:tag name="AS_UNIQUEID" val="1037"/>
</p:tagLst>
</file>

<file path=ppt/tags/tag238.xml><?xml version="1.0" encoding="utf-8"?>
<p:tagLst xmlns:p="http://schemas.openxmlformats.org/presentationml/2006/main">
  <p:tag name="AS_UNIQUEID" val="1038"/>
</p:tagLst>
</file>

<file path=ppt/tags/tag239.xml><?xml version="1.0" encoding="utf-8"?>
<p:tagLst xmlns:p="http://schemas.openxmlformats.org/presentationml/2006/main">
  <p:tag name="AS_UNIQUEID" val="1039"/>
</p:tagLst>
</file>

<file path=ppt/tags/tag24.xml><?xml version="1.0" encoding="utf-8"?>
<p:tagLst xmlns:p="http://schemas.openxmlformats.org/presentationml/2006/main">
  <p:tag name="AS_UNIQUEID" val="778"/>
</p:tagLst>
</file>

<file path=ppt/tags/tag240.xml><?xml version="1.0" encoding="utf-8"?>
<p:tagLst xmlns:p="http://schemas.openxmlformats.org/presentationml/2006/main">
  <p:tag name="AS_UNIQUEID" val="1042"/>
</p:tagLst>
</file>

<file path=ppt/tags/tag241.xml><?xml version="1.0" encoding="utf-8"?>
<p:tagLst xmlns:p="http://schemas.openxmlformats.org/presentationml/2006/main">
  <p:tag name="AS_UNIQUEID" val="1043"/>
</p:tagLst>
</file>

<file path=ppt/tags/tag242.xml><?xml version="1.0" encoding="utf-8"?>
<p:tagLst xmlns:p="http://schemas.openxmlformats.org/presentationml/2006/main">
  <p:tag name="AS_UNIQUEID" val="1044"/>
</p:tagLst>
</file>

<file path=ppt/tags/tag243.xml><?xml version="1.0" encoding="utf-8"?>
<p:tagLst xmlns:p="http://schemas.openxmlformats.org/presentationml/2006/main">
  <p:tag name="AS_UNIQUEID" val="1045"/>
</p:tagLst>
</file>

<file path=ppt/tags/tag244.xml><?xml version="1.0" encoding="utf-8"?>
<p:tagLst xmlns:p="http://schemas.openxmlformats.org/presentationml/2006/main">
  <p:tag name="KSO_WM_BEAUTIFY_FLAG" val="#wm#"/>
  <p:tag name="KSO_WM_TEMPLATE_CATEGORY" val="custom"/>
  <p:tag name="KSO_WM_TEMPLATE_INDEX" val="20205176"/>
</p:tagLst>
</file>

<file path=ppt/tags/tag245.xml><?xml version="1.0" encoding="utf-8"?>
<p:tagLst xmlns:p="http://schemas.openxmlformats.org/presentationml/2006/main">
  <p:tag name="AS_UNIQUEID" val="1047"/>
</p:tagLst>
</file>

<file path=ppt/tags/tag246.xml><?xml version="1.0" encoding="utf-8"?>
<p:tagLst xmlns:p="http://schemas.openxmlformats.org/presentationml/2006/main">
  <p:tag name="AS_UNIQUEID" val="1048"/>
</p:tagLst>
</file>

<file path=ppt/tags/tag247.xml><?xml version="1.0" encoding="utf-8"?>
<p:tagLst xmlns:p="http://schemas.openxmlformats.org/presentationml/2006/main">
  <p:tag name="AS_UNIQUEID" val="1050"/>
</p:tagLst>
</file>

<file path=ppt/tags/tag248.xml><?xml version="1.0" encoding="utf-8"?>
<p:tagLst xmlns:p="http://schemas.openxmlformats.org/presentationml/2006/main">
  <p:tag name="KSO_WM_BEAUTIFY_FLAG" val="#wm#"/>
  <p:tag name="KSO_WM_TEMPLATE_CATEGORY" val="custom"/>
  <p:tag name="KSO_WM_TEMPLATE_INDEX" val="20205176"/>
</p:tagLst>
</file>

<file path=ppt/tags/tag249.xml><?xml version="1.0" encoding="utf-8"?>
<p:tagLst xmlns:p="http://schemas.openxmlformats.org/presentationml/2006/main">
  <p:tag name="AS_UNIQUEID" val="1052"/>
  <p:tag name="KSO_WM_UNIT_PLACING_PICTURE_USER_VIEWPORT" val="{&quot;height&quot;:5040,&quot;width&quot;:6570}"/>
</p:tagLst>
</file>

<file path=ppt/tags/tag25.xml><?xml version="1.0" encoding="utf-8"?>
<p:tagLst xmlns:p="http://schemas.openxmlformats.org/presentationml/2006/main">
  <p:tag name="AS_UNIQUEID" val="780"/>
</p:tagLst>
</file>

<file path=ppt/tags/tag250.xml><?xml version="1.0" encoding="utf-8"?>
<p:tagLst xmlns:p="http://schemas.openxmlformats.org/presentationml/2006/main">
  <p:tag name="AS_UNIQUEID" val="1053"/>
</p:tagLst>
</file>

<file path=ppt/tags/tag251.xml><?xml version="1.0" encoding="utf-8"?>
<p:tagLst xmlns:p="http://schemas.openxmlformats.org/presentationml/2006/main">
  <p:tag name="AS_UNIQUEID" val="1055"/>
</p:tagLst>
</file>

<file path=ppt/tags/tag252.xml><?xml version="1.0" encoding="utf-8"?>
<p:tagLst xmlns:p="http://schemas.openxmlformats.org/presentationml/2006/main">
  <p:tag name="KSO_WM_BEAUTIFY_FLAG" val="#wm#"/>
  <p:tag name="KSO_WM_TEMPLATE_CATEGORY" val="custom"/>
  <p:tag name="KSO_WM_TEMPLATE_INDEX" val="20205176"/>
</p:tagLst>
</file>

<file path=ppt/tags/tag253.xml><?xml version="1.0" encoding="utf-8"?>
<p:tagLst xmlns:p="http://schemas.openxmlformats.org/presentationml/2006/main">
  <p:tag name="AS_UNIQUEID" val="1060"/>
</p:tagLst>
</file>

<file path=ppt/tags/tag254.xml><?xml version="1.0" encoding="utf-8"?>
<p:tagLst xmlns:p="http://schemas.openxmlformats.org/presentationml/2006/main">
  <p:tag name="KSO_WM_BEAUTIFY_FLAG" val="#wm#"/>
  <p:tag name="KSO_WM_TEMPLATE_CATEGORY" val="custom"/>
  <p:tag name="KSO_WM_TEMPLATE_INDEX" val="20205176"/>
</p:tagLst>
</file>

<file path=ppt/tags/tag255.xml><?xml version="1.0" encoding="utf-8"?>
<p:tagLst xmlns:p="http://schemas.openxmlformats.org/presentationml/2006/main">
  <p:tag name="AS_UNIQUEID" val="1065"/>
</p:tagLst>
</file>

<file path=ppt/tags/tag256.xml><?xml version="1.0" encoding="utf-8"?>
<p:tagLst xmlns:p="http://schemas.openxmlformats.org/presentationml/2006/main">
  <p:tag name="AS_UNIQUEID" val="1066"/>
</p:tagLst>
</file>

<file path=ppt/tags/tag257.xml><?xml version="1.0" encoding="utf-8"?>
<p:tagLst xmlns:p="http://schemas.openxmlformats.org/presentationml/2006/main">
  <p:tag name="AS_UNIQUEID" val="1067"/>
</p:tagLst>
</file>

<file path=ppt/tags/tag258.xml><?xml version="1.0" encoding="utf-8"?>
<p:tagLst xmlns:p="http://schemas.openxmlformats.org/presentationml/2006/main">
  <p:tag name="KSO_WM_BEAUTIFY_FLAG" val="#wm#"/>
  <p:tag name="KSO_WM_TEMPLATE_CATEGORY" val="custom"/>
  <p:tag name="KSO_WM_TEMPLATE_INDEX" val="20205176"/>
</p:tagLst>
</file>

<file path=ppt/tags/tag259.xml><?xml version="1.0" encoding="utf-8"?>
<p:tagLst xmlns:p="http://schemas.openxmlformats.org/presentationml/2006/main">
  <p:tag name="AS_UNIQUEID" val="1062"/>
</p:tagLst>
</file>

<file path=ppt/tags/tag26.xml><?xml version="1.0" encoding="utf-8"?>
<p:tagLst xmlns:p="http://schemas.openxmlformats.org/presentationml/2006/main">
  <p:tag name="AS_UNIQUEID" val="781"/>
</p:tagLst>
</file>

<file path=ppt/tags/tag260.xml><?xml version="1.0" encoding="utf-8"?>
<p:tagLst xmlns:p="http://schemas.openxmlformats.org/presentationml/2006/main">
  <p:tag name="AS_UNIQUEID" val="1063"/>
</p:tagLst>
</file>

<file path=ppt/tags/tag261.xml><?xml version="1.0" encoding="utf-8"?>
<p:tagLst xmlns:p="http://schemas.openxmlformats.org/presentationml/2006/main">
  <p:tag name="AS_UNIQUEID" val="1080"/>
</p:tagLst>
</file>

<file path=ppt/tags/tag262.xml><?xml version="1.0" encoding="utf-8"?>
<p:tagLst xmlns:p="http://schemas.openxmlformats.org/presentationml/2006/main">
  <p:tag name="AS_UNIQUEID" val="1081"/>
</p:tagLst>
</file>

<file path=ppt/tags/tag263.xml><?xml version="1.0" encoding="utf-8"?>
<p:tagLst xmlns:p="http://schemas.openxmlformats.org/presentationml/2006/main">
  <p:tag name="AS_UNIQUEID" val="650"/>
</p:tagLst>
</file>

<file path=ppt/tags/tag264.xml><?xml version="1.0" encoding="utf-8"?>
<p:tagLst xmlns:p="http://schemas.openxmlformats.org/presentationml/2006/main">
  <p:tag name="AS_UNIQUEID" val="652"/>
</p:tagLst>
</file>

<file path=ppt/tags/tag265.xml><?xml version="1.0" encoding="utf-8"?>
<p:tagLst xmlns:p="http://schemas.openxmlformats.org/presentationml/2006/main">
  <p:tag name="KSO_WM_BEAUTIFY_FLAG" val="#wm#"/>
  <p:tag name="KSO_WM_TEMPLATE_CATEGORY" val="custom"/>
  <p:tag name="KSO_WM_TEMPLATE_INDEX" val="20205176"/>
</p:tagLst>
</file>

<file path=ppt/tags/tag266.xml><?xml version="1.0" encoding="utf-8"?>
<p:tagLst xmlns:p="http://schemas.openxmlformats.org/presentationml/2006/main">
  <p:tag name="AS_UNIQUEID" val="655"/>
</p:tagLst>
</file>

<file path=ppt/tags/tag267.xml><?xml version="1.0" encoding="utf-8"?>
<p:tagLst xmlns:p="http://schemas.openxmlformats.org/presentationml/2006/main">
  <p:tag name="AS_UNIQUEID" val="1083"/>
</p:tagLst>
</file>

<file path=ppt/tags/tag268.xml><?xml version="1.0" encoding="utf-8"?>
<p:tagLst xmlns:p="http://schemas.openxmlformats.org/presentationml/2006/main">
  <p:tag name="AS_UNIQUEID" val="1094"/>
</p:tagLst>
</file>

<file path=ppt/tags/tag269.xml><?xml version="1.0" encoding="utf-8"?>
<p:tagLst xmlns:p="http://schemas.openxmlformats.org/presentationml/2006/main">
  <p:tag name="AS_UNIQUEID" val="1102"/>
</p:tagLst>
</file>

<file path=ppt/tags/tag27.xml><?xml version="1.0" encoding="utf-8"?>
<p:tagLst xmlns:p="http://schemas.openxmlformats.org/presentationml/2006/main">
  <p:tag name="AS_UNIQUEID" val="782"/>
</p:tagLst>
</file>

<file path=ppt/tags/tag270.xml><?xml version="1.0" encoding="utf-8"?>
<p:tagLst xmlns:p="http://schemas.openxmlformats.org/presentationml/2006/main">
  <p:tag name="AS_UNIQUEID" val="1103"/>
</p:tagLst>
</file>

<file path=ppt/tags/tag271.xml><?xml version="1.0" encoding="utf-8"?>
<p:tagLst xmlns:p="http://schemas.openxmlformats.org/presentationml/2006/main">
  <p:tag name="AS_UNIQUEID" val="1104"/>
</p:tagLst>
</file>

<file path=ppt/tags/tag272.xml><?xml version="1.0" encoding="utf-8"?>
<p:tagLst xmlns:p="http://schemas.openxmlformats.org/presentationml/2006/main">
  <p:tag name="AS_UNIQUEID" val="1105"/>
</p:tagLst>
</file>

<file path=ppt/tags/tag273.xml><?xml version="1.0" encoding="utf-8"?>
<p:tagLst xmlns:p="http://schemas.openxmlformats.org/presentationml/2006/main">
  <p:tag name="AS_UNIQUEID" val="1106"/>
</p:tagLst>
</file>

<file path=ppt/tags/tag274.xml><?xml version="1.0" encoding="utf-8"?>
<p:tagLst xmlns:p="http://schemas.openxmlformats.org/presentationml/2006/main">
  <p:tag name="AS_UNIQUEID" val="1107"/>
</p:tagLst>
</file>

<file path=ppt/tags/tag275.xml><?xml version="1.0" encoding="utf-8"?>
<p:tagLst xmlns:p="http://schemas.openxmlformats.org/presentationml/2006/main">
  <p:tag name="AS_UNIQUEID" val="1108"/>
</p:tagLst>
</file>

<file path=ppt/tags/tag276.xml><?xml version="1.0" encoding="utf-8"?>
<p:tagLst xmlns:p="http://schemas.openxmlformats.org/presentationml/2006/main">
  <p:tag name="AS_UNIQUEID" val="1109"/>
</p:tagLst>
</file>

<file path=ppt/tags/tag277.xml><?xml version="1.0" encoding="utf-8"?>
<p:tagLst xmlns:p="http://schemas.openxmlformats.org/presentationml/2006/main">
  <p:tag name="AS_UNIQUEID" val="1110"/>
</p:tagLst>
</file>

<file path=ppt/tags/tag278.xml><?xml version="1.0" encoding="utf-8"?>
<p:tagLst xmlns:p="http://schemas.openxmlformats.org/presentationml/2006/main">
  <p:tag name="AS_UNIQUEID" val="1111"/>
</p:tagLst>
</file>

<file path=ppt/tags/tag279.xml><?xml version="1.0" encoding="utf-8"?>
<p:tagLst xmlns:p="http://schemas.openxmlformats.org/presentationml/2006/main">
  <p:tag name="AS_UNIQUEID" val="1112"/>
</p:tagLst>
</file>

<file path=ppt/tags/tag28.xml><?xml version="1.0" encoding="utf-8"?>
<p:tagLst xmlns:p="http://schemas.openxmlformats.org/presentationml/2006/main">
  <p:tag name="AS_UNIQUEID" val="783"/>
</p:tagLst>
</file>

<file path=ppt/tags/tag280.xml><?xml version="1.0" encoding="utf-8"?>
<p:tagLst xmlns:p="http://schemas.openxmlformats.org/presentationml/2006/main">
  <p:tag name="AS_UNIQUEID" val="1113"/>
</p:tagLst>
</file>

<file path=ppt/tags/tag281.xml><?xml version="1.0" encoding="utf-8"?>
<p:tagLst xmlns:p="http://schemas.openxmlformats.org/presentationml/2006/main">
  <p:tag name="AS_UNIQUEID" val="1114"/>
</p:tagLst>
</file>

<file path=ppt/tags/tag282.xml><?xml version="1.0" encoding="utf-8"?>
<p:tagLst xmlns:p="http://schemas.openxmlformats.org/presentationml/2006/main">
  <p:tag name="AS_UNIQUEID" val="1115"/>
</p:tagLst>
</file>

<file path=ppt/tags/tag283.xml><?xml version="1.0" encoding="utf-8"?>
<p:tagLst xmlns:p="http://schemas.openxmlformats.org/presentationml/2006/main">
  <p:tag name="AS_UNIQUEID" val="1116"/>
</p:tagLst>
</file>

<file path=ppt/tags/tag284.xml><?xml version="1.0" encoding="utf-8"?>
<p:tagLst xmlns:p="http://schemas.openxmlformats.org/presentationml/2006/main">
  <p:tag name="AS_UNIQUEID" val="1117"/>
</p:tagLst>
</file>

<file path=ppt/tags/tag285.xml><?xml version="1.0" encoding="utf-8"?>
<p:tagLst xmlns:p="http://schemas.openxmlformats.org/presentationml/2006/main">
  <p:tag name="AS_UNIQUEID" val="1118"/>
</p:tagLst>
</file>

<file path=ppt/tags/tag286.xml><?xml version="1.0" encoding="utf-8"?>
<p:tagLst xmlns:p="http://schemas.openxmlformats.org/presentationml/2006/main">
  <p:tag name="AS_UNIQUEID" val="1119"/>
</p:tagLst>
</file>

<file path=ppt/tags/tag287.xml><?xml version="1.0" encoding="utf-8"?>
<p:tagLst xmlns:p="http://schemas.openxmlformats.org/presentationml/2006/main">
  <p:tag name="AS_UNIQUEID" val="1120"/>
</p:tagLst>
</file>

<file path=ppt/tags/tag288.xml><?xml version="1.0" encoding="utf-8"?>
<p:tagLst xmlns:p="http://schemas.openxmlformats.org/presentationml/2006/main">
  <p:tag name="AS_UNIQUEID" val="1121"/>
</p:tagLst>
</file>

<file path=ppt/tags/tag289.xml><?xml version="1.0" encoding="utf-8"?>
<p:tagLst xmlns:p="http://schemas.openxmlformats.org/presentationml/2006/main">
  <p:tag name="AS_UNIQUEID" val="1122"/>
</p:tagLst>
</file>

<file path=ppt/tags/tag29.xml><?xml version="1.0" encoding="utf-8"?>
<p:tagLst xmlns:p="http://schemas.openxmlformats.org/presentationml/2006/main">
  <p:tag name="AS_UNIQUEID" val="785"/>
</p:tagLst>
</file>

<file path=ppt/tags/tag290.xml><?xml version="1.0" encoding="utf-8"?>
<p:tagLst xmlns:p="http://schemas.openxmlformats.org/presentationml/2006/main">
  <p:tag name="AS_UNIQUEID" val="1123"/>
</p:tagLst>
</file>

<file path=ppt/tags/tag291.xml><?xml version="1.0" encoding="utf-8"?>
<p:tagLst xmlns:p="http://schemas.openxmlformats.org/presentationml/2006/main">
  <p:tag name="AS_UNIQUEID" val="1124"/>
</p:tagLst>
</file>

<file path=ppt/tags/tag292.xml><?xml version="1.0" encoding="utf-8"?>
<p:tagLst xmlns:p="http://schemas.openxmlformats.org/presentationml/2006/main">
  <p:tag name="AS_UNIQUEID" val="1126"/>
</p:tagLst>
</file>

<file path=ppt/tags/tag293.xml><?xml version="1.0" encoding="utf-8"?>
<p:tagLst xmlns:p="http://schemas.openxmlformats.org/presentationml/2006/main">
  <p:tag name="AS_UNIQUEID" val="1127"/>
</p:tagLst>
</file>

<file path=ppt/tags/tag294.xml><?xml version="1.0" encoding="utf-8"?>
<p:tagLst xmlns:p="http://schemas.openxmlformats.org/presentationml/2006/main">
  <p:tag name="AS_UNIQUEID" val="1128"/>
</p:tagLst>
</file>

<file path=ppt/tags/tag295.xml><?xml version="1.0" encoding="utf-8"?>
<p:tagLst xmlns:p="http://schemas.openxmlformats.org/presentationml/2006/main">
  <p:tag name="AS_UNIQUEID" val="1129"/>
</p:tagLst>
</file>

<file path=ppt/tags/tag296.xml><?xml version="1.0" encoding="utf-8"?>
<p:tagLst xmlns:p="http://schemas.openxmlformats.org/presentationml/2006/main">
  <p:tag name="AS_UNIQUEID" val="1130"/>
</p:tagLst>
</file>

<file path=ppt/tags/tag297.xml><?xml version="1.0" encoding="utf-8"?>
<p:tagLst xmlns:p="http://schemas.openxmlformats.org/presentationml/2006/main">
  <p:tag name="AS_UNIQUEID" val="1131"/>
</p:tagLst>
</file>

<file path=ppt/tags/tag298.xml><?xml version="1.0" encoding="utf-8"?>
<p:tagLst xmlns:p="http://schemas.openxmlformats.org/presentationml/2006/main">
  <p:tag name="AS_UNIQUEID" val="1132"/>
</p:tagLst>
</file>

<file path=ppt/tags/tag299.xml><?xml version="1.0" encoding="utf-8"?>
<p:tagLst xmlns:p="http://schemas.openxmlformats.org/presentationml/2006/main">
  <p:tag name="AS_UNIQUEID" val="1133"/>
</p:tagLst>
</file>

<file path=ppt/tags/tag3.xml><?xml version="1.0" encoding="utf-8"?>
<p:tagLst xmlns:p="http://schemas.openxmlformats.org/presentationml/2006/main">
  <p:tag name="AS_UNIQUEID" val="754"/>
</p:tagLst>
</file>

<file path=ppt/tags/tag30.xml><?xml version="1.0" encoding="utf-8"?>
<p:tagLst xmlns:p="http://schemas.openxmlformats.org/presentationml/2006/main">
  <p:tag name="AS_UNIQUEID" val="786"/>
</p:tagLst>
</file>

<file path=ppt/tags/tag300.xml><?xml version="1.0" encoding="utf-8"?>
<p:tagLst xmlns:p="http://schemas.openxmlformats.org/presentationml/2006/main">
  <p:tag name="AS_UNIQUEID" val="1134"/>
</p:tagLst>
</file>

<file path=ppt/tags/tag301.xml><?xml version="1.0" encoding="utf-8"?>
<p:tagLst xmlns:p="http://schemas.openxmlformats.org/presentationml/2006/main">
  <p:tag name="AS_UNIQUEID" val="1135"/>
</p:tagLst>
</file>

<file path=ppt/tags/tag302.xml><?xml version="1.0" encoding="utf-8"?>
<p:tagLst xmlns:p="http://schemas.openxmlformats.org/presentationml/2006/main">
  <p:tag name="AS_UNIQUEID" val="1136"/>
</p:tagLst>
</file>

<file path=ppt/tags/tag303.xml><?xml version="1.0" encoding="utf-8"?>
<p:tagLst xmlns:p="http://schemas.openxmlformats.org/presentationml/2006/main">
  <p:tag name="AS_UNIQUEID" val="1137"/>
</p:tagLst>
</file>

<file path=ppt/tags/tag304.xml><?xml version="1.0" encoding="utf-8"?>
<p:tagLst xmlns:p="http://schemas.openxmlformats.org/presentationml/2006/main">
  <p:tag name="AS_UNIQUEID" val="1139"/>
</p:tagLst>
</file>

<file path=ppt/tags/tag305.xml><?xml version="1.0" encoding="utf-8"?>
<p:tagLst xmlns:p="http://schemas.openxmlformats.org/presentationml/2006/main">
  <p:tag name="AS_UNIQUEID" val="1140"/>
</p:tagLst>
</file>

<file path=ppt/tags/tag306.xml><?xml version="1.0" encoding="utf-8"?>
<p:tagLst xmlns:p="http://schemas.openxmlformats.org/presentationml/2006/main">
  <p:tag name="AS_UNIQUEID" val="1141"/>
</p:tagLst>
</file>

<file path=ppt/tags/tag307.xml><?xml version="1.0" encoding="utf-8"?>
<p:tagLst xmlns:p="http://schemas.openxmlformats.org/presentationml/2006/main">
  <p:tag name="AS_UNIQUEID" val="1142"/>
</p:tagLst>
</file>

<file path=ppt/tags/tag308.xml><?xml version="1.0" encoding="utf-8"?>
<p:tagLst xmlns:p="http://schemas.openxmlformats.org/presentationml/2006/main">
  <p:tag name="AS_UNIQUEID" val="1144"/>
</p:tagLst>
</file>

<file path=ppt/tags/tag309.xml><?xml version="1.0" encoding="utf-8"?>
<p:tagLst xmlns:p="http://schemas.openxmlformats.org/presentationml/2006/main">
  <p:tag name="AS_UNIQUEID" val="1145"/>
</p:tagLst>
</file>

<file path=ppt/tags/tag31.xml><?xml version="1.0" encoding="utf-8"?>
<p:tagLst xmlns:p="http://schemas.openxmlformats.org/presentationml/2006/main">
  <p:tag name="AS_UNIQUEID" val="787"/>
</p:tagLst>
</file>

<file path=ppt/tags/tag310.xml><?xml version="1.0" encoding="utf-8"?>
<p:tagLst xmlns:p="http://schemas.openxmlformats.org/presentationml/2006/main">
  <p:tag name="AS_UNIQUEID" val="1156"/>
</p:tagLst>
</file>

<file path=ppt/tags/tag311.xml><?xml version="1.0" encoding="utf-8"?>
<p:tagLst xmlns:p="http://schemas.openxmlformats.org/presentationml/2006/main">
  <p:tag name="AS_UNIQUEID" val="1157"/>
</p:tagLst>
</file>

<file path=ppt/tags/tag312.xml><?xml version="1.0" encoding="utf-8"?>
<p:tagLst xmlns:p="http://schemas.openxmlformats.org/presentationml/2006/main">
  <p:tag name="AS_UNIQUEID" val="1158"/>
</p:tagLst>
</file>

<file path=ppt/tags/tag313.xml><?xml version="1.0" encoding="utf-8"?>
<p:tagLst xmlns:p="http://schemas.openxmlformats.org/presentationml/2006/main">
  <p:tag name="AS_UNIQUEID" val="1147"/>
</p:tagLst>
</file>

<file path=ppt/tags/tag314.xml><?xml version="1.0" encoding="utf-8"?>
<p:tagLst xmlns:p="http://schemas.openxmlformats.org/presentationml/2006/main">
  <p:tag name="AS_UNIQUEID" val="1148"/>
</p:tagLst>
</file>

<file path=ppt/tags/tag315.xml><?xml version="1.0" encoding="utf-8"?>
<p:tagLst xmlns:p="http://schemas.openxmlformats.org/presentationml/2006/main">
  <p:tag name="AS_UNIQUEID" val="1149"/>
</p:tagLst>
</file>

<file path=ppt/tags/tag316.xml><?xml version="1.0" encoding="utf-8"?>
<p:tagLst xmlns:p="http://schemas.openxmlformats.org/presentationml/2006/main">
  <p:tag name="AS_UNIQUEID" val="1150"/>
</p:tagLst>
</file>

<file path=ppt/tags/tag317.xml><?xml version="1.0" encoding="utf-8"?>
<p:tagLst xmlns:p="http://schemas.openxmlformats.org/presentationml/2006/main">
  <p:tag name="AS_UNIQUEID" val="1151"/>
</p:tagLst>
</file>

<file path=ppt/tags/tag318.xml><?xml version="1.0" encoding="utf-8"?>
<p:tagLst xmlns:p="http://schemas.openxmlformats.org/presentationml/2006/main">
  <p:tag name="AS_UNIQUEID" val="1152"/>
</p:tagLst>
</file>

<file path=ppt/tags/tag319.xml><?xml version="1.0" encoding="utf-8"?>
<p:tagLst xmlns:p="http://schemas.openxmlformats.org/presentationml/2006/main">
  <p:tag name="AS_UNIQUEID" val="1153"/>
</p:tagLst>
</file>

<file path=ppt/tags/tag32.xml><?xml version="1.0" encoding="utf-8"?>
<p:tagLst xmlns:p="http://schemas.openxmlformats.org/presentationml/2006/main">
  <p:tag name="AS_UNIQUEID" val="789"/>
</p:tagLst>
</file>

<file path=ppt/tags/tag320.xml><?xml version="1.0" encoding="utf-8"?>
<p:tagLst xmlns:p="http://schemas.openxmlformats.org/presentationml/2006/main">
  <p:tag name="AS_UNIQUEID" val="1163"/>
</p:tagLst>
</file>

<file path=ppt/tags/tag321.xml><?xml version="1.0" encoding="utf-8"?>
<p:tagLst xmlns:p="http://schemas.openxmlformats.org/presentationml/2006/main">
  <p:tag name="AS_UNIQUEID" val="1164"/>
</p:tagLst>
</file>

<file path=ppt/tags/tag322.xml><?xml version="1.0" encoding="utf-8"?>
<p:tagLst xmlns:p="http://schemas.openxmlformats.org/presentationml/2006/main">
  <p:tag name="AS_UNIQUEID" val="1165"/>
</p:tagLst>
</file>

<file path=ppt/tags/tag323.xml><?xml version="1.0" encoding="utf-8"?>
<p:tagLst xmlns:p="http://schemas.openxmlformats.org/presentationml/2006/main">
  <p:tag name="AS_UNIQUEID" val="1166"/>
</p:tagLst>
</file>

<file path=ppt/tags/tag324.xml><?xml version="1.0" encoding="utf-8"?>
<p:tagLst xmlns:p="http://schemas.openxmlformats.org/presentationml/2006/main">
  <p:tag name="AS_UNIQUEID" val="1167"/>
</p:tagLst>
</file>

<file path=ppt/tags/tag325.xml><?xml version="1.0" encoding="utf-8"?>
<p:tagLst xmlns:p="http://schemas.openxmlformats.org/presentationml/2006/main">
  <p:tag name="AS_UNIQUEID" val="1168"/>
</p:tagLst>
</file>

<file path=ppt/tags/tag326.xml><?xml version="1.0" encoding="utf-8"?>
<p:tagLst xmlns:p="http://schemas.openxmlformats.org/presentationml/2006/main">
  <p:tag name="AS_UNIQUEID" val="1169"/>
</p:tagLst>
</file>

<file path=ppt/tags/tag327.xml><?xml version="1.0" encoding="utf-8"?>
<p:tagLst xmlns:p="http://schemas.openxmlformats.org/presentationml/2006/main">
  <p:tag name="AS_UNIQUEID" val="1170"/>
</p:tagLst>
</file>

<file path=ppt/tags/tag328.xml><?xml version="1.0" encoding="utf-8"?>
<p:tagLst xmlns:p="http://schemas.openxmlformats.org/presentationml/2006/main">
  <p:tag name="AS_UNIQUEID" val="1171"/>
</p:tagLst>
</file>

<file path=ppt/tags/tag329.xml><?xml version="1.0" encoding="utf-8"?>
<p:tagLst xmlns:p="http://schemas.openxmlformats.org/presentationml/2006/main">
  <p:tag name="AS_UNIQUEID" val="1172"/>
</p:tagLst>
</file>

<file path=ppt/tags/tag33.xml><?xml version="1.0" encoding="utf-8"?>
<p:tagLst xmlns:p="http://schemas.openxmlformats.org/presentationml/2006/main">
  <p:tag name="AS_UNIQUEID" val="790"/>
</p:tagLst>
</file>

<file path=ppt/tags/tag330.xml><?xml version="1.0" encoding="utf-8"?>
<p:tagLst xmlns:p="http://schemas.openxmlformats.org/presentationml/2006/main">
  <p:tag name="AS_UNIQUEID" val="1174"/>
</p:tagLst>
</file>

<file path=ppt/tags/tag331.xml><?xml version="1.0" encoding="utf-8"?>
<p:tagLst xmlns:p="http://schemas.openxmlformats.org/presentationml/2006/main">
  <p:tag name="AS_UNIQUEID" val="1175"/>
</p:tagLst>
</file>

<file path=ppt/tags/tag332.xml><?xml version="1.0" encoding="utf-8"?>
<p:tagLst xmlns:p="http://schemas.openxmlformats.org/presentationml/2006/main">
  <p:tag name="AS_UNIQUEID" val="1176"/>
</p:tagLst>
</file>

<file path=ppt/tags/tag333.xml><?xml version="1.0" encoding="utf-8"?>
<p:tagLst xmlns:p="http://schemas.openxmlformats.org/presentationml/2006/main">
  <p:tag name="AS_UNIQUEID" val="1177"/>
</p:tagLst>
</file>

<file path=ppt/tags/tag334.xml><?xml version="1.0" encoding="utf-8"?>
<p:tagLst xmlns:p="http://schemas.openxmlformats.org/presentationml/2006/main">
  <p:tag name="AS_UNIQUEID" val="1179"/>
  <p:tag name="KSO_WM_UNIT_PLACING_PICTURE_USER_VIEWPORT" val="{&quot;height&quot;:8100,&quot;width&quot;:8168}"/>
</p:tagLst>
</file>

<file path=ppt/tags/tag335.xml><?xml version="1.0" encoding="utf-8"?>
<p:tagLst xmlns:p="http://schemas.openxmlformats.org/presentationml/2006/main">
  <p:tag name="AS_UNIQUEID" val="1184"/>
</p:tagLst>
</file>

<file path=ppt/tags/tag336.xml><?xml version="1.0" encoding="utf-8"?>
<p:tagLst xmlns:p="http://schemas.openxmlformats.org/presentationml/2006/main">
  <p:tag name="AS_UNIQUEID" val="1185"/>
</p:tagLst>
</file>

<file path=ppt/tags/tag337.xml><?xml version="1.0" encoding="utf-8"?>
<p:tagLst xmlns:p="http://schemas.openxmlformats.org/presentationml/2006/main">
  <p:tag name="AS_UNIQUEID" val="1186"/>
</p:tagLst>
</file>

<file path=ppt/tags/tag338.xml><?xml version="1.0" encoding="utf-8"?>
<p:tagLst xmlns:p="http://schemas.openxmlformats.org/presentationml/2006/main">
  <p:tag name="KSO_WM_BEAUTIFY_FLAG" val="#wm#"/>
  <p:tag name="KSO_WM_TEMPLATE_CATEGORY" val="custom"/>
  <p:tag name="KSO_WM_TEMPLATE_INDEX" val="20205176"/>
</p:tagLst>
</file>

<file path=ppt/tags/tag339.xml><?xml version="1.0" encoding="utf-8"?>
<p:tagLst xmlns:p="http://schemas.openxmlformats.org/presentationml/2006/main">
  <p:tag name="AS_UNIQUEID" val="1188"/>
</p:tagLst>
</file>

<file path=ppt/tags/tag34.xml><?xml version="1.0" encoding="utf-8"?>
<p:tagLst xmlns:p="http://schemas.openxmlformats.org/presentationml/2006/main">
  <p:tag name="AS_UNIQUEID" val="791"/>
</p:tagLst>
</file>

<file path=ppt/tags/tag340.xml><?xml version="1.0" encoding="utf-8"?>
<p:tagLst xmlns:p="http://schemas.openxmlformats.org/presentationml/2006/main">
  <p:tag name="AS_UNIQUEID" val="1189"/>
</p:tagLst>
</file>

<file path=ppt/tags/tag341.xml><?xml version="1.0" encoding="utf-8"?>
<p:tagLst xmlns:p="http://schemas.openxmlformats.org/presentationml/2006/main">
  <p:tag name="AS_UNIQUEID" val="1190"/>
</p:tagLst>
</file>

<file path=ppt/tags/tag342.xml><?xml version="1.0" encoding="utf-8"?>
<p:tagLst xmlns:p="http://schemas.openxmlformats.org/presentationml/2006/main">
  <p:tag name="AS_UNIQUEID" val="1191"/>
</p:tagLst>
</file>

<file path=ppt/tags/tag343.xml><?xml version="1.0" encoding="utf-8"?>
<p:tagLst xmlns:p="http://schemas.openxmlformats.org/presentationml/2006/main">
  <p:tag name="AS_UNIQUEID" val="1192"/>
</p:tagLst>
</file>

<file path=ppt/tags/tag344.xml><?xml version="1.0" encoding="utf-8"?>
<p:tagLst xmlns:p="http://schemas.openxmlformats.org/presentationml/2006/main">
  <p:tag name="AS_UNIQUEID" val="1193"/>
</p:tagLst>
</file>

<file path=ppt/tags/tag345.xml><?xml version="1.0" encoding="utf-8"?>
<p:tagLst xmlns:p="http://schemas.openxmlformats.org/presentationml/2006/main">
  <p:tag name="AS_UNIQUEID" val="1194"/>
</p:tagLst>
</file>

<file path=ppt/tags/tag346.xml><?xml version="1.0" encoding="utf-8"?>
<p:tagLst xmlns:p="http://schemas.openxmlformats.org/presentationml/2006/main">
  <p:tag name="AS_UNIQUEID" val="1195"/>
</p:tagLst>
</file>

<file path=ppt/tags/tag347.xml><?xml version="1.0" encoding="utf-8"?>
<p:tagLst xmlns:p="http://schemas.openxmlformats.org/presentationml/2006/main">
  <p:tag name="AS_UNIQUEID" val="1196"/>
</p:tagLst>
</file>

<file path=ppt/tags/tag348.xml><?xml version="1.0" encoding="utf-8"?>
<p:tagLst xmlns:p="http://schemas.openxmlformats.org/presentationml/2006/main">
  <p:tag name="AS_UNIQUEID" val="1197"/>
</p:tagLst>
</file>

<file path=ppt/tags/tag349.xml><?xml version="1.0" encoding="utf-8"?>
<p:tagLst xmlns:p="http://schemas.openxmlformats.org/presentationml/2006/main">
  <p:tag name="AS_UNIQUEID" val="1198"/>
</p:tagLst>
</file>

<file path=ppt/tags/tag35.xml><?xml version="1.0" encoding="utf-8"?>
<p:tagLst xmlns:p="http://schemas.openxmlformats.org/presentationml/2006/main">
  <p:tag name="AS_UNIQUEID" val="792"/>
</p:tagLst>
</file>

<file path=ppt/tags/tag350.xml><?xml version="1.0" encoding="utf-8"?>
<p:tagLst xmlns:p="http://schemas.openxmlformats.org/presentationml/2006/main">
  <p:tag name="AS_UNIQUEID" val="1199"/>
</p:tagLst>
</file>

<file path=ppt/tags/tag351.xml><?xml version="1.0" encoding="utf-8"?>
<p:tagLst xmlns:p="http://schemas.openxmlformats.org/presentationml/2006/main">
  <p:tag name="AS_UNIQUEID" val="1200"/>
</p:tagLst>
</file>

<file path=ppt/tags/tag352.xml><?xml version="1.0" encoding="utf-8"?>
<p:tagLst xmlns:p="http://schemas.openxmlformats.org/presentationml/2006/main">
  <p:tag name="AS_UNIQUEID" val="1201"/>
</p:tagLst>
</file>

<file path=ppt/tags/tag353.xml><?xml version="1.0" encoding="utf-8"?>
<p:tagLst xmlns:p="http://schemas.openxmlformats.org/presentationml/2006/main">
  <p:tag name="AS_UNIQUEID" val="1202"/>
</p:tagLst>
</file>

<file path=ppt/tags/tag354.xml><?xml version="1.0" encoding="utf-8"?>
<p:tagLst xmlns:p="http://schemas.openxmlformats.org/presentationml/2006/main">
  <p:tag name="AS_UNIQUEID" val="1203"/>
</p:tagLst>
</file>

<file path=ppt/tags/tag355.xml><?xml version="1.0" encoding="utf-8"?>
<p:tagLst xmlns:p="http://schemas.openxmlformats.org/presentationml/2006/main">
  <p:tag name="AS_UNIQUEID" val="1210"/>
</p:tagLst>
</file>

<file path=ppt/tags/tag356.xml><?xml version="1.0" encoding="utf-8"?>
<p:tagLst xmlns:p="http://schemas.openxmlformats.org/presentationml/2006/main">
  <p:tag name="AS_UNIQUEID" val="1211"/>
</p:tagLst>
</file>

<file path=ppt/tags/tag357.xml><?xml version="1.0" encoding="utf-8"?>
<p:tagLst xmlns:p="http://schemas.openxmlformats.org/presentationml/2006/main">
  <p:tag name="AS_UNIQUEID" val="1212"/>
</p:tagLst>
</file>

<file path=ppt/tags/tag358.xml><?xml version="1.0" encoding="utf-8"?>
<p:tagLst xmlns:p="http://schemas.openxmlformats.org/presentationml/2006/main">
  <p:tag name="AS_UNIQUEID" val="1213"/>
</p:tagLst>
</file>

<file path=ppt/tags/tag359.xml><?xml version="1.0" encoding="utf-8"?>
<p:tagLst xmlns:p="http://schemas.openxmlformats.org/presentationml/2006/main">
  <p:tag name="AS_UNIQUEID" val="1214"/>
</p:tagLst>
</file>

<file path=ppt/tags/tag36.xml><?xml version="1.0" encoding="utf-8"?>
<p:tagLst xmlns:p="http://schemas.openxmlformats.org/presentationml/2006/main">
  <p:tag name="AS_UNIQUEID" val="793"/>
</p:tagLst>
</file>

<file path=ppt/tags/tag360.xml><?xml version="1.0" encoding="utf-8"?>
<p:tagLst xmlns:p="http://schemas.openxmlformats.org/presentationml/2006/main">
  <p:tag name="AS_UNIQUEID" val="1215"/>
</p:tagLst>
</file>

<file path=ppt/tags/tag361.xml><?xml version="1.0" encoding="utf-8"?>
<p:tagLst xmlns:p="http://schemas.openxmlformats.org/presentationml/2006/main">
  <p:tag name="AS_UNIQUEID" val="1216"/>
</p:tagLst>
</file>

<file path=ppt/tags/tag362.xml><?xml version="1.0" encoding="utf-8"?>
<p:tagLst xmlns:p="http://schemas.openxmlformats.org/presentationml/2006/main">
  <p:tag name="AS_UNIQUEID" val="1217"/>
</p:tagLst>
</file>

<file path=ppt/tags/tag363.xml><?xml version="1.0" encoding="utf-8"?>
<p:tagLst xmlns:p="http://schemas.openxmlformats.org/presentationml/2006/main">
  <p:tag name="AS_UNIQUEID" val="1218"/>
</p:tagLst>
</file>

<file path=ppt/tags/tag364.xml><?xml version="1.0" encoding="utf-8"?>
<p:tagLst xmlns:p="http://schemas.openxmlformats.org/presentationml/2006/main">
  <p:tag name="AS_UNIQUEID" val="1219"/>
</p:tagLst>
</file>

<file path=ppt/tags/tag365.xml><?xml version="1.0" encoding="utf-8"?>
<p:tagLst xmlns:p="http://schemas.openxmlformats.org/presentationml/2006/main">
  <p:tag name="AS_UNIQUEID" val="1220"/>
</p:tagLst>
</file>

<file path=ppt/tags/tag366.xml><?xml version="1.0" encoding="utf-8"?>
<p:tagLst xmlns:p="http://schemas.openxmlformats.org/presentationml/2006/main">
  <p:tag name="AS_UNIQUEID" val="1221"/>
</p:tagLst>
</file>

<file path=ppt/tags/tag367.xml><?xml version="1.0" encoding="utf-8"?>
<p:tagLst xmlns:p="http://schemas.openxmlformats.org/presentationml/2006/main">
  <p:tag name="AS_UNIQUEID" val="1222"/>
</p:tagLst>
</file>

<file path=ppt/tags/tag368.xml><?xml version="1.0" encoding="utf-8"?>
<p:tagLst xmlns:p="http://schemas.openxmlformats.org/presentationml/2006/main">
  <p:tag name="AS_UNIQUEID" val="1223"/>
</p:tagLst>
</file>

<file path=ppt/tags/tag369.xml><?xml version="1.0" encoding="utf-8"?>
<p:tagLst xmlns:p="http://schemas.openxmlformats.org/presentationml/2006/main">
  <p:tag name="AS_UNIQUEID" val="1224"/>
</p:tagLst>
</file>

<file path=ppt/tags/tag37.xml><?xml version="1.0" encoding="utf-8"?>
<p:tagLst xmlns:p="http://schemas.openxmlformats.org/presentationml/2006/main">
  <p:tag name="AS_UNIQUEID" val="794"/>
</p:tagLst>
</file>

<file path=ppt/tags/tag370.xml><?xml version="1.0" encoding="utf-8"?>
<p:tagLst xmlns:p="http://schemas.openxmlformats.org/presentationml/2006/main">
  <p:tag name="AS_UNIQUEID" val="1225"/>
</p:tagLst>
</file>

<file path=ppt/tags/tag371.xml><?xml version="1.0" encoding="utf-8"?>
<p:tagLst xmlns:p="http://schemas.openxmlformats.org/presentationml/2006/main">
  <p:tag name="AS_UNIQUEID" val="1226"/>
</p:tagLst>
</file>

<file path=ppt/tags/tag372.xml><?xml version="1.0" encoding="utf-8"?>
<p:tagLst xmlns:p="http://schemas.openxmlformats.org/presentationml/2006/main">
  <p:tag name="AS_UNIQUEID" val="1227"/>
</p:tagLst>
</file>

<file path=ppt/tags/tag373.xml><?xml version="1.0" encoding="utf-8"?>
<p:tagLst xmlns:p="http://schemas.openxmlformats.org/presentationml/2006/main">
  <p:tag name="AS_UNIQUEID" val="1228"/>
</p:tagLst>
</file>

<file path=ppt/tags/tag374.xml><?xml version="1.0" encoding="utf-8"?>
<p:tagLst xmlns:p="http://schemas.openxmlformats.org/presentationml/2006/main">
  <p:tag name="AS_UNIQUEID" val="1229"/>
</p:tagLst>
</file>

<file path=ppt/tags/tag375.xml><?xml version="1.0" encoding="utf-8"?>
<p:tagLst xmlns:p="http://schemas.openxmlformats.org/presentationml/2006/main">
  <p:tag name="AS_UNIQUEID" val="1205"/>
</p:tagLst>
</file>

<file path=ppt/tags/tag376.xml><?xml version="1.0" encoding="utf-8"?>
<p:tagLst xmlns:p="http://schemas.openxmlformats.org/presentationml/2006/main">
  <p:tag name="AS_UNIQUEID" val="1206"/>
</p:tagLst>
</file>

<file path=ppt/tags/tag377.xml><?xml version="1.0" encoding="utf-8"?>
<p:tagLst xmlns:p="http://schemas.openxmlformats.org/presentationml/2006/main">
  <p:tag name="AS_UNIQUEID" val="1207"/>
</p:tagLst>
</file>

<file path=ppt/tags/tag378.xml><?xml version="1.0" encoding="utf-8"?>
<p:tagLst xmlns:p="http://schemas.openxmlformats.org/presentationml/2006/main">
  <p:tag name="AS_UNIQUEID" val="1231"/>
</p:tagLst>
</file>

<file path=ppt/tags/tag379.xml><?xml version="1.0" encoding="utf-8"?>
<p:tagLst xmlns:p="http://schemas.openxmlformats.org/presentationml/2006/main">
  <p:tag name="AS_UNIQUEID" val="1233"/>
</p:tagLst>
</file>

<file path=ppt/tags/tag38.xml><?xml version="1.0" encoding="utf-8"?>
<p:tagLst xmlns:p="http://schemas.openxmlformats.org/presentationml/2006/main">
  <p:tag name="AS_UNIQUEID" val="796"/>
</p:tagLst>
</file>

<file path=ppt/tags/tag380.xml><?xml version="1.0" encoding="utf-8"?>
<p:tagLst xmlns:p="http://schemas.openxmlformats.org/presentationml/2006/main">
  <p:tag name="AS_UNIQUEID" val="1234"/>
</p:tagLst>
</file>

<file path=ppt/tags/tag381.xml><?xml version="1.0" encoding="utf-8"?>
<p:tagLst xmlns:p="http://schemas.openxmlformats.org/presentationml/2006/main">
  <p:tag name="AS_UNIQUEID" val="1235"/>
</p:tagLst>
</file>

<file path=ppt/tags/tag382.xml><?xml version="1.0" encoding="utf-8"?>
<p:tagLst xmlns:p="http://schemas.openxmlformats.org/presentationml/2006/main">
  <p:tag name="AS_UNIQUEID" val="1236"/>
</p:tagLst>
</file>

<file path=ppt/tags/tag383.xml><?xml version="1.0" encoding="utf-8"?>
<p:tagLst xmlns:p="http://schemas.openxmlformats.org/presentationml/2006/main">
  <p:tag name="AS_UNIQUEID" val="1237"/>
</p:tagLst>
</file>

<file path=ppt/tags/tag384.xml><?xml version="1.0" encoding="utf-8"?>
<p:tagLst xmlns:p="http://schemas.openxmlformats.org/presentationml/2006/main">
  <p:tag name="AS_UNIQUEID" val="1238"/>
</p:tagLst>
</file>

<file path=ppt/tags/tag385.xml><?xml version="1.0" encoding="utf-8"?>
<p:tagLst xmlns:p="http://schemas.openxmlformats.org/presentationml/2006/main">
  <p:tag name="AS_UNIQUEID" val="1239"/>
</p:tagLst>
</file>

<file path=ppt/tags/tag386.xml><?xml version="1.0" encoding="utf-8"?>
<p:tagLst xmlns:p="http://schemas.openxmlformats.org/presentationml/2006/main">
  <p:tag name="AS_UNIQUEID" val="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87.xml><?xml version="1.0" encoding="utf-8"?>
<p:tagLst xmlns:p="http://schemas.openxmlformats.org/presentationml/2006/main">
  <p:tag name="AS_UNIQUEID" val="4"/>
  <p:tag name="KSO_WM_ASSEMBLE_CHIP_INDEX" val="6e8efab766c2498dba27c13c1b96b7d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COMPATIBLE" val="1"/>
  <p:tag name="KSO_WM_UNIT_DEC_AREA_ID" val="14bf17b1b26043189a7fe89d68ca11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73_1*d*1"/>
  <p:tag name="KSO_WM_UNIT_INDEX" val="1"/>
  <p:tag name="KSO_WM_UNIT_LAYERLEVEL" val="1"/>
  <p:tag name="KSO_WM_UNIT_PICTURE_DOCKSIDE" val="cb,rm,ct"/>
  <p:tag name="KSO_WM_UNIT_PICTURE_TOWARD" val="1"/>
  <p:tag name="KSO_WM_UNIT_PLACING_PICTURE" val="6e8efab766c2498dba27c13c1b96b7d6"/>
  <p:tag name="KSO_WM_UNIT_PLACING_PICTURE_COLLAGE_VIEWPORT" val="{&quot;height&quot;:9924.37931034483,&quot;width&quot;:7994.638888888888}"/>
  <p:tag name="KSO_WM_UNIT_PLACING_PICTURE_INFO" val="{&quot;code&quot;:&quot;&quot;,&quot;full_picture&quot;:false,&quot;scheme&quot;:&quot;&quot;,&quot;spacing&quot;:5}"/>
  <p:tag name="KSO_WM_UNIT_SM_LIMIT_TYPE" val="2"/>
  <p:tag name="KSO_WM_UNIT_TYPE" val="d"/>
  <p:tag name="KSO_WM_UNIT_VALUE" val="1904*2115"/>
</p:tagLst>
</file>

<file path=ppt/tags/tag388.xml><?xml version="1.0" encoding="utf-8"?>
<p:tagLst xmlns:p="http://schemas.openxmlformats.org/presentationml/2006/main">
  <p:tag name="AS_UNIQUEID" val="5"/>
  <p:tag name="KSO_WM_ASSEMBLE_CHIP_INDEX" val="f0187e0d46fa40efbf5cb96029111a2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7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8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GROUPID" val="5fade49c998712faa657a97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SLIDE_BACKGROUND_TYPE" val="general"/>
  <p:tag name="KSO_WM_SLIDE_BK_DARK_LIGHT" val="2"/>
  <p:tag name="KSO_WM_SLIDE_ID" val="diagram20217073_1"/>
  <p:tag name="KSO_WM_SLIDE_INDEX" val="1"/>
  <p:tag name="KSO_WM_SLIDE_ITEM_CNT" val="0"/>
  <p:tag name="KSO_WM_SLIDE_LAYOUT" val="a_d_f"/>
  <p:tag name="KSO_WM_SLIDE_LAYOUT_CNT" val="1_1_1"/>
  <p:tag name="KSO_WM_SLIDE_LAYOUT_INFO" val="{&quot;direction&quot;:1,&quot;id&quot;:&quot;2021-04-01T16:16:09&quot;,&quot;maxSize&quot;:{&quot;size1&quot;:57.5},&quot;minSize&quot;:{&quot;size1&quot;:32.600000000000001},&quot;normalSize&quot;:{&quot;size1&quot;:49.787500000000001},&quot;subLayout&quot;:[{&quot;id&quot;:&quot;2021-04-01T16:16:09&quot;,&quot;maxSize&quot;:{&quot;size1&quot;:35.600000000000001},&quot;minSize&quot;:{&quot;size1&quot;:17.800000000000001},&quot;normalSize&quot;:{&quot;size1&quot;:34.966666666666676},&quot;subLayout&quot;:[{&quot;id&quot;:&quot;2021-04-01T16:16:09&quot;,&quot;margin&quot;:{&quot;bottom&quot;:0,&quot;left&quot;:2.1170001029968262,&quot;right&quot;:0.026000002399086952,&quot;top&quot;:1.6929999589920044},&quot;type&quot;:0},{&quot;id&quot;:&quot;2021-04-01T16:16:09&quot;,&quot;margin&quot;:{&quot;bottom&quot;:1.6929999589920044,&quot;left&quot;:2.1170001029968262,&quot;right&quot;:0.026000002399086952,&quot;top&quot;:1.7200000286102295},&quot;type&quot;:0}],&quot;type&quot;:0},{&quot;id&quot;:&quot;2021-04-01T16:16:09&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534054ed1e2fb814c7"/>
  <p:tag name="KSO_WM_TEMPLATE_ASSEMBLE_XID" val="606570534054ed1e2fb814c7"/>
  <p:tag name="KSO_WM_TEMPLATE_CATEGORY" val="diagram"/>
  <p:tag name="KSO_WM_TEMPLATE_COLOR_TYPE" val="1"/>
  <p:tag name="KSO_WM_TEMPLATE_INDEX" val="20217073"/>
  <p:tag name="KSO_WM_TEMPLATE_MASTER_TYPE" val="0"/>
  <p:tag name="KSO_WM_TEMPLATE_SUBCATEGORY" val="21"/>
</p:tagLst>
</file>

<file path=ppt/tags/tag39.xml><?xml version="1.0" encoding="utf-8"?>
<p:tagLst xmlns:p="http://schemas.openxmlformats.org/presentationml/2006/main">
  <p:tag name="AS_UNIQUEID" val="797"/>
</p:tagLst>
</file>

<file path=ppt/tags/tag390.xml><?xml version="1.0" encoding="utf-8"?>
<p:tagLst xmlns:p="http://schemas.openxmlformats.org/presentationml/2006/main">
  <p:tag name="AS_UNIQUEID" val="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91.xml><?xml version="1.0" encoding="utf-8"?>
<p:tagLst xmlns:p="http://schemas.openxmlformats.org/presentationml/2006/main">
  <p:tag name="AS_UNIQUEID" val="4"/>
  <p:tag name="KSO_WM_ASSEMBLE_CHIP_INDEX" val="6e8efab766c2498dba27c13c1b96b7d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COMPATIBLE" val="1"/>
  <p:tag name="KSO_WM_UNIT_DEC_AREA_ID" val="14bf17b1b26043189a7fe89d68ca115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073_1*d*1"/>
  <p:tag name="KSO_WM_UNIT_INDEX" val="1"/>
  <p:tag name="KSO_WM_UNIT_LAYERLEVEL" val="1"/>
  <p:tag name="KSO_WM_UNIT_PICTURE_DOCKSIDE" val="cb,rm,ct"/>
  <p:tag name="KSO_WM_UNIT_PICTURE_TOWARD" val="1"/>
  <p:tag name="KSO_WM_UNIT_PLACING_PICTURE" val="6e8efab766c2498dba27c13c1b96b7d6"/>
  <p:tag name="KSO_WM_UNIT_PLACING_PICTURE_COLLAGE_VIEWPORT" val="{&quot;height&quot;:9924.37931034483,&quot;width&quot;:7994.638888888888}"/>
  <p:tag name="KSO_WM_UNIT_PLACING_PICTURE_INFO" val="{&quot;code&quot;:&quot;&quot;,&quot;full_picture&quot;:false,&quot;scheme&quot;:&quot;&quot;,&quot;spacing&quot;:5}"/>
  <p:tag name="KSO_WM_UNIT_SM_LIMIT_TYPE" val="2"/>
  <p:tag name="KSO_WM_UNIT_TYPE" val="d"/>
  <p:tag name="KSO_WM_UNIT_VALUE" val="1904*2115"/>
</p:tagLst>
</file>

<file path=ppt/tags/tag392.xml><?xml version="1.0" encoding="utf-8"?>
<p:tagLst xmlns:p="http://schemas.openxmlformats.org/presentationml/2006/main">
  <p:tag name="AS_UNIQUEID" val="5"/>
  <p:tag name="KSO_WM_ASSEMBLE_CHIP_INDEX" val="f0187e0d46fa40efbf5cb96029111a2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7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93.xml><?xml version="1.0" encoding="utf-8"?>
<p:tagLst xmlns:p="http://schemas.openxmlformats.org/presentationml/2006/main">
  <p:tag name="AS_UNIQUEID" val="6"/>
  <p:tag name="KSO_WM_ASSEMBLE_CHIP_INDEX" val="ba28c40bb95945a5a4e748a293b73aa4"/>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7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39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GROUPID" val="5fade49c998712faa657a97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SLIDE_BACKGROUND_TYPE" val="general"/>
  <p:tag name="KSO_WM_SLIDE_BK_DARK_LIGHT" val="2"/>
  <p:tag name="KSO_WM_SLIDE_ID" val="diagram20217073_1"/>
  <p:tag name="KSO_WM_SLIDE_INDEX" val="1"/>
  <p:tag name="KSO_WM_SLIDE_ITEM_CNT" val="0"/>
  <p:tag name="KSO_WM_SLIDE_LAYOUT" val="a_d_f"/>
  <p:tag name="KSO_WM_SLIDE_LAYOUT_CNT" val="1_1_1"/>
  <p:tag name="KSO_WM_SLIDE_LAYOUT_INFO" val="{&quot;direction&quot;:1,&quot;id&quot;:&quot;2021-04-01T16:16:09&quot;,&quot;maxSize&quot;:{&quot;size1&quot;:57.5},&quot;minSize&quot;:{&quot;size1&quot;:32.600000000000001},&quot;normalSize&quot;:{&quot;size1&quot;:49.787500000000001},&quot;subLayout&quot;:[{&quot;id&quot;:&quot;2021-04-01T16:16:09&quot;,&quot;maxSize&quot;:{&quot;size1&quot;:35.600000000000001},&quot;minSize&quot;:{&quot;size1&quot;:17.800000000000001},&quot;normalSize&quot;:{&quot;size1&quot;:34.966666666666676},&quot;subLayout&quot;:[{&quot;id&quot;:&quot;2021-04-01T16:16:09&quot;,&quot;margin&quot;:{&quot;bottom&quot;:0,&quot;left&quot;:2.1170001029968262,&quot;right&quot;:0.026000002399086952,&quot;top&quot;:1.6929999589920044},&quot;type&quot;:0},{&quot;id&quot;:&quot;2021-04-01T16:16:09&quot;,&quot;margin&quot;:{&quot;bottom&quot;:1.6929999589920044,&quot;left&quot;:2.1170001029968262,&quot;right&quot;:0.026000002399086952,&quot;top&quot;:1.7200000286102295},&quot;type&quot;:0}],&quot;type&quot;:0},{&quot;id&quot;:&quot;2021-04-01T16:16:09&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534054ed1e2fb814c7"/>
  <p:tag name="KSO_WM_TEMPLATE_ASSEMBLE_XID" val="606570534054ed1e2fb814c7"/>
  <p:tag name="KSO_WM_TEMPLATE_CATEGORY" val="diagram"/>
  <p:tag name="KSO_WM_TEMPLATE_COLOR_TYPE" val="1"/>
  <p:tag name="KSO_WM_TEMPLATE_INDEX" val="20217073"/>
  <p:tag name="KSO_WM_TEMPLATE_MASTER_TYPE" val="0"/>
  <p:tag name="KSO_WM_TEMPLATE_SUBCATEGORY" val="21"/>
</p:tagLst>
</file>

<file path=ppt/tags/tag395.xml><?xml version="1.0" encoding="utf-8"?>
<p:tagLst xmlns:p="http://schemas.openxmlformats.org/presentationml/2006/main">
  <p:tag name="AS_UNIQUEID" val="1246"/>
</p:tagLst>
</file>

<file path=ppt/tags/tag396.xml><?xml version="1.0" encoding="utf-8"?>
<p:tagLst xmlns:p="http://schemas.openxmlformats.org/presentationml/2006/main">
  <p:tag name="AS_UNIQUEID" val="1247"/>
</p:tagLst>
</file>

<file path=ppt/tags/tag397.xml><?xml version="1.0" encoding="utf-8"?>
<p:tagLst xmlns:p="http://schemas.openxmlformats.org/presentationml/2006/main">
  <p:tag name="AS_UNIQUEID" val="1248"/>
</p:tagLst>
</file>

<file path=ppt/tags/tag398.xml><?xml version="1.0" encoding="utf-8"?>
<p:tagLst xmlns:p="http://schemas.openxmlformats.org/presentationml/2006/main">
  <p:tag name="AS_UNIQUEID" val="1249"/>
</p:tagLst>
</file>

<file path=ppt/tags/tag399.xml><?xml version="1.0" encoding="utf-8"?>
<p:tagLst xmlns:p="http://schemas.openxmlformats.org/presentationml/2006/main">
  <p:tag name="AS_UNIQUEID" val="1250"/>
</p:tagLst>
</file>

<file path=ppt/tags/tag4.xml><?xml version="1.0" encoding="utf-8"?>
<p:tagLst xmlns:p="http://schemas.openxmlformats.org/presentationml/2006/main">
  <p:tag name="AS_UNIQUEID" val="755"/>
</p:tagLst>
</file>

<file path=ppt/tags/tag40.xml><?xml version="1.0" encoding="utf-8"?>
<p:tagLst xmlns:p="http://schemas.openxmlformats.org/presentationml/2006/main">
  <p:tag name="AS_UNIQUEID" val="798"/>
</p:tagLst>
</file>

<file path=ppt/tags/tag400.xml><?xml version="1.0" encoding="utf-8"?>
<p:tagLst xmlns:p="http://schemas.openxmlformats.org/presentationml/2006/main">
  <p:tag name="AS_UNIQUEID" val="1251"/>
</p:tagLst>
</file>

<file path=ppt/tags/tag401.xml><?xml version="1.0" encoding="utf-8"?>
<p:tagLst xmlns:p="http://schemas.openxmlformats.org/presentationml/2006/main">
  <p:tag name="AS_UNIQUEID" val="1252"/>
</p:tagLst>
</file>

<file path=ppt/tags/tag402.xml><?xml version="1.0" encoding="utf-8"?>
<p:tagLst xmlns:p="http://schemas.openxmlformats.org/presentationml/2006/main">
  <p:tag name="AS_UNIQUEID" val="1253"/>
</p:tagLst>
</file>

<file path=ppt/tags/tag403.xml><?xml version="1.0" encoding="utf-8"?>
<p:tagLst xmlns:p="http://schemas.openxmlformats.org/presentationml/2006/main">
  <p:tag name="AS_UNIQUEID" val="1254"/>
</p:tagLst>
</file>

<file path=ppt/tags/tag404.xml><?xml version="1.0" encoding="utf-8"?>
<p:tagLst xmlns:p="http://schemas.openxmlformats.org/presentationml/2006/main">
  <p:tag name="AS_UNIQUEID" val="1255"/>
</p:tagLst>
</file>

<file path=ppt/tags/tag405.xml><?xml version="1.0" encoding="utf-8"?>
<p:tagLst xmlns:p="http://schemas.openxmlformats.org/presentationml/2006/main">
  <p:tag name="AS_UNIQUEID" val="1256"/>
</p:tagLst>
</file>

<file path=ppt/tags/tag406.xml><?xml version="1.0" encoding="utf-8"?>
<p:tagLst xmlns:p="http://schemas.openxmlformats.org/presentationml/2006/main">
  <p:tag name="AS_UNIQUEID" val="1257"/>
</p:tagLst>
</file>

<file path=ppt/tags/tag407.xml><?xml version="1.0" encoding="utf-8"?>
<p:tagLst xmlns:p="http://schemas.openxmlformats.org/presentationml/2006/main">
  <p:tag name="AS_UNIQUEID" val="1258"/>
</p:tagLst>
</file>

<file path=ppt/tags/tag408.xml><?xml version="1.0" encoding="utf-8"?>
<p:tagLst xmlns:p="http://schemas.openxmlformats.org/presentationml/2006/main">
  <p:tag name="AS_UNIQUEID" val="1259"/>
</p:tagLst>
</file>

<file path=ppt/tags/tag409.xml><?xml version="1.0" encoding="utf-8"?>
<p:tagLst xmlns:p="http://schemas.openxmlformats.org/presentationml/2006/main">
  <p:tag name="AS_UNIQUEID" val="1260"/>
</p:tagLst>
</file>

<file path=ppt/tags/tag41.xml><?xml version="1.0" encoding="utf-8"?>
<p:tagLst xmlns:p="http://schemas.openxmlformats.org/presentationml/2006/main">
  <p:tag name="AS_UNIQUEID" val="799"/>
</p:tagLst>
</file>

<file path=ppt/tags/tag410.xml><?xml version="1.0" encoding="utf-8"?>
<p:tagLst xmlns:p="http://schemas.openxmlformats.org/presentationml/2006/main">
  <p:tag name="AS_UNIQUEID" val="1261"/>
</p:tagLst>
</file>

<file path=ppt/tags/tag411.xml><?xml version="1.0" encoding="utf-8"?>
<p:tagLst xmlns:p="http://schemas.openxmlformats.org/presentationml/2006/main">
  <p:tag name="AS_UNIQUEID" val="1262"/>
</p:tagLst>
</file>

<file path=ppt/tags/tag412.xml><?xml version="1.0" encoding="utf-8"?>
<p:tagLst xmlns:p="http://schemas.openxmlformats.org/presentationml/2006/main">
  <p:tag name="AS_UNIQUEID" val="1263"/>
</p:tagLst>
</file>

<file path=ppt/tags/tag413.xml><?xml version="1.0" encoding="utf-8"?>
<p:tagLst xmlns:p="http://schemas.openxmlformats.org/presentationml/2006/main">
  <p:tag name="AS_UNIQUEID" val="1264"/>
</p:tagLst>
</file>

<file path=ppt/tags/tag414.xml><?xml version="1.0" encoding="utf-8"?>
<p:tagLst xmlns:p="http://schemas.openxmlformats.org/presentationml/2006/main">
  <p:tag name="AS_UNIQUEID" val="1265"/>
</p:tagLst>
</file>

<file path=ppt/tags/tag415.xml><?xml version="1.0" encoding="utf-8"?>
<p:tagLst xmlns:p="http://schemas.openxmlformats.org/presentationml/2006/main">
  <p:tag name="AS_UNIQUEID" val="1266"/>
</p:tagLst>
</file>

<file path=ppt/tags/tag416.xml><?xml version="1.0" encoding="utf-8"?>
<p:tagLst xmlns:p="http://schemas.openxmlformats.org/presentationml/2006/main">
  <p:tag name="AS_UNIQUEID" val="1267"/>
</p:tagLst>
</file>

<file path=ppt/tags/tag417.xml><?xml version="1.0" encoding="utf-8"?>
<p:tagLst xmlns:p="http://schemas.openxmlformats.org/presentationml/2006/main">
  <p:tag name="AS_UNIQUEID" val="1241"/>
</p:tagLst>
</file>

<file path=ppt/tags/tag418.xml><?xml version="1.0" encoding="utf-8"?>
<p:tagLst xmlns:p="http://schemas.openxmlformats.org/presentationml/2006/main">
  <p:tag name="AS_UNIQUEID" val="1242"/>
</p:tagLst>
</file>

<file path=ppt/tags/tag419.xml><?xml version="1.0" encoding="utf-8"?>
<p:tagLst xmlns:p="http://schemas.openxmlformats.org/presentationml/2006/main">
  <p:tag name="AS_UNIQUEID" val="1243"/>
</p:tagLst>
</file>

<file path=ppt/tags/tag42.xml><?xml version="1.0" encoding="utf-8"?>
<p:tagLst xmlns:p="http://schemas.openxmlformats.org/presentationml/2006/main">
  <p:tag name="AS_UNIQUEID" val="800"/>
</p:tagLst>
</file>

<file path=ppt/tags/tag420.xml><?xml version="1.0" encoding="utf-8"?>
<p:tagLst xmlns:p="http://schemas.openxmlformats.org/presentationml/2006/main">
  <p:tag name="AS_UNIQUEID" val="1301"/>
</p:tagLst>
</file>

<file path=ppt/tags/tag421.xml><?xml version="1.0" encoding="utf-8"?>
<p:tagLst xmlns:p="http://schemas.openxmlformats.org/presentationml/2006/main">
  <p:tag name="AS_UNIQUEID" val="1302"/>
</p:tagLst>
</file>

<file path=ppt/tags/tag422.xml><?xml version="1.0" encoding="utf-8"?>
<p:tagLst xmlns:p="http://schemas.openxmlformats.org/presentationml/2006/main">
  <p:tag name="AS_UNIQUEID" val="1303"/>
</p:tagLst>
</file>

<file path=ppt/tags/tag423.xml><?xml version="1.0" encoding="utf-8"?>
<p:tagLst xmlns:p="http://schemas.openxmlformats.org/presentationml/2006/main">
  <p:tag name="AS_UNIQUEID" val="1304"/>
</p:tagLst>
</file>

<file path=ppt/tags/tag424.xml><?xml version="1.0" encoding="utf-8"?>
<p:tagLst xmlns:p="http://schemas.openxmlformats.org/presentationml/2006/main">
  <p:tag name="AS_UNIQUEID" val="1305"/>
</p:tagLst>
</file>

<file path=ppt/tags/tag425.xml><?xml version="1.0" encoding="utf-8"?>
<p:tagLst xmlns:p="http://schemas.openxmlformats.org/presentationml/2006/main">
  <p:tag name="AS_UNIQUEID" val="1306"/>
</p:tagLst>
</file>

<file path=ppt/tags/tag426.xml><?xml version="1.0" encoding="utf-8"?>
<p:tagLst xmlns:p="http://schemas.openxmlformats.org/presentationml/2006/main">
  <p:tag name="AS_UNIQUEID" val="1307"/>
</p:tagLst>
</file>

<file path=ppt/tags/tag427.xml><?xml version="1.0" encoding="utf-8"?>
<p:tagLst xmlns:p="http://schemas.openxmlformats.org/presentationml/2006/main">
  <p:tag name="AS_UNIQUEID" val="1308"/>
</p:tagLst>
</file>

<file path=ppt/tags/tag428.xml><?xml version="1.0" encoding="utf-8"?>
<p:tagLst xmlns:p="http://schemas.openxmlformats.org/presentationml/2006/main">
  <p:tag name="AS_UNIQUEID" val="1309"/>
</p:tagLst>
</file>

<file path=ppt/tags/tag429.xml><?xml version="1.0" encoding="utf-8"?>
<p:tagLst xmlns:p="http://schemas.openxmlformats.org/presentationml/2006/main">
  <p:tag name="AS_UNIQUEID" val="1310"/>
</p:tagLst>
</file>

<file path=ppt/tags/tag43.xml><?xml version="1.0" encoding="utf-8"?>
<p:tagLst xmlns:p="http://schemas.openxmlformats.org/presentationml/2006/main">
  <p:tag name="AS_UNIQUEID" val="801"/>
</p:tagLst>
</file>

<file path=ppt/tags/tag430.xml><?xml version="1.0" encoding="utf-8"?>
<p:tagLst xmlns:p="http://schemas.openxmlformats.org/presentationml/2006/main">
  <p:tag name="AS_UNIQUEID" val="1311"/>
</p:tagLst>
</file>

<file path=ppt/tags/tag431.xml><?xml version="1.0" encoding="utf-8"?>
<p:tagLst xmlns:p="http://schemas.openxmlformats.org/presentationml/2006/main">
  <p:tag name="AS_UNIQUEID" val="67"/>
</p:tagLst>
</file>

<file path=ppt/tags/tag432.xml><?xml version="1.0" encoding="utf-8"?>
<p:tagLst xmlns:p="http://schemas.openxmlformats.org/presentationml/2006/main">
  <p:tag name="AS_UNIQUEID" val="68"/>
  <p:tag name="KSO_WM_UNIT_TABLE_BEAUTIFY" val="smartTable{de4b8cac-fb3d-4167-9bda-c1add48d520e}"/>
</p:tagLst>
</file>

<file path=ppt/tags/tag433.xml><?xml version="1.0" encoding="utf-8"?>
<p:tagLst xmlns:p="http://schemas.openxmlformats.org/presentationml/2006/main">
  <p:tag name="AS_UNIQUEID" val="69"/>
</p:tagLst>
</file>

<file path=ppt/tags/tag434.xml><?xml version="1.0" encoding="utf-8"?>
<p:tagLst xmlns:p="http://schemas.openxmlformats.org/presentationml/2006/main">
  <p:tag name="AS_UNIQUEID" val="70"/>
</p:tagLst>
</file>

<file path=ppt/tags/tag435.xml><?xml version="1.0" encoding="utf-8"?>
<p:tagLst xmlns:p="http://schemas.openxmlformats.org/presentationml/2006/main">
  <p:tag name="AS_UNIQUEID" val="71"/>
</p:tagLst>
</file>

<file path=ppt/tags/tag436.xml><?xml version="1.0" encoding="utf-8"?>
<p:tagLst xmlns:p="http://schemas.openxmlformats.org/presentationml/2006/main">
  <p:tag name="AS_UNIQUEID" val="72"/>
</p:tagLst>
</file>

<file path=ppt/tags/tag437.xml><?xml version="1.0" encoding="utf-8"?>
<p:tagLst xmlns:p="http://schemas.openxmlformats.org/presentationml/2006/main">
  <p:tag name="AS_UNIQUEID" val="73"/>
</p:tagLst>
</file>

<file path=ppt/tags/tag438.xml><?xml version="1.0" encoding="utf-8"?>
<p:tagLst xmlns:p="http://schemas.openxmlformats.org/presentationml/2006/main">
  <p:tag name="AS_UNIQUEID" val="74"/>
</p:tagLst>
</file>

<file path=ppt/tags/tag439.xml><?xml version="1.0" encoding="utf-8"?>
<p:tagLst xmlns:p="http://schemas.openxmlformats.org/presentationml/2006/main">
  <p:tag name="AS_UNIQUEID" val="75"/>
</p:tagLst>
</file>

<file path=ppt/tags/tag44.xml><?xml version="1.0" encoding="utf-8"?>
<p:tagLst xmlns:p="http://schemas.openxmlformats.org/presentationml/2006/main">
  <p:tag name="AS_UNIQUEID" val="803"/>
</p:tagLst>
</file>

<file path=ppt/tags/tag440.xml><?xml version="1.0" encoding="utf-8"?>
<p:tagLst xmlns:p="http://schemas.openxmlformats.org/presentationml/2006/main">
  <p:tag name="AS_UNIQUEID" val="76"/>
</p:tagLst>
</file>

<file path=ppt/tags/tag441.xml><?xml version="1.0" encoding="utf-8"?>
<p:tagLst xmlns:p="http://schemas.openxmlformats.org/presentationml/2006/main">
  <p:tag name="AS_UNIQUEID" val="77"/>
</p:tagLst>
</file>

<file path=ppt/tags/tag442.xml><?xml version="1.0" encoding="utf-8"?>
<p:tagLst xmlns:p="http://schemas.openxmlformats.org/presentationml/2006/main">
  <p:tag name="AS_UNIQUEID" val="78"/>
</p:tagLst>
</file>

<file path=ppt/tags/tag443.xml><?xml version="1.0" encoding="utf-8"?>
<p:tagLst xmlns:p="http://schemas.openxmlformats.org/presentationml/2006/main">
  <p:tag name="AS_UNIQUEID" val="79"/>
</p:tagLst>
</file>

<file path=ppt/tags/tag444.xml><?xml version="1.0" encoding="utf-8"?>
<p:tagLst xmlns:p="http://schemas.openxmlformats.org/presentationml/2006/main">
  <p:tag name="AS_UNIQUEID" val="80"/>
</p:tagLst>
</file>

<file path=ppt/tags/tag445.xml><?xml version="1.0" encoding="utf-8"?>
<p:tagLst xmlns:p="http://schemas.openxmlformats.org/presentationml/2006/main">
  <p:tag name="AS_UNIQUEID" val="63"/>
</p:tagLst>
</file>

<file path=ppt/tags/tag446.xml><?xml version="1.0" encoding="utf-8"?>
<p:tagLst xmlns:p="http://schemas.openxmlformats.org/presentationml/2006/main">
  <p:tag name="AS_UNIQUEID" val="64"/>
</p:tagLst>
</file>

<file path=ppt/tags/tag447.xml><?xml version="1.0" encoding="utf-8"?>
<p:tagLst xmlns:p="http://schemas.openxmlformats.org/presentationml/2006/main">
  <p:tag name="AS_UNIQUEID" val="65"/>
</p:tagLst>
</file>

<file path=ppt/tags/tag448.xml><?xml version="1.0" encoding="utf-8"?>
<p:tagLst xmlns:p="http://schemas.openxmlformats.org/presentationml/2006/main">
  <p:tag name="AS_UNIQUEID" val="1329"/>
</p:tagLst>
</file>

<file path=ppt/tags/tag449.xml><?xml version="1.0" encoding="utf-8"?>
<p:tagLst xmlns:p="http://schemas.openxmlformats.org/presentationml/2006/main">
  <p:tag name="AS_UNIQUEID" val="1329"/>
</p:tagLst>
</file>

<file path=ppt/tags/tag45.xml><?xml version="1.0" encoding="utf-8"?>
<p:tagLst xmlns:p="http://schemas.openxmlformats.org/presentationml/2006/main">
  <p:tag name="AS_UNIQUEID" val="804"/>
</p:tagLst>
</file>

<file path=ppt/tags/tag450.xml><?xml version="1.0" encoding="utf-8"?>
<p:tagLst xmlns:p="http://schemas.openxmlformats.org/presentationml/2006/main">
  <p:tag name="AS_UNIQUEID" val="1330"/>
</p:tagLst>
</file>

<file path=ppt/tags/tag451.xml><?xml version="1.0" encoding="utf-8"?>
<p:tagLst xmlns:p="http://schemas.openxmlformats.org/presentationml/2006/main">
  <p:tag name="AS_UNIQUEID" val="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2.xml><?xml version="1.0" encoding="utf-8"?>
<p:tagLst xmlns:p="http://schemas.openxmlformats.org/presentationml/2006/main">
  <p:tag name="AS_UNIQUEID" val="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3.xml><?xml version="1.0" encoding="utf-8"?>
<p:tagLst xmlns:p="http://schemas.openxmlformats.org/presentationml/2006/main">
  <p:tag name="AS_UNIQUEID" val="93"/>
  <p:tag name="KSO_WM_BEAUTIFY_FLAG" val="#wm#"/>
  <p:tag name="KSO_WM_CHIP_GROUPID" val="5efd9ea781ee359a788b1dff"/>
  <p:tag name="KSO_WM_CHIP_XID" val="5efd9ea781ee359a788b1e00"/>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454.xml><?xml version="1.0" encoding="utf-8"?>
<p:tagLst xmlns:p="http://schemas.openxmlformats.org/presentationml/2006/main">
  <p:tag name="AS_UNIQUEID" val="94"/>
  <p:tag name="KSO_WM_ASSEMBLE_CHIP_INDEX" val="9d566cdac475490fa4dce2ba2e6381f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55.xml><?xml version="1.0" encoding="utf-8"?>
<p:tagLst xmlns:p="http://schemas.openxmlformats.org/presentationml/2006/main">
  <p:tag name="AS_UNIQUEID" val="95"/>
  <p:tag name="KSO_WM_ASSEMBLE_CHIP_INDEX" val="cba731373ac44410b77fbaa89d95202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5"/>
</p:tagLst>
</file>

<file path=ppt/tags/tag45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CHIP_GROUPID" val="5efd9ea781ee359a788b1df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666574460488782},&quot;minSize&quot;:{&quot;size1&quot;:31.76657446048878},&quot;normalSize&quot;:{&quot;size1&quot;:38.566574460488781},&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60656e884054ed1e2fb7faec"/>
  <p:tag name="KSO_WM_TEMPLATE_ASSEMBLE_XID" val="60656e884054ed1e2fb7faec"/>
  <p:tag name="KSO_WM_TEMPLATE_CATEGORY" val="diagram"/>
  <p:tag name="KSO_WM_TEMPLATE_COLOR_TYPE" val="1"/>
  <p:tag name="KSO_WM_TEMPLATE_INDEX" val="20209028"/>
  <p:tag name="KSO_WM_TEMPLATE_MASTER_TYPE" val="0"/>
  <p:tag name="KSO_WM_TEMPLATE_SUBCATEGORY" val="21"/>
</p:tagLst>
</file>

<file path=ppt/tags/tag457.xml><?xml version="1.0" encoding="utf-8"?>
<p:tagLst xmlns:p="http://schemas.openxmlformats.org/presentationml/2006/main">
  <p:tag name="AS_UNIQUEID" val="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8.xml><?xml version="1.0" encoding="utf-8"?>
<p:tagLst xmlns:p="http://schemas.openxmlformats.org/presentationml/2006/main">
  <p:tag name="AS_UNIQUEID" val="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9.xml><?xml version="1.0" encoding="utf-8"?>
<p:tagLst xmlns:p="http://schemas.openxmlformats.org/presentationml/2006/main">
  <p:tag name="AS_UNIQUEID" val="93"/>
  <p:tag name="KSO_WM_BEAUTIFY_FLAG" val="#wm#"/>
  <p:tag name="KSO_WM_CHIP_GROUPID" val="5efd9ea781ee359a788b1dff"/>
  <p:tag name="KSO_WM_CHIP_XID" val="5efd9ea781ee359a788b1e00"/>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46.xml><?xml version="1.0" encoding="utf-8"?>
<p:tagLst xmlns:p="http://schemas.openxmlformats.org/presentationml/2006/main">
  <p:tag name="AS_UNIQUEID" val="805"/>
</p:tagLst>
</file>

<file path=ppt/tags/tag460.xml><?xml version="1.0" encoding="utf-8"?>
<p:tagLst xmlns:p="http://schemas.openxmlformats.org/presentationml/2006/main">
  <p:tag name="AS_UNIQUEID" val="95"/>
  <p:tag name="KSO_WM_ASSEMBLE_CHIP_INDEX" val="cba731373ac44410b77fbaa89d95202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5"/>
</p:tagLst>
</file>

<file path=ppt/tags/tag46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CHIP_GROUPID" val="5efd9ea781ee359a788b1df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666574460488782},&quot;minSize&quot;:{&quot;size1&quot;:31.76657446048878},&quot;normalSize&quot;:{&quot;size1&quot;:38.566574460488781},&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60656e884054ed1e2fb7faec"/>
  <p:tag name="KSO_WM_TEMPLATE_ASSEMBLE_XID" val="60656e884054ed1e2fb7faec"/>
  <p:tag name="KSO_WM_TEMPLATE_CATEGORY" val="diagram"/>
  <p:tag name="KSO_WM_TEMPLATE_COLOR_TYPE" val="1"/>
  <p:tag name="KSO_WM_TEMPLATE_INDEX" val="20209028"/>
  <p:tag name="KSO_WM_TEMPLATE_MASTER_TYPE" val="0"/>
  <p:tag name="KSO_WM_TEMPLATE_SUBCATEGORY" val="21"/>
</p:tagLst>
</file>

<file path=ppt/tags/tag462.xml><?xml version="1.0" encoding="utf-8"?>
<p:tagLst xmlns:p="http://schemas.openxmlformats.org/presentationml/2006/main">
  <p:tag name="AS_UNIQUEID" val="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63.xml><?xml version="1.0" encoding="utf-8"?>
<p:tagLst xmlns:p="http://schemas.openxmlformats.org/presentationml/2006/main">
  <p:tag name="AS_UNIQUEID" val="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64.xml><?xml version="1.0" encoding="utf-8"?>
<p:tagLst xmlns:p="http://schemas.openxmlformats.org/presentationml/2006/main">
  <p:tag name="AS_UNIQUEID" val="93"/>
  <p:tag name="KSO_WM_BEAUTIFY_FLAG" val="#wm#"/>
  <p:tag name="KSO_WM_CHIP_GROUPID" val="5efd9ea781ee359a788b1dff"/>
  <p:tag name="KSO_WM_CHIP_XID" val="5efd9ea781ee359a788b1e00"/>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465.xml><?xml version="1.0" encoding="utf-8"?>
<p:tagLst xmlns:p="http://schemas.openxmlformats.org/presentationml/2006/main">
  <p:tag name="AS_UNIQUEID" val="95"/>
  <p:tag name="KSO_WM_ASSEMBLE_CHIP_INDEX" val="cba731373ac44410b77fbaa89d95202d"/>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884054ed1e2fb7faec"/>
  <p:tag name="KSO_WM_TEMPLATE_ASSEMBLE_XID" val="60656e884054ed1e2fb7faec"/>
  <p:tag name="KSO_WM_TEMPLATE_CATEGORY" val="diagram"/>
  <p:tag name="KSO_WM_TEMPLATE_INDEX" val="20209028"/>
  <p:tag name="KSO_WM_UNIT_BLOCK" val="0"/>
  <p:tag name="KSO_WM_UNIT_COMPATIBLE" val="0"/>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SUPPORT_BIG_FONT" val="1"/>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5"/>
</p:tagLst>
</file>

<file path=ppt/tags/tag46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CHIP_GROUPID" val="5efd9ea781ee359a788b1df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666574460488782},&quot;minSize&quot;:{&quot;size1&quot;:31.76657446048878},&quot;normalSize&quot;:{&quot;size1&quot;:38.566574460488781},&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60656e884054ed1e2fb7faec"/>
  <p:tag name="KSO_WM_TEMPLATE_ASSEMBLE_XID" val="60656e884054ed1e2fb7faec"/>
  <p:tag name="KSO_WM_TEMPLATE_CATEGORY" val="diagram"/>
  <p:tag name="KSO_WM_TEMPLATE_COLOR_TYPE" val="1"/>
  <p:tag name="KSO_WM_TEMPLATE_INDEX" val="20209028"/>
  <p:tag name="KSO_WM_TEMPLATE_MASTER_TYPE" val="0"/>
  <p:tag name="KSO_WM_TEMPLATE_SUBCATEGORY" val="21"/>
</p:tagLst>
</file>

<file path=ppt/tags/tag467.xml><?xml version="1.0" encoding="utf-8"?>
<p:tagLst xmlns:p="http://schemas.openxmlformats.org/presentationml/2006/main">
  <p:tag name="AS_UNIQUEID" val="1358"/>
</p:tagLst>
</file>

<file path=ppt/tags/tag468.xml><?xml version="1.0" encoding="utf-8"?>
<p:tagLst xmlns:p="http://schemas.openxmlformats.org/presentationml/2006/main">
  <p:tag name="AS_UNIQUEID" val="1359"/>
</p:tagLst>
</file>

<file path=ppt/tags/tag469.xml><?xml version="1.0" encoding="utf-8"?>
<p:tagLst xmlns:p="http://schemas.openxmlformats.org/presentationml/2006/main">
  <p:tag name="AS_UNIQUEID" val="1360"/>
</p:tagLst>
</file>

<file path=ppt/tags/tag47.xml><?xml version="1.0" encoding="utf-8"?>
<p:tagLst xmlns:p="http://schemas.openxmlformats.org/presentationml/2006/main">
  <p:tag name="AS_UNIQUEID" val="806"/>
</p:tagLst>
</file>

<file path=ppt/tags/tag470.xml><?xml version="1.0" encoding="utf-8"?>
<p:tagLst xmlns:p="http://schemas.openxmlformats.org/presentationml/2006/main">
  <p:tag name="AS_UNIQUEID" val="803"/>
</p:tagLst>
</file>

<file path=ppt/tags/tag471.xml><?xml version="1.0" encoding="utf-8"?>
<p:tagLst xmlns:p="http://schemas.openxmlformats.org/presentationml/2006/main">
  <p:tag name="AS_UNIQUEID" val="1363"/>
</p:tagLst>
</file>

<file path=ppt/tags/tag472.xml><?xml version="1.0" encoding="utf-8"?>
<p:tagLst xmlns:p="http://schemas.openxmlformats.org/presentationml/2006/main">
  <p:tag name="KSO_WM_BEAUTIFY_FLAG" val="#wm#"/>
  <p:tag name="KSO_WM_TEMPLATE_CATEGORY" val="custom"/>
  <p:tag name="KSO_WM_TEMPLATE_INDEX" val="20205176"/>
</p:tagLst>
</file>

<file path=ppt/tags/tag473.xml><?xml version="1.0" encoding="utf-8"?>
<p:tagLst xmlns:p="http://schemas.openxmlformats.org/presentationml/2006/main">
  <p:tag name="AS_UNIQUEID" val="1366"/>
</p:tagLst>
</file>

<file path=ppt/tags/tag474.xml><?xml version="1.0" encoding="utf-8"?>
<p:tagLst xmlns:p="http://schemas.openxmlformats.org/presentationml/2006/main">
  <p:tag name="AS_UNIQUEID" val="1367"/>
</p:tagLst>
</file>

<file path=ppt/tags/tag475.xml><?xml version="1.0" encoding="utf-8"?>
<p:tagLst xmlns:p="http://schemas.openxmlformats.org/presentationml/2006/main">
  <p:tag name="AS_UNIQUEID" val="1368"/>
</p:tagLst>
</file>

<file path=ppt/tags/tag476.xml><?xml version="1.0" encoding="utf-8"?>
<p:tagLst xmlns:p="http://schemas.openxmlformats.org/presentationml/2006/main">
  <p:tag name="AS_UNIQUEID" val="1369"/>
</p:tagLst>
</file>

<file path=ppt/tags/tag477.xml><?xml version="1.0" encoding="utf-8"?>
<p:tagLst xmlns:p="http://schemas.openxmlformats.org/presentationml/2006/main">
  <p:tag name="AS_UNIQUEID" val="1370"/>
</p:tagLst>
</file>

<file path=ppt/tags/tag478.xml><?xml version="1.0" encoding="utf-8"?>
<p:tagLst xmlns:p="http://schemas.openxmlformats.org/presentationml/2006/main">
  <p:tag name="AS_UNIQUEID" val="1372"/>
</p:tagLst>
</file>

<file path=ppt/tags/tag479.xml><?xml version="1.0" encoding="utf-8"?>
<p:tagLst xmlns:p="http://schemas.openxmlformats.org/presentationml/2006/main">
  <p:tag name="AS_UNIQUEID" val="99"/>
  <p:tag name="KSO_WM_ASSEMBLE_CHIP_INDEX" val="54ee665d9ea044e390ba0faed81748c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84054ed1e2fb7fd3e"/>
  <p:tag name="KSO_WM_TEMPLATE_ASSEMBLE_XID" val="60656ea84054ed1e2fb7fd3e"/>
  <p:tag name="KSO_WM_TEMPLATE_CATEGORY" val="diagram"/>
  <p:tag name="KSO_WM_TEMPLATE_INDEX" val="20211243"/>
  <p:tag name="KSO_WM_UNIT_BLOCK" val="0"/>
  <p:tag name="KSO_WM_UNIT_COMPATIBLE" val="0"/>
  <p:tag name="KSO_WM_UNIT_DEC_AREA_ID" val="ebc614b933a741d880307c1420d8bd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8.xml><?xml version="1.0" encoding="utf-8"?>
<p:tagLst xmlns:p="http://schemas.openxmlformats.org/presentationml/2006/main">
  <p:tag name="AS_UNIQUEID" val="807"/>
</p:tagLst>
</file>

<file path=ppt/tags/tag48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false,&quot;fill_id&quot;:&quot;d2ad3a6e3730411899b8d771a1ca619d&quot;,&quot;fill_align&quot;:&quot;cm&quot;,&quot;chip_types&quot;:[&quot;text&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5d8e478fb0c58a93f0"/>
  <p:tag name="KSO_WM_SLIDE_BACKGROUND" val="[&quot;navigation&quot;]"/>
  <p:tag name="KSO_WM_SLIDE_BACKGROUND_TYPE" val="navigation"/>
  <p:tag name="KSO_WM_SLIDE_BK_DARK_LIGHT" val="2"/>
  <p:tag name="KSO_WM_SLIDE_CAN_ADD_NAVIGATION" val="1"/>
  <p:tag name="KSO_WM_SLIDE_ID" val="diagram20211243_1"/>
  <p:tag name="KSO_WM_SLIDE_INDEX" val="1"/>
  <p:tag name="KSO_WM_SLIDE_ITEM_CNT" val="0"/>
  <p:tag name="KSO_WM_SLIDE_LAYOUT" val="a_f"/>
  <p:tag name="KSO_WM_SLIDE_LAYOUT_CNT" val="1_1"/>
  <p:tag name="KSO_WM_SLIDE_LAYOUT_INFO" val="{&quot;id&quot;:&quot;2021-04-01T15:11:18&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18&quot;,&quot;margin&quot;:{&quot;bottom&quot;:0.42699998617172241,&quot;left&quot;:1.2649999856948853,&quot;right&quot;:1.2749999761581421,&quot;top&quot;:0.41999998688697815},&quot;type&quot;:0},{&quot;id&quot;:&quot;2021-04-01T15:11:18&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60656ea84054ed1e2fb7fd3e"/>
  <p:tag name="KSO_WM_TEMPLATE_ASSEMBLE_XID" val="60656ea84054ed1e2fb7fd3e"/>
  <p:tag name="KSO_WM_TEMPLATE_CATEGORY" val="diagram"/>
  <p:tag name="KSO_WM_TEMPLATE_COLOR_TYPE" val="1"/>
  <p:tag name="KSO_WM_TEMPLATE_INDEX" val="20211243"/>
  <p:tag name="KSO_WM_TEMPLATE_MASTER_TYPE" val="0"/>
  <p:tag name="KSO_WM_TEMPLATE_SUBCATEGORY" val="21"/>
</p:tagLst>
</file>

<file path=ppt/tags/tag481.xml><?xml version="1.0" encoding="utf-8"?>
<p:tagLst xmlns:p="http://schemas.openxmlformats.org/presentationml/2006/main">
  <p:tag name="AS_UNIQUEID" val="99"/>
  <p:tag name="KSO_WM_ASSEMBLE_CHIP_INDEX" val="54ee665d9ea044e390ba0faed81748c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84054ed1e2fb7fd3e"/>
  <p:tag name="KSO_WM_TEMPLATE_ASSEMBLE_XID" val="60656ea84054ed1e2fb7fd3e"/>
  <p:tag name="KSO_WM_TEMPLATE_CATEGORY" val="diagram"/>
  <p:tag name="KSO_WM_TEMPLATE_INDEX" val="20211243"/>
  <p:tag name="KSO_WM_UNIT_BLOCK" val="0"/>
  <p:tag name="KSO_WM_UNIT_COMPATIBLE" val="0"/>
  <p:tag name="KSO_WM_UNIT_DEC_AREA_ID" val="ebc614b933a741d880307c1420d8bd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24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82.xml><?xml version="1.0" encoding="utf-8"?>
<p:tagLst xmlns:p="http://schemas.openxmlformats.org/presentationml/2006/main">
  <p:tag name="AS_UNIQUEID" val="100"/>
  <p:tag name="KSO_WM_ASSEMBLE_CHIP_INDEX" val="4a2916cb8488404ba77462acd333b09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84054ed1e2fb7fd3e"/>
  <p:tag name="KSO_WM_TEMPLATE_ASSEMBLE_XID" val="60656ea84054ed1e2fb7fd3e"/>
  <p:tag name="KSO_WM_TEMPLATE_CATEGORY" val="diagram"/>
  <p:tag name="KSO_WM_TEMPLATE_INDEX" val="20211243"/>
  <p:tag name="KSO_WM_UNIT_BLOCK" val="0"/>
  <p:tag name="KSO_WM_UNIT_COMPATIBLE" val="0"/>
  <p:tag name="KSO_WM_UNIT_DEC_AREA_ID" val="435b1b50645b44ce9b2f0691d9b776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24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48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false,&quot;fill_id&quot;:&quot;d2ad3a6e3730411899b8d771a1ca619d&quot;,&quot;fill_align&quot;:&quot;cm&quot;,&quot;chip_types&quot;:[&quot;text&quot;,&quot;picture&quot;,&quot;chart&quot;,&quot;table&quot;,&quot;video&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5d8e478fb0c58a93f0"/>
  <p:tag name="KSO_WM_SLIDE_BACKGROUND" val="[&quot;navigation&quot;]"/>
  <p:tag name="KSO_WM_SLIDE_BACKGROUND_TYPE" val="navigation"/>
  <p:tag name="KSO_WM_SLIDE_BK_DARK_LIGHT" val="2"/>
  <p:tag name="KSO_WM_SLIDE_CAN_ADD_NAVIGATION" val="1"/>
  <p:tag name="KSO_WM_SLIDE_ID" val="diagram20211243_1"/>
  <p:tag name="KSO_WM_SLIDE_INDEX" val="1"/>
  <p:tag name="KSO_WM_SLIDE_ITEM_CNT" val="0"/>
  <p:tag name="KSO_WM_SLIDE_LAYOUT" val="a_f"/>
  <p:tag name="KSO_WM_SLIDE_LAYOUT_CNT" val="1_1"/>
  <p:tag name="KSO_WM_SLIDE_LAYOUT_INFO" val="{&quot;id&quot;:&quot;2021-04-01T15:11:18&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18&quot;,&quot;margin&quot;:{&quot;bottom&quot;:0.42699998617172241,&quot;left&quot;:1.2649999856948853,&quot;right&quot;:1.2749999761581421,&quot;top&quot;:0.41999998688697815},&quot;type&quot;:0},{&quot;id&quot;:&quot;2021-04-01T15:11:18&quot;,&quot;margin&quot;:{&quot;bottom&quot;:2.9630000591278076,&quot;left&quot;:4.6570000648498535,&quot;right&quot;:4.6570000648498535,&quot;top&quot;:3.3870000839233398},&quot;type&quot;:0}],&quot;type&quot;:0}"/>
  <p:tag name="KSO_WM_SLIDE_POSITION" val="0*0"/>
  <p:tag name="KSO_WM_SLIDE_RATIO" val="1.777778"/>
  <p:tag name="KSO_WM_SLIDE_SIZE" val="960*407"/>
  <p:tag name="KSO_WM_SLIDE_SUBTYPE" val="pureTxt"/>
  <p:tag name="KSO_WM_SLIDE_SUPPORT_FEATURE_TYPE" val="0"/>
  <p:tag name="KSO_WM_SLIDE_TYPE" val="text"/>
  <p:tag name="KSO_WM_TAG_VERSION" val="1.0"/>
  <p:tag name="KSO_WM_TEMPLATE_ASSEMBLE_GROUPID" val="60656ea84054ed1e2fb7fd3e"/>
  <p:tag name="KSO_WM_TEMPLATE_ASSEMBLE_XID" val="60656ea84054ed1e2fb7fd3e"/>
  <p:tag name="KSO_WM_TEMPLATE_CATEGORY" val="diagram"/>
  <p:tag name="KSO_WM_TEMPLATE_COLOR_TYPE" val="1"/>
  <p:tag name="KSO_WM_TEMPLATE_INDEX" val="20211243"/>
  <p:tag name="KSO_WM_TEMPLATE_MASTER_TYPE" val="0"/>
  <p:tag name="KSO_WM_TEMPLATE_SUBCATEGORY" val="21"/>
</p:tagLst>
</file>

<file path=ppt/tags/tag484.xml><?xml version="1.0" encoding="utf-8"?>
<p:tagLst xmlns:p="http://schemas.openxmlformats.org/presentationml/2006/main">
  <p:tag name="AS_UNIQUEID" val="1375"/>
</p:tagLst>
</file>

<file path=ppt/tags/tag485.xml><?xml version="1.0" encoding="utf-8"?>
<p:tagLst xmlns:p="http://schemas.openxmlformats.org/presentationml/2006/main">
  <p:tag name="AS_UNIQUEID" val="1376"/>
</p:tagLst>
</file>

<file path=ppt/tags/tag486.xml><?xml version="1.0" encoding="utf-8"?>
<p:tagLst xmlns:p="http://schemas.openxmlformats.org/presentationml/2006/main">
  <p:tag name="AS_UNIQUEID" val="1379"/>
</p:tagLst>
</file>

<file path=ppt/tags/tag487.xml><?xml version="1.0" encoding="utf-8"?>
<p:tagLst xmlns:p="http://schemas.openxmlformats.org/presentationml/2006/main">
  <p:tag name="AS_UNIQUEID" val="1399"/>
</p:tagLst>
</file>

<file path=ppt/tags/tag488.xml><?xml version="1.0" encoding="utf-8"?>
<p:tagLst xmlns:p="http://schemas.openxmlformats.org/presentationml/2006/main">
  <p:tag name="AS_UNIQUEID" val="1400"/>
</p:tagLst>
</file>

<file path=ppt/tags/tag489.xml><?xml version="1.0" encoding="utf-8"?>
<p:tagLst xmlns:p="http://schemas.openxmlformats.org/presentationml/2006/main">
  <p:tag name="AS_UNIQUEID" val="1401"/>
</p:tagLst>
</file>

<file path=ppt/tags/tag49.xml><?xml version="1.0" encoding="utf-8"?>
<p:tagLst xmlns:p="http://schemas.openxmlformats.org/presentationml/2006/main">
  <p:tag name="AS_UNIQUEID" val="809"/>
</p:tagLst>
</file>

<file path=ppt/tags/tag490.xml><?xml version="1.0" encoding="utf-8"?>
<p:tagLst xmlns:p="http://schemas.openxmlformats.org/presentationml/2006/main">
  <p:tag name="AS_UNIQUEID" val="1403"/>
</p:tagLst>
</file>

<file path=ppt/tags/tag491.xml><?xml version="1.0" encoding="utf-8"?>
<p:tagLst xmlns:p="http://schemas.openxmlformats.org/presentationml/2006/main">
  <p:tag name="AS_UNIQUEID" val="1404"/>
</p:tagLst>
</file>

<file path=ppt/tags/tag492.xml><?xml version="1.0" encoding="utf-8"?>
<p:tagLst xmlns:p="http://schemas.openxmlformats.org/presentationml/2006/main">
  <p:tag name="AS_UNIQUEID" val="1403"/>
</p:tagLst>
</file>

<file path=ppt/tags/tag493.xml><?xml version="1.0" encoding="utf-8"?>
<p:tagLst xmlns:p="http://schemas.openxmlformats.org/presentationml/2006/main">
  <p:tag name="AS_UNIQUEID" val="1404"/>
</p:tagLst>
</file>

<file path=ppt/tags/tag494.xml><?xml version="1.0" encoding="utf-8"?>
<p:tagLst xmlns:p="http://schemas.openxmlformats.org/presentationml/2006/main">
  <p:tag name="AS_UNIQUEID" val="1405"/>
</p:tagLst>
</file>

<file path=ppt/tags/tag495.xml><?xml version="1.0" encoding="utf-8"?>
<p:tagLst xmlns:p="http://schemas.openxmlformats.org/presentationml/2006/main">
  <p:tag name="AS_UNIQUEID" val="175"/>
</p:tagLst>
</file>

<file path=ppt/tags/tag496.xml><?xml version="1.0" encoding="utf-8"?>
<p:tagLst xmlns:p="http://schemas.openxmlformats.org/presentationml/2006/main">
  <p:tag name="AS_UNIQUEID" val="176"/>
</p:tagLst>
</file>

<file path=ppt/tags/tag497.xml><?xml version="1.0" encoding="utf-8"?>
<p:tagLst xmlns:p="http://schemas.openxmlformats.org/presentationml/2006/main">
  <p:tag name="AS_UNIQUEID" val="177"/>
</p:tagLst>
</file>

<file path=ppt/tags/tag498.xml><?xml version="1.0" encoding="utf-8"?>
<p:tagLst xmlns:p="http://schemas.openxmlformats.org/presentationml/2006/main">
  <p:tag name="AS_UNIQUEID" val="179"/>
</p:tagLst>
</file>

<file path=ppt/tags/tag499.xml><?xml version="1.0" encoding="utf-8"?>
<p:tagLst xmlns:p="http://schemas.openxmlformats.org/presentationml/2006/main">
  <p:tag name="AS_UNIQUEID" val="180"/>
</p:tagLst>
</file>

<file path=ppt/tags/tag5.xml><?xml version="1.0" encoding="utf-8"?>
<p:tagLst xmlns:p="http://schemas.openxmlformats.org/presentationml/2006/main">
  <p:tag name="AS_UNIQUEID" val="756"/>
</p:tagLst>
</file>

<file path=ppt/tags/tag50.xml><?xml version="1.0" encoding="utf-8"?>
<p:tagLst xmlns:p="http://schemas.openxmlformats.org/presentationml/2006/main">
  <p:tag name="AS_UNIQUEID" val="810"/>
</p:tagLst>
</file>

<file path=ppt/tags/tag500.xml><?xml version="1.0" encoding="utf-8"?>
<p:tagLst xmlns:p="http://schemas.openxmlformats.org/presentationml/2006/main">
  <p:tag name="AS_UNIQUEID" val="181"/>
</p:tagLst>
</file>

<file path=ppt/tags/tag501.xml><?xml version="1.0" encoding="utf-8"?>
<p:tagLst xmlns:p="http://schemas.openxmlformats.org/presentationml/2006/main">
  <p:tag name="AS_UNIQUEID" val="182"/>
</p:tagLst>
</file>

<file path=ppt/tags/tag502.xml><?xml version="1.0" encoding="utf-8"?>
<p:tagLst xmlns:p="http://schemas.openxmlformats.org/presentationml/2006/main">
  <p:tag name="AS_UNIQUEID" val="183"/>
</p:tagLst>
</file>

<file path=ppt/tags/tag503.xml><?xml version="1.0" encoding="utf-8"?>
<p:tagLst xmlns:p="http://schemas.openxmlformats.org/presentationml/2006/main">
  <p:tag name="AS_UNIQUEID" val="184"/>
</p:tagLst>
</file>

<file path=ppt/tags/tag504.xml><?xml version="1.0" encoding="utf-8"?>
<p:tagLst xmlns:p="http://schemas.openxmlformats.org/presentationml/2006/main">
  <p:tag name="AS_UNIQUEID" val="185"/>
</p:tagLst>
</file>

<file path=ppt/tags/tag505.xml><?xml version="1.0" encoding="utf-8"?>
<p:tagLst xmlns:p="http://schemas.openxmlformats.org/presentationml/2006/main">
  <p:tag name="AS_UNIQUEID" val="191"/>
  <p:tag name="KSO_WM_ASSEMBLE_CHIP_INDEX" val="f1d55dbbc9dc45d993ba9743888d0d56"/>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f434054ed1e2fb8068a"/>
  <p:tag name="KSO_WM_TEMPLATE_ASSEMBLE_XID" val="60656f434054ed1e2fb8068a"/>
  <p:tag name="KSO_WM_TEMPLATE_CATEGORY" val="diagram"/>
  <p:tag name="KSO_WM_TEMPLATE_INDEX" val="20212759"/>
  <p:tag name="KSO_WM_UNIT_BLOCK" val="0"/>
  <p:tag name="KSO_WM_UNIT_COMPATIBLE" val="0"/>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506.xml><?xml version="1.0" encoding="utf-8"?>
<p:tagLst xmlns:p="http://schemas.openxmlformats.org/presentationml/2006/main">
  <p:tag name="AS_UNIQUEID" val="192"/>
  <p:tag name="KSO_WM_ASSEMBLE_CHIP_INDEX" val="46cef0f8446c402e9cadb6d53159676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34054ed1e2fb8068a"/>
  <p:tag name="KSO_WM_TEMPLATE_ASSEMBLE_XID" val="60656f434054ed1e2fb8068a"/>
  <p:tag name="KSO_WM_TEMPLATE_CATEGORY" val="diagram"/>
  <p:tag name="KSO_WM_TEMPLATE_INDEX" val="20212759"/>
  <p:tag name="KSO_WM_UNIT_BLOCK" val="0"/>
  <p:tag name="KSO_WM_UNIT_COMPATIBLE" val="0"/>
  <p:tag name="KSO_WM_UNIT_DEC_AREA_ID" val="c07668e148ec4dedb584cf41d419c6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50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1-04-01T15:36:40&quot;,&quot;maxSize&quot;:{&quot;size1&quot;:42.200000000000003},&quot;minSize&quot;:{&quot;size1&quot;:42.200000000000003},&quot;normalSize&quot;:{&quot;size1&quot;:42.200000000000003},&quot;subLayout&quot;:[{&quot;id&quot;:&quot;2021-04-01T15:36:40&quot;,&quot;margin&quot;:{&quot;bottom&quot;:3.3870000839233398,&quot;left&quot;:4.6570000648498535,&quot;right&quot;:4.6570000648498535,&quot;top&quot;:1.2699999809265137},&quot;type&quot;:0},{&quot;id&quot;:&quot;2021-04-01T15:36:40&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60656f434054ed1e2fb8068a"/>
  <p:tag name="KSO_WM_TEMPLATE_ASSEMBLE_XID" val="60656f434054ed1e2fb8068a"/>
  <p:tag name="KSO_WM_TEMPLATE_CATEGORY" val="diagram"/>
  <p:tag name="KSO_WM_TEMPLATE_COLOR_TYPE" val="1"/>
  <p:tag name="KSO_WM_TEMPLATE_INDEX" val="20212759"/>
  <p:tag name="KSO_WM_TEMPLATE_MASTER_TYPE" val="0"/>
  <p:tag name="KSO_WM_TEMPLATE_SUBCATEGORY" val="21"/>
</p:tagLst>
</file>

<file path=ppt/tags/tag508.xml><?xml version="1.0" encoding="utf-8"?>
<p:tagLst xmlns:p="http://schemas.openxmlformats.org/presentationml/2006/main">
  <p:tag name="AS_UNIQUEID" val="194"/>
</p:tagLst>
</file>

<file path=ppt/tags/tag509.xml><?xml version="1.0" encoding="utf-8"?>
<p:tagLst xmlns:p="http://schemas.openxmlformats.org/presentationml/2006/main">
  <p:tag name="AS_UNIQUEID" val="195"/>
</p:tagLst>
</file>

<file path=ppt/tags/tag51.xml><?xml version="1.0" encoding="utf-8"?>
<p:tagLst xmlns:p="http://schemas.openxmlformats.org/presentationml/2006/main">
  <p:tag name="AS_UNIQUEID" val="811"/>
</p:tagLst>
</file>

<file path=ppt/tags/tag510.xml><?xml version="1.0" encoding="utf-8"?>
<p:tagLst xmlns:p="http://schemas.openxmlformats.org/presentationml/2006/main">
  <p:tag name="AS_UNIQUEID" val="196"/>
</p:tagLst>
</file>

<file path=ppt/tags/tag511.xml><?xml version="1.0" encoding="utf-8"?>
<p:tagLst xmlns:p="http://schemas.openxmlformats.org/presentationml/2006/main">
  <p:tag name="AS_UNIQUEID" val="215"/>
  <p:tag name="KSO_WM_BEAUTIFY_FLAG" val="#wm#"/>
  <p:tag name="KSO_WM_SLIDE_BACKGROUND_TYPE" val="frame"/>
  <p:tag name="KSO_WM_SLIDE_BK_DARK_LIGHT" val="2"/>
  <p:tag name="KSO_WM_TAG_VERSION" val="1.0"/>
  <p:tag name="KSO_WM_TEMPLATE_ASSEMBLE_GROUPID" val="60656f9a4054ed1e2fb80d51"/>
  <p:tag name="KSO_WM_TEMPLATE_ASSEMBLE_XID" val="60656f9a4054ed1e2fb80d51"/>
  <p:tag name="KSO_WM_TEMPLATE_CATEGORY" val="diagram"/>
  <p:tag name="KSO_WM_TEMPLATE_INDEX" val="20214559"/>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55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512.xml><?xml version="1.0" encoding="utf-8"?>
<p:tagLst xmlns:p="http://schemas.openxmlformats.org/presentationml/2006/main">
  <p:tag name="AS_UNIQUEID" val="216"/>
  <p:tag name="KSO_WM_ASSEMBLE_CHIP_INDEX" val="5d24563948e54777a2e4078a962077fd"/>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60656f9a4054ed1e2fb80d51"/>
  <p:tag name="KSO_WM_TEMPLATE_ASSEMBLE_XID" val="60656f9a4054ed1e2fb80d51"/>
  <p:tag name="KSO_WM_TEMPLATE_CATEGORY" val="diagram"/>
  <p:tag name="KSO_WM_TEMPLATE_INDEX" val="20214559"/>
  <p:tag name="KSO_WM_UNIT_BLOCK" val="0"/>
  <p:tag name="KSO_WM_UNIT_COMPATIBLE" val="0"/>
  <p:tag name="KSO_WM_UNIT_DEC_AREA_ID" val="ab4e45a1daf5434792055633988bfbef"/>
  <p:tag name="KSO_WM_UNIT_DEFAULT_FONT" val="24;44;4"/>
  <p:tag name="KSO_WM_UNIT_DIAGRAM_ISNUMVISUAL" val="0"/>
  <p:tag name="KSO_WM_UNIT_DIAGRAM_ISREFERUNIT" val="0"/>
  <p:tag name="KSO_WM_UNIT_HIGHLIGHT" val="0"/>
  <p:tag name="KSO_WM_UNIT_ID" val="diagram20214559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6"/>
</p:tagLst>
</file>

<file path=ppt/tags/tag513.xml><?xml version="1.0" encoding="utf-8"?>
<p:tagLst xmlns:p="http://schemas.openxmlformats.org/presentationml/2006/main">
  <p:tag name="AS_UNIQUEID" val="217"/>
  <p:tag name="KSO_WM_ASSEMBLE_CHIP_INDEX" val="5d24563948e54777a2e4078a962077fd"/>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VERSION" val="1.0"/>
  <p:tag name="KSO_WM_TEMPLATE_ASSEMBLE_GROUPID" val="60656f9a4054ed1e2fb80d51"/>
  <p:tag name="KSO_WM_TEMPLATE_ASSEMBLE_XID" val="60656f9a4054ed1e2fb80d51"/>
  <p:tag name="KSO_WM_TEMPLATE_CATEGORY" val="diagram"/>
  <p:tag name="KSO_WM_TEMPLATE_INDEX" val="20214559"/>
  <p:tag name="KSO_WM_UNIT_BLOCK" val="0"/>
  <p:tag name="KSO_WM_UNIT_COMPATIBLE" val="0"/>
  <p:tag name="KSO_WM_UNIT_DEC_AREA_ID" val="e51eac01a06949d389ae8fb90474d5fc"/>
  <p:tag name="KSO_WM_UNIT_DEFAULT_FONT" val="18;24;2"/>
  <p:tag name="KSO_WM_UNIT_DIAGRAM_ISNUMVISUAL" val="0"/>
  <p:tag name="KSO_WM_UNIT_DIAGRAM_ISREFERUNIT" val="0"/>
  <p:tag name="KSO_WM_UNIT_HIGHLIGHT" val="0"/>
  <p:tag name="KSO_WM_UNIT_ID" val="diagram20214559_1*b*1"/>
  <p:tag name="KSO_WM_UNIT_INDEX" val="1"/>
  <p:tag name="KSO_WM_UNIT_ISCONTENTSTITLE" val="0"/>
  <p:tag name="KSO_WM_UNIT_ISNUMDGMTITLE" val="0"/>
  <p:tag name="KSO_WM_UNIT_LAYERLEVEL" val="1"/>
  <p:tag name="KSO_WM_UNIT_NOCLEAR" val="0"/>
  <p:tag name="KSO_WM_UNIT_PRESET_TEXT" val="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28"/>
</p:tagLst>
</file>

<file path=ppt/tags/tag514.xml><?xml version="1.0" encoding="utf-8"?>
<p:tagLst xmlns:p="http://schemas.openxmlformats.org/presentationml/2006/main">
  <p:tag name="AS_UNIQUEID" val="218"/>
  <p:tag name="KSO_WM_ASSEMBLE_CHIP_INDEX" val="d13c05744e8640699e9e98b1819520da"/>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9a4054ed1e2fb80d51"/>
  <p:tag name="KSO_WM_TEMPLATE_ASSEMBLE_XID" val="60656f9a4054ed1e2fb80d51"/>
  <p:tag name="KSO_WM_TEMPLATE_CATEGORY" val="diagram"/>
  <p:tag name="KSO_WM_TEMPLATE_INDEX" val="20214559"/>
  <p:tag name="KSO_WM_UNIT_BLOCK" val="0"/>
  <p:tag name="KSO_WM_UNIT_COMPATIBLE" val="0"/>
  <p:tag name="KSO_WM_UNIT_DEC_AREA_ID" val="3decd6670d894c168898e75bc3d9e5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5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515.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722accd572074b41a2d4cf8c733c9957&quot;,&quot;fill_align&quot;:&quot;lb&quot;,&quot;chip_types&quot;:[&quot;header&quot;]},{&quot;text_align&quot;:&quot;lt&quot;,&quot;text_direction&quot;:&quot;horizontal&quot;,&quot;support_big_font&quot;:false,&quot;fill_id&quot;:&quot;164c300f690d423ab1b6e3b65edb0bf9&quot;,&quot;fill_align&quot;:&quot;lt&quot;,&quot;chip_types&quot;:[&quot;text&quot;]},{&quot;text_align&quot;:&quot;lm&quot;,&quot;text_direction&quot;:&quot;horizontal&quot;,&quot;support_features&quot;:[&quot;collage&quot;,&quot;carousel&quot;],&quot;support_big_font&quot;:false,&quot;fill_id&quot;:&quot;e836bed5e59843b5bc0179a1591ebf37&quot;,&quot;fill_align&quot;:&quot;cm&quot;,&quot;chip_types&quot;:[&quot;diagram&quot;,&quot;pictext&quot;,&quot;picture&quot;,&quot;chart&quot;,&quot;table&quot;,&quot;video&quot;]}]]"/>
  <p:tag name="KSO_WM_CHIP_GROUPID" val="5ed8c03fafe44fab1839c217"/>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28b86bf8da9b67401d7"/>
  <p:tag name="KSO_WM_SLIDE_BACKGROUND" val="[&quot;general&quot;,&quot;frame&quot;]"/>
  <p:tag name="KSO_WM_SLIDE_BACKGROUND_TYPE" val="frame"/>
  <p:tag name="KSO_WM_SLIDE_BK_DARK_LIGHT" val="2"/>
  <p:tag name="KSO_WM_SLIDE_ID" val="diagram20214559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55:32&quot;,&quot;maxSize&quot;:{&quot;size1&quot;:63.359095856018634},&quot;minSize&quot;:{&quot;size1&quot;:60.859095856018634},&quot;normalSize&quot;:{&quot;size1&quot;:62.577845856018634},&quot;subLayout&quot;:[{&quot;id&quot;:&quot;2021-04-01T15:55:32&quot;,&quot;margin&quot;:{&quot;bottom&quot;:2.5399999618530273,&quot;left&quot;:1.6929999589920044,&quot;right&quot;:0,&quot;top&quot;:2.5399999618530273},&quot;type&quot;:0},{&quot;id&quot;:&quot;2021-04-01T15:55:32&quot;,&quot;maxSize&quot;:{&quot;size1&quot;:50.831232540604347},&quot;minSize&quot;:{&quot;size1&quot;:33.031232540604343},&quot;normalSize&quot;:{&quot;size1&quot;:38.775676985048797},&quot;subLayout&quot;:[{&quot;id&quot;:&quot;2021-04-01T15:55:32&quot;,&quot;margin&quot;:{&quot;bottom&quot;:0.85000002384185791,&quot;left&quot;:1.2699999809265137,&quot;right&quot;:2.5399999618530273,&quot;top&quot;:2.5399999618530273},&quot;type&quot;:0},{&quot;id&quot;:&quot;2021-04-01T15:55:32&quot;,&quot;margin&quot;:{&quot;bottom&quot;:2.5399999618530273,&quot;left&quot;:1.2699999809265137,&quot;right&quot;:2.5399999618530273,&quot;top&quot;:0.026000002399086952},&quot;type&quot;:0}],&quot;type&quot;:0}],&quot;type&quot;:0}"/>
  <p:tag name="KSO_WM_SLIDE_POSITION" val="72*72"/>
  <p:tag name="KSO_WM_SLIDE_RATIO" val="1.777778"/>
  <p:tag name="KSO_WM_SLIDE_SIZE" val="816*396"/>
  <p:tag name="KSO_WM_SLIDE_SUBTYPE" val="picTxt"/>
  <p:tag name="KSO_WM_SLIDE_SUPPORT_FEATURE_TYPE" val="3"/>
  <p:tag name="KSO_WM_SLIDE_TYPE" val="text"/>
  <p:tag name="KSO_WM_TAG_VERSION" val="1.0"/>
  <p:tag name="KSO_WM_TEMPLATE_ASSEMBLE_GROUPID" val="60656f9a4054ed1e2fb80d51"/>
  <p:tag name="KSO_WM_TEMPLATE_ASSEMBLE_XID" val="60656f9a4054ed1e2fb80d51"/>
  <p:tag name="KSO_WM_TEMPLATE_CATEGORY" val="diagram"/>
  <p:tag name="KSO_WM_TEMPLATE_COLOR_TYPE" val="1"/>
  <p:tag name="KSO_WM_TEMPLATE_INDEX" val="20214559"/>
  <p:tag name="KSO_WM_TEMPLATE_MASTER_TYPE" val="0"/>
  <p:tag name="KSO_WM_TEMPLATE_SUBCATEGORY" val="21"/>
</p:tagLst>
</file>

<file path=ppt/tags/tag516.xml><?xml version="1.0" encoding="utf-8"?>
<p:tagLst xmlns:p="http://schemas.openxmlformats.org/presentationml/2006/main">
  <p:tag name="AS_UNIQUEID" val="225"/>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17.xml><?xml version="1.0" encoding="utf-8"?>
<p:tagLst xmlns:p="http://schemas.openxmlformats.org/presentationml/2006/main">
  <p:tag name="AS_UNIQUEID" val="226"/>
  <p:tag name="KSO_WM_ASSEMBLE_CHIP_INDEX" val="c6d5f2a253be4ca780a41177b8c26c2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18.xml><?xml version="1.0" encoding="utf-8"?>
<p:tagLst xmlns:p="http://schemas.openxmlformats.org/presentationml/2006/main">
  <p:tag name="AS_UNIQUEID" val="227"/>
  <p:tag name="KSO_WM_ASSEMBLE_CHIP_INDEX" val="3db2d7c201894a5eb16a7cbbdc67961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19.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55.0499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52.xml><?xml version="1.0" encoding="utf-8"?>
<p:tagLst xmlns:p="http://schemas.openxmlformats.org/presentationml/2006/main">
  <p:tag name="AS_UNIQUEID" val="812"/>
</p:tagLst>
</file>

<file path=ppt/tags/tag520.xml><?xml version="1.0" encoding="utf-8"?>
<p:tagLst xmlns:p="http://schemas.openxmlformats.org/presentationml/2006/main">
  <p:tag name="AS_UNIQUEID" val="229"/>
  <p:tag name="KSO_WM_ASSEMBLE_CHIP_INDEX" val="83937fd64c504bad92dfa34fdbf04df4"/>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60656f1d4054ed1e2fb803b6"/>
  <p:tag name="KSO_WM_TEMPLATE_ASSEMBLE_XID" val="60656f1d4054ed1e2fb803b6"/>
  <p:tag name="KSO_WM_TEMPLATE_CATEGORY" val="diagram"/>
  <p:tag name="KSO_WM_TEMPLATE_INDEX" val="20211935"/>
  <p:tag name="KSO_WM_UNIT_COMPATIBLE" val="1"/>
  <p:tag name="KSO_WM_UNIT_DEC_AREA_ID" val="1f71c16c39c74562be0cff859d2235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35_1*d*1"/>
  <p:tag name="KSO_WM_UNIT_INDEX" val="1"/>
  <p:tag name="KSO_WM_UNIT_LAYERLEVEL" val="1"/>
  <p:tag name="KSO_WM_UNIT_PLACING_PICTURE" val="83937fd64c504bad92dfa34fdbf04df4"/>
  <p:tag name="KSO_WM_UNIT_SM_LIMIT_TYPE" val="2"/>
  <p:tag name="KSO_WM_UNIT_SUPPORT_UNIT_TYPE" val="[&quot;d&quot;,&quot;θ&quot;]"/>
  <p:tag name="KSO_WM_UNIT_TYPE" val="d"/>
  <p:tag name="KSO_WM_UNIT_VALUE" val="1311*1269"/>
</p:tagLst>
</file>

<file path=ppt/tags/tag521.xml><?xml version="1.0" encoding="utf-8"?>
<p:tagLst xmlns:p="http://schemas.openxmlformats.org/presentationml/2006/main">
  <p:tag name="AS_UNIQUEID" val="230"/>
  <p:tag name="KSO_WM_ASSEMBLE_CHIP_INDEX" val="9f3f22b1cdc0443c9a0727712063fef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1d4054ed1e2fb803b6"/>
  <p:tag name="KSO_WM_TEMPLATE_ASSEMBLE_XID" val="60656f1d4054ed1e2fb803b6"/>
  <p:tag name="KSO_WM_TEMPLATE_CATEGORY" val="diagram"/>
  <p:tag name="KSO_WM_TEMPLATE_INDEX" val="20211935"/>
  <p:tag name="KSO_WM_UNIT_BLOCK" val="0"/>
  <p:tag name="KSO_WM_UNIT_COMPATIBLE" val="0"/>
  <p:tag name="KSO_WM_UNIT_DEC_AREA_ID" val="f291bea209f04ffca5915d1f99fd1d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3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522.xml><?xml version="1.0" encoding="utf-8"?>
<p:tagLst xmlns:p="http://schemas.openxmlformats.org/presentationml/2006/main">
  <p:tag name="AS_UNIQUEID" val="231"/>
  <p:tag name="KSO_WM_ASSEMBLE_CHIP_INDEX" val="932d15bfa4e14460b84bf16055c3d1f4"/>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1d4054ed1e2fb803b6"/>
  <p:tag name="KSO_WM_TEMPLATE_ASSEMBLE_XID" val="60656f1d4054ed1e2fb803b6"/>
  <p:tag name="KSO_WM_TEMPLATE_CATEGORY" val="diagram"/>
  <p:tag name="KSO_WM_TEMPLATE_INDEX" val="20211935"/>
  <p:tag name="KSO_WM_UNIT_BLOCK" val="0"/>
  <p:tag name="KSO_WM_UNIT_COMPATIBLE" val="0"/>
  <p:tag name="KSO_WM_UNIT_DEC_AREA_ID" val="505bf38da6254925812fba5c3fb09e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3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92"/>
</p:tagLst>
</file>

<file path=ppt/tags/tag523.xml><?xml version="1.0" encoding="utf-8"?>
<p:tagLst xmlns:p="http://schemas.openxmlformats.org/presentationml/2006/main">
  <p:tag name="AS_UNIQUEID" val="232"/>
</p:tagLst>
</file>

<file path=ppt/tags/tag52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creativecrop&quot;],&quot;support_big_font&quot;:false,&quot;fill_id&quot;:&quot;aa002354d82a42ada3683e379c3e2aaf&quot;,&quot;fill_align&quot;:&quot;rm&quot;,&quot;chip_types&quot;:[&quot;picture&quot;,&quot;video&quot;]},{&quot;text_align&quot;:&quot;lb&quot;,&quot;text_direction&quot;:&quot;horizontal&quot;,&quot;support_big_font&quot;:false,&quot;fill_id&quot;:&quot;3f9a9f64c04447f0a3b2a9aabf5ba267&quot;,&quot;fill_align&quot;:&quot;lb&quot;,&quot;chip_types&quot;:[&quot;header&quot;]},{&quot;text_align&quot;:&quot;lt&quot;,&quot;text_direction&quot;:&quot;horizontal&quot;,&quot;support_big_font&quot;:false,&quot;fill_id&quot;:&quot;ac71787c34b9486c80fe97510903788a&quot;,&quot;fill_align&quot;:&quot;lt&quot;,&quot;chip_types&quot;:[&quot;text&quot;]}]]"/>
  <p:tag name="KSO_WM_CHIP_GROUPID" val="5eecac08a758c1ec0b7089d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c08a758c1ec0b7089df"/>
  <p:tag name="KSO_WM_SLIDE_BACKGROUND" val="[&quot;general&quot;]"/>
  <p:tag name="KSO_WM_SLIDE_BACKGROUND_TYPE" val="general"/>
  <p:tag name="KSO_WM_SLIDE_BK_DARK_LIGHT" val="2"/>
  <p:tag name="KSO_WM_SLIDE_CAN_ADD_NAVIGATION" val="1"/>
  <p:tag name="KSO_WM_SLIDE_ID" val="diagram2021193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29:00&quot;,&quot;maxSize&quot;:{&quot;size1&quot;:48.799803080148315},&quot;minSize&quot;:{&quot;size1&quot;:41.399803080148317},&quot;normalSize&quot;:{&quot;size1&quot;:44.837303080148317},&quot;subLayout&quot;:[{&quot;id&quot;:&quot;2021-04-01T15:29:00&quot;,&quot;margin&quot;:{&quot;bottom&quot;:1.6929999589920044,&quot;left&quot;:1.284000039100647,&quot;right&quot;:0.026000002399086952,&quot;top&quot;:1.6929999589920044},&quot;type&quot;:0},{&quot;id&quot;:&quot;2021-04-01T15:29:00&quot;,&quot;maxSize&quot;:{&quot;size1&quot;:33.299686508650751},&quot;minSize&quot;:{&quot;size1&quot;:26.699686508650753},&quot;normalSize&quot;:{&quot;size1&quot;:33.299501323465563},&quot;subLayout&quot;:[{&quot;id&quot;:&quot;2021-04-01T15:29:00&quot;,&quot;margin&quot;:{&quot;bottom&quot;:0.035000000149011612,&quot;left&quot;:1.2279999256134033,&quot;right&quot;:1.2719999551773071,&quot;top&quot;:2.5399999618530273},&quot;type&quot;:0},{&quot;id&quot;:&quot;2021-04-01T15:29:00&quot;,&quot;margin&quot;:{&quot;bottom&quot;:2.9630000591278076,&quot;left&quot;:1.2279999256134033,&quot;right&quot;:1.2719999551773071,&quot;top&quot;:0.81800001859664917},&quot;type&quot;:0}],&quot;type&quot;:0}],&quot;type&quot;:0}"/>
  <p:tag name="KSO_WM_SLIDE_POSITION" val="36*84"/>
  <p:tag name="KSO_WM_SLIDE_RATIO" val="1.777778"/>
  <p:tag name="KSO_WM_SLIDE_SIZE" val="888*372"/>
  <p:tag name="KSO_WM_SLIDE_SUBTYPE" val="picTxt"/>
  <p:tag name="KSO_WM_SLIDE_SUPPORT_FEATURE_TYPE" val="7"/>
  <p:tag name="KSO_WM_SLIDE_TYPE" val="text"/>
  <p:tag name="KSO_WM_TAG_VERSION" val="1.0"/>
  <p:tag name="KSO_WM_TEMPLATE_ASSEMBLE_GROUPID" val="60656f1d4054ed1e2fb803b6"/>
  <p:tag name="KSO_WM_TEMPLATE_ASSEMBLE_XID" val="60656f1d4054ed1e2fb803b6"/>
  <p:tag name="KSO_WM_TEMPLATE_CATEGORY" val="diagram"/>
  <p:tag name="KSO_WM_TEMPLATE_COLOR_TYPE" val="1"/>
  <p:tag name="KSO_WM_TEMPLATE_INDEX" val="20211935"/>
  <p:tag name="KSO_WM_TEMPLATE_MASTER_TYPE" val="0"/>
  <p:tag name="KSO_WM_TEMPLATE_SUBCATEGORY" val="21"/>
</p:tagLst>
</file>

<file path=ppt/tags/tag525.xml><?xml version="1.0" encoding="utf-8"?>
<p:tagLst xmlns:p="http://schemas.openxmlformats.org/presentationml/2006/main">
  <p:tag name="AS_UNIQUEID" val="574"/>
</p:tagLst>
</file>

<file path=ppt/tags/tag526.xml><?xml version="1.0" encoding="utf-8"?>
<p:tagLst xmlns:p="http://schemas.openxmlformats.org/presentationml/2006/main">
  <p:tag name="AS_UNIQUEID" val="575"/>
</p:tagLst>
</file>

<file path=ppt/tags/tag527.xml><?xml version="1.0" encoding="utf-8"?>
<p:tagLst xmlns:p="http://schemas.openxmlformats.org/presentationml/2006/main">
  <p:tag name="AS_UNIQUEID" val="576"/>
</p:tagLst>
</file>

<file path=ppt/tags/tag528.xml><?xml version="1.0" encoding="utf-8"?>
<p:tagLst xmlns:p="http://schemas.openxmlformats.org/presentationml/2006/main">
  <p:tag name="AS_UNIQUEID" val="577"/>
</p:tagLst>
</file>

<file path=ppt/tags/tag529.xml><?xml version="1.0" encoding="utf-8"?>
<p:tagLst xmlns:p="http://schemas.openxmlformats.org/presentationml/2006/main">
  <p:tag name="AS_UNIQUEID" val="578"/>
</p:tagLst>
</file>

<file path=ppt/tags/tag53.xml><?xml version="1.0" encoding="utf-8"?>
<p:tagLst xmlns:p="http://schemas.openxmlformats.org/presentationml/2006/main">
  <p:tag name="AS_UNIQUEID" val="813"/>
</p:tagLst>
</file>

<file path=ppt/tags/tag530.xml><?xml version="1.0" encoding="utf-8"?>
<p:tagLst xmlns:p="http://schemas.openxmlformats.org/presentationml/2006/main">
  <p:tag name="AS_UNIQUEID" val="579"/>
</p:tagLst>
</file>

<file path=ppt/tags/tag531.xml><?xml version="1.0" encoding="utf-8"?>
<p:tagLst xmlns:p="http://schemas.openxmlformats.org/presentationml/2006/main">
  <p:tag name="AS_UNIQUEID" val="580"/>
</p:tagLst>
</file>

<file path=ppt/tags/tag532.xml><?xml version="1.0" encoding="utf-8"?>
<p:tagLst xmlns:p="http://schemas.openxmlformats.org/presentationml/2006/main">
  <p:tag name="AS_UNIQUEID" val="581"/>
</p:tagLst>
</file>

<file path=ppt/tags/tag533.xml><?xml version="1.0" encoding="utf-8"?>
<p:tagLst xmlns:p="http://schemas.openxmlformats.org/presentationml/2006/main">
  <p:tag name="AS_UNIQUEID" val="582"/>
</p:tagLst>
</file>

<file path=ppt/tags/tag534.xml><?xml version="1.0" encoding="utf-8"?>
<p:tagLst xmlns:p="http://schemas.openxmlformats.org/presentationml/2006/main">
  <p:tag name="AS_UNIQUEID" val="818"/>
</p:tagLst>
</file>

<file path=ppt/tags/tag535.xml><?xml version="1.0" encoding="utf-8"?>
<p:tagLst xmlns:p="http://schemas.openxmlformats.org/presentationml/2006/main">
  <p:tag name="AS_UNIQUEID" val="819"/>
</p:tagLst>
</file>

<file path=ppt/tags/tag536.xml><?xml version="1.0" encoding="utf-8"?>
<p:tagLst xmlns:p="http://schemas.openxmlformats.org/presentationml/2006/main">
  <p:tag name="AS_UNIQUEID" val="821"/>
</p:tagLst>
</file>

<file path=ppt/tags/tag537.xml><?xml version="1.0" encoding="utf-8"?>
<p:tagLst xmlns:p="http://schemas.openxmlformats.org/presentationml/2006/main">
  <p:tag name="AS_UNIQUEID" val="822"/>
</p:tagLst>
</file>

<file path=ppt/tags/tag538.xml><?xml version="1.0" encoding="utf-8"?>
<p:tagLst xmlns:p="http://schemas.openxmlformats.org/presentationml/2006/main">
  <p:tag name="AS_UNIQUEID" val="823"/>
</p:tagLst>
</file>

<file path=ppt/tags/tag539.xml><?xml version="1.0" encoding="utf-8"?>
<p:tagLst xmlns:p="http://schemas.openxmlformats.org/presentationml/2006/main">
  <p:tag name="AS_UNIQUEID" val="954"/>
</p:tagLst>
</file>

<file path=ppt/tags/tag54.xml><?xml version="1.0" encoding="utf-8"?>
<p:tagLst xmlns:p="http://schemas.openxmlformats.org/presentationml/2006/main">
  <p:tag name="AS_UNIQUEID" val="8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0.xml><?xml version="1.0" encoding="utf-8"?>
<p:tagLst xmlns:p="http://schemas.openxmlformats.org/presentationml/2006/main">
  <p:tag name="AS_UNIQUEID" val="955"/>
</p:tagLst>
</file>

<file path=ppt/tags/tag541.xml><?xml version="1.0" encoding="utf-8"?>
<p:tagLst xmlns:p="http://schemas.openxmlformats.org/presentationml/2006/main">
  <p:tag name="AS_UNIQUEID" val="956"/>
</p:tagLst>
</file>

<file path=ppt/tags/tag542.xml><?xml version="1.0" encoding="utf-8"?>
<p:tagLst xmlns:p="http://schemas.openxmlformats.org/presentationml/2006/main">
  <p:tag name="AS_UNIQUEID" val="957"/>
</p:tagLst>
</file>

<file path=ppt/tags/tag543.xml><?xml version="1.0" encoding="utf-8"?>
<p:tagLst xmlns:p="http://schemas.openxmlformats.org/presentationml/2006/main">
  <p:tag name="AS_UNIQUEID" val="958"/>
</p:tagLst>
</file>

<file path=ppt/tags/tag544.xml><?xml version="1.0" encoding="utf-8"?>
<p:tagLst xmlns:p="http://schemas.openxmlformats.org/presentationml/2006/main">
  <p:tag name="AS_UNIQUEID" val="959"/>
</p:tagLst>
</file>

<file path=ppt/tags/tag545.xml><?xml version="1.0" encoding="utf-8"?>
<p:tagLst xmlns:p="http://schemas.openxmlformats.org/presentationml/2006/main">
  <p:tag name="AS_OS" val="Unix 3.10 unknown"/>
  <p:tag name="AS_RELEASE_DATE" val="2020.11.30"/>
  <p:tag name="AS_TITLE" val="Aspose.Slides for Java"/>
  <p:tag name="AS_VERSION" val="20.11"/>
</p:tagLst>
</file>

<file path=ppt/tags/tag55.xml><?xml version="1.0" encoding="utf-8"?>
<p:tagLst xmlns:p="http://schemas.openxmlformats.org/presentationml/2006/main">
  <p:tag name="AS_UNIQUEID" val="8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xml><?xml version="1.0" encoding="utf-8"?>
<p:tagLst xmlns:p="http://schemas.openxmlformats.org/presentationml/2006/main">
  <p:tag name="AS_UNIQUEID" val="8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xml><?xml version="1.0" encoding="utf-8"?>
<p:tagLst xmlns:p="http://schemas.openxmlformats.org/presentationml/2006/main">
  <p:tag name="AS_UNIQUEID" val="8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xml><?xml version="1.0" encoding="utf-8"?>
<p:tagLst xmlns:p="http://schemas.openxmlformats.org/presentationml/2006/main">
  <p:tag name="AS_UNIQUEID" val="82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xml><?xml version="1.0" encoding="utf-8"?>
<p:tagLst xmlns:p="http://schemas.openxmlformats.org/presentationml/2006/main">
  <p:tag name="AS_UNIQUEID" val="8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xml><?xml version="1.0" encoding="utf-8"?>
<p:tagLst xmlns:p="http://schemas.openxmlformats.org/presentationml/2006/main">
  <p:tag name="AS_UNIQUEID" val="758"/>
</p:tagLst>
</file>

<file path=ppt/tags/tag60.xml><?xml version="1.0" encoding="utf-8"?>
<p:tagLst xmlns:p="http://schemas.openxmlformats.org/presentationml/2006/main">
  <p:tag name="AS_UNIQUEID" val="8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1.xml><?xml version="1.0" encoding="utf-8"?>
<p:tagLst xmlns:p="http://schemas.openxmlformats.org/presentationml/2006/main">
  <p:tag name="AS_UNIQUEID" val="8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2.xml><?xml version="1.0" encoding="utf-8"?>
<p:tagLst xmlns:p="http://schemas.openxmlformats.org/presentationml/2006/main">
  <p:tag name="AS_UNIQUEID" val="8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3.xml><?xml version="1.0" encoding="utf-8"?>
<p:tagLst xmlns:p="http://schemas.openxmlformats.org/presentationml/2006/main">
  <p:tag name="AS_UNIQUEID" val="82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4.xml><?xml version="1.0" encoding="utf-8"?>
<p:tagLst xmlns:p="http://schemas.openxmlformats.org/presentationml/2006/main">
  <p:tag name="AS_UNIQUEID" val="8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5.xml><?xml version="1.0" encoding="utf-8"?>
<p:tagLst xmlns:p="http://schemas.openxmlformats.org/presentationml/2006/main">
  <p:tag name="AS_UNIQUEID" val="8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6.xml><?xml version="1.0" encoding="utf-8"?>
<p:tagLst xmlns:p="http://schemas.openxmlformats.org/presentationml/2006/main">
  <p:tag name="AS_UNIQUEID" val="8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xml><?xml version="1.0" encoding="utf-8"?>
<p:tagLst xmlns:p="http://schemas.openxmlformats.org/presentationml/2006/main">
  <p:tag name="AS_UNIQUEID" val="8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8.xml><?xml version="1.0" encoding="utf-8"?>
<p:tagLst xmlns:p="http://schemas.openxmlformats.org/presentationml/2006/main">
  <p:tag name="AS_UNIQUEID" val="83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9.xml><?xml version="1.0" encoding="utf-8"?>
<p:tagLst xmlns:p="http://schemas.openxmlformats.org/presentationml/2006/main">
  <p:tag name="AS_UNIQUEID" val="8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AS_UNIQUEID" val="759"/>
</p:tagLst>
</file>

<file path=ppt/tags/tag70.xml><?xml version="1.0" encoding="utf-8"?>
<p:tagLst xmlns:p="http://schemas.openxmlformats.org/presentationml/2006/main">
  <p:tag name="AS_UNIQUEID" val="8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AS_UNIQUEID" val="8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p="http://schemas.openxmlformats.org/presentationml/2006/main">
  <p:tag name="AS_UNIQUEID" val="8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p="http://schemas.openxmlformats.org/presentationml/2006/main">
  <p:tag name="AS_UNIQUEID" val="8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p="http://schemas.openxmlformats.org/presentationml/2006/main">
  <p:tag name="AS_UNIQUEID" val="83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5.xml><?xml version="1.0" encoding="utf-8"?>
<p:tagLst xmlns:p="http://schemas.openxmlformats.org/presentationml/2006/main">
  <p:tag name="AS_UNIQUEID" val="8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6.xml><?xml version="1.0" encoding="utf-8"?>
<p:tagLst xmlns:p="http://schemas.openxmlformats.org/presentationml/2006/main">
  <p:tag name="AS_UNIQUEID" val="8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7.xml><?xml version="1.0" encoding="utf-8"?>
<p:tagLst xmlns:p="http://schemas.openxmlformats.org/presentationml/2006/main">
  <p:tag name="AS_UNIQUEID" val="8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8.xml><?xml version="1.0" encoding="utf-8"?>
<p:tagLst xmlns:p="http://schemas.openxmlformats.org/presentationml/2006/main">
  <p:tag name="AS_UNIQUEID" val="8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9.xml><?xml version="1.0" encoding="utf-8"?>
<p:tagLst xmlns:p="http://schemas.openxmlformats.org/presentationml/2006/main">
  <p:tag name="AS_UNIQUEID" val="8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p="http://schemas.openxmlformats.org/presentationml/2006/main">
  <p:tag name="AS_UNIQUEID" val="760"/>
</p:tagLst>
</file>

<file path=ppt/tags/tag80.xml><?xml version="1.0" encoding="utf-8"?>
<p:tagLst xmlns:p="http://schemas.openxmlformats.org/presentationml/2006/main">
  <p:tag name="AS_UNIQUEID" val="8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p="http://schemas.openxmlformats.org/presentationml/2006/main">
  <p:tag name="AS_UNIQUEID" val="8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AS_UNIQUEID" val="84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AS_UNIQUEID" val="8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4.xml><?xml version="1.0" encoding="utf-8"?>
<p:tagLst xmlns:p="http://schemas.openxmlformats.org/presentationml/2006/main">
  <p:tag name="AS_UNIQUEID" val="85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5.xml><?xml version="1.0" encoding="utf-8"?>
<p:tagLst xmlns:p="http://schemas.openxmlformats.org/presentationml/2006/main">
  <p:tag name="AS_UNIQUEID" val="85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6.xml><?xml version="1.0" encoding="utf-8"?>
<p:tagLst xmlns:p="http://schemas.openxmlformats.org/presentationml/2006/main">
  <p:tag name="AS_UNIQUEID" val="85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7.xml><?xml version="1.0" encoding="utf-8"?>
<p:tagLst xmlns:p="http://schemas.openxmlformats.org/presentationml/2006/main">
  <p:tag name="AS_UNIQUEID" val="85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8.xml><?xml version="1.0" encoding="utf-8"?>
<p:tagLst xmlns:p="http://schemas.openxmlformats.org/presentationml/2006/main">
  <p:tag name="AS_UNIQUEID" val="85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9.xml><?xml version="1.0" encoding="utf-8"?>
<p:tagLst xmlns:p="http://schemas.openxmlformats.org/presentationml/2006/main">
  <p:tag name="AS_UNIQUEID" val="85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xml><?xml version="1.0" encoding="utf-8"?>
<p:tagLst xmlns:p="http://schemas.openxmlformats.org/presentationml/2006/main">
  <p:tag name="AS_UNIQUEID" val="761"/>
</p:tagLst>
</file>

<file path=ppt/tags/tag90.xml><?xml version="1.0" encoding="utf-8"?>
<p:tagLst xmlns:p="http://schemas.openxmlformats.org/presentationml/2006/main">
  <p:tag name="AS_UNIQUEID" val="8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1.xml><?xml version="1.0" encoding="utf-8"?>
<p:tagLst xmlns:p="http://schemas.openxmlformats.org/presentationml/2006/main">
  <p:tag name="AS_UNIQUEID" val="8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2.xml><?xml version="1.0" encoding="utf-8"?>
<p:tagLst xmlns:p="http://schemas.openxmlformats.org/presentationml/2006/main">
  <p:tag name="AS_UNIQUEID" val="86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3.xml><?xml version="1.0" encoding="utf-8"?>
<p:tagLst xmlns:p="http://schemas.openxmlformats.org/presentationml/2006/main">
  <p:tag name="AS_UNIQUEID" val="86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4.xml><?xml version="1.0" encoding="utf-8"?>
<p:tagLst xmlns:p="http://schemas.openxmlformats.org/presentationml/2006/main">
  <p:tag name="AS_UNIQUEID" val="8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5.xml><?xml version="1.0" encoding="utf-8"?>
<p:tagLst xmlns:p="http://schemas.openxmlformats.org/presentationml/2006/main">
  <p:tag name="AS_UNIQUEID" val="8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6.xml><?xml version="1.0" encoding="utf-8"?>
<p:tagLst xmlns:p="http://schemas.openxmlformats.org/presentationml/2006/main">
  <p:tag name="AS_UNIQUEID" val="8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7.xml><?xml version="1.0" encoding="utf-8"?>
<p:tagLst xmlns:p="http://schemas.openxmlformats.org/presentationml/2006/main">
  <p:tag name="AS_UNIQUEID" val="86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xml><?xml version="1.0" encoding="utf-8"?>
<p:tagLst xmlns:p="http://schemas.openxmlformats.org/presentationml/2006/main">
  <p:tag name="AS_UNIQUEID" val="86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9.xml><?xml version="1.0" encoding="utf-8"?>
<p:tagLst xmlns:p="http://schemas.openxmlformats.org/presentationml/2006/main">
  <p:tag name="AS_UNIQUEID" val="86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9666</Words>
  <Application>WPS 演示</Application>
  <PresentationFormat>On-screen Show (16:9)</PresentationFormat>
  <Paragraphs>681</Paragraphs>
  <Slides>74</Slides>
  <Notes>4</Notes>
  <HiddenSlides>0</HiddenSlides>
  <MMClips>0</MMClips>
  <ScaleCrop>false</ScaleCrop>
  <HeadingPairs>
    <vt:vector size="8" baseType="variant">
      <vt:variant>
        <vt:lpstr>已用的字体</vt:lpstr>
      </vt:variant>
      <vt:variant>
        <vt:i4>26</vt:i4>
      </vt:variant>
      <vt:variant>
        <vt:lpstr>主题</vt:lpstr>
      </vt:variant>
      <vt:variant>
        <vt:i4>3</vt:i4>
      </vt:variant>
      <vt:variant>
        <vt:lpstr>嵌入 OLE 服务器</vt:lpstr>
      </vt:variant>
      <vt:variant>
        <vt:i4>1</vt:i4>
      </vt:variant>
      <vt:variant>
        <vt:lpstr>幻灯片标题</vt:lpstr>
      </vt:variant>
      <vt:variant>
        <vt:i4>74</vt:i4>
      </vt:variant>
    </vt:vector>
  </HeadingPairs>
  <TitlesOfParts>
    <vt:vector size="104" baseType="lpstr">
      <vt:lpstr>Arial</vt:lpstr>
      <vt:lpstr>宋体</vt:lpstr>
      <vt:lpstr>Wingdings</vt:lpstr>
      <vt:lpstr>楷体</vt:lpstr>
      <vt:lpstr>微软雅黑</vt:lpstr>
      <vt:lpstr>Wingdings</vt:lpstr>
      <vt:lpstr>Times New Roman</vt:lpstr>
      <vt:lpstr>Segoe UI</vt:lpstr>
      <vt:lpstr>微软雅黑 Light</vt:lpstr>
      <vt:lpstr>黑体</vt:lpstr>
      <vt:lpstr>汉仪秦川飞影W</vt:lpstr>
      <vt:lpstr>等线</vt:lpstr>
      <vt:lpstr>Arial Unicode MS</vt:lpstr>
      <vt:lpstr>隶书</vt:lpstr>
      <vt:lpstr>华文楷体</vt:lpstr>
      <vt:lpstr>方正粗黑宋简体</vt:lpstr>
      <vt:lpstr>方正舒体</vt:lpstr>
      <vt:lpstr>仿宋</vt:lpstr>
      <vt:lpstr>Arial</vt:lpstr>
      <vt:lpstr>钟齐段宁行书</vt:lpstr>
      <vt:lpstr>华文行楷</vt:lpstr>
      <vt:lpstr>华文中宋</vt:lpstr>
      <vt:lpstr>Courier New</vt:lpstr>
      <vt:lpstr>等线 Light</vt:lpstr>
      <vt:lpstr>楷体_GB2312</vt:lpstr>
      <vt:lpstr>新宋体</vt:lpstr>
      <vt:lpstr>第一PPT模板网-WWW.1PPT.COM​</vt:lpstr>
      <vt:lpstr>Office 主题​​</vt:lpstr>
      <vt:lpstr>1_Office 主题​​</vt:lpstr>
      <vt:lpstr>Paint.Picture</vt:lpstr>
      <vt:lpstr>PowerPoint 演示文稿</vt:lpstr>
      <vt:lpstr>PowerPoint 演示文稿</vt:lpstr>
      <vt:lpstr>  《沁园春·长沙》毛泽东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独立寒秋，湘江北去，橘子洲头。 在秋高气爽的日子里，我独自一人站立在橘子洲头，遥望着湘江向北流去。 看万山红遍，层林尽染，漫江碧透，百舸争流。 看红色的群山遍布大地，山上一层层树林经霜变红，都像染过一样，满江秋水碧绿清透，一艘艘大船在江里乘风破浪，争先恐后。 鹰击长空，鱼翔浅底，万类霜天竞自由。 鹰在广阔的天空中拍打着翅膀，鱼在浅浅的秋水里自在的游泳，世间万物都在自由地生活。 怅寥廓，问苍茫大地，谁主沉浮？ 面对广阔无垠的大地，感叹宇宙的辽阔，这片大地的盛兴衰败有谁主宰？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拓展延伸</vt:lpstr>
      <vt:lpstr>自 古 文 人 多 悲 秋</vt:lpstr>
      <vt:lpstr>PowerPoint 演示文稿</vt:lpstr>
      <vt:lpstr>知人论世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布衣湘子</cp:lastModifiedBy>
  <cp:revision>25</cp:revision>
  <cp:lastPrinted>2021-09-12T12:02:00Z</cp:lastPrinted>
  <dcterms:created xsi:type="dcterms:W3CDTF">2021-09-12T12:02:00Z</dcterms:created>
  <dcterms:modified xsi:type="dcterms:W3CDTF">2021-10-11T02:24:49Z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9A577427DCC347728F03CC97E76BF70D</vt:lpwstr>
  </property>
  <property fmtid="{D5CDD505-2E9C-101B-9397-08002B2CF9AE}" pid="7" name="KSOProductBuildVer">
    <vt:lpwstr>2052-11.1.0.10938</vt:lpwstr>
  </property>
</Properties>
</file>