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0" r:id="rId2"/>
    <p:sldMasterId id="2147483673" r:id="rId3"/>
    <p:sldMasterId id="2147483684" r:id="rId4"/>
    <p:sldMasterId id="2147483688" r:id="rId5"/>
    <p:sldMasterId id="2147483695" r:id="rId6"/>
    <p:sldMasterId id="2147483707" r:id="rId7"/>
    <p:sldMasterId id="2147483719" r:id="rId8"/>
  </p:sldMasterIdLst>
  <p:notesMasterIdLst>
    <p:notesMasterId r:id="rId9"/>
  </p:notesMasterIdLst>
  <p:sldIdLst>
    <p:sldId id="264" r:id="rId10"/>
    <p:sldId id="268" r:id="rId11"/>
    <p:sldId id="259" r:id="rId12"/>
    <p:sldId id="419" r:id="rId13"/>
    <p:sldId id="292" r:id="rId14"/>
    <p:sldId id="342" r:id="rId15"/>
    <p:sldId id="293" r:id="rId16"/>
    <p:sldId id="954" r:id="rId17"/>
    <p:sldId id="294" r:id="rId18"/>
    <p:sldId id="270" r:id="rId19"/>
    <p:sldId id="959" r:id="rId20"/>
    <p:sldId id="960" r:id="rId21"/>
    <p:sldId id="961" r:id="rId22"/>
    <p:sldId id="962" r:id="rId23"/>
    <p:sldId id="266" r:id="rId24"/>
    <p:sldId id="963" r:id="rId25"/>
    <p:sldId id="964" r:id="rId26"/>
    <p:sldId id="347"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24" y="4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1.xml" /><Relationship Id="rId11" Type="http://schemas.openxmlformats.org/officeDocument/2006/relationships/slide" Target="slides/slide2.xml" /><Relationship Id="rId12" Type="http://schemas.openxmlformats.org/officeDocument/2006/relationships/slide" Target="slides/slide3.xml" /><Relationship Id="rId13" Type="http://schemas.openxmlformats.org/officeDocument/2006/relationships/slide" Target="slides/slide4.xml" /><Relationship Id="rId14" Type="http://schemas.openxmlformats.org/officeDocument/2006/relationships/slide" Target="slides/slide5.xml" /><Relationship Id="rId15" Type="http://schemas.openxmlformats.org/officeDocument/2006/relationships/slide" Target="slides/slide6.xml" /><Relationship Id="rId16" Type="http://schemas.openxmlformats.org/officeDocument/2006/relationships/slide" Target="slides/slide7.xml" /><Relationship Id="rId17" Type="http://schemas.openxmlformats.org/officeDocument/2006/relationships/slide" Target="slides/slide8.xml" /><Relationship Id="rId18" Type="http://schemas.openxmlformats.org/officeDocument/2006/relationships/slide" Target="slides/slide9.xml" /><Relationship Id="rId19" Type="http://schemas.openxmlformats.org/officeDocument/2006/relationships/slide" Target="slides/slide10.xml" /><Relationship Id="rId2" Type="http://schemas.openxmlformats.org/officeDocument/2006/relationships/slideMaster" Target="slideMasters/slideMaster2.xml" /><Relationship Id="rId20" Type="http://schemas.openxmlformats.org/officeDocument/2006/relationships/slide" Target="slides/slide11.xml" /><Relationship Id="rId21" Type="http://schemas.openxmlformats.org/officeDocument/2006/relationships/slide" Target="slides/slide12.xml" /><Relationship Id="rId22" Type="http://schemas.openxmlformats.org/officeDocument/2006/relationships/slide" Target="slides/slide13.xml" /><Relationship Id="rId23" Type="http://schemas.openxmlformats.org/officeDocument/2006/relationships/slide" Target="slides/slide14.xml" /><Relationship Id="rId24" Type="http://schemas.openxmlformats.org/officeDocument/2006/relationships/slide" Target="slides/slide15.xml" /><Relationship Id="rId25" Type="http://schemas.openxmlformats.org/officeDocument/2006/relationships/slide" Target="slides/slide16.xml" /><Relationship Id="rId26" Type="http://schemas.openxmlformats.org/officeDocument/2006/relationships/slide" Target="slides/slide17.xml" /><Relationship Id="rId27" Type="http://schemas.openxmlformats.org/officeDocument/2006/relationships/slide" Target="slides/slide18.xml" /><Relationship Id="rId28" Type="http://schemas.openxmlformats.org/officeDocument/2006/relationships/tags" Target="tags/tag698.xml" /><Relationship Id="rId29" Type="http://schemas.openxmlformats.org/officeDocument/2006/relationships/presProps" Target="presProps.xml" /><Relationship Id="rId3" Type="http://schemas.openxmlformats.org/officeDocument/2006/relationships/slideMaster" Target="slideMasters/slideMaster3.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Master" Target="slideMasters/slideMaster4.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notesMaster" Target="notesMasters/notesMaster1.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500.xml" /><Relationship Id="rId2" Type="http://schemas.openxmlformats.org/officeDocument/2006/relationships/tags" Target="../tags/tag501.xml" /><Relationship Id="rId3" Type="http://schemas.openxmlformats.org/officeDocument/2006/relationships/tags" Target="../tags/tag502.xml" /><Relationship Id="rId4" Type="http://schemas.openxmlformats.org/officeDocument/2006/relationships/tags" Target="../tags/tag503.xml" /><Relationship Id="rId5" Type="http://schemas.openxmlformats.org/officeDocument/2006/relationships/tags" Target="../tags/tag504.xml" /><Relationship Id="rId6" Type="http://schemas.openxmlformats.org/officeDocument/2006/relationships/tags" Target="../tags/tag505.xml" /><Relationship Id="rId7" Type="http://schemas.openxmlformats.org/officeDocument/2006/relationships/tags" Target="../tags/tag506.xml" /><Relationship Id="rId8" Type="http://schemas.openxmlformats.org/officeDocument/2006/relationships/theme" Target="../theme/theme9.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43ABC37-6EDF-4791-8C92-6382F725D436}" type="datetimeFigureOut">
              <a:rPr lang="zh-CN" altLang="en-US" smtClean="0"/>
              <a:t>2023/7/22</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F11D1521-EC77-4C66-BE15-B84A588C34E2}" type="slidenum">
              <a:rPr lang="zh-CN" altLang="en-US" smtClean="0"/>
              <a:t>‹#›</a:t>
            </a:fld>
            <a:endParaRPr lang="zh-CN" altLang="en-US"/>
          </a:p>
        </p:txBody>
      </p:sp>
    </p:spTree>
    <p:extLst>
      <p:ext uri="{BB962C8B-B14F-4D97-AF65-F5344CB8AC3E}">
        <p14:creationId xmlns:p14="http://schemas.microsoft.com/office/powerpoint/2010/main" val="3767512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542.xml" /><Relationship Id="rId4" Type="http://schemas.openxmlformats.org/officeDocument/2006/relationships/tags" Target="../tags/tag543.xml" /><Relationship Id="rId5" Type="http://schemas.openxmlformats.org/officeDocument/2006/relationships/tags" Target="../tags/tag544.xml" /><Relationship Id="rId6" Type="http://schemas.openxmlformats.org/officeDocument/2006/relationships/tags" Target="../tags/tag545.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606.xml" /><Relationship Id="rId4" Type="http://schemas.openxmlformats.org/officeDocument/2006/relationships/tags" Target="../tags/tag607.xml" /><Relationship Id="rId5" Type="http://schemas.openxmlformats.org/officeDocument/2006/relationships/tags" Target="../tags/tag608.xml" /><Relationship Id="rId6" Type="http://schemas.openxmlformats.org/officeDocument/2006/relationships/tags" Target="../tags/tag60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617.xml" /><Relationship Id="rId4" Type="http://schemas.openxmlformats.org/officeDocument/2006/relationships/tags" Target="../tags/tag618.xml" /><Relationship Id="rId5" Type="http://schemas.openxmlformats.org/officeDocument/2006/relationships/tags" Target="../tags/tag619.xml" /><Relationship Id="rId6" Type="http://schemas.openxmlformats.org/officeDocument/2006/relationships/tags" Target="../tags/tag62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628.xml" /><Relationship Id="rId4" Type="http://schemas.openxmlformats.org/officeDocument/2006/relationships/tags" Target="../tags/tag629.xml" /><Relationship Id="rId5" Type="http://schemas.openxmlformats.org/officeDocument/2006/relationships/tags" Target="../tags/tag630.xml" /><Relationship Id="rId6" Type="http://schemas.openxmlformats.org/officeDocument/2006/relationships/tags" Target="../tags/tag63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639.xml" /><Relationship Id="rId4" Type="http://schemas.openxmlformats.org/officeDocument/2006/relationships/tags" Target="../tags/tag640.xml" /><Relationship Id="rId5" Type="http://schemas.openxmlformats.org/officeDocument/2006/relationships/tags" Target="../tags/tag641.xml" /><Relationship Id="rId6" Type="http://schemas.openxmlformats.org/officeDocument/2006/relationships/tags" Target="../tags/tag642.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661.xml" /><Relationship Id="rId4" Type="http://schemas.openxmlformats.org/officeDocument/2006/relationships/tags" Target="../tags/tag662.xml" /><Relationship Id="rId5" Type="http://schemas.openxmlformats.org/officeDocument/2006/relationships/tags" Target="../tags/tag663.xml" /><Relationship Id="rId6" Type="http://schemas.openxmlformats.org/officeDocument/2006/relationships/tags" Target="../tags/tag664.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669.xml" /><Relationship Id="rId4" Type="http://schemas.openxmlformats.org/officeDocument/2006/relationships/tags" Target="../tags/tag670.xml" /><Relationship Id="rId5" Type="http://schemas.openxmlformats.org/officeDocument/2006/relationships/tags" Target="../tags/tag671.xml" /><Relationship Id="rId6" Type="http://schemas.openxmlformats.org/officeDocument/2006/relationships/tags" Target="../tags/tag672.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677.xml" /><Relationship Id="rId4" Type="http://schemas.openxmlformats.org/officeDocument/2006/relationships/tags" Target="../tags/tag678.xml" /><Relationship Id="rId5" Type="http://schemas.openxmlformats.org/officeDocument/2006/relationships/tags" Target="../tags/tag679.xml" /><Relationship Id="rId6" Type="http://schemas.openxmlformats.org/officeDocument/2006/relationships/tags" Target="../tags/tag680.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685.xml" /><Relationship Id="rId4" Type="http://schemas.openxmlformats.org/officeDocument/2006/relationships/tags" Target="../tags/tag686.xml" /><Relationship Id="rId5" Type="http://schemas.openxmlformats.org/officeDocument/2006/relationships/tags" Target="../tags/tag687.xml" /><Relationship Id="rId6" Type="http://schemas.openxmlformats.org/officeDocument/2006/relationships/tags" Target="../tags/tag68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224220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FD9E84F-CDFB-4D59-BBF8-F03EAAC1139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0285153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FD9E84F-CDFB-4D59-BBF8-F03EAAC1139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9440976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FD9E84F-CDFB-4D59-BBF8-F03EAAC1139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0523802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FD9E84F-CDFB-4D59-BBF8-F03EAAC1139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252589"/>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79657529"/>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434675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3687067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8076084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image" Target="../media/image3.jpeg" /><Relationship Id="rId11" Type="http://schemas.openxmlformats.org/officeDocument/2006/relationships/slideMaster" Target="../slideMasters/slideMaster2.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image" Target="../media/image2.png" /><Relationship Id="rId9" Type="http://schemas.openxmlformats.org/officeDocument/2006/relationships/tags" Target="../tags/tag118.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 Id="rId7" Type="http://schemas.openxmlformats.org/officeDocument/2006/relationships/tags" Target="../tags/tag136.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9.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61.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3.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tags" Target="../tags/tag178.xml" /><Relationship Id="rId7"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9.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6.xml" /><Relationship Id="rId10" Type="http://schemas.openxmlformats.org/officeDocument/2006/relationships/slideMaster" Target="../slideMasters/slideMaster3.xml" /><Relationship Id="rId2" Type="http://schemas.openxmlformats.org/officeDocument/2006/relationships/tags" Target="../tags/tag187.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5.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200.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04.xml" /><Relationship Id="rId2" Type="http://schemas.openxmlformats.org/officeDocument/2006/relationships/tags" Target="../tags/tag205.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tags" Target="../tags/tag210.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11.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17.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30.xml" /><Relationship Id="rId2" Type="http://schemas.openxmlformats.org/officeDocument/2006/relationships/image" Target="../media/image6.jpeg"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33.xml" /><Relationship Id="rId2"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34.xml" /><Relationship Id="rId2"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42.xml" /><Relationship Id="rId2" Type="http://schemas.openxmlformats.org/officeDocument/2006/relationships/tags" Target="../tags/tag243.xml" /><Relationship Id="rId3" Type="http://schemas.openxmlformats.org/officeDocument/2006/relationships/image" Target="../media/image7.png" /><Relationship Id="rId4" Type="http://schemas.openxmlformats.org/officeDocument/2006/relationships/tags" Target="../tags/tag244.xml" /><Relationship Id="rId5" Type="http://schemas.openxmlformats.org/officeDocument/2006/relationships/tags" Target="../tags/tag245.xml" /><Relationship Id="rId6" Type="http://schemas.openxmlformats.org/officeDocument/2006/relationships/image" Target="../media/image8.png"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slideMaster" Target="../slideMasters/slideMaster5.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48.xml" /><Relationship Id="rId2" Type="http://schemas.openxmlformats.org/officeDocument/2006/relationships/tags" Target="../tags/tag249.xml" /><Relationship Id="rId3" Type="http://schemas.openxmlformats.org/officeDocument/2006/relationships/image" Target="../media/image7.png"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image" Target="../media/image8.png"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slideMaster" Target="../slideMasters/slideMaster5.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54.xml" /><Relationship Id="rId2" Type="http://schemas.openxmlformats.org/officeDocument/2006/relationships/tags" Target="../tags/tag255.xml" /><Relationship Id="rId3" Type="http://schemas.openxmlformats.org/officeDocument/2006/relationships/image" Target="../media/image7.png" /><Relationship Id="rId4" Type="http://schemas.openxmlformats.org/officeDocument/2006/relationships/tags" Target="../tags/tag256.xml" /><Relationship Id="rId5" Type="http://schemas.openxmlformats.org/officeDocument/2006/relationships/slideMaster" Target="../slideMasters/slideMaster5.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57.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image" Target="../media/image7.png" /><Relationship Id="rId5" Type="http://schemas.openxmlformats.org/officeDocument/2006/relationships/slideMaster" Target="../slideMasters/slideMaster5.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60.xml" /><Relationship Id="rId2" Type="http://schemas.openxmlformats.org/officeDocument/2006/relationships/tags" Target="../tags/tag261.xml" /><Relationship Id="rId3" Type="http://schemas.openxmlformats.org/officeDocument/2006/relationships/image" Target="../media/image7.png"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slideMaster" Target="../slideMasters/slideMaster5.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64.xml" /><Relationship Id="rId2" Type="http://schemas.openxmlformats.org/officeDocument/2006/relationships/slideMaster" Target="../slideMasters/slideMaster5.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67.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slideMaster" Target="../slideMasters/slideMaster6.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73.xml" /><Relationship Id="rId2" Type="http://schemas.openxmlformats.org/officeDocument/2006/relationships/tags" Target="../tags/tag274.xml" /><Relationship Id="rId3" Type="http://schemas.openxmlformats.org/officeDocument/2006/relationships/tags" Target="../tags/tag275.xml" /><Relationship Id="rId4" Type="http://schemas.openxmlformats.org/officeDocument/2006/relationships/tags" Target="../tags/tag276.xml" /><Relationship Id="rId5" Type="http://schemas.openxmlformats.org/officeDocument/2006/relationships/tags" Target="../tags/tag277.xml" /><Relationship Id="rId6" Type="http://schemas.openxmlformats.org/officeDocument/2006/relationships/tags" Target="../tags/tag278.xml" /><Relationship Id="rId7" Type="http://schemas.openxmlformats.org/officeDocument/2006/relationships/slideMaster" Target="../slideMasters/slideMaster6.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79.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slideMaster" Target="../slideMasters/slideMaster6.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85.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 Id="rId7" Type="http://schemas.openxmlformats.org/officeDocument/2006/relationships/tags" Target="../tags/tag291.xml" /><Relationship Id="rId8" Type="http://schemas.openxmlformats.org/officeDocument/2006/relationships/slideMaster" Target="../slideMasters/slideMaster6.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92.xml" /><Relationship Id="rId10" Type="http://schemas.openxmlformats.org/officeDocument/2006/relationships/slideMaster" Target="../slideMasters/slideMaster6.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tags" Target="../tags/tag297.xml" /><Relationship Id="rId7" Type="http://schemas.openxmlformats.org/officeDocument/2006/relationships/tags" Target="../tags/tag298.xml" /><Relationship Id="rId8" Type="http://schemas.openxmlformats.org/officeDocument/2006/relationships/tags" Target="../tags/tag299.xml" /><Relationship Id="rId9" Type="http://schemas.openxmlformats.org/officeDocument/2006/relationships/tags" Target="../tags/tag300.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01.xml" /><Relationship Id="rId2" Type="http://schemas.openxmlformats.org/officeDocument/2006/relationships/tags" Target="../tags/tag302.xml" /><Relationship Id="rId3" Type="http://schemas.openxmlformats.org/officeDocument/2006/relationships/tags" Target="../tags/tag303.xml"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slideMaster" Target="../slideMasters/slideMaster6.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06.xml" /><Relationship Id="rId2" Type="http://schemas.openxmlformats.org/officeDocument/2006/relationships/tags" Target="../tags/tag307.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slideMaster" Target="../slideMasters/slideMaster6.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10.xml" /><Relationship Id="rId2" Type="http://schemas.openxmlformats.org/officeDocument/2006/relationships/tags" Target="../tags/tag311.xml" /><Relationship Id="rId3" Type="http://schemas.openxmlformats.org/officeDocument/2006/relationships/tags" Target="../tags/tag312.xml" /><Relationship Id="rId4" Type="http://schemas.openxmlformats.org/officeDocument/2006/relationships/tags" Target="../tags/tag313.xml" /><Relationship Id="rId5" Type="http://schemas.openxmlformats.org/officeDocument/2006/relationships/tags" Target="../tags/tag314.xml" /><Relationship Id="rId6" Type="http://schemas.openxmlformats.org/officeDocument/2006/relationships/tags" Target="../tags/tag315.xml" /><Relationship Id="rId7" Type="http://schemas.openxmlformats.org/officeDocument/2006/relationships/tags" Target="../tags/tag316.xml" /><Relationship Id="rId8" Type="http://schemas.openxmlformats.org/officeDocument/2006/relationships/slideMaster" Target="../slideMasters/slideMaster6.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17.xml"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slideMaster" Target="../slideMasters/slideMaster6.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24.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slideMaster" Target="../slideMasters/slideMaster6.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30.xml"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 Id="rId6" Type="http://schemas.openxmlformats.org/officeDocument/2006/relationships/tags" Target="../tags/tag335.xml" /><Relationship Id="rId7" Type="http://schemas.openxmlformats.org/officeDocument/2006/relationships/slideMaster" Target="../slideMasters/slideMaster6.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43.xml" /><Relationship Id="rId2" Type="http://schemas.openxmlformats.org/officeDocument/2006/relationships/tags" Target="../tags/tag344.xml"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tags" Target="../tags/tag347.xml" /><Relationship Id="rId6" Type="http://schemas.openxmlformats.org/officeDocument/2006/relationships/tags" Target="../tags/tag348.xml" /><Relationship Id="rId7" Type="http://schemas.openxmlformats.org/officeDocument/2006/relationships/slideMaster" Target="../slideMasters/slideMaster7.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349.xml"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tags" Target="../tags/tag352.xml" /><Relationship Id="rId5" Type="http://schemas.openxmlformats.org/officeDocument/2006/relationships/tags" Target="../tags/tag353.xml" /><Relationship Id="rId6" Type="http://schemas.openxmlformats.org/officeDocument/2006/relationships/tags" Target="../tags/tag354.xml" /><Relationship Id="rId7" Type="http://schemas.openxmlformats.org/officeDocument/2006/relationships/slideMaster" Target="../slideMasters/slideMaster7.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55.xml" /><Relationship Id="rId2" Type="http://schemas.openxmlformats.org/officeDocument/2006/relationships/tags" Target="../tags/tag356.xml" /><Relationship Id="rId3" Type="http://schemas.openxmlformats.org/officeDocument/2006/relationships/tags" Target="../tags/tag357.xml" /><Relationship Id="rId4" Type="http://schemas.openxmlformats.org/officeDocument/2006/relationships/tags" Target="../tags/tag358.xml" /><Relationship Id="rId5" Type="http://schemas.openxmlformats.org/officeDocument/2006/relationships/tags" Target="../tags/tag359.xml" /><Relationship Id="rId6" Type="http://schemas.openxmlformats.org/officeDocument/2006/relationships/tags" Target="../tags/tag360.xml" /><Relationship Id="rId7" Type="http://schemas.openxmlformats.org/officeDocument/2006/relationships/slideMaster" Target="../slideMasters/slideMaster7.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361.xml" /><Relationship Id="rId2" Type="http://schemas.openxmlformats.org/officeDocument/2006/relationships/tags" Target="../tags/tag362.xml" /><Relationship Id="rId3" Type="http://schemas.openxmlformats.org/officeDocument/2006/relationships/tags" Target="../tags/tag363.xml" /><Relationship Id="rId4" Type="http://schemas.openxmlformats.org/officeDocument/2006/relationships/tags" Target="../tags/tag364.xml" /><Relationship Id="rId5" Type="http://schemas.openxmlformats.org/officeDocument/2006/relationships/tags" Target="../tags/tag365.xml" /><Relationship Id="rId6" Type="http://schemas.openxmlformats.org/officeDocument/2006/relationships/tags" Target="../tags/tag366.xml" /><Relationship Id="rId7" Type="http://schemas.openxmlformats.org/officeDocument/2006/relationships/tags" Target="../tags/tag367.xml" /><Relationship Id="rId8" Type="http://schemas.openxmlformats.org/officeDocument/2006/relationships/slideMaster" Target="../slideMasters/slideMaster7.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68.xml" /><Relationship Id="rId10" Type="http://schemas.openxmlformats.org/officeDocument/2006/relationships/slideMaster" Target="../slideMasters/slideMaster7.xml" /><Relationship Id="rId2" Type="http://schemas.openxmlformats.org/officeDocument/2006/relationships/tags" Target="../tags/tag369.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tags" Target="../tags/tag37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77.xml" /><Relationship Id="rId2" Type="http://schemas.openxmlformats.org/officeDocument/2006/relationships/tags" Target="../tags/tag378.xml" /><Relationship Id="rId3" Type="http://schemas.openxmlformats.org/officeDocument/2006/relationships/tags" Target="../tags/tag379.xml" /><Relationship Id="rId4" Type="http://schemas.openxmlformats.org/officeDocument/2006/relationships/tags" Target="../tags/tag380.xml" /><Relationship Id="rId5" Type="http://schemas.openxmlformats.org/officeDocument/2006/relationships/tags" Target="../tags/tag381.xml" /><Relationship Id="rId6" Type="http://schemas.openxmlformats.org/officeDocument/2006/relationships/slideMaster" Target="../slideMasters/slideMaster7.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82.x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slideMaster" Target="../slideMasters/slideMaster7.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386.xml" /><Relationship Id="rId2" Type="http://schemas.openxmlformats.org/officeDocument/2006/relationships/tags" Target="../tags/tag387.xml" /><Relationship Id="rId3" Type="http://schemas.openxmlformats.org/officeDocument/2006/relationships/tags" Target="../tags/tag388.xml" /><Relationship Id="rId4" Type="http://schemas.openxmlformats.org/officeDocument/2006/relationships/tags" Target="../tags/tag389.xml" /><Relationship Id="rId5" Type="http://schemas.openxmlformats.org/officeDocument/2006/relationships/tags" Target="../tags/tag390.xml" /><Relationship Id="rId6" Type="http://schemas.openxmlformats.org/officeDocument/2006/relationships/tags" Target="../tags/tag391.xml" /><Relationship Id="rId7" Type="http://schemas.openxmlformats.org/officeDocument/2006/relationships/tags" Target="../tags/tag392.xml" /><Relationship Id="rId8" Type="http://schemas.openxmlformats.org/officeDocument/2006/relationships/slideMaster" Target="../slideMasters/slideMaster7.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393.xml" /><Relationship Id="rId2" Type="http://schemas.openxmlformats.org/officeDocument/2006/relationships/tags" Target="../tags/tag394.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 Id="rId8" Type="http://schemas.openxmlformats.org/officeDocument/2006/relationships/slideMaster" Target="../slideMasters/slideMaster7.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00.xml" /><Relationship Id="rId2" Type="http://schemas.openxmlformats.org/officeDocument/2006/relationships/tags" Target="../tags/tag401.xml" /><Relationship Id="rId3" Type="http://schemas.openxmlformats.org/officeDocument/2006/relationships/tags" Target="../tags/tag402.xml" /><Relationship Id="rId4" Type="http://schemas.openxmlformats.org/officeDocument/2006/relationships/tags" Target="../tags/tag403.xml" /><Relationship Id="rId5" Type="http://schemas.openxmlformats.org/officeDocument/2006/relationships/tags" Target="../tags/tag404.xml" /><Relationship Id="rId6" Type="http://schemas.openxmlformats.org/officeDocument/2006/relationships/tags" Target="../tags/tag405.xml" /><Relationship Id="rId7" Type="http://schemas.openxmlformats.org/officeDocument/2006/relationships/slideMaster" Target="../slideMasters/slideMaster7.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06.xml" /><Relationship Id="rId2" Type="http://schemas.openxmlformats.org/officeDocument/2006/relationships/tags" Target="../tags/tag407.xml" /><Relationship Id="rId3" Type="http://schemas.openxmlformats.org/officeDocument/2006/relationships/tags" Target="../tags/tag408.xml"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tags" Target="../tags/tag411.xml" /><Relationship Id="rId7" Type="http://schemas.openxmlformats.org/officeDocument/2006/relationships/slideMaster" Target="../slideMasters/slideMaster7.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421.xml" /><Relationship Id="rId2" Type="http://schemas.openxmlformats.org/officeDocument/2006/relationships/tags" Target="../tags/tag422.xml" /><Relationship Id="rId3" Type="http://schemas.openxmlformats.org/officeDocument/2006/relationships/tags" Target="../tags/tag423.xml" /><Relationship Id="rId4" Type="http://schemas.openxmlformats.org/officeDocument/2006/relationships/tags" Target="../tags/tag424.xml" /><Relationship Id="rId5" Type="http://schemas.openxmlformats.org/officeDocument/2006/relationships/tags" Target="../tags/tag425.xml" /><Relationship Id="rId6" Type="http://schemas.openxmlformats.org/officeDocument/2006/relationships/tags" Target="../tags/tag426.xml" /><Relationship Id="rId7" Type="http://schemas.openxmlformats.org/officeDocument/2006/relationships/slideMaster" Target="../slideMasters/slideMaster8.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427.xml" /><Relationship Id="rId2" Type="http://schemas.openxmlformats.org/officeDocument/2006/relationships/tags" Target="../tags/tag428.xml" /><Relationship Id="rId3" Type="http://schemas.openxmlformats.org/officeDocument/2006/relationships/tags" Target="../tags/tag429.xml" /><Relationship Id="rId4" Type="http://schemas.openxmlformats.org/officeDocument/2006/relationships/tags" Target="../tags/tag430.xml" /><Relationship Id="rId5" Type="http://schemas.openxmlformats.org/officeDocument/2006/relationships/tags" Target="../tags/tag431.xml" /><Relationship Id="rId6" Type="http://schemas.openxmlformats.org/officeDocument/2006/relationships/tags" Target="../tags/tag432.xml" /><Relationship Id="rId7" Type="http://schemas.openxmlformats.org/officeDocument/2006/relationships/slideMaster" Target="../slideMasters/slideMaster8.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433.xml" /><Relationship Id="rId2" Type="http://schemas.openxmlformats.org/officeDocument/2006/relationships/tags" Target="../tags/tag434.xml" /><Relationship Id="rId3" Type="http://schemas.openxmlformats.org/officeDocument/2006/relationships/tags" Target="../tags/tag435.xml" /><Relationship Id="rId4" Type="http://schemas.openxmlformats.org/officeDocument/2006/relationships/tags" Target="../tags/tag436.xml" /><Relationship Id="rId5" Type="http://schemas.openxmlformats.org/officeDocument/2006/relationships/tags" Target="../tags/tag437.xml" /><Relationship Id="rId6" Type="http://schemas.openxmlformats.org/officeDocument/2006/relationships/tags" Target="../tags/tag438.xml" /><Relationship Id="rId7" Type="http://schemas.openxmlformats.org/officeDocument/2006/relationships/slideMaster" Target="../slideMasters/slideMaster8.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439.xml" /><Relationship Id="rId2" Type="http://schemas.openxmlformats.org/officeDocument/2006/relationships/tags" Target="../tags/tag440.xml" /><Relationship Id="rId3" Type="http://schemas.openxmlformats.org/officeDocument/2006/relationships/tags" Target="../tags/tag441.xml" /><Relationship Id="rId4" Type="http://schemas.openxmlformats.org/officeDocument/2006/relationships/tags" Target="../tags/tag442.xml" /><Relationship Id="rId5" Type="http://schemas.openxmlformats.org/officeDocument/2006/relationships/tags" Target="../tags/tag443.xml" /><Relationship Id="rId6" Type="http://schemas.openxmlformats.org/officeDocument/2006/relationships/tags" Target="../tags/tag444.xml" /><Relationship Id="rId7" Type="http://schemas.openxmlformats.org/officeDocument/2006/relationships/tags" Target="../tags/tag445.xml" /><Relationship Id="rId8" Type="http://schemas.openxmlformats.org/officeDocument/2006/relationships/slideMaster" Target="../slideMasters/slideMaster8.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446.xml" /><Relationship Id="rId10" Type="http://schemas.openxmlformats.org/officeDocument/2006/relationships/slideMaster" Target="../slideMasters/slideMaster8.xml" /><Relationship Id="rId2" Type="http://schemas.openxmlformats.org/officeDocument/2006/relationships/tags" Target="../tags/tag447.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tags" Target="../tags/tag450.xml" /><Relationship Id="rId6" Type="http://schemas.openxmlformats.org/officeDocument/2006/relationships/tags" Target="../tags/tag451.xml" /><Relationship Id="rId7" Type="http://schemas.openxmlformats.org/officeDocument/2006/relationships/tags" Target="../tags/tag452.xml" /><Relationship Id="rId8" Type="http://schemas.openxmlformats.org/officeDocument/2006/relationships/tags" Target="../tags/tag453.xml" /><Relationship Id="rId9" Type="http://schemas.openxmlformats.org/officeDocument/2006/relationships/tags" Target="../tags/tag454.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455.xml" /><Relationship Id="rId2" Type="http://schemas.openxmlformats.org/officeDocument/2006/relationships/tags" Target="../tags/tag456.xml" /><Relationship Id="rId3" Type="http://schemas.openxmlformats.org/officeDocument/2006/relationships/tags" Target="../tags/tag457.xml" /><Relationship Id="rId4" Type="http://schemas.openxmlformats.org/officeDocument/2006/relationships/tags" Target="../tags/tag458.xml" /><Relationship Id="rId5" Type="http://schemas.openxmlformats.org/officeDocument/2006/relationships/tags" Target="../tags/tag459.xml" /><Relationship Id="rId6" Type="http://schemas.openxmlformats.org/officeDocument/2006/relationships/slideMaster" Target="../slideMasters/slideMaster8.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460.xml" /><Relationship Id="rId2" Type="http://schemas.openxmlformats.org/officeDocument/2006/relationships/tags" Target="../tags/tag461.xml" /><Relationship Id="rId3" Type="http://schemas.openxmlformats.org/officeDocument/2006/relationships/tags" Target="../tags/tag462.xml" /><Relationship Id="rId4" Type="http://schemas.openxmlformats.org/officeDocument/2006/relationships/tags" Target="../tags/tag463.xml" /><Relationship Id="rId5" Type="http://schemas.openxmlformats.org/officeDocument/2006/relationships/slideMaster" Target="../slideMasters/slideMaster8.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464.xml" /><Relationship Id="rId2" Type="http://schemas.openxmlformats.org/officeDocument/2006/relationships/tags" Target="../tags/tag465.xml" /><Relationship Id="rId3" Type="http://schemas.openxmlformats.org/officeDocument/2006/relationships/tags" Target="../tags/tag466.xml" /><Relationship Id="rId4" Type="http://schemas.openxmlformats.org/officeDocument/2006/relationships/tags" Target="../tags/tag467.xml" /><Relationship Id="rId5" Type="http://schemas.openxmlformats.org/officeDocument/2006/relationships/tags" Target="../tags/tag468.xml" /><Relationship Id="rId6" Type="http://schemas.openxmlformats.org/officeDocument/2006/relationships/tags" Target="../tags/tag469.xml" /><Relationship Id="rId7" Type="http://schemas.openxmlformats.org/officeDocument/2006/relationships/tags" Target="../tags/tag470.xml" /><Relationship Id="rId8" Type="http://schemas.openxmlformats.org/officeDocument/2006/relationships/slideMaster" Target="../slideMasters/slideMaster8.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471.xml" /><Relationship Id="rId2" Type="http://schemas.openxmlformats.org/officeDocument/2006/relationships/tags" Target="../tags/tag472.xml" /><Relationship Id="rId3" Type="http://schemas.openxmlformats.org/officeDocument/2006/relationships/tags" Target="../tags/tag473.xml" /><Relationship Id="rId4" Type="http://schemas.openxmlformats.org/officeDocument/2006/relationships/tags" Target="../tags/tag474.xml" /><Relationship Id="rId5" Type="http://schemas.openxmlformats.org/officeDocument/2006/relationships/tags" Target="../tags/tag475.xml" /><Relationship Id="rId6" Type="http://schemas.openxmlformats.org/officeDocument/2006/relationships/tags" Target="../tags/tag476.xml" /><Relationship Id="rId7" Type="http://schemas.openxmlformats.org/officeDocument/2006/relationships/tags" Target="../tags/tag477.xml" /><Relationship Id="rId8" Type="http://schemas.openxmlformats.org/officeDocument/2006/relationships/slideMaster" Target="../slideMasters/slideMaster8.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478.xml" /><Relationship Id="rId2" Type="http://schemas.openxmlformats.org/officeDocument/2006/relationships/tags" Target="../tags/tag479.xml" /><Relationship Id="rId3" Type="http://schemas.openxmlformats.org/officeDocument/2006/relationships/tags" Target="../tags/tag480.xml" /><Relationship Id="rId4" Type="http://schemas.openxmlformats.org/officeDocument/2006/relationships/tags" Target="../tags/tag481.xml" /><Relationship Id="rId5" Type="http://schemas.openxmlformats.org/officeDocument/2006/relationships/tags" Target="../tags/tag482.xml" /><Relationship Id="rId6" Type="http://schemas.openxmlformats.org/officeDocument/2006/relationships/tags" Target="../tags/tag483.xml" /><Relationship Id="rId7" Type="http://schemas.openxmlformats.org/officeDocument/2006/relationships/slideMaster" Target="../slideMasters/slideMaster8.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484.xml" /><Relationship Id="rId2" Type="http://schemas.openxmlformats.org/officeDocument/2006/relationships/tags" Target="../tags/tag485.xml" /><Relationship Id="rId3" Type="http://schemas.openxmlformats.org/officeDocument/2006/relationships/tags" Target="../tags/tag486.xml" /><Relationship Id="rId4" Type="http://schemas.openxmlformats.org/officeDocument/2006/relationships/tags" Target="../tags/tag487.xml" /><Relationship Id="rId5" Type="http://schemas.openxmlformats.org/officeDocument/2006/relationships/tags" Target="../tags/tag488.xml" /><Relationship Id="rId6" Type="http://schemas.openxmlformats.org/officeDocument/2006/relationships/tags" Target="../tags/tag489.xml" /><Relationship Id="rId7" Type="http://schemas.openxmlformats.org/officeDocument/2006/relationships/slideMaster" Target="../slideMasters/slideMaster8.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C7C14E7E-74C7-A867-42FE-E9EF025C9FF9}"/>
              </a:ext>
            </a:extLst>
          </p:cNvPr>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2B3BD6E-94AF-0C88-4824-B833B605ABA2}"/>
              </a:ext>
            </a:extLst>
          </p:cNvPr>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EAC74C6-58E4-4815-6CA9-19383700B1FC}"/>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2023/7/22</a:t>
            </a:fld>
            <a:endParaRPr lang="zh-CN" altLang="en-US"/>
          </a:p>
        </p:txBody>
      </p:sp>
      <p:sp>
        <p:nvSpPr>
          <p:cNvPr id="5" name="页脚占位符 4">
            <a:extLst>
              <a:ext uri="{FF2B5EF4-FFF2-40B4-BE49-F238E27FC236}">
                <a16:creationId xmlns:a16="http://schemas.microsoft.com/office/drawing/2014/main" id="{1ECA86F4-49AC-DCC2-A5A7-8EE536B83E53}"/>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4FF33A9C-3025-E5C3-8A03-3437AFDB58A8}"/>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1649201471"/>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7CC8D6AD-0A85-0BF4-2797-9C8A7936AC86}"/>
              </a:ext>
            </a:extLst>
          </p:cNvPr>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AAA3891-0C11-F414-D324-9D5A49276322}"/>
              </a:ext>
            </a:extLst>
          </p:cNvPr>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878DC28-EBD5-0452-39BB-752C3E361C16}"/>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2023/7/22</a:t>
            </a:fld>
            <a:endParaRPr lang="zh-CN" altLang="en-US"/>
          </a:p>
        </p:txBody>
      </p:sp>
      <p:sp>
        <p:nvSpPr>
          <p:cNvPr id="5" name="页脚占位符 4">
            <a:extLst>
              <a:ext uri="{FF2B5EF4-FFF2-40B4-BE49-F238E27FC236}">
                <a16:creationId xmlns:a16="http://schemas.microsoft.com/office/drawing/2014/main" id="{A39AC99A-B58F-2C46-6AAD-D3D010FDAA4F}"/>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9A117126-F3D7-A6E9-51FC-4F15D73AB17E}"/>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1914166496"/>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a:extLst>
              <a:ext uri="{FF2B5EF4-FFF2-40B4-BE49-F238E27FC236}">
                <a16:creationId xmlns:a16="http://schemas.microsoft.com/office/drawing/2014/main" id="{62FF0602-018A-7C78-BB8E-AE3B8B1BC72D}"/>
              </a:ext>
            </a:extLst>
          </p:cNvPr>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FDF2BB7-BE6D-ADF1-8198-F4102034C749}"/>
              </a:ext>
            </a:extLst>
          </p:cNvPr>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CA864CE-C1C9-9247-8D5E-09E881CE097F}"/>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2023/7/22</a:t>
            </a:fld>
            <a:endParaRPr lang="zh-CN" altLang="en-US"/>
          </a:p>
        </p:txBody>
      </p:sp>
      <p:sp>
        <p:nvSpPr>
          <p:cNvPr id="5" name="页脚占位符 4">
            <a:extLst>
              <a:ext uri="{FF2B5EF4-FFF2-40B4-BE49-F238E27FC236}">
                <a16:creationId xmlns:a16="http://schemas.microsoft.com/office/drawing/2014/main" id="{736A555C-E923-F6C4-CF0C-9FC5D2517E21}"/>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5E042B3B-DDCF-2D13-F808-9DF965EBBE5A}"/>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3297845803"/>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236126795"/>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23015640"/>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978463246"/>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2023/7/22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435649634"/>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2023/7/22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609538722"/>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3936380" y="2762637"/>
            <a:ext cx="4438186" cy="1325563"/>
          </a:xfrm>
          <a:ln>
            <a:solidFill>
              <a:schemeClr val="accent1"/>
            </a:solidFill>
          </a:ln>
        </p:spPr>
        <p:txBody>
          <a:bodyPr/>
          <a:lstStyle>
            <a:lvl1pPr algn="ctr">
              <a:defRPr/>
            </a:lvl1pPr>
          </a:lstStyle>
          <a:p>
            <a:r>
              <a:rPr lang="zh-CN" altLang="en-US"/>
              <a:t>单击此</a:t>
            </a:r>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2023/7/22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
        <p:nvSpPr>
          <p:cNvPr id="7" name="矩形 6"/>
          <p:cNvSpPr/>
          <p:nvPr userDrawn="1">
            <p:custDataLst>
              <p:tags r:id="rId6"/>
            </p:custDataLst>
          </p:nvPr>
        </p:nvSpPr>
        <p:spPr>
          <a:xfrm>
            <a:off x="4366372" y="1562281"/>
            <a:ext cx="3659977" cy="923330"/>
          </a:xfrm>
          <a:prstGeom prst="rect">
            <a:avLst/>
          </a:prstGeom>
          <a:noFill/>
        </p:spPr>
        <p:txBody>
          <a:bodyPr wrap="none" lIns="91440" tIns="45720" rIns="91440" bIns="45720">
            <a:spAutoFit/>
          </a:bodyPr>
          <a:lstStyle/>
          <a:p>
            <a:pPr algn="ctr"/>
            <a:r>
              <a:rPr lang="zh-CN" altLang="en-US" sz="5400" b="1" cap="none" spc="0">
                <a:ln w="17780" cmpd="sng">
                  <a:noFill/>
                  <a:prstDash val="solid"/>
                  <a:miter lim="800000"/>
                </a:ln>
                <a:gradFill>
                  <a:gsLst>
                    <a:gs pos="10000">
                      <a:schemeClr val="accent1">
                        <a:tint val="63000"/>
                        <a:sat val="100000"/>
                      </a:schemeClr>
                    </a:gs>
                    <a:gs pos="90000">
                      <a:schemeClr val="accent1">
                        <a:shade val="50000"/>
                        <a:satMod val="100000"/>
                      </a:schemeClr>
                    </a:gs>
                  </a:gsLst>
                  <a:lin ang="5400000"/>
                </a:gradFill>
                <a:effectLst>
                  <a:glow rad="139700">
                    <a:schemeClr val="accent2">
                      <a:satMod val="175000"/>
                      <a:alpha val="40000"/>
                    </a:schemeClr>
                  </a:glow>
                  <a:outerShdw blurRad="55000" dist="50800" dir="5400000" algn="tl">
                    <a:srgbClr val="000000">
                      <a:alpha val="33000"/>
                    </a:srgbClr>
                  </a:outerShdw>
                </a:effectLst>
              </a:rPr>
              <a:t>谁来答题？</a:t>
            </a:r>
          </a:p>
        </p:txBody>
      </p:sp>
      <p:sp>
        <p:nvSpPr>
          <p:cNvPr id="10" name="文本框 2">
            <a:extLst>
              <a:ext uri="{FF2B5EF4-FFF2-40B4-BE49-F238E27FC236}">
                <a16:creationId xmlns:a16="http://schemas.microsoft.com/office/drawing/2014/main" id="{FF093960-68C0-F8C0-4C9E-075392E00E4A}"/>
              </a:ext>
            </a:extLst>
          </p:cNvPr>
          <p:cNvSpPr txBox="1"/>
          <p:nvPr userDrawn="1">
            <p:custDataLst>
              <p:tags r:id="rId7"/>
            </p:custDataLst>
          </p:nvPr>
        </p:nvSpPr>
        <p:spPr>
          <a:xfrm>
            <a:off x="1354666" y="408180"/>
            <a:ext cx="2370667" cy="523220"/>
          </a:xfrm>
          <a:prstGeom prst="rect">
            <a:avLst/>
          </a:prstGeom>
          <a:noFill/>
        </p:spPr>
        <p:txBody>
          <a:bodyPr wrap="square" rtlCol="0">
            <a:spAutoFit/>
          </a:bodyPr>
          <a:lstStyle/>
          <a:p>
            <a:r>
              <a:rPr kumimoji="1" lang="zh-CN" altLang="en-US" sz="2800" b="1">
                <a:solidFill>
                  <a:srgbClr val="4D4D4D"/>
                </a:solidFill>
              </a:rPr>
              <a:t>课堂检测</a:t>
            </a:r>
          </a:p>
        </p:txBody>
      </p:sp>
      <p:pic>
        <p:nvPicPr>
          <p:cNvPr id="11" name="图片 10" descr="图片包含 户外, 黑暗, 水, 飞行  描述已自动生成">
            <a:extLst>
              <a:ext uri="{FF2B5EF4-FFF2-40B4-BE49-F238E27FC236}">
                <a16:creationId xmlns:a16="http://schemas.microsoft.com/office/drawing/2014/main" id="{F2944C0D-6DB9-D2FB-8751-7B03E58D37C2}"/>
              </a:ext>
            </a:extLst>
          </p:cNvPr>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217337" y="140940"/>
            <a:ext cx="949120" cy="949120"/>
          </a:xfrm>
          <a:prstGeom prst="rect">
            <a:avLst/>
          </a:prstGeom>
        </p:spPr>
      </p:pic>
    </p:spTree>
    <p:extLst>
      <p:ext uri="{BB962C8B-B14F-4D97-AF65-F5344CB8AC3E}">
        <p14:creationId xmlns:p14="http://schemas.microsoft.com/office/powerpoint/2010/main" val="56850872"/>
      </p:ext>
    </p:extLst>
  </p:cSld>
  <p:clrMapOvr>
    <a:masterClrMapping/>
  </p:clrMapOvr>
  <p:transition advTm="0"/>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2023/7/22</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559844172"/>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2023/7/22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6330426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895A1A75-418A-763F-3883-6381324F3FC5}"/>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21F1380-166F-A268-3A0C-31E8EC1D9CC2}"/>
              </a:ext>
            </a:extLst>
          </p:cNvPr>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E67E8B-80B1-9836-81A6-87D48A3E9971}"/>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2023/7/22</a:t>
            </a:fld>
            <a:endParaRPr lang="zh-CN" altLang="en-US"/>
          </a:p>
        </p:txBody>
      </p:sp>
      <p:sp>
        <p:nvSpPr>
          <p:cNvPr id="5" name="页脚占位符 4">
            <a:extLst>
              <a:ext uri="{FF2B5EF4-FFF2-40B4-BE49-F238E27FC236}">
                <a16:creationId xmlns:a16="http://schemas.microsoft.com/office/drawing/2014/main" id="{109E838C-E341-9BFE-F41A-C910791B0937}"/>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18829023-2813-A57C-64A2-78F94E59C481}"/>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59777269"/>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2023/7/22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03681898"/>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80476041"/>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312448544"/>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custDataLst>
            <p:tags r:id="rId1"/>
          </p:custDataLst>
        </p:nvPr>
      </p:nvGrpSpPr>
      <p:grpSpPr>
        <a:xfrm>
          <a:off x="0" y="0"/>
          <a:ext cx="0" cy="0"/>
        </a:xfrm>
      </p:grpSpPr>
      <p:sp>
        <p:nvSpPr>
          <p:cNvPr id="5" name="日期占位符 4"/>
          <p:cNvSpPr>
            <a:spLocks noGrp="1"/>
          </p:cNvSpPr>
          <p:nvPr>
            <p:ph type="dt" sz="half" idx="2"/>
            <p:custDataLst>
              <p:tags r:id="rId2"/>
            </p:custDataLst>
          </p:nvPr>
        </p:nvSpPr>
        <p:spPr>
          <a:xfrm>
            <a:off x="838200" y="6357462"/>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0880C882-A448-4391-8676-F5947BC890DB}" type="datetimeFigureOut">
              <a:rPr lang="zh-CN" altLang="en-US" smtClean="0"/>
              <a:t>2023/7/22</a:t>
            </a:fld>
            <a:endParaRPr lang="zh-CN" altLang="en-US"/>
          </a:p>
        </p:txBody>
      </p:sp>
      <p:sp>
        <p:nvSpPr>
          <p:cNvPr id="6" name="页脚占位符 5"/>
          <p:cNvSpPr>
            <a:spLocks noGrp="1"/>
          </p:cNvSpPr>
          <p:nvPr>
            <p:ph type="ftr" sz="quarter" idx="3"/>
            <p:custDataLst>
              <p:tags r:id="rId3"/>
            </p:custDataLst>
          </p:nvPr>
        </p:nvSpPr>
        <p:spPr>
          <a:xfrm>
            <a:off x="4038600" y="6357462"/>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7" name="灯片编号占位符 6"/>
          <p:cNvSpPr>
            <a:spLocks noGrp="1"/>
          </p:cNvSpPr>
          <p:nvPr>
            <p:ph type="sldNum" sz="quarter" idx="4"/>
            <p:custDataLst>
              <p:tags r:id="rId4"/>
            </p:custDataLst>
          </p:nvPr>
        </p:nvSpPr>
        <p:spPr>
          <a:xfrm>
            <a:off x="8610600" y="6357462"/>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019DB73F-1E62-4448-A8B4-8FF89C1E1911}" type="slidenum">
              <a:rPr lang="zh-CN" altLang="en-US" smtClean="0"/>
              <a:t>‹#›</a:t>
            </a:fld>
            <a:endParaRPr lang="zh-CN" altLang="en-US"/>
          </a:p>
        </p:txBody>
      </p:sp>
    </p:spTree>
    <p:extLst>
      <p:ext uri="{BB962C8B-B14F-4D97-AF65-F5344CB8AC3E}">
        <p14:creationId xmlns:p14="http://schemas.microsoft.com/office/powerpoint/2010/main" val="2984939725"/>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828957573"/>
      </p:ext>
    </p:extLst>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51131037"/>
      </p:ext>
    </p:extLst>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463840038"/>
      </p:ext>
    </p:extLst>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2023/7/22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808434458"/>
      </p:ext>
    </p:extLst>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2023/7/22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744150301"/>
      </p:ext>
    </p:extLst>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2023/7/22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096517501"/>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770690E6-1245-23A9-6ABB-14F0BE471BE8}"/>
              </a:ext>
            </a:extLst>
          </p:cNvPr>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9E57EEE-ED35-C154-C530-70E1C612ACD0}"/>
              </a:ext>
            </a:extLst>
          </p:cNvPr>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569C392-5BDF-CC44-E6ED-CF922D081765}"/>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2023/7/22</a:t>
            </a:fld>
            <a:endParaRPr lang="zh-CN" altLang="en-US"/>
          </a:p>
        </p:txBody>
      </p:sp>
      <p:sp>
        <p:nvSpPr>
          <p:cNvPr id="5" name="页脚占位符 4">
            <a:extLst>
              <a:ext uri="{FF2B5EF4-FFF2-40B4-BE49-F238E27FC236}">
                <a16:creationId xmlns:a16="http://schemas.microsoft.com/office/drawing/2014/main" id="{4B7B292A-9768-F7C2-61AF-280A8355410B}"/>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151709D4-6A70-431B-B98F-17A415DB9BE4}"/>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2192417843"/>
      </p:ext>
    </p:extLst>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2023/7/22</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3568058"/>
      </p:ext>
    </p:extLst>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2023/7/22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723512444"/>
      </p:ext>
    </p:extLst>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512976193"/>
      </p:ext>
    </p:extLst>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2023/7/22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445839828"/>
      </p:ext>
    </p:extLst>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pic>
        <p:nvPicPr>
          <p:cNvPr id="8" name="图片 7" descr="51miz-E1172486-D7F788B2-3840x1920"/>
          <p:cNvPicPr>
            <a:picLocks noChangeAspect="1"/>
          </p:cNvPicPr>
          <p:nvPr userDrawn="1">
            <p:custDataLst>
              <p:tags r:id="rId3"/>
            </p:custDataLst>
          </p:nvPr>
        </p:nvPicPr>
        <p:blipFill>
          <a:blip r:embed="rId2"/>
          <a:stretch>
            <a:fillRect/>
          </a:stretch>
        </p:blipFill>
        <p:spPr>
          <a:xfrm>
            <a:off x="0" y="0"/>
            <a:ext cx="12192000" cy="6096000"/>
          </a:xfrm>
          <a:prstGeom prst="rect">
            <a:avLst/>
          </a:prstGeom>
        </p:spPr>
      </p:pic>
      <p:pic>
        <p:nvPicPr>
          <p:cNvPr id="7" name="图片 6" descr="51miz-E1172486-D7F788B2-3840x1920"/>
          <p:cNvPicPr>
            <a:picLocks noChangeAspect="1"/>
          </p:cNvPicPr>
          <p:nvPr userDrawn="1">
            <p:custDataLst>
              <p:tags r:id="rId4"/>
            </p:custDataLst>
          </p:nvPr>
        </p:nvPicPr>
        <p:blipFill>
          <a:blip r:embed="rId2"/>
          <a:stretch>
            <a:fillRect/>
          </a:stretch>
        </p:blipFill>
        <p:spPr>
          <a:xfrm>
            <a:off x="0" y="762000"/>
            <a:ext cx="12192000" cy="6096000"/>
          </a:xfrm>
          <a:prstGeom prst="rect">
            <a:avLst/>
          </a:prstGeom>
        </p:spPr>
      </p:pic>
    </p:spTree>
    <p:extLst>
      <p:ext uri="{BB962C8B-B14F-4D97-AF65-F5344CB8AC3E}">
        <p14:creationId xmlns:p14="http://schemas.microsoft.com/office/powerpoint/2010/main" val="382176772"/>
      </p:ext>
    </p:extLst>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712292400"/>
      </p:ext>
    </p:extLst>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标题和内容">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2552225385"/>
      </p:ext>
    </p:extLst>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栏">
    <p:bg>
      <p:bgPr>
        <a:solidFill>
          <a:srgbClr val="F7F6F2"/>
        </a:solidFill>
        <a:effectLst/>
      </p:bgPr>
    </p:bg>
    <p:spTree>
      <p:nvGrpSpPr>
        <p:cNvPr id="1" name=""/>
        <p:cNvGrpSpPr/>
        <p:nvPr>
          <p:custDataLst>
            <p:tags r:id="rId1"/>
          </p:custDataLst>
        </p:nvPr>
      </p:nvGrpSpPr>
      <p:grpSpPr>
        <a:xfrm>
          <a:off x="0" y="0"/>
          <a:ext cx="0" cy="0"/>
        </a:xfrm>
      </p:grpSpPr>
      <p:sp>
        <p:nvSpPr>
          <p:cNvPr id="2" name="PA-图片 13">
            <a:extLst>
              <a:ext uri="{FF2B5EF4-FFF2-40B4-BE49-F238E27FC236}">
                <a16:creationId xmlns:a16="http://schemas.microsoft.com/office/drawing/2014/main" id="{32783FE2-BD1D-4EED-8E9C-CFB22A0B6B64}"/>
              </a:ext>
            </a:extLst>
          </p:cNvPr>
          <p:cNvSpPr/>
          <p:nvPr userDrawn="1">
            <p:custDataLst>
              <p:tags r:id="rId2"/>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3">
              <a:alphaModFix amt="1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3" name="矩形 2">
            <a:extLst>
              <a:ext uri="{FF2B5EF4-FFF2-40B4-BE49-F238E27FC236}">
                <a16:creationId xmlns:a16="http://schemas.microsoft.com/office/drawing/2014/main" id="{11255F68-4A55-4080-84EE-66667CCA03A1}"/>
              </a:ext>
            </a:extLst>
          </p:cNvPr>
          <p:cNvSpPr/>
          <p:nvPr userDrawn="1">
            <p:custDataLst>
              <p:tags r:id="rId4"/>
            </p:custDataLst>
          </p:nvPr>
        </p:nvSpPr>
        <p:spPr>
          <a:xfrm>
            <a:off x="1" y="0"/>
            <a:ext cx="12191999" cy="10287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10" name="文本占位符 9">
            <a:extLst>
              <a:ext uri="{FF2B5EF4-FFF2-40B4-BE49-F238E27FC236}">
                <a16:creationId xmlns:a16="http://schemas.microsoft.com/office/drawing/2014/main" id="{D97E0131-92A6-4B89-B9AF-9908238CF529}"/>
              </a:ext>
            </a:extLst>
          </p:cNvPr>
          <p:cNvSpPr>
            <a:spLocks noGrp="1"/>
          </p:cNvSpPr>
          <p:nvPr>
            <p:ph type="body" sz="quarter" idx="10"/>
            <p:custDataLst>
              <p:tags r:id="rId5"/>
            </p:custDataLst>
          </p:nvPr>
        </p:nvSpPr>
        <p:spPr>
          <a:xfrm>
            <a:off x="1325073" y="451854"/>
            <a:ext cx="5647227" cy="535531"/>
          </a:xfrm>
          <a:prstGeom prst="rect">
            <a:avLst/>
          </a:prstGeom>
          <a:noFill/>
        </p:spPr>
        <p:txBody>
          <a:bodyPr vert="horz" wrap="square" rtlCol="0" anchor="ctr" anchorCtr="0">
            <a:noAutofit/>
          </a:bodyPr>
          <a:lstStyle>
            <a:lvl1pPr marL="0" indent="0">
              <a:buNone/>
              <a:defRPr lang="zh-CN" altLang="en-US" sz="3200" b="1" spc="130" smtClean="0">
                <a:solidFill>
                  <a:schemeClr val="tx1">
                    <a:lumMod val="75000"/>
                    <a:lumOff val="25000"/>
                  </a:schemeClr>
                </a:solidFill>
                <a:latin typeface="方正楷体简体" panose="02000000000000000000" pitchFamily="2" charset="-122"/>
                <a:ea typeface="方正楷体简体" panose="02000000000000000000" pitchFamily="2" charset="-122"/>
              </a:defRPr>
            </a:lvl1pPr>
            <a:lvl2pPr marL="228600" indent="0">
              <a:buNone/>
              <a:defRPr lang="zh-CN" altLang="en-US" sz="1800" smtClean="0"/>
            </a:lvl2pPr>
            <a:lvl3pPr marL="685800" indent="0">
              <a:buNone/>
              <a:defRPr lang="zh-CN" altLang="en-US" sz="1800" smtClean="0"/>
            </a:lvl3pPr>
            <a:lvl4pPr marL="1143000" indent="0">
              <a:buNone/>
              <a:defRPr lang="zh-CN" altLang="en-US" smtClean="0"/>
            </a:lvl4pPr>
            <a:lvl5pPr marL="1600200" indent="0">
              <a:buNone/>
              <a:defRPr lang="zh-CN" altLang="en-US"/>
            </a:lvl5pPr>
          </a:lstStyle>
          <a:p>
            <a:pPr marL="0" lvl="0" algn="just"/>
            <a:r>
              <a:rPr lang="zh-CN" altLang="en-US"/>
              <a:t>单击此处编辑母版文本样式</a:t>
            </a:r>
          </a:p>
        </p:txBody>
      </p:sp>
      <p:pic>
        <p:nvPicPr>
          <p:cNvPr id="5" name="图片 4">
            <a:extLst>
              <a:ext uri="{FF2B5EF4-FFF2-40B4-BE49-F238E27FC236}">
                <a16:creationId xmlns:a16="http://schemas.microsoft.com/office/drawing/2014/main" id="{6C0FC9B4-1D3F-449B-A8D0-D1536DDB79F3}"/>
              </a:ext>
            </a:extLst>
          </p:cNvPr>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546697" y="293498"/>
            <a:ext cx="778376" cy="778376"/>
          </a:xfrm>
          <a:prstGeom prst="rect">
            <a:avLst/>
          </a:prstGeom>
        </p:spPr>
      </p:pic>
      <p:sp>
        <p:nvSpPr>
          <p:cNvPr id="12" name="文本占位符 9">
            <a:extLst>
              <a:ext uri="{FF2B5EF4-FFF2-40B4-BE49-F238E27FC236}">
                <a16:creationId xmlns:a16="http://schemas.microsoft.com/office/drawing/2014/main" id="{8571B983-43C5-4BA4-ACC1-D5F04C206776}"/>
              </a:ext>
            </a:extLst>
          </p:cNvPr>
          <p:cNvSpPr>
            <a:spLocks noGrp="1"/>
          </p:cNvSpPr>
          <p:nvPr>
            <p:ph type="body" sz="quarter" idx="11" hasCustomPrompt="1"/>
            <p:custDataLst>
              <p:tags r:id="rId8"/>
            </p:custDataLst>
          </p:nvPr>
        </p:nvSpPr>
        <p:spPr>
          <a:xfrm>
            <a:off x="711200" y="451853"/>
            <a:ext cx="442874" cy="461665"/>
          </a:xfrm>
          <a:prstGeom prst="rect">
            <a:avLst/>
          </a:prstGeom>
          <a:noFill/>
        </p:spPr>
        <p:txBody>
          <a:bodyPr wrap="square" rtlCol="0" anchor="ctr" anchorCtr="0">
            <a:noAutofit/>
          </a:bodyPr>
          <a:lstStyle>
            <a:lvl1pPr marL="0" indent="0">
              <a:lnSpc>
                <a:spcPct val="100000"/>
              </a:lnSpc>
              <a:buNone/>
              <a:defRPr lang="zh-CN" altLang="en-US" sz="2400" smtClean="0">
                <a:solidFill>
                  <a:schemeClr val="bg1"/>
                </a:solidFill>
                <a:latin typeface="方正楷体简体" panose="02000000000000000000" pitchFamily="2" charset="-122"/>
                <a:ea typeface="方正楷体简体" panose="02000000000000000000" pitchFamily="2" charset="-122"/>
              </a:defRPr>
            </a:lvl1pPr>
          </a:lstStyle>
          <a:p>
            <a:pPr marL="0" lvl="0" algn="ctr"/>
            <a:r>
              <a:rPr lang="zh-CN" altLang="en-US"/>
              <a:t>壹</a:t>
            </a:r>
          </a:p>
        </p:txBody>
      </p:sp>
    </p:spTree>
    <p:extLst>
      <p:ext uri="{BB962C8B-B14F-4D97-AF65-F5344CB8AC3E}">
        <p14:creationId xmlns:p14="http://schemas.microsoft.com/office/powerpoint/2010/main" val="573876824"/>
      </p:ext>
    </p:extLst>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栏">
    <p:bg>
      <p:bgPr>
        <a:solidFill>
          <a:srgbClr val="F7F6F2"/>
        </a:solidFill>
        <a:effectLst/>
      </p:bgPr>
    </p:bg>
    <p:spTree>
      <p:nvGrpSpPr>
        <p:cNvPr id="1" name=""/>
        <p:cNvGrpSpPr/>
        <p:nvPr>
          <p:custDataLst>
            <p:tags r:id="rId1"/>
          </p:custDataLst>
        </p:nvPr>
      </p:nvGrpSpPr>
      <p:grpSpPr>
        <a:xfrm>
          <a:off x="0" y="0"/>
          <a:ext cx="0" cy="0"/>
        </a:xfrm>
      </p:grpSpPr>
      <p:sp>
        <p:nvSpPr>
          <p:cNvPr id="2" name="PA-图片 13">
            <a:extLst>
              <a:ext uri="{FF2B5EF4-FFF2-40B4-BE49-F238E27FC236}">
                <a16:creationId xmlns:a16="http://schemas.microsoft.com/office/drawing/2014/main" id="{32783FE2-BD1D-4EED-8E9C-CFB22A0B6B64}"/>
              </a:ext>
            </a:extLst>
          </p:cNvPr>
          <p:cNvSpPr/>
          <p:nvPr userDrawn="1">
            <p:custDataLst>
              <p:tags r:id="rId2"/>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3">
              <a:alphaModFix amt="1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3" name="矩形 2">
            <a:extLst>
              <a:ext uri="{FF2B5EF4-FFF2-40B4-BE49-F238E27FC236}">
                <a16:creationId xmlns:a16="http://schemas.microsoft.com/office/drawing/2014/main" id="{11255F68-4A55-4080-84EE-66667CCA03A1}"/>
              </a:ext>
            </a:extLst>
          </p:cNvPr>
          <p:cNvSpPr/>
          <p:nvPr userDrawn="1">
            <p:custDataLst>
              <p:tags r:id="rId4"/>
            </p:custDataLst>
          </p:nvPr>
        </p:nvSpPr>
        <p:spPr>
          <a:xfrm>
            <a:off x="1" y="0"/>
            <a:ext cx="12191999" cy="10287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10" name="文本占位符 9">
            <a:extLst>
              <a:ext uri="{FF2B5EF4-FFF2-40B4-BE49-F238E27FC236}">
                <a16:creationId xmlns:a16="http://schemas.microsoft.com/office/drawing/2014/main" id="{D97E0131-92A6-4B89-B9AF-9908238CF529}"/>
              </a:ext>
            </a:extLst>
          </p:cNvPr>
          <p:cNvSpPr>
            <a:spLocks noGrp="1"/>
          </p:cNvSpPr>
          <p:nvPr>
            <p:ph type="body" sz="quarter" idx="10"/>
            <p:custDataLst>
              <p:tags r:id="rId5"/>
            </p:custDataLst>
          </p:nvPr>
        </p:nvSpPr>
        <p:spPr>
          <a:xfrm>
            <a:off x="5245161" y="451854"/>
            <a:ext cx="5647227" cy="535531"/>
          </a:xfrm>
          <a:prstGeom prst="rect">
            <a:avLst/>
          </a:prstGeom>
        </p:spPr>
        <p:txBody>
          <a:bodyPr wrap="square" rtlCol="0">
            <a:spAutoFit/>
          </a:bodyPr>
          <a:lstStyle>
            <a:lvl1pPr marL="0" indent="0">
              <a:buNone/>
              <a:defRPr lang="zh-CN" altLang="en-US" sz="3200" b="1" spc="130">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pPr marL="0" lvl="0" algn="r"/>
            <a:r>
              <a:rPr lang="zh-CN" altLang="en-US"/>
              <a:t>单击此处编辑母版文本样式</a:t>
            </a:r>
          </a:p>
        </p:txBody>
      </p:sp>
      <p:pic>
        <p:nvPicPr>
          <p:cNvPr id="5" name="图片 4">
            <a:extLst>
              <a:ext uri="{FF2B5EF4-FFF2-40B4-BE49-F238E27FC236}">
                <a16:creationId xmlns:a16="http://schemas.microsoft.com/office/drawing/2014/main" id="{6C0FC9B4-1D3F-449B-A8D0-D1536DDB79F3}"/>
              </a:ext>
            </a:extLst>
          </p:cNvPr>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0845299" y="293498"/>
            <a:ext cx="778376" cy="778376"/>
          </a:xfrm>
          <a:prstGeom prst="rect">
            <a:avLst/>
          </a:prstGeom>
        </p:spPr>
      </p:pic>
      <p:sp>
        <p:nvSpPr>
          <p:cNvPr id="12" name="文本占位符 9">
            <a:extLst>
              <a:ext uri="{FF2B5EF4-FFF2-40B4-BE49-F238E27FC236}">
                <a16:creationId xmlns:a16="http://schemas.microsoft.com/office/drawing/2014/main" id="{8571B983-43C5-4BA4-ACC1-D5F04C206776}"/>
              </a:ext>
            </a:extLst>
          </p:cNvPr>
          <p:cNvSpPr>
            <a:spLocks noGrp="1"/>
          </p:cNvSpPr>
          <p:nvPr>
            <p:ph type="body" sz="quarter" idx="11" hasCustomPrompt="1"/>
            <p:custDataLst>
              <p:tags r:id="rId8"/>
            </p:custDataLst>
          </p:nvPr>
        </p:nvSpPr>
        <p:spPr>
          <a:xfrm>
            <a:off x="11009802" y="451853"/>
            <a:ext cx="442874" cy="461665"/>
          </a:xfrm>
          <a:prstGeom prst="rect">
            <a:avLst/>
          </a:prstGeom>
          <a:noFill/>
        </p:spPr>
        <p:txBody>
          <a:bodyPr wrap="square" rtlCol="0" anchor="ctr" anchorCtr="0">
            <a:noAutofit/>
          </a:bodyPr>
          <a:lstStyle>
            <a:lvl1pPr marL="0" indent="0">
              <a:lnSpc>
                <a:spcPct val="100000"/>
              </a:lnSpc>
              <a:buNone/>
              <a:defRPr lang="zh-CN" altLang="en-US" sz="2400" smtClean="0">
                <a:solidFill>
                  <a:schemeClr val="bg1"/>
                </a:solidFill>
                <a:latin typeface="方正楷体简体" panose="02000000000000000000" pitchFamily="2" charset="-122"/>
                <a:ea typeface="方正楷体简体" panose="02000000000000000000" pitchFamily="2" charset="-122"/>
              </a:defRPr>
            </a:lvl1pPr>
          </a:lstStyle>
          <a:p>
            <a:pPr marL="0" lvl="0" algn="ctr"/>
            <a:r>
              <a:rPr lang="zh-CN" altLang="en-US"/>
              <a:t>壹</a:t>
            </a:r>
          </a:p>
        </p:txBody>
      </p:sp>
    </p:spTree>
    <p:extLst>
      <p:ext uri="{BB962C8B-B14F-4D97-AF65-F5344CB8AC3E}">
        <p14:creationId xmlns:p14="http://schemas.microsoft.com/office/powerpoint/2010/main" val="2457442689"/>
      </p:ext>
    </p:extLst>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栏">
    <p:bg>
      <p:bgPr>
        <a:solidFill>
          <a:srgbClr val="F7F6F2"/>
        </a:solidFill>
        <a:effectLst/>
      </p:bgPr>
    </p:bg>
    <p:spTree>
      <p:nvGrpSpPr>
        <p:cNvPr id="1" name=""/>
        <p:cNvGrpSpPr/>
        <p:nvPr>
          <p:custDataLst>
            <p:tags r:id="rId1"/>
          </p:custDataLst>
        </p:nvPr>
      </p:nvGrpSpPr>
      <p:grpSpPr>
        <a:xfrm>
          <a:off x="0" y="0"/>
          <a:ext cx="0" cy="0"/>
        </a:xfrm>
      </p:grpSpPr>
      <p:sp>
        <p:nvSpPr>
          <p:cNvPr id="2" name="PA-图片 13">
            <a:extLst>
              <a:ext uri="{FF2B5EF4-FFF2-40B4-BE49-F238E27FC236}">
                <a16:creationId xmlns:a16="http://schemas.microsoft.com/office/drawing/2014/main" id="{32783FE2-BD1D-4EED-8E9C-CFB22A0B6B64}"/>
              </a:ext>
            </a:extLst>
          </p:cNvPr>
          <p:cNvSpPr/>
          <p:nvPr userDrawn="1">
            <p:custDataLst>
              <p:tags r:id="rId2"/>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3">
              <a:alphaModFix amt="1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3" name="矩形 2">
            <a:extLst>
              <a:ext uri="{FF2B5EF4-FFF2-40B4-BE49-F238E27FC236}">
                <a16:creationId xmlns:a16="http://schemas.microsoft.com/office/drawing/2014/main" id="{22F56412-F87C-4356-A7DD-0BFC5BF2A8E1}"/>
              </a:ext>
            </a:extLst>
          </p:cNvPr>
          <p:cNvSpPr/>
          <p:nvPr userDrawn="1">
            <p:custDataLst>
              <p:tags r:id="rId4"/>
            </p:custDataLst>
          </p:nvPr>
        </p:nvSpPr>
        <p:spPr>
          <a:xfrm>
            <a:off x="1" y="0"/>
            <a:ext cx="12191999" cy="10287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Tree>
    <p:extLst>
      <p:ext uri="{BB962C8B-B14F-4D97-AF65-F5344CB8AC3E}">
        <p14:creationId xmlns:p14="http://schemas.microsoft.com/office/powerpoint/2010/main" val="1786887698"/>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09857218-7572-0026-5B51-67A7E78C8793}"/>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24C63A5-F926-41A6-30D7-1314D3630587}"/>
              </a:ext>
            </a:extLst>
          </p:cNvPr>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D7F2D18-5E3C-5AA2-9544-A60D67AE77C4}"/>
              </a:ext>
            </a:extLst>
          </p:cNvPr>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73892D3-ED97-1BF2-AD03-A498A33A396C}"/>
              </a:ext>
            </a:extLst>
          </p:cNvPr>
          <p:cNvSpPr>
            <a:spLocks noGrp="1"/>
          </p:cNvSpPr>
          <p:nvPr>
            <p:ph type="dt" sz="half" idx="10"/>
            <p:custDataLst>
              <p:tags r:id="rId5"/>
            </p:custDataLst>
          </p:nvPr>
        </p:nvSpPr>
        <p:spPr/>
        <p:txBody>
          <a:bodyPr/>
          <a:lstStyle/>
          <a:p>
            <a:fld id="{5A083FD1-F2A5-4908-85E3-82C5ECC38948}" type="datetimeFigureOut">
              <a:rPr lang="zh-CN" altLang="en-US" smtClean="0"/>
              <a:t>2023/7/22</a:t>
            </a:fld>
            <a:endParaRPr lang="zh-CN" altLang="en-US"/>
          </a:p>
        </p:txBody>
      </p:sp>
      <p:sp>
        <p:nvSpPr>
          <p:cNvPr id="6" name="页脚占位符 5">
            <a:extLst>
              <a:ext uri="{FF2B5EF4-FFF2-40B4-BE49-F238E27FC236}">
                <a16:creationId xmlns:a16="http://schemas.microsoft.com/office/drawing/2014/main" id="{9C57A64A-A131-1407-71BD-61ACD540AA6A}"/>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id="{823A5755-8E2B-34D2-71EE-D2D468D40B27}"/>
              </a:ext>
            </a:extLst>
          </p:cNvPr>
          <p:cNvSpPr>
            <a:spLocks noGrp="1"/>
          </p:cNvSpPr>
          <p:nvPr>
            <p:ph type="sldNum" sz="quarter" idx="12"/>
            <p:custDataLst>
              <p:tags r:id="rId7"/>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2796048617"/>
      </p:ext>
    </p:extLst>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目录">
    <p:spTree>
      <p:nvGrpSpPr>
        <p:cNvPr id="1" name=""/>
        <p:cNvGrpSpPr/>
        <p:nvPr>
          <p:custDataLst>
            <p:tags r:id="rId1"/>
          </p:custDataLst>
        </p:nvPr>
      </p:nvGrpSpPr>
      <p:grpSpPr>
        <a:xfrm>
          <a:off x="0" y="0"/>
          <a:ext cx="0" cy="0"/>
        </a:xfrm>
      </p:grpSpPr>
      <p:sp>
        <p:nvSpPr>
          <p:cNvPr id="2" name="矩形 1">
            <a:extLst>
              <a:ext uri="{FF2B5EF4-FFF2-40B4-BE49-F238E27FC236}">
                <a16:creationId xmlns:a16="http://schemas.microsoft.com/office/drawing/2014/main" id="{4ACAA45E-8A4C-45F6-A747-256FA4DC0A0E}"/>
              </a:ext>
            </a:extLst>
          </p:cNvPr>
          <p:cNvSpPr/>
          <p:nvPr userDrawn="1">
            <p:custDataLst>
              <p:tags r:id="rId2"/>
            </p:custDataLst>
          </p:nvPr>
        </p:nvSpPr>
        <p:spPr>
          <a:xfrm>
            <a:off x="0" y="0"/>
            <a:ext cx="12192000" cy="6858000"/>
          </a:xfrm>
          <a:prstGeom prst="rect">
            <a:avLst/>
          </a:prstGeom>
          <a:solidFill>
            <a:srgbClr val="F7F6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3" name="PA-图片 13">
            <a:extLst>
              <a:ext uri="{FF2B5EF4-FFF2-40B4-BE49-F238E27FC236}">
                <a16:creationId xmlns:a16="http://schemas.microsoft.com/office/drawing/2014/main" id="{9E3E1CAE-C2EB-44E6-AEA1-5AE223C42CDC}"/>
              </a:ext>
            </a:extLst>
          </p:cNvPr>
          <p:cNvSpPr/>
          <p:nvPr userDrawn="1">
            <p:custDataLst>
              <p:tags r:id="rId3"/>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4">
              <a:alphaModFix amt="2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Tree>
    <p:extLst>
      <p:ext uri="{BB962C8B-B14F-4D97-AF65-F5344CB8AC3E}">
        <p14:creationId xmlns:p14="http://schemas.microsoft.com/office/powerpoint/2010/main" val="3302826200"/>
      </p:ext>
    </p:extLst>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内容">
    <p:bg>
      <p:bgPr>
        <a:solidFill>
          <a:schemeClr val="bg2"/>
        </a:solidFill>
        <a:effectLst/>
      </p:bgPr>
    </p:bg>
    <p:spTree>
      <p:nvGrpSpPr>
        <p:cNvPr id="1" name=""/>
        <p:cNvGrpSpPr/>
        <p:nvPr>
          <p:custDataLst>
            <p:tags r:id="rId1"/>
          </p:custDataLst>
        </p:nvPr>
      </p:nvGrpSpPr>
      <p:grpSpPr>
        <a:xfrm>
          <a:off x="0" y="0"/>
          <a:ext cx="0" cy="0"/>
        </a:xfrm>
      </p:grpSpPr>
      <p:sp>
        <p:nvSpPr>
          <p:cNvPr id="5" name="PA-图片 13">
            <a:extLst>
              <a:ext uri="{FF2B5EF4-FFF2-40B4-BE49-F238E27FC236}">
                <a16:creationId xmlns:a16="http://schemas.microsoft.com/office/drawing/2014/main" id="{734634C6-1E77-4CD2-951A-CF7417B61DD1}"/>
              </a:ext>
            </a:extLst>
          </p:cNvPr>
          <p:cNvSpPr/>
          <p:nvPr userDrawn="1">
            <p:custDataLst>
              <p:tags r:id="rId2"/>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3">
              <a:alphaModFix amt="2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7" name="任意多边形: 形状 6">
            <a:extLst>
              <a:ext uri="{FF2B5EF4-FFF2-40B4-BE49-F238E27FC236}">
                <a16:creationId xmlns:a16="http://schemas.microsoft.com/office/drawing/2014/main" id="{870C12E8-0937-4D4F-ACC1-F05529DC5C9A}"/>
              </a:ext>
            </a:extLst>
          </p:cNvPr>
          <p:cNvSpPr/>
          <p:nvPr userDrawn="1">
            <p:custDataLst>
              <p:tags r:id="rId4"/>
            </p:custDataLst>
          </p:nvPr>
        </p:nvSpPr>
        <p:spPr>
          <a:xfrm>
            <a:off x="0" y="0"/>
            <a:ext cx="12192000" cy="3237412"/>
          </a:xfrm>
          <a:custGeom>
            <a:gdLst>
              <a:gd name="connsiteX0" fmla="*/ 0 w 12192000"/>
              <a:gd name="connsiteY0" fmla="*/ 0 h 3237412"/>
              <a:gd name="connsiteX1" fmla="*/ 12192000 w 12192000"/>
              <a:gd name="connsiteY1" fmla="*/ 0 h 3237412"/>
              <a:gd name="connsiteX2" fmla="*/ 12192000 w 12192000"/>
              <a:gd name="connsiteY2" fmla="*/ 875436 h 3237412"/>
              <a:gd name="connsiteX3" fmla="*/ 12070258 w 12192000"/>
              <a:gd name="connsiteY3" fmla="*/ 869380 h 3237412"/>
              <a:gd name="connsiteX4" fmla="*/ 8534400 w 12192000"/>
              <a:gd name="connsiteY4" fmla="*/ 444500 h 3237412"/>
              <a:gd name="connsiteX5" fmla="*/ 6159500 w 12192000"/>
              <a:gd name="connsiteY5" fmla="*/ 1041400 h 3237412"/>
              <a:gd name="connsiteX6" fmla="*/ 3568700 w 12192000"/>
              <a:gd name="connsiteY6" fmla="*/ 1270000 h 3237412"/>
              <a:gd name="connsiteX7" fmla="*/ 685800 w 12192000"/>
              <a:gd name="connsiteY7" fmla="*/ 2984500 h 3237412"/>
              <a:gd name="connsiteX8" fmla="*/ 133350 w 12192000"/>
              <a:gd name="connsiteY8" fmla="*/ 3199904 h 3237412"/>
              <a:gd name="connsiteX9" fmla="*/ 0 w 12192000"/>
              <a:gd name="connsiteY9" fmla="*/ 3237412 h 32374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237412">
                <a:moveTo>
                  <a:pt x="0" y="0"/>
                </a:moveTo>
                <a:lnTo>
                  <a:pt x="12192000" y="0"/>
                </a:lnTo>
                <a:lnTo>
                  <a:pt x="12192000" y="875436"/>
                </a:lnTo>
                <a:lnTo>
                  <a:pt x="12070258" y="869380"/>
                </a:lnTo>
                <a:cubicBezTo>
                  <a:pt x="11157413" y="803110"/>
                  <a:pt x="9445625" y="420423"/>
                  <a:pt x="8534400" y="444500"/>
                </a:cubicBezTo>
                <a:cubicBezTo>
                  <a:pt x="7493000" y="472017"/>
                  <a:pt x="6987117" y="903817"/>
                  <a:pt x="6159500" y="1041400"/>
                </a:cubicBezTo>
                <a:cubicBezTo>
                  <a:pt x="5331884" y="1178983"/>
                  <a:pt x="4480983" y="946150"/>
                  <a:pt x="3568700" y="1270000"/>
                </a:cubicBezTo>
                <a:cubicBezTo>
                  <a:pt x="2656417" y="1593850"/>
                  <a:pt x="1452033" y="2620433"/>
                  <a:pt x="685800" y="2984500"/>
                </a:cubicBezTo>
                <a:cubicBezTo>
                  <a:pt x="494242" y="3075517"/>
                  <a:pt x="308505" y="3145235"/>
                  <a:pt x="133350" y="3199904"/>
                </a:cubicBezTo>
                <a:lnTo>
                  <a:pt x="0" y="323741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方正楷体简体" panose="02000000000000000000" pitchFamily="2" charset="-122"/>
              <a:ea typeface="方正楷体简体" panose="02000000000000000000" pitchFamily="2" charset="-122"/>
            </a:endParaRPr>
          </a:p>
        </p:txBody>
      </p:sp>
      <p:sp>
        <p:nvSpPr>
          <p:cNvPr id="8" name="任意多边形: 形状 7">
            <a:extLst>
              <a:ext uri="{FF2B5EF4-FFF2-40B4-BE49-F238E27FC236}">
                <a16:creationId xmlns:a16="http://schemas.microsoft.com/office/drawing/2014/main" id="{C97EE7DF-A2D1-4E1F-99CD-DAE3C7EC044E}"/>
              </a:ext>
            </a:extLst>
          </p:cNvPr>
          <p:cNvSpPr/>
          <p:nvPr userDrawn="1">
            <p:custDataLst>
              <p:tags r:id="rId5"/>
            </p:custDataLst>
          </p:nvPr>
        </p:nvSpPr>
        <p:spPr>
          <a:xfrm>
            <a:off x="6772842" y="5021022"/>
            <a:ext cx="5419159" cy="1836978"/>
          </a:xfrm>
          <a:custGeom>
            <a:gdLst>
              <a:gd name="connsiteX0" fmla="*/ 5419159 w 5419159"/>
              <a:gd name="connsiteY0" fmla="*/ 0 h 1836978"/>
              <a:gd name="connsiteX1" fmla="*/ 5419159 w 5419159"/>
              <a:gd name="connsiteY1" fmla="*/ 1836978 h 1836978"/>
              <a:gd name="connsiteX2" fmla="*/ 0 w 5419159"/>
              <a:gd name="connsiteY2" fmla="*/ 1836978 h 1836978"/>
              <a:gd name="connsiteX3" fmla="*/ 11980 w 5419159"/>
              <a:gd name="connsiteY3" fmla="*/ 1832453 h 1836978"/>
              <a:gd name="connsiteX4" fmla="*/ 3044259 w 5419159"/>
              <a:gd name="connsiteY4" fmla="*/ 1494078 h 1836978"/>
              <a:gd name="connsiteX5" fmla="*/ 4517459 w 5419159"/>
              <a:gd name="connsiteY5" fmla="*/ 325678 h 1836978"/>
              <a:gd name="connsiteX6" fmla="*/ 5239797 w 5419159"/>
              <a:gd name="connsiteY6" fmla="*/ 49676 h 183697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9159" h="1836978">
                <a:moveTo>
                  <a:pt x="5419159" y="0"/>
                </a:moveTo>
                <a:lnTo>
                  <a:pt x="5419159" y="1836978"/>
                </a:lnTo>
                <a:lnTo>
                  <a:pt x="0" y="1836978"/>
                </a:lnTo>
                <a:lnTo>
                  <a:pt x="11980" y="1832453"/>
                </a:lnTo>
                <a:cubicBezTo>
                  <a:pt x="500911" y="1695244"/>
                  <a:pt x="2327899" y="1734188"/>
                  <a:pt x="3044259" y="1494078"/>
                </a:cubicBezTo>
                <a:cubicBezTo>
                  <a:pt x="3808376" y="1237961"/>
                  <a:pt x="3969242" y="596611"/>
                  <a:pt x="4517459" y="325678"/>
                </a:cubicBezTo>
                <a:cubicBezTo>
                  <a:pt x="4723040" y="224078"/>
                  <a:pt x="4980116" y="127836"/>
                  <a:pt x="5239797" y="496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方正楷体简体" panose="02000000000000000000" pitchFamily="2" charset="-122"/>
              <a:ea typeface="方正楷体简体" panose="02000000000000000000" pitchFamily="2" charset="-122"/>
            </a:endParaRPr>
          </a:p>
        </p:txBody>
      </p:sp>
    </p:spTree>
    <p:extLst>
      <p:ext uri="{BB962C8B-B14F-4D97-AF65-F5344CB8AC3E}">
        <p14:creationId xmlns:p14="http://schemas.microsoft.com/office/powerpoint/2010/main" val="822116220"/>
      </p:ext>
    </p:extLst>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标题幻灯片">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2816127938"/>
      </p:ext>
    </p:extLst>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custDataLst>
              <p:tags r:id="rId3"/>
            </p:custDataLst>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446815482"/>
      </p:ext>
    </p:extLst>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181315646"/>
      </p:ext>
    </p:extLst>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1"/>
            <a:ext cx="10363200" cy="1362075"/>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689507237"/>
      </p:ext>
    </p:extLst>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DA4F503-60F6-4CC2-9E70-F15F62FD0C45}" type="datetimeFigureOut">
              <a:rPr lang="zh-CN" altLang="en-US" smtClean="0"/>
              <a:t>2023/7/22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314121308"/>
      </p:ext>
    </p:extLst>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DA4F503-60F6-4CC2-9E70-F15F62FD0C45}" type="datetimeFigureOut">
              <a:rPr lang="zh-CN" altLang="en-US" smtClean="0"/>
              <a:t>2023/7/22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824756570"/>
      </p:ext>
    </p:extLst>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DA4F503-60F6-4CC2-9E70-F15F62FD0C45}" type="datetimeFigureOut">
              <a:rPr lang="zh-CN" altLang="en-US" smtClean="0"/>
              <a:t>2023/7/22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537918640"/>
      </p:ext>
    </p:extLst>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DA4F503-60F6-4CC2-9E70-F15F62FD0C45}" type="datetimeFigureOut">
              <a:rPr lang="zh-CN" altLang="en-US" smtClean="0"/>
              <a:t>2023/7/22</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890512184"/>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CF82A526-E266-0A81-8AB4-386C000AF2E8}"/>
              </a:ext>
            </a:extLst>
          </p:cNvPr>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CBC8FFB-F46E-2869-F33D-E555697F911D}"/>
              </a:ext>
            </a:extLst>
          </p:cNvPr>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2227C3F-B423-2B20-6A96-ECA1EE8ABB1C}"/>
              </a:ext>
            </a:extLst>
          </p:cNvPr>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CF147A2-1A15-026E-C29C-F714849AC105}"/>
              </a:ext>
            </a:extLst>
          </p:cNvPr>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E66D3E0-6245-E295-6E29-6E50ADD33C9A}"/>
              </a:ext>
            </a:extLst>
          </p:cNvPr>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B53103-2D31-8992-42AD-663E4BD49082}"/>
              </a:ext>
            </a:extLst>
          </p:cNvPr>
          <p:cNvSpPr>
            <a:spLocks noGrp="1"/>
          </p:cNvSpPr>
          <p:nvPr>
            <p:ph type="dt" sz="half" idx="10"/>
            <p:custDataLst>
              <p:tags r:id="rId7"/>
            </p:custDataLst>
          </p:nvPr>
        </p:nvSpPr>
        <p:spPr/>
        <p:txBody>
          <a:bodyPr/>
          <a:lstStyle/>
          <a:p>
            <a:fld id="{5A083FD1-F2A5-4908-85E3-82C5ECC38948}" type="datetimeFigureOut">
              <a:rPr lang="zh-CN" altLang="en-US" smtClean="0"/>
              <a:t>2023/7/22</a:t>
            </a:fld>
            <a:endParaRPr lang="zh-CN" altLang="en-US"/>
          </a:p>
        </p:txBody>
      </p:sp>
      <p:sp>
        <p:nvSpPr>
          <p:cNvPr id="8" name="页脚占位符 7">
            <a:extLst>
              <a:ext uri="{FF2B5EF4-FFF2-40B4-BE49-F238E27FC236}">
                <a16:creationId xmlns:a16="http://schemas.microsoft.com/office/drawing/2014/main" id="{66D69DE4-188C-9C13-CECE-DD37CB73D826}"/>
              </a:ext>
            </a:extLst>
          </p:cNvPr>
          <p:cNvSpPr>
            <a:spLocks noGrp="1"/>
          </p:cNvSpPr>
          <p:nvPr>
            <p:ph type="ftr" sz="quarter" idx="11"/>
            <p:custDataLst>
              <p:tags r:id="rId8"/>
            </p:custDataLst>
          </p:nvPr>
        </p:nvSpPr>
        <p:spPr/>
        <p:txBody>
          <a:bodyPr/>
          <a:lstStyle/>
          <a:p>
            <a:endParaRPr lang="zh-CN" altLang="en-US"/>
          </a:p>
        </p:txBody>
      </p:sp>
      <p:sp>
        <p:nvSpPr>
          <p:cNvPr id="9" name="灯片编号占位符 8">
            <a:extLst>
              <a:ext uri="{FF2B5EF4-FFF2-40B4-BE49-F238E27FC236}">
                <a16:creationId xmlns:a16="http://schemas.microsoft.com/office/drawing/2014/main" id="{C19D6DEE-4081-EC0F-4F96-F798A126E6F6}"/>
              </a:ext>
            </a:extLst>
          </p:cNvPr>
          <p:cNvSpPr>
            <a:spLocks noGrp="1"/>
          </p:cNvSpPr>
          <p:nvPr>
            <p:ph type="sldNum" sz="quarter" idx="12"/>
            <p:custDataLst>
              <p:tags r:id="rId9"/>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2659298664"/>
      </p:ext>
    </p:extLst>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2" y="273049"/>
            <a:ext cx="4011084"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custDataLst>
              <p:tags r:id="rId3"/>
            </p:custDataLst>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DA4F503-60F6-4CC2-9E70-F15F62FD0C45}" type="datetimeFigureOut">
              <a:rPr lang="zh-CN" altLang="en-US" smtClean="0"/>
              <a:t>2023/7/22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171295594"/>
      </p:ext>
    </p:extLst>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custDataLst>
              <p:tags r:id="rId4"/>
            </p:custDataLst>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DA4F503-60F6-4CC2-9E70-F15F62FD0C45}" type="datetimeFigureOut">
              <a:rPr lang="zh-CN" altLang="en-US" smtClean="0"/>
              <a:t>2023/7/22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610427567"/>
      </p:ext>
    </p:extLst>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15952250"/>
      </p:ext>
    </p:extLst>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309615595"/>
      </p:ext>
    </p:extLst>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1251865836"/>
      </p:ext>
    </p:extLst>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内容占位符 2"/>
          <p:cNvSpPr>
            <a:spLocks noGrp="1"/>
          </p:cNvSpPr>
          <p:nvPr>
            <p:ph idx="1" hasCustomPrompt="1"/>
            <p:custDataLst>
              <p:tags r:id="rId3"/>
            </p:custDataLst>
          </p:nvPr>
        </p:nvSpPr>
        <p:spPr/>
        <p:txBody>
          <a:bodyPr/>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968329577"/>
      </p:ext>
    </p:extLst>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57407808"/>
      </p:ext>
    </p:extLst>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r>
              <a:rPr kumimoji="1" lang="zh-CN" altLang="en-US"/>
              <a:t>编辑母版文本样式
第二级
第三级
第四级
第五级</a:t>
            </a:r>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2023/7/22</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599222540"/>
      </p:ext>
    </p:extLst>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r>
              <a:rPr kumimoji="1" lang="zh-CN" altLang="en-US"/>
              <a:t>编辑母版文本样式
第二级
第三级
第四级
第五级</a:t>
            </a:r>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r>
              <a:rPr kumimoji="1" lang="zh-CN" altLang="en-US"/>
              <a:t>编辑母版文本样式
第二级
第三级
第四级
第五级</a:t>
            </a:r>
          </a:p>
        </p:txBody>
      </p:sp>
      <p:sp>
        <p:nvSpPr>
          <p:cNvPr id="7" name="日期占位符 6"/>
          <p:cNvSpPr>
            <a:spLocks noGrp="1"/>
          </p:cNvSpPr>
          <p:nvPr>
            <p:ph type="dt" sz="half" idx="10"/>
            <p:custDataLst>
              <p:tags r:id="rId7"/>
            </p:custDataLst>
          </p:nvPr>
        </p:nvSpPr>
        <p:spPr/>
        <p:txBody>
          <a:bodyPr/>
          <a:lstStyle/>
          <a:p>
            <a:fld id="{B46E4F28-AF1B-D443-B9DC-5D1C35B08E4E}" type="datetimeFigureOut">
              <a:rPr kumimoji="1" lang="zh-CN" altLang="en-US" smtClean="0"/>
              <a:t>2023/7/22</a:t>
            </a:fld>
            <a:endParaRPr kumimoji="1" lang="zh-CN" altLang="en-US"/>
          </a:p>
        </p:txBody>
      </p:sp>
      <p:sp>
        <p:nvSpPr>
          <p:cNvPr id="8" name="页脚占位符 7"/>
          <p:cNvSpPr>
            <a:spLocks noGrp="1"/>
          </p:cNvSpPr>
          <p:nvPr>
            <p:ph type="ftr" sz="quarter" idx="11"/>
            <p:custDataLst>
              <p:tags r:id="rId8"/>
            </p:custDataLst>
          </p:nvPr>
        </p:nvSpPr>
        <p:spPr/>
        <p:txBody>
          <a:bodyPr/>
          <a:lstStyle/>
          <a:p>
            <a:endParaRPr kumimoji="1" lang="zh-CN" altLang="en-US"/>
          </a:p>
        </p:txBody>
      </p:sp>
      <p:sp>
        <p:nvSpPr>
          <p:cNvPr id="9" name="灯片编号占位符 8"/>
          <p:cNvSpPr>
            <a:spLocks noGrp="1"/>
          </p:cNvSpPr>
          <p:nvPr>
            <p:ph type="sldNum" sz="quarter" idx="12"/>
            <p:custDataLst>
              <p:tags r:id="rId9"/>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1474415283"/>
      </p:ext>
    </p:extLst>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B46E4F28-AF1B-D443-B9DC-5D1C35B08E4E}" type="datetimeFigureOut">
              <a:rPr kumimoji="1" lang="zh-CN" altLang="en-US" smtClean="0"/>
              <a:t>2023/7/22</a:t>
            </a:fld>
            <a:endParaRPr kumimoji="1" lang="zh-CN" altLang="en-US"/>
          </a:p>
        </p:txBody>
      </p:sp>
      <p:sp>
        <p:nvSpPr>
          <p:cNvPr id="4" name="页脚占位符 3"/>
          <p:cNvSpPr>
            <a:spLocks noGrp="1"/>
          </p:cNvSpPr>
          <p:nvPr>
            <p:ph type="ftr" sz="quarter" idx="11"/>
            <p:custDataLst>
              <p:tags r:id="rId4"/>
            </p:custDataLst>
          </p:nvPr>
        </p:nvSpPr>
        <p:spPr/>
        <p:txBody>
          <a:bodyPr/>
          <a:lstStyle/>
          <a:p>
            <a:endParaRPr kumimoji="1" lang="zh-CN" altLang="en-US"/>
          </a:p>
        </p:txBody>
      </p:sp>
      <p:sp>
        <p:nvSpPr>
          <p:cNvPr id="5" name="灯片编号占位符 4"/>
          <p:cNvSpPr>
            <a:spLocks noGrp="1"/>
          </p:cNvSpPr>
          <p:nvPr>
            <p:ph type="sldNum" sz="quarter" idx="12"/>
            <p:custDataLst>
              <p:tags r:id="rId5"/>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74913933"/>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74ADDBBD-50CE-6A51-C118-7F6D69B32A73}"/>
              </a:ext>
            </a:extLst>
          </p:cNvPr>
          <p:cNvSpPr>
            <a:spLocks noGrp="1"/>
          </p:cNvSpPr>
          <p:nvPr>
            <p:ph type="title"/>
            <p:custDataLst>
              <p:tags r:id="rId2"/>
            </p:custDataLst>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8FA1651-EBF5-89E8-DCC0-05B05EA5A14C}"/>
              </a:ext>
            </a:extLst>
          </p:cNvPr>
          <p:cNvSpPr>
            <a:spLocks noGrp="1"/>
          </p:cNvSpPr>
          <p:nvPr>
            <p:ph type="dt" sz="half" idx="10"/>
            <p:custDataLst>
              <p:tags r:id="rId3"/>
            </p:custDataLst>
          </p:nvPr>
        </p:nvSpPr>
        <p:spPr/>
        <p:txBody>
          <a:bodyPr/>
          <a:lstStyle/>
          <a:p>
            <a:fld id="{5A083FD1-F2A5-4908-85E3-82C5ECC38948}" type="datetimeFigureOut">
              <a:rPr lang="zh-CN" altLang="en-US" smtClean="0"/>
              <a:t>2023/7/22</a:t>
            </a:fld>
            <a:endParaRPr lang="zh-CN" altLang="en-US"/>
          </a:p>
        </p:txBody>
      </p:sp>
      <p:sp>
        <p:nvSpPr>
          <p:cNvPr id="4" name="页脚占位符 3">
            <a:extLst>
              <a:ext uri="{FF2B5EF4-FFF2-40B4-BE49-F238E27FC236}">
                <a16:creationId xmlns:a16="http://schemas.microsoft.com/office/drawing/2014/main" id="{E83B3E9B-13DA-CE8B-2F53-2ABCC4353BE4}"/>
              </a:ext>
            </a:extLst>
          </p:cNvPr>
          <p:cNvSpPr>
            <a:spLocks noGrp="1"/>
          </p:cNvSpPr>
          <p:nvPr>
            <p:ph type="ftr" sz="quarter" idx="11"/>
            <p:custDataLst>
              <p:tags r:id="rId4"/>
            </p:custDataLst>
          </p:nvPr>
        </p:nvSpPr>
        <p:spPr/>
        <p:txBody>
          <a:bodyPr/>
          <a:lstStyle/>
          <a:p>
            <a:endParaRPr lang="zh-CN" altLang="en-US"/>
          </a:p>
        </p:txBody>
      </p:sp>
      <p:sp>
        <p:nvSpPr>
          <p:cNvPr id="5" name="灯片编号占位符 4">
            <a:extLst>
              <a:ext uri="{FF2B5EF4-FFF2-40B4-BE49-F238E27FC236}">
                <a16:creationId xmlns:a16="http://schemas.microsoft.com/office/drawing/2014/main" id="{86025850-AB86-BBCD-47D2-0BAD3F4E531F}"/>
              </a:ext>
            </a:extLst>
          </p:cNvPr>
          <p:cNvSpPr>
            <a:spLocks noGrp="1"/>
          </p:cNvSpPr>
          <p:nvPr>
            <p:ph type="sldNum" sz="quarter" idx="12"/>
            <p:custDataLst>
              <p:tags r:id="rId5"/>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825216838"/>
      </p:ext>
    </p:extLst>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B46E4F28-AF1B-D443-B9DC-5D1C35B08E4E}" type="datetimeFigureOut">
              <a:rPr kumimoji="1" lang="zh-CN" altLang="en-US" smtClean="0"/>
              <a:t>2023/7/22</a:t>
            </a:fld>
            <a:endParaRPr kumimoji="1" lang="zh-CN" altLang="en-US"/>
          </a:p>
        </p:txBody>
      </p:sp>
      <p:sp>
        <p:nvSpPr>
          <p:cNvPr id="3" name="页脚占位符 2"/>
          <p:cNvSpPr>
            <a:spLocks noGrp="1"/>
          </p:cNvSpPr>
          <p:nvPr>
            <p:ph type="ftr" sz="quarter" idx="11"/>
            <p:custDataLst>
              <p:tags r:id="rId3"/>
            </p:custDataLst>
          </p:nvPr>
        </p:nvSpPr>
        <p:spPr/>
        <p:txBody>
          <a:bodyPr/>
          <a:lstStyle/>
          <a:p>
            <a:endParaRPr kumimoji="1" lang="zh-CN" altLang="en-US"/>
          </a:p>
        </p:txBody>
      </p:sp>
      <p:sp>
        <p:nvSpPr>
          <p:cNvPr id="4" name="灯片编号占位符 3"/>
          <p:cNvSpPr>
            <a:spLocks noGrp="1"/>
          </p:cNvSpPr>
          <p:nvPr>
            <p:ph type="sldNum" sz="quarter" idx="12"/>
            <p:custDataLst>
              <p:tags r:id="rId4"/>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1213795506"/>
      </p:ext>
    </p:extLst>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kumimoji="1" lang="zh-CN" altLang="en-US"/>
              <a:t>编辑母版文本样式
第二级
第三级
第四级
第五级</a:t>
            </a:r>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2023/7/22</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458572983"/>
      </p:ext>
    </p:extLst>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2023/7/22</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342416769"/>
      </p:ext>
    </p:extLst>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竖排文字占位符 2"/>
          <p:cNvSpPr>
            <a:spLocks noGrp="1"/>
          </p:cNvSpPr>
          <p:nvPr>
            <p:ph type="body" orient="vert" idx="1" hasCustomPrompt="1"/>
            <p:custDataLst>
              <p:tags r:id="rId3"/>
            </p:custDataLst>
          </p:nvPr>
        </p:nvSpPr>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156531456"/>
      </p:ext>
    </p:extLst>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914525507"/>
      </p:ext>
    </p:extLst>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810467872"/>
      </p:ext>
    </p:extLst>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内容占位符 2"/>
          <p:cNvSpPr>
            <a:spLocks noGrp="1"/>
          </p:cNvSpPr>
          <p:nvPr>
            <p:ph idx="1" hasCustomPrompt="1"/>
            <p:custDataLst>
              <p:tags r:id="rId3"/>
            </p:custDataLst>
          </p:nvPr>
        </p:nvSpPr>
        <p:spPr/>
        <p:txBody>
          <a:bodyPr/>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879491800"/>
      </p:ext>
    </p:extLst>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4008858964"/>
      </p:ext>
    </p:extLst>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r>
              <a:rPr kumimoji="1" lang="zh-CN" altLang="en-US"/>
              <a:t>编辑母版文本样式
第二级
第三级
第四级
第五级</a:t>
            </a:r>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2023/7/22</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209504339"/>
      </p:ext>
    </p:extLst>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r>
              <a:rPr kumimoji="1" lang="zh-CN" altLang="en-US"/>
              <a:t>编辑母版文本样式
第二级
第三级
第四级
第五级</a:t>
            </a:r>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r>
              <a:rPr kumimoji="1" lang="zh-CN" altLang="en-US"/>
              <a:t>编辑母版文本样式
第二级
第三级
第四级
第五级</a:t>
            </a:r>
          </a:p>
        </p:txBody>
      </p:sp>
      <p:sp>
        <p:nvSpPr>
          <p:cNvPr id="7" name="日期占位符 6"/>
          <p:cNvSpPr>
            <a:spLocks noGrp="1"/>
          </p:cNvSpPr>
          <p:nvPr>
            <p:ph type="dt" sz="half" idx="10"/>
            <p:custDataLst>
              <p:tags r:id="rId7"/>
            </p:custDataLst>
          </p:nvPr>
        </p:nvSpPr>
        <p:spPr/>
        <p:txBody>
          <a:bodyPr/>
          <a:lstStyle/>
          <a:p>
            <a:fld id="{B46E4F28-AF1B-D443-B9DC-5D1C35B08E4E}" type="datetimeFigureOut">
              <a:rPr kumimoji="1" lang="zh-CN" altLang="en-US" smtClean="0"/>
              <a:t>2023/7/22</a:t>
            </a:fld>
            <a:endParaRPr kumimoji="1" lang="zh-CN" altLang="en-US"/>
          </a:p>
        </p:txBody>
      </p:sp>
      <p:sp>
        <p:nvSpPr>
          <p:cNvPr id="8" name="页脚占位符 7"/>
          <p:cNvSpPr>
            <a:spLocks noGrp="1"/>
          </p:cNvSpPr>
          <p:nvPr>
            <p:ph type="ftr" sz="quarter" idx="11"/>
            <p:custDataLst>
              <p:tags r:id="rId8"/>
            </p:custDataLst>
          </p:nvPr>
        </p:nvSpPr>
        <p:spPr/>
        <p:txBody>
          <a:bodyPr/>
          <a:lstStyle/>
          <a:p>
            <a:endParaRPr kumimoji="1" lang="zh-CN" altLang="en-US"/>
          </a:p>
        </p:txBody>
      </p:sp>
      <p:sp>
        <p:nvSpPr>
          <p:cNvPr id="9" name="灯片编号占位符 8"/>
          <p:cNvSpPr>
            <a:spLocks noGrp="1"/>
          </p:cNvSpPr>
          <p:nvPr>
            <p:ph type="sldNum" sz="quarter" idx="12"/>
            <p:custDataLst>
              <p:tags r:id="rId9"/>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630694350"/>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a16="http://schemas.microsoft.com/office/drawing/2014/main" id="{8DBD6D1A-EA17-2500-4BBC-52CCE4E0C733}"/>
              </a:ext>
            </a:extLst>
          </p:cNvPr>
          <p:cNvSpPr>
            <a:spLocks noGrp="1"/>
          </p:cNvSpPr>
          <p:nvPr>
            <p:ph type="dt" sz="half" idx="10"/>
            <p:custDataLst>
              <p:tags r:id="rId2"/>
            </p:custDataLst>
          </p:nvPr>
        </p:nvSpPr>
        <p:spPr/>
        <p:txBody>
          <a:bodyPr/>
          <a:lstStyle/>
          <a:p>
            <a:fld id="{5A083FD1-F2A5-4908-85E3-82C5ECC38948}" type="datetimeFigureOut">
              <a:rPr lang="zh-CN" altLang="en-US" smtClean="0"/>
              <a:t>2023/7/22</a:t>
            </a:fld>
            <a:endParaRPr lang="zh-CN" altLang="en-US"/>
          </a:p>
        </p:txBody>
      </p:sp>
      <p:sp>
        <p:nvSpPr>
          <p:cNvPr id="3" name="页脚占位符 2">
            <a:extLst>
              <a:ext uri="{FF2B5EF4-FFF2-40B4-BE49-F238E27FC236}">
                <a16:creationId xmlns:a16="http://schemas.microsoft.com/office/drawing/2014/main" id="{5C50B29A-7BA7-D03F-9F0F-9D36AA1D662F}"/>
              </a:ext>
            </a:extLst>
          </p:cNvPr>
          <p:cNvSpPr>
            <a:spLocks noGrp="1"/>
          </p:cNvSpPr>
          <p:nvPr>
            <p:ph type="ftr" sz="quarter" idx="11"/>
            <p:custDataLst>
              <p:tags r:id="rId3"/>
            </p:custDataLst>
          </p:nvPr>
        </p:nvSpPr>
        <p:spPr/>
        <p:txBody>
          <a:bodyPr/>
          <a:lstStyle/>
          <a:p>
            <a:endParaRPr lang="zh-CN" altLang="en-US"/>
          </a:p>
        </p:txBody>
      </p:sp>
      <p:sp>
        <p:nvSpPr>
          <p:cNvPr id="4" name="灯片编号占位符 3">
            <a:extLst>
              <a:ext uri="{FF2B5EF4-FFF2-40B4-BE49-F238E27FC236}">
                <a16:creationId xmlns:a16="http://schemas.microsoft.com/office/drawing/2014/main" id="{2990883E-4169-DBB8-535C-DE824561E65B}"/>
              </a:ext>
            </a:extLst>
          </p:cNvPr>
          <p:cNvSpPr>
            <a:spLocks noGrp="1"/>
          </p:cNvSpPr>
          <p:nvPr>
            <p:ph type="sldNum" sz="quarter" idx="12"/>
            <p:custDataLst>
              <p:tags r:id="rId4"/>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1049211005"/>
      </p:ext>
    </p:extLst>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B46E4F28-AF1B-D443-B9DC-5D1C35B08E4E}" type="datetimeFigureOut">
              <a:rPr kumimoji="1" lang="zh-CN" altLang="en-US" smtClean="0"/>
              <a:t>2023/7/22</a:t>
            </a:fld>
            <a:endParaRPr kumimoji="1" lang="zh-CN" altLang="en-US"/>
          </a:p>
        </p:txBody>
      </p:sp>
      <p:sp>
        <p:nvSpPr>
          <p:cNvPr id="4" name="页脚占位符 3"/>
          <p:cNvSpPr>
            <a:spLocks noGrp="1"/>
          </p:cNvSpPr>
          <p:nvPr>
            <p:ph type="ftr" sz="quarter" idx="11"/>
            <p:custDataLst>
              <p:tags r:id="rId4"/>
            </p:custDataLst>
          </p:nvPr>
        </p:nvSpPr>
        <p:spPr/>
        <p:txBody>
          <a:bodyPr/>
          <a:lstStyle/>
          <a:p>
            <a:endParaRPr kumimoji="1" lang="zh-CN" altLang="en-US"/>
          </a:p>
        </p:txBody>
      </p:sp>
      <p:sp>
        <p:nvSpPr>
          <p:cNvPr id="5" name="灯片编号占位符 4"/>
          <p:cNvSpPr>
            <a:spLocks noGrp="1"/>
          </p:cNvSpPr>
          <p:nvPr>
            <p:ph type="sldNum" sz="quarter" idx="12"/>
            <p:custDataLst>
              <p:tags r:id="rId5"/>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115579581"/>
      </p:ext>
    </p:extLst>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B46E4F28-AF1B-D443-B9DC-5D1C35B08E4E}" type="datetimeFigureOut">
              <a:rPr kumimoji="1" lang="zh-CN" altLang="en-US" smtClean="0"/>
              <a:t>2023/7/22</a:t>
            </a:fld>
            <a:endParaRPr kumimoji="1" lang="zh-CN" altLang="en-US"/>
          </a:p>
        </p:txBody>
      </p:sp>
      <p:sp>
        <p:nvSpPr>
          <p:cNvPr id="3" name="页脚占位符 2"/>
          <p:cNvSpPr>
            <a:spLocks noGrp="1"/>
          </p:cNvSpPr>
          <p:nvPr>
            <p:ph type="ftr" sz="quarter" idx="11"/>
            <p:custDataLst>
              <p:tags r:id="rId3"/>
            </p:custDataLst>
          </p:nvPr>
        </p:nvSpPr>
        <p:spPr/>
        <p:txBody>
          <a:bodyPr/>
          <a:lstStyle/>
          <a:p>
            <a:endParaRPr kumimoji="1" lang="zh-CN" altLang="en-US"/>
          </a:p>
        </p:txBody>
      </p:sp>
      <p:sp>
        <p:nvSpPr>
          <p:cNvPr id="4" name="灯片编号占位符 3"/>
          <p:cNvSpPr>
            <a:spLocks noGrp="1"/>
          </p:cNvSpPr>
          <p:nvPr>
            <p:ph type="sldNum" sz="quarter" idx="12"/>
            <p:custDataLst>
              <p:tags r:id="rId4"/>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533735885"/>
      </p:ext>
    </p:extLst>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kumimoji="1" lang="zh-CN" altLang="en-US"/>
              <a:t>编辑母版文本样式
第二级
第三级
第四级
第五级</a:t>
            </a:r>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2023/7/22</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4190246909"/>
      </p:ext>
    </p:extLst>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2023/7/22</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660568720"/>
      </p:ext>
    </p:extLst>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竖排文字占位符 2"/>
          <p:cNvSpPr>
            <a:spLocks noGrp="1"/>
          </p:cNvSpPr>
          <p:nvPr>
            <p:ph type="body" orient="vert" idx="1" hasCustomPrompt="1"/>
            <p:custDataLst>
              <p:tags r:id="rId3"/>
            </p:custDataLst>
          </p:nvPr>
        </p:nvSpPr>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025463360"/>
      </p:ext>
    </p:extLst>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260568567"/>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ABA07201-B0D0-5D1C-D990-CA0D8606D188}"/>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75EFA7A-11FE-971A-ACB2-B84530C27EF3}"/>
              </a:ext>
            </a:extLst>
          </p:cNvPr>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3F526C1-1B16-C5E1-12BF-D5FF7E82DDD3}"/>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37E7F77-CF84-4767-9E29-7AEF47A5A977}"/>
              </a:ext>
            </a:extLst>
          </p:cNvPr>
          <p:cNvSpPr>
            <a:spLocks noGrp="1"/>
          </p:cNvSpPr>
          <p:nvPr>
            <p:ph type="dt" sz="half" idx="10"/>
            <p:custDataLst>
              <p:tags r:id="rId5"/>
            </p:custDataLst>
          </p:nvPr>
        </p:nvSpPr>
        <p:spPr/>
        <p:txBody>
          <a:bodyPr/>
          <a:lstStyle/>
          <a:p>
            <a:fld id="{5A083FD1-F2A5-4908-85E3-82C5ECC38948}" type="datetimeFigureOut">
              <a:rPr lang="zh-CN" altLang="en-US" smtClean="0"/>
              <a:t>2023/7/22</a:t>
            </a:fld>
            <a:endParaRPr lang="zh-CN" altLang="en-US"/>
          </a:p>
        </p:txBody>
      </p:sp>
      <p:sp>
        <p:nvSpPr>
          <p:cNvPr id="6" name="页脚占位符 5">
            <a:extLst>
              <a:ext uri="{FF2B5EF4-FFF2-40B4-BE49-F238E27FC236}">
                <a16:creationId xmlns:a16="http://schemas.microsoft.com/office/drawing/2014/main" id="{E19FE3B8-3B62-B1CC-5378-A6D69931B08A}"/>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id="{AD8CEC12-1165-09F1-EFEE-E736D520EE21}"/>
              </a:ext>
            </a:extLst>
          </p:cNvPr>
          <p:cNvSpPr>
            <a:spLocks noGrp="1"/>
          </p:cNvSpPr>
          <p:nvPr>
            <p:ph type="sldNum" sz="quarter" idx="12"/>
            <p:custDataLst>
              <p:tags r:id="rId7"/>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210798560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C7F94A2B-DDB6-E050-512D-4A78BB94513E}"/>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E630006-B9E3-D003-DCE8-D52C8AAB5195}"/>
              </a:ext>
            </a:extLst>
          </p:cNvPr>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375A656-5A62-D7A6-1421-76E28CB16745}"/>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680620F-6C50-C957-A426-C064F75B562F}"/>
              </a:ext>
            </a:extLst>
          </p:cNvPr>
          <p:cNvSpPr>
            <a:spLocks noGrp="1"/>
          </p:cNvSpPr>
          <p:nvPr>
            <p:ph type="dt" sz="half" idx="10"/>
            <p:custDataLst>
              <p:tags r:id="rId5"/>
            </p:custDataLst>
          </p:nvPr>
        </p:nvSpPr>
        <p:spPr/>
        <p:txBody>
          <a:bodyPr/>
          <a:lstStyle/>
          <a:p>
            <a:fld id="{5A083FD1-F2A5-4908-85E3-82C5ECC38948}" type="datetimeFigureOut">
              <a:rPr lang="zh-CN" altLang="en-US" smtClean="0"/>
              <a:t>2023/7/22</a:t>
            </a:fld>
            <a:endParaRPr lang="zh-CN" altLang="en-US"/>
          </a:p>
        </p:txBody>
      </p:sp>
      <p:sp>
        <p:nvSpPr>
          <p:cNvPr id="6" name="页脚占位符 5">
            <a:extLst>
              <a:ext uri="{FF2B5EF4-FFF2-40B4-BE49-F238E27FC236}">
                <a16:creationId xmlns:a16="http://schemas.microsoft.com/office/drawing/2014/main" id="{46E23A5A-CACD-92EF-2B97-F18617A047D2}"/>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id="{2BF9BC37-081F-9F67-F67C-B65BB33B3C63}"/>
              </a:ext>
            </a:extLst>
          </p:cNvPr>
          <p:cNvSpPr>
            <a:spLocks noGrp="1"/>
          </p:cNvSpPr>
          <p:nvPr>
            <p:ph type="sldNum" sz="quarter" idx="12"/>
            <p:custDataLst>
              <p:tags r:id="rId7"/>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4083080193"/>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6.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tags" Target="../tags/tag153.xml" /><Relationship Id="rId14" Type="http://schemas.openxmlformats.org/officeDocument/2006/relationships/tags" Target="../tags/tag154.xml" /><Relationship Id="rId15" Type="http://schemas.openxmlformats.org/officeDocument/2006/relationships/tags" Target="../tags/tag155.xml" /><Relationship Id="rId16" Type="http://schemas.openxmlformats.org/officeDocument/2006/relationships/tags" Target="../tags/tag156.xml" /><Relationship Id="rId17" Type="http://schemas.openxmlformats.org/officeDocument/2006/relationships/tags" Target="../tags/tag157.xml" /><Relationship Id="rId18" Type="http://schemas.openxmlformats.org/officeDocument/2006/relationships/tags" Target="../tags/tag158.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13.xml" /><Relationship Id="rId20" Type="http://schemas.openxmlformats.org/officeDocument/2006/relationships/image" Target="../media/image4.png" /><Relationship Id="rId21" Type="http://schemas.openxmlformats.org/officeDocument/2006/relationships/tags" Target="../tags/tag159.xml" /><Relationship Id="rId22" Type="http://schemas.openxmlformats.org/officeDocument/2006/relationships/image" Target="../media/image1.png" /><Relationship Id="rId23" Type="http://schemas.openxmlformats.org/officeDocument/2006/relationships/tags" Target="../tags/tag160.xml" /><Relationship Id="rId24"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tags" Target="../tags/tag222.xml" /><Relationship Id="rId12" Type="http://schemas.openxmlformats.org/officeDocument/2006/relationships/tags" Target="../tags/tag223.xml" /><Relationship Id="rId13" Type="http://schemas.openxmlformats.org/officeDocument/2006/relationships/tags" Target="../tags/tag224.xml" /><Relationship Id="rId14" Type="http://schemas.openxmlformats.org/officeDocument/2006/relationships/tags" Target="../tags/tag225.xml" /><Relationship Id="rId15" Type="http://schemas.openxmlformats.org/officeDocument/2006/relationships/tags" Target="../tags/tag226.xml" /><Relationship Id="rId16" Type="http://schemas.openxmlformats.org/officeDocument/2006/relationships/tags" Target="../tags/tag227.xml" /><Relationship Id="rId17" Type="http://schemas.openxmlformats.org/officeDocument/2006/relationships/image" Target="file:///D:\qq&#25991;&#20214;\712321467\Image\C2C\Image2\%7b75232B38-A165-1FB7-499C-2E1C792CACB5%7d.png" TargetMode="External" /><Relationship Id="rId18" Type="http://schemas.openxmlformats.org/officeDocument/2006/relationships/image" Target="../media/image1.png" /><Relationship Id="rId19" Type="http://schemas.openxmlformats.org/officeDocument/2006/relationships/tags" Target="../tags/tag228.xml" /><Relationship Id="rId2" Type="http://schemas.openxmlformats.org/officeDocument/2006/relationships/slideLayout" Target="../slideLayouts/slideLayout25.xml" /><Relationship Id="rId20" Type="http://schemas.openxmlformats.org/officeDocument/2006/relationships/tags" Target="../tags/tag229.xml" /><Relationship Id="rId21" Type="http://schemas.openxmlformats.org/officeDocument/2006/relationships/image" Target="../media/image5.png" /><Relationship Id="rId22" Type="http://schemas.openxmlformats.org/officeDocument/2006/relationships/theme" Target="../theme/theme3.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image" Target="file:///D:\qq&#25991;&#20214;\712321467\Image\C2C\Image2\%7b75232B38-A165-1FB7-499C-2E1C792CACB5%7d.png" TargetMode="External" /><Relationship Id="rId11" Type="http://schemas.openxmlformats.org/officeDocument/2006/relationships/image" Target="../media/image1.png" /><Relationship Id="rId12" Type="http://schemas.openxmlformats.org/officeDocument/2006/relationships/tags" Target="../tags/tag241.xml" /><Relationship Id="rId13"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tags" Target="../tags/tag238.xml" /><Relationship Id="rId8" Type="http://schemas.openxmlformats.org/officeDocument/2006/relationships/tags" Target="../tags/tag239.xml" /><Relationship Id="rId9" Type="http://schemas.openxmlformats.org/officeDocument/2006/relationships/tags" Target="../tags/tag240.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tags" Target="../tags/tag266.xml" /><Relationship Id="rId11" Type="http://schemas.openxmlformats.org/officeDocument/2006/relationships/theme" Target="../theme/theme5.xml" /><Relationship Id="rId2" Type="http://schemas.openxmlformats.org/officeDocument/2006/relationships/slideLayout" Target="../slideLayouts/slideLayout38.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tags" Target="../tags/tag265.xml" /><Relationship Id="rId8" Type="http://schemas.openxmlformats.org/officeDocument/2006/relationships/image" Target="file:///D:\qq&#25991;&#20214;\712321467\Image\C2C\Image2\%7b75232B38-A165-1FB7-499C-2E1C792CACB5%7d.png" TargetMode="External" /><Relationship Id="rId9" Type="http://schemas.openxmlformats.org/officeDocument/2006/relationships/image" Target="../media/image1.png"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43.xml" /><Relationship Id="rId10" Type="http://schemas.openxmlformats.org/officeDocument/2006/relationships/slideLayout" Target="../slideLayouts/slideLayout52.xml" /><Relationship Id="rId11" Type="http://schemas.openxmlformats.org/officeDocument/2006/relationships/slideLayout" Target="../slideLayouts/slideLayout53.xml" /><Relationship Id="rId12" Type="http://schemas.openxmlformats.org/officeDocument/2006/relationships/tags" Target="../tags/tag336.xml" /><Relationship Id="rId13" Type="http://schemas.openxmlformats.org/officeDocument/2006/relationships/tags" Target="../tags/tag337.xml" /><Relationship Id="rId14" Type="http://schemas.openxmlformats.org/officeDocument/2006/relationships/tags" Target="../tags/tag338.xml" /><Relationship Id="rId15" Type="http://schemas.openxmlformats.org/officeDocument/2006/relationships/tags" Target="../tags/tag339.xml" /><Relationship Id="rId16" Type="http://schemas.openxmlformats.org/officeDocument/2006/relationships/tags" Target="../tags/tag340.xml" /><Relationship Id="rId17" Type="http://schemas.openxmlformats.org/officeDocument/2006/relationships/tags" Target="../tags/tag341.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44.xml" /><Relationship Id="rId20" Type="http://schemas.openxmlformats.org/officeDocument/2006/relationships/tags" Target="../tags/tag342.xml" /><Relationship Id="rId21" Type="http://schemas.openxmlformats.org/officeDocument/2006/relationships/theme" Target="../theme/theme6.xml" /><Relationship Id="rId3" Type="http://schemas.openxmlformats.org/officeDocument/2006/relationships/slideLayout" Target="../slideLayouts/slideLayout45.xml" /><Relationship Id="rId4" Type="http://schemas.openxmlformats.org/officeDocument/2006/relationships/slideLayout" Target="../slideLayouts/slideLayout46.xml" /><Relationship Id="rId5" Type="http://schemas.openxmlformats.org/officeDocument/2006/relationships/slideLayout" Target="../slideLayouts/slideLayout47.xml" /><Relationship Id="rId6" Type="http://schemas.openxmlformats.org/officeDocument/2006/relationships/slideLayout" Target="../slideLayouts/slideLayout48.xml" /><Relationship Id="rId7" Type="http://schemas.openxmlformats.org/officeDocument/2006/relationships/slideLayout" Target="../slideLayouts/slideLayout49.xml" /><Relationship Id="rId8" Type="http://schemas.openxmlformats.org/officeDocument/2006/relationships/slideLayout" Target="../slideLayouts/slideLayout50.xml" /><Relationship Id="rId9" Type="http://schemas.openxmlformats.org/officeDocument/2006/relationships/slideLayout" Target="../slideLayouts/slideLayout51.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54.xml" /><Relationship Id="rId10" Type="http://schemas.openxmlformats.org/officeDocument/2006/relationships/slideLayout" Target="../slideLayouts/slideLayout63.xml" /><Relationship Id="rId11" Type="http://schemas.openxmlformats.org/officeDocument/2006/relationships/slideLayout" Target="../slideLayouts/slideLayout64.xml" /><Relationship Id="rId12" Type="http://schemas.openxmlformats.org/officeDocument/2006/relationships/tags" Target="../tags/tag412.xml" /><Relationship Id="rId13" Type="http://schemas.openxmlformats.org/officeDocument/2006/relationships/tags" Target="../tags/tag413.xml" /><Relationship Id="rId14" Type="http://schemas.openxmlformats.org/officeDocument/2006/relationships/tags" Target="../tags/tag414.xml" /><Relationship Id="rId15" Type="http://schemas.openxmlformats.org/officeDocument/2006/relationships/tags" Target="../tags/tag415.xml" /><Relationship Id="rId16" Type="http://schemas.openxmlformats.org/officeDocument/2006/relationships/tags" Target="../tags/tag416.xml" /><Relationship Id="rId17" Type="http://schemas.openxmlformats.org/officeDocument/2006/relationships/tags" Target="../tags/tag417.xml" /><Relationship Id="rId18" Type="http://schemas.openxmlformats.org/officeDocument/2006/relationships/image" Target="../media/image9.jpeg" /><Relationship Id="rId19" Type="http://schemas.openxmlformats.org/officeDocument/2006/relationships/tags" Target="../tags/tag418.xml" /><Relationship Id="rId2" Type="http://schemas.openxmlformats.org/officeDocument/2006/relationships/slideLayout" Target="../slideLayouts/slideLayout55.xml" /><Relationship Id="rId20" Type="http://schemas.openxmlformats.org/officeDocument/2006/relationships/tags" Target="../tags/tag419.xml" /><Relationship Id="rId21" Type="http://schemas.openxmlformats.org/officeDocument/2006/relationships/image" Target="file:///D:\qq&#25991;&#20214;\712321467\Image\C2C\Image2\%7b75232B38-A165-1FB7-499C-2E1C792CACB5%7d.png" TargetMode="External" /><Relationship Id="rId22" Type="http://schemas.openxmlformats.org/officeDocument/2006/relationships/image" Target="../media/image1.png" /><Relationship Id="rId23" Type="http://schemas.openxmlformats.org/officeDocument/2006/relationships/tags" Target="../tags/tag420.xml" /><Relationship Id="rId24" Type="http://schemas.openxmlformats.org/officeDocument/2006/relationships/theme" Target="../theme/theme7.xml" /><Relationship Id="rId3" Type="http://schemas.openxmlformats.org/officeDocument/2006/relationships/slideLayout" Target="../slideLayouts/slideLayout56.xml" /><Relationship Id="rId4" Type="http://schemas.openxmlformats.org/officeDocument/2006/relationships/slideLayout" Target="../slideLayouts/slideLayout57.xml" /><Relationship Id="rId5" Type="http://schemas.openxmlformats.org/officeDocument/2006/relationships/slideLayout" Target="../slideLayouts/slideLayout58.xml" /><Relationship Id="rId6" Type="http://schemas.openxmlformats.org/officeDocument/2006/relationships/slideLayout" Target="../slideLayouts/slideLayout59.xml" /><Relationship Id="rId7" Type="http://schemas.openxmlformats.org/officeDocument/2006/relationships/slideLayout" Target="../slideLayouts/slideLayout60.xml" /><Relationship Id="rId8" Type="http://schemas.openxmlformats.org/officeDocument/2006/relationships/slideLayout" Target="../slideLayouts/slideLayout61.xml" /><Relationship Id="rId9" Type="http://schemas.openxmlformats.org/officeDocument/2006/relationships/slideLayout" Target="../slideLayouts/slideLayout62.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65.xml" /><Relationship Id="rId10" Type="http://schemas.openxmlformats.org/officeDocument/2006/relationships/slideLayout" Target="../slideLayouts/slideLayout74.xml" /><Relationship Id="rId11" Type="http://schemas.openxmlformats.org/officeDocument/2006/relationships/slideLayout" Target="../slideLayouts/slideLayout75.xml" /><Relationship Id="rId12" Type="http://schemas.openxmlformats.org/officeDocument/2006/relationships/tags" Target="../tags/tag490.xml" /><Relationship Id="rId13" Type="http://schemas.openxmlformats.org/officeDocument/2006/relationships/tags" Target="../tags/tag491.xml" /><Relationship Id="rId14" Type="http://schemas.openxmlformats.org/officeDocument/2006/relationships/tags" Target="../tags/tag492.xml" /><Relationship Id="rId15" Type="http://schemas.openxmlformats.org/officeDocument/2006/relationships/tags" Target="../tags/tag493.xml" /><Relationship Id="rId16" Type="http://schemas.openxmlformats.org/officeDocument/2006/relationships/tags" Target="../tags/tag494.xml" /><Relationship Id="rId17" Type="http://schemas.openxmlformats.org/officeDocument/2006/relationships/tags" Target="../tags/tag495.xml" /><Relationship Id="rId18" Type="http://schemas.openxmlformats.org/officeDocument/2006/relationships/tags" Target="../tags/tag496.xml" /><Relationship Id="rId19" Type="http://schemas.openxmlformats.org/officeDocument/2006/relationships/image" Target="../media/image9.jpeg" /><Relationship Id="rId2" Type="http://schemas.openxmlformats.org/officeDocument/2006/relationships/slideLayout" Target="../slideLayouts/slideLayout66.xml" /><Relationship Id="rId20" Type="http://schemas.openxmlformats.org/officeDocument/2006/relationships/tags" Target="../tags/tag497.xml" /><Relationship Id="rId21" Type="http://schemas.openxmlformats.org/officeDocument/2006/relationships/tags" Target="../tags/tag498.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1.png" /><Relationship Id="rId24" Type="http://schemas.openxmlformats.org/officeDocument/2006/relationships/tags" Target="../tags/tag499.xml" /><Relationship Id="rId25" Type="http://schemas.openxmlformats.org/officeDocument/2006/relationships/theme" Target="../theme/theme8.xml" /><Relationship Id="rId3" Type="http://schemas.openxmlformats.org/officeDocument/2006/relationships/slideLayout" Target="../slideLayouts/slideLayout67.xml" /><Relationship Id="rId4" Type="http://schemas.openxmlformats.org/officeDocument/2006/relationships/slideLayout" Target="../slideLayouts/slideLayout68.xml" /><Relationship Id="rId5" Type="http://schemas.openxmlformats.org/officeDocument/2006/relationships/slideLayout" Target="../slideLayouts/slideLayout69.xml" /><Relationship Id="rId6" Type="http://schemas.openxmlformats.org/officeDocument/2006/relationships/slideLayout" Target="../slideLayouts/slideLayout70.xml" /><Relationship Id="rId7" Type="http://schemas.openxmlformats.org/officeDocument/2006/relationships/slideLayout" Target="../slideLayouts/slideLayout71.xml" /><Relationship Id="rId8" Type="http://schemas.openxmlformats.org/officeDocument/2006/relationships/slideLayout" Target="../slideLayouts/slideLayout72.xml" /><Relationship Id="rId9" Type="http://schemas.openxmlformats.org/officeDocument/2006/relationships/slideLayout" Target="../slideLayouts/slideLayout7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a:extLst>
              <a:ext uri="{FF2B5EF4-FFF2-40B4-BE49-F238E27FC236}">
                <a16:creationId xmlns:a16="http://schemas.microsoft.com/office/drawing/2014/main" id="{F15D4A9A-158B-7459-A36C-4946717FE815}"/>
              </a:ext>
            </a:extLst>
          </p:cNvPr>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4167A91-3B5A-29DD-56DB-A4820B21A461}"/>
              </a:ext>
            </a:extLst>
          </p:cNvPr>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4A6BBC8-5E02-39B4-73C7-B456AF92BB00}"/>
              </a:ext>
            </a:extLst>
          </p:cNvPr>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083FD1-F2A5-4908-85E3-82C5ECC38948}" type="datetimeFigureOut">
              <a:rPr lang="zh-CN" altLang="en-US" smtClean="0"/>
              <a:t>2023/7/22</a:t>
            </a:fld>
            <a:endParaRPr lang="zh-CN" altLang="en-US"/>
          </a:p>
        </p:txBody>
      </p:sp>
      <p:sp>
        <p:nvSpPr>
          <p:cNvPr id="5" name="页脚占位符 4">
            <a:extLst>
              <a:ext uri="{FF2B5EF4-FFF2-40B4-BE49-F238E27FC236}">
                <a16:creationId xmlns:a16="http://schemas.microsoft.com/office/drawing/2014/main" id="{B83F105B-C69E-BD85-49B5-1D59D37CA1FE}"/>
              </a:ext>
            </a:extLst>
          </p:cNvPr>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97648EF-FA83-A80C-0412-5CF8628B32AB}"/>
              </a:ext>
            </a:extLst>
          </p:cNvPr>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3265E2-D235-4EE3-B3C5-3A5551BAE5B0}" type="slidenum">
              <a:rPr lang="zh-CN" altLang="en-US" smtClean="0"/>
              <a:t>‹#›</a:t>
            </a:fld>
            <a:endParaRPr lang="zh-CN" altLang="en-US"/>
          </a:p>
        </p:txBody>
      </p:sp>
      <p:pic>
        <p:nvPicPr>
          <p:cNvPr id="7"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70730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2023/7/22</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9"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pic>
        <p:nvPicPr>
          <p:cNvPr id="10" name="图片 1073743875" descr="学科网 zxxk.com" title=""/>
          <p:cNvPicPr>
            <a:picLocks noChangeAspect="1"/>
          </p:cNvPicPr>
          <p:nvPr>
            <p:custDataLst>
              <p:tags r:id="rId23"/>
            </p:custDataLst>
          </p:nvPr>
        </p:nvPicPr>
        <p:blipFill>
          <a:blip r:embed="rId22" r:link="rId19"/>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2460060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1"/>
          <a:stretch>
            <a:fillRect/>
          </a:stretch>
        </a:blipFill>
        <a:effectLst/>
      </p:bgPr>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2023/7/22</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1073743875" descr="学科网 zxxk.com"/>
          <p:cNvPicPr>
            <a:picLocks noChangeAspect="1"/>
          </p:cNvPicPr>
          <p:nvPr>
            <p:custDataLst>
              <p:tags r:id="rId19"/>
            </p:custDataLst>
          </p:nvPr>
        </p:nvPicPr>
        <p:blipFill>
          <a:blip r:embed="rId18" r:link="rId17"/>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custDataLst>
              <p:tags r:id="rId20"/>
            </p:custDataLst>
          </p:nvPr>
        </p:nvPicPr>
        <p:blipFill>
          <a:blip r:embed="rId18" r:link="rId17"/>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24511002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transition/>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4"/>
          </p:custDataLst>
        </p:nvPr>
      </p:nvGrpSpPr>
      <p:grpSpPr>
        <a:xfrm>
          <a:off x="0" y="0"/>
          <a:ext cx="0" cy="0"/>
        </a:xfrm>
      </p:grpSpPr>
      <p:sp>
        <p:nvSpPr>
          <p:cNvPr id="2" name="标题占位符 1"/>
          <p:cNvSpPr>
            <a:spLocks noGrp="1"/>
          </p:cNvSpPr>
          <p:nvPr>
            <p:ph type="title"/>
            <p:custDataLst>
              <p:tags r:id="rId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7"/>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中简黑简"/>
                <a:ea typeface="汉仪中简黑简"/>
                <a:cs typeface="汉仪中简黑简" panose="00020600040101010101" charset="-122"/>
              </a:defRPr>
            </a:lvl1pPr>
          </a:lstStyle>
          <a:p>
            <a:fld id="{D997B5FA-0921-464F-AAE1-844C04324D75}" type="datetimeFigureOut">
              <a:rPr lang="zh-CN" altLang="en-US" smtClean="0"/>
              <a:t>2023/7/22</a:t>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中简黑简"/>
                <a:ea typeface="汉仪中简黑简"/>
                <a:cs typeface="汉仪中简黑简" panose="00020600040101010101" charset="-122"/>
              </a:defRPr>
            </a:lvl1pPr>
          </a:lstStyle>
          <a:p>
            <a:endParaRPr lang="zh-CN" altLang="en-US"/>
          </a:p>
        </p:txBody>
      </p:sp>
      <p:sp>
        <p:nvSpPr>
          <p:cNvPr id="6" name="灯片编号占位符 5"/>
          <p:cNvSpPr>
            <a:spLocks noGrp="1"/>
          </p:cNvSpPr>
          <p:nvPr>
            <p:ph type="sldNum" sz="quarter" idx="4"/>
            <p:custDataLst>
              <p:tags r:id="rId9"/>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中简黑简"/>
                <a:ea typeface="汉仪中简黑简"/>
                <a:cs typeface="汉仪中简黑简" panose="00020600040101010101" charset="-122"/>
              </a:defRPr>
            </a:lvl1pPr>
          </a:lstStyle>
          <a:p>
            <a:fld id="{565CE74E-AB26-4998-AD42-012C4C1AD076}" type="slidenum">
              <a:rPr lang="zh-CN" altLang="en-US" smtClean="0"/>
              <a:t>‹#›</a:t>
            </a:fld>
            <a:endParaRPr lang="zh-CN" altLang="en-US"/>
          </a:p>
        </p:txBody>
      </p:sp>
      <p:pic>
        <p:nvPicPr>
          <p:cNvPr id="7" name="图片 1073743875" descr="学科网 zxxk.com" title=""/>
          <p:cNvPicPr>
            <a:picLocks noChangeAspect="1"/>
          </p:cNvPicPr>
          <p:nvPr>
            <p:custDataLst>
              <p:tags r:id="rId12"/>
            </p:custDataLst>
          </p:nvPr>
        </p:nvPicPr>
        <p:blipFill>
          <a:blip r:embed="rId11" r:link="rId10"/>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00753039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txStyles>
    <p:titleStyle>
      <a:lvl1pPr algn="l" defTabSz="914400" rtl="0" eaLnBrk="1" latinLnBrk="0" hangingPunct="1">
        <a:lnSpc>
          <a:spcPct val="90000"/>
        </a:lnSpc>
        <a:spcBef>
          <a:spcPct val="0"/>
        </a:spcBef>
        <a:buNone/>
        <a:defRPr sz="4400" kern="1200">
          <a:solidFill>
            <a:schemeClr val="tx1"/>
          </a:solidFill>
          <a:latin typeface="汉仪中简黑简"/>
          <a:ea typeface="汉仪中简黑简"/>
          <a:cs typeface="汉仪中简黑简"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中简黑简"/>
          <a:ea typeface="汉仪中简黑简"/>
          <a:cs typeface="汉仪中简黑简"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中简黑简"/>
          <a:ea typeface="汉仪中简黑简"/>
          <a:cs typeface="汉仪中简黑简"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中简黑简"/>
          <a:ea typeface="汉仪中简黑简"/>
          <a:cs typeface="汉仪中简黑简"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中简黑简"/>
          <a:ea typeface="汉仪中简黑简"/>
          <a:cs typeface="汉仪中简黑简"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中简黑简"/>
          <a:ea typeface="汉仪中简黑简"/>
          <a:cs typeface="汉仪中简黑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7"/>
          </p:custDataLst>
        </p:nvPr>
      </p:nvGrpSpPr>
      <p:grpSpPr>
        <a:xfrm>
          <a:off x="0" y="0"/>
          <a:ext cx="0" cy="0"/>
        </a:xfrm>
      </p:grpSpPr>
      <p:pic>
        <p:nvPicPr>
          <p:cNvPr id="2" name="图片 1073743875" descr="学科网 zxxk.com" title=""/>
          <p:cNvPicPr>
            <a:picLocks noChangeAspect="1"/>
          </p:cNvPicPr>
          <p:nvPr>
            <p:custDataLst>
              <p:tags r:id="rId10"/>
            </p:custDataLst>
          </p:nvPr>
        </p:nvPicPr>
        <p:blipFill>
          <a:blip r:embed="rId9" r:link="rId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23384493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8DA4F503-60F6-4CC2-9E70-F15F62FD0C45}" type="datetimeFigureOut">
              <a:rPr lang="zh-CN" altLang="en-US" smtClean="0"/>
              <a:t>2023/7/22</a:t>
            </a:fld>
            <a:endParaRPr lang="zh-CN" altLang="en-US"/>
          </a:p>
        </p:txBody>
      </p:sp>
      <p:sp>
        <p:nvSpPr>
          <p:cNvPr id="5" name="页脚占位符 4"/>
          <p:cNvSpPr>
            <a:spLocks noGrp="1"/>
          </p:cNvSpPr>
          <p:nvPr>
            <p:ph type="ftr" sz="quarter" idx="3"/>
            <p:custDataLst>
              <p:tags r:id="rId16"/>
            </p:custDataLst>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31E0E917-2B26-4C24-BADC-626B1D94F108}" type="slidenum">
              <a:rPr lang="zh-CN" altLang="en-US" smtClean="0"/>
              <a:t>‹#›</a:t>
            </a:fld>
            <a:endParaRPr lang="zh-CN" altLang="en-US"/>
          </a:p>
        </p:txBody>
      </p:sp>
      <p:pic>
        <p:nvPicPr>
          <p:cNvPr id="7"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17682927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ransition/>
  <p:timing/>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D2CFC6"/>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r>
              <a:rPr kumimoji="1" lang="zh-CN" altLang="en-US"/>
              <a:t>编辑母版文本样式
第二级
第三级
第四级
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662DA4-E61D-BB42-9A66-0FBBD53C76FE}" type="slidenum">
              <a:rPr kumimoji="1" lang="zh-CN" altLang="en-US" smtClean="0"/>
              <a:t>‹#›</a:t>
            </a:fld>
            <a:endParaRPr kumimoji="1" lang="zh-CN" altLang="en-US"/>
          </a:p>
        </p:txBody>
      </p:sp>
      <p:pic>
        <p:nvPicPr>
          <p:cNvPr id="7" name="图片 6"/>
          <p:cNvPicPr>
            <a:picLocks noChangeAspect="1"/>
          </p:cNvPicPr>
          <p:nvPr userDrawn="1">
            <p:custDataLst>
              <p:tags r:id="rId19"/>
            </p:custDataLst>
          </p:nvPr>
        </p:nvPicPr>
        <p:blipFill>
          <a:blip r:embed="rId18"/>
          <a:srcRect l="8598" r="58288" b="76954"/>
          <a:stretch>
            <a:fillRect/>
          </a:stretch>
        </p:blipFill>
        <p:spPr>
          <a:xfrm>
            <a:off x="28575" y="-8890"/>
            <a:ext cx="5369560" cy="1580515"/>
          </a:xfrm>
          <a:prstGeom prst="rect">
            <a:avLst/>
          </a:prstGeom>
        </p:spPr>
      </p:pic>
      <p:pic>
        <p:nvPicPr>
          <p:cNvPr id="8" name="图片 7"/>
          <p:cNvPicPr>
            <a:picLocks noChangeAspect="1"/>
          </p:cNvPicPr>
          <p:nvPr userDrawn="1">
            <p:custDataLst>
              <p:tags r:id="rId20"/>
            </p:custDataLst>
          </p:nvPr>
        </p:nvPicPr>
        <p:blipFill>
          <a:blip r:embed="rId18"/>
          <a:srcRect l="68780" r="14725" b="64889"/>
          <a:stretch>
            <a:fillRect/>
          </a:stretch>
        </p:blipFill>
        <p:spPr>
          <a:xfrm>
            <a:off x="9543415" y="-8890"/>
            <a:ext cx="2674620" cy="2407920"/>
          </a:xfrm>
          <a:prstGeom prst="rect">
            <a:avLst/>
          </a:prstGeom>
        </p:spPr>
      </p:pic>
      <p:pic>
        <p:nvPicPr>
          <p:cNvPr id="9" name="图片 1073743875" descr="学科网 zxxk.com" title=""/>
          <p:cNvPicPr>
            <a:picLocks noChangeAspect="1"/>
          </p:cNvPicPr>
          <p:nvPr>
            <p:custDataLst>
              <p:tags r:id="rId23"/>
            </p:custDataLst>
          </p:nvPr>
        </p:nvPicPr>
        <p:blipFill>
          <a:blip r:embed="rId22" r:link="rId21"/>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32852929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D2CFC6"/>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r>
              <a:rPr kumimoji="1" lang="zh-CN" altLang="en-US"/>
              <a:t>编辑母版文本样式
第二级
第三级
第四级
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6E4F28-AF1B-D443-B9DC-5D1C35B08E4E}" type="datetimeFigureOut">
              <a:rPr kumimoji="1" lang="zh-CN" altLang="en-US" smtClean="0"/>
              <a:t>2023/7/22</a:t>
            </a:fld>
            <a:endParaRPr kumimoji="1"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662DA4-E61D-BB42-9A66-0FBBD53C76FE}" type="slidenum">
              <a:rPr kumimoji="1" lang="zh-CN" altLang="en-US" smtClean="0"/>
              <a:t>‹#›</a:t>
            </a:fld>
            <a:endParaRPr kumimoji="1" lang="zh-CN" altLang="en-US"/>
          </a:p>
        </p:txBody>
      </p:sp>
      <p:sp>
        <p:nvSpPr>
          <p:cNvPr id="7" name="标题占位符 1"/>
          <p:cNvSpPr>
            <a:spLocks noGrp="1"/>
          </p:cNvSpPr>
          <p:nvPr userDrawn="1">
            <p:custDataLst>
              <p:tags r:id="rId18"/>
            </p:custDataLst>
          </p:nvPr>
        </p:nvSpPr>
        <p:spPr>
          <a:xfrm>
            <a:off x="965200" y="492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pic>
        <p:nvPicPr>
          <p:cNvPr id="8" name="图片 7"/>
          <p:cNvPicPr>
            <a:picLocks noChangeAspect="1"/>
          </p:cNvPicPr>
          <p:nvPr userDrawn="1">
            <p:custDataLst>
              <p:tags r:id="rId20"/>
            </p:custDataLst>
          </p:nvPr>
        </p:nvPicPr>
        <p:blipFill>
          <a:blip r:embed="rId19"/>
          <a:srcRect l="8598" r="58288" b="76954"/>
          <a:stretch>
            <a:fillRect/>
          </a:stretch>
        </p:blipFill>
        <p:spPr>
          <a:xfrm>
            <a:off x="28575" y="-8890"/>
            <a:ext cx="5369560" cy="1580515"/>
          </a:xfrm>
          <a:prstGeom prst="rect">
            <a:avLst/>
          </a:prstGeom>
        </p:spPr>
      </p:pic>
      <p:pic>
        <p:nvPicPr>
          <p:cNvPr id="9" name="图片 8"/>
          <p:cNvPicPr>
            <a:picLocks noChangeAspect="1"/>
          </p:cNvPicPr>
          <p:nvPr userDrawn="1">
            <p:custDataLst>
              <p:tags r:id="rId21"/>
            </p:custDataLst>
          </p:nvPr>
        </p:nvPicPr>
        <p:blipFill>
          <a:blip r:embed="rId19"/>
          <a:srcRect l="68780" r="14725" b="64889"/>
          <a:stretch>
            <a:fillRect/>
          </a:stretch>
        </p:blipFill>
        <p:spPr>
          <a:xfrm>
            <a:off x="9543415" y="-8890"/>
            <a:ext cx="2674620" cy="2407920"/>
          </a:xfrm>
          <a:prstGeom prst="rect">
            <a:avLst/>
          </a:prstGeom>
        </p:spPr>
      </p:pic>
      <p:pic>
        <p:nvPicPr>
          <p:cNvPr id="10" name="图片 1073743875" descr="学科网 zxxk.com" title=""/>
          <p:cNvPicPr>
            <a:picLocks noChangeAspect="1"/>
          </p:cNvPicPr>
          <p:nvPr>
            <p:custDataLst>
              <p:tags r:id="rId24"/>
            </p:custDataLst>
          </p:nvPr>
        </p:nvPicPr>
        <p:blipFill>
          <a:blip r:embed="rId23" r:link="rId2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341630296"/>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512.xml" /><Relationship Id="rId11" Type="http://schemas.openxmlformats.org/officeDocument/2006/relationships/tags" Target="../tags/tag513.xml" /><Relationship Id="rId12" Type="http://schemas.openxmlformats.org/officeDocument/2006/relationships/tags" Target="../tags/tag514.xml" /><Relationship Id="rId13" Type="http://schemas.openxmlformats.org/officeDocument/2006/relationships/tags" Target="../tags/tag515.xml" /><Relationship Id="rId14" Type="http://schemas.openxmlformats.org/officeDocument/2006/relationships/image" Target="../media/image13.png" /><Relationship Id="rId15" Type="http://schemas.openxmlformats.org/officeDocument/2006/relationships/tags" Target="../tags/tag516.xml" /><Relationship Id="rId16" Type="http://schemas.openxmlformats.org/officeDocument/2006/relationships/image" Target="../media/image14.png" /><Relationship Id="rId17" Type="http://schemas.openxmlformats.org/officeDocument/2006/relationships/tags" Target="../tags/tag517.xml" /><Relationship Id="rId18" Type="http://schemas.openxmlformats.org/officeDocument/2006/relationships/tags" Target="../tags/tag518.xml" /><Relationship Id="rId19" Type="http://schemas.openxmlformats.org/officeDocument/2006/relationships/image" Target="../media/image15.png" /><Relationship Id="rId2" Type="http://schemas.openxmlformats.org/officeDocument/2006/relationships/tags" Target="../tags/tag507.xml" /><Relationship Id="rId20" Type="http://schemas.openxmlformats.org/officeDocument/2006/relationships/tags" Target="../tags/tag519.xml" /><Relationship Id="rId21" Type="http://schemas.openxmlformats.org/officeDocument/2006/relationships/tags" Target="../tags/tag520.xml" /><Relationship Id="rId22" Type="http://schemas.openxmlformats.org/officeDocument/2006/relationships/tags" Target="../tags/tag521.xml" /><Relationship Id="rId23" Type="http://schemas.openxmlformats.org/officeDocument/2006/relationships/tags" Target="../tags/tag522.xml" /><Relationship Id="rId24" Type="http://schemas.openxmlformats.org/officeDocument/2006/relationships/tags" Target="../tags/tag523.xml" /><Relationship Id="rId25" Type="http://schemas.openxmlformats.org/officeDocument/2006/relationships/tags" Target="../tags/tag524.xml" /><Relationship Id="rId26" Type="http://schemas.openxmlformats.org/officeDocument/2006/relationships/tags" Target="../tags/tag525.xml" /><Relationship Id="rId27" Type="http://schemas.openxmlformats.org/officeDocument/2006/relationships/tags" Target="../tags/tag526.xml" /><Relationship Id="rId28" Type="http://schemas.openxmlformats.org/officeDocument/2006/relationships/tags" Target="../tags/tag527.xml" /><Relationship Id="rId29" Type="http://schemas.openxmlformats.org/officeDocument/2006/relationships/tags" Target="../tags/tag528.xml" /><Relationship Id="rId3" Type="http://schemas.openxmlformats.org/officeDocument/2006/relationships/tags" Target="../tags/tag508.xml" /><Relationship Id="rId30" Type="http://schemas.openxmlformats.org/officeDocument/2006/relationships/tags" Target="../tags/tag529.xml" /><Relationship Id="rId31" Type="http://schemas.openxmlformats.org/officeDocument/2006/relationships/image" Target="../media/image16.png" /><Relationship Id="rId32" Type="http://schemas.openxmlformats.org/officeDocument/2006/relationships/tags" Target="../tags/tag530.xml" /><Relationship Id="rId4" Type="http://schemas.openxmlformats.org/officeDocument/2006/relationships/image" Target="../media/image10.png" /><Relationship Id="rId5" Type="http://schemas.openxmlformats.org/officeDocument/2006/relationships/tags" Target="../tags/tag509.xml" /><Relationship Id="rId6" Type="http://schemas.openxmlformats.org/officeDocument/2006/relationships/tags" Target="../tags/tag510.xml" /><Relationship Id="rId7" Type="http://schemas.openxmlformats.org/officeDocument/2006/relationships/image" Target="../media/image11.png" /><Relationship Id="rId8" Type="http://schemas.openxmlformats.org/officeDocument/2006/relationships/tags" Target="../tags/tag511.xml" /><Relationship Id="rId9" Type="http://schemas.openxmlformats.org/officeDocument/2006/relationships/image" Target="../media/image1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9.xml" /><Relationship Id="rId10" Type="http://schemas.openxmlformats.org/officeDocument/2006/relationships/tags" Target="../tags/tag616.xml" /><Relationship Id="rId2" Type="http://schemas.openxmlformats.org/officeDocument/2006/relationships/notesSlide" Target="../notesSlides/notesSlide2.xml" /><Relationship Id="rId3" Type="http://schemas.openxmlformats.org/officeDocument/2006/relationships/tags" Target="../tags/tag610.xml" /><Relationship Id="rId4" Type="http://schemas.openxmlformats.org/officeDocument/2006/relationships/tags" Target="../tags/tag611.xml" /><Relationship Id="rId5" Type="http://schemas.openxmlformats.org/officeDocument/2006/relationships/tags" Target="../tags/tag612.xml" /><Relationship Id="rId6" Type="http://schemas.openxmlformats.org/officeDocument/2006/relationships/image" Target="../media/image22.png" /><Relationship Id="rId7" Type="http://schemas.openxmlformats.org/officeDocument/2006/relationships/tags" Target="../tags/tag613.xml" /><Relationship Id="rId8" Type="http://schemas.openxmlformats.org/officeDocument/2006/relationships/tags" Target="../tags/tag614.xml" /><Relationship Id="rId9" Type="http://schemas.openxmlformats.org/officeDocument/2006/relationships/tags" Target="../tags/tag61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notesSlide" Target="../notesSlides/notesSlide3.xml" /><Relationship Id="rId3" Type="http://schemas.openxmlformats.org/officeDocument/2006/relationships/tags" Target="../tags/tag621.xml" /><Relationship Id="rId4" Type="http://schemas.openxmlformats.org/officeDocument/2006/relationships/tags" Target="../tags/tag622.xml" /><Relationship Id="rId5" Type="http://schemas.openxmlformats.org/officeDocument/2006/relationships/tags" Target="../tags/tag623.xml" /><Relationship Id="rId6" Type="http://schemas.openxmlformats.org/officeDocument/2006/relationships/tags" Target="../tags/tag624.xml" /><Relationship Id="rId7" Type="http://schemas.openxmlformats.org/officeDocument/2006/relationships/tags" Target="../tags/tag625.xml" /><Relationship Id="rId8" Type="http://schemas.openxmlformats.org/officeDocument/2006/relationships/tags" Target="../tags/tag626.xml" /><Relationship Id="rId9" Type="http://schemas.openxmlformats.org/officeDocument/2006/relationships/tags" Target="../tags/tag62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notesSlide" Target="../notesSlides/notesSlide4.xml" /><Relationship Id="rId3" Type="http://schemas.openxmlformats.org/officeDocument/2006/relationships/tags" Target="../tags/tag632.xml" /><Relationship Id="rId4" Type="http://schemas.openxmlformats.org/officeDocument/2006/relationships/tags" Target="../tags/tag633.xml" /><Relationship Id="rId5" Type="http://schemas.openxmlformats.org/officeDocument/2006/relationships/tags" Target="../tags/tag634.xml" /><Relationship Id="rId6" Type="http://schemas.openxmlformats.org/officeDocument/2006/relationships/tags" Target="../tags/tag635.xml" /><Relationship Id="rId7" Type="http://schemas.openxmlformats.org/officeDocument/2006/relationships/tags" Target="../tags/tag636.xml" /><Relationship Id="rId8" Type="http://schemas.openxmlformats.org/officeDocument/2006/relationships/tags" Target="../tags/tag637.xml" /><Relationship Id="rId9" Type="http://schemas.openxmlformats.org/officeDocument/2006/relationships/tags" Target="../tags/tag63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notesSlide" Target="../notesSlides/notesSlide5.xml" /><Relationship Id="rId3" Type="http://schemas.openxmlformats.org/officeDocument/2006/relationships/tags" Target="../tags/tag643.xml" /><Relationship Id="rId4" Type="http://schemas.openxmlformats.org/officeDocument/2006/relationships/tags" Target="../tags/tag644.xml" /><Relationship Id="rId5" Type="http://schemas.openxmlformats.org/officeDocument/2006/relationships/tags" Target="../tags/tag645.xml" /><Relationship Id="rId6" Type="http://schemas.openxmlformats.org/officeDocument/2006/relationships/tags" Target="../tags/tag646.xml" /><Relationship Id="rId7" Type="http://schemas.openxmlformats.org/officeDocument/2006/relationships/tags" Target="../tags/tag647.xml" /><Relationship Id="rId8" Type="http://schemas.openxmlformats.org/officeDocument/2006/relationships/tags" Target="../tags/tag648.xml" /><Relationship Id="rId9" Type="http://schemas.openxmlformats.org/officeDocument/2006/relationships/tags" Target="../tags/tag64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657.xml" /><Relationship Id="rId11" Type="http://schemas.openxmlformats.org/officeDocument/2006/relationships/tags" Target="../tags/tag658.xml" /><Relationship Id="rId12" Type="http://schemas.openxmlformats.org/officeDocument/2006/relationships/image" Target="../media/image8.png" /><Relationship Id="rId13" Type="http://schemas.openxmlformats.org/officeDocument/2006/relationships/tags" Target="../tags/tag659.xml" /><Relationship Id="rId14" Type="http://schemas.openxmlformats.org/officeDocument/2006/relationships/tags" Target="../tags/tag660.xml" /><Relationship Id="rId2" Type="http://schemas.openxmlformats.org/officeDocument/2006/relationships/tags" Target="../tags/tag650.xml" /><Relationship Id="rId3" Type="http://schemas.openxmlformats.org/officeDocument/2006/relationships/tags" Target="../tags/tag651.xml" /><Relationship Id="rId4" Type="http://schemas.openxmlformats.org/officeDocument/2006/relationships/tags" Target="../tags/tag652.xml" /><Relationship Id="rId5" Type="http://schemas.openxmlformats.org/officeDocument/2006/relationships/tags" Target="../tags/tag653.xml" /><Relationship Id="rId6" Type="http://schemas.openxmlformats.org/officeDocument/2006/relationships/tags" Target="../tags/tag654.xml" /><Relationship Id="rId7" Type="http://schemas.openxmlformats.org/officeDocument/2006/relationships/tags" Target="../tags/tag655.xml" /><Relationship Id="rId8" Type="http://schemas.openxmlformats.org/officeDocument/2006/relationships/image" Target="../media/image11.png" /><Relationship Id="rId9" Type="http://schemas.openxmlformats.org/officeDocument/2006/relationships/tags" Target="../tags/tag65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notesSlide" Target="../notesSlides/notesSlide6.xml" /><Relationship Id="rId3" Type="http://schemas.openxmlformats.org/officeDocument/2006/relationships/tags" Target="../tags/tag665.xml" /><Relationship Id="rId4" Type="http://schemas.openxmlformats.org/officeDocument/2006/relationships/tags" Target="../tags/tag666.xml" /><Relationship Id="rId5" Type="http://schemas.openxmlformats.org/officeDocument/2006/relationships/image" Target="../media/image23.png" /><Relationship Id="rId6" Type="http://schemas.openxmlformats.org/officeDocument/2006/relationships/tags" Target="../tags/tag667.xml" /><Relationship Id="rId7" Type="http://schemas.openxmlformats.org/officeDocument/2006/relationships/tags" Target="../tags/tag66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notesSlide" Target="../notesSlides/notesSlide7.xml" /><Relationship Id="rId3" Type="http://schemas.openxmlformats.org/officeDocument/2006/relationships/tags" Target="../tags/tag673.xml" /><Relationship Id="rId4" Type="http://schemas.openxmlformats.org/officeDocument/2006/relationships/tags" Target="../tags/tag674.xml" /><Relationship Id="rId5" Type="http://schemas.openxmlformats.org/officeDocument/2006/relationships/image" Target="../media/image23.png" /><Relationship Id="rId6" Type="http://schemas.openxmlformats.org/officeDocument/2006/relationships/tags" Target="../tags/tag675.xml" /><Relationship Id="rId7" Type="http://schemas.openxmlformats.org/officeDocument/2006/relationships/tags" Target="../tags/tag67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notesSlide" Target="../notesSlides/notesSlide8.xml" /><Relationship Id="rId3" Type="http://schemas.openxmlformats.org/officeDocument/2006/relationships/tags" Target="../tags/tag681.xml" /><Relationship Id="rId4" Type="http://schemas.openxmlformats.org/officeDocument/2006/relationships/tags" Target="../tags/tag682.xml" /><Relationship Id="rId5" Type="http://schemas.openxmlformats.org/officeDocument/2006/relationships/image" Target="../media/image23.png" /><Relationship Id="rId6" Type="http://schemas.openxmlformats.org/officeDocument/2006/relationships/tags" Target="../tags/tag683.xml" /><Relationship Id="rId7" Type="http://schemas.openxmlformats.org/officeDocument/2006/relationships/tags" Target="../tags/tag68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6.xml" /><Relationship Id="rId10" Type="http://schemas.openxmlformats.org/officeDocument/2006/relationships/tags" Target="../tags/tag694.xml" /><Relationship Id="rId11" Type="http://schemas.openxmlformats.org/officeDocument/2006/relationships/tags" Target="../tags/tag695.xml" /><Relationship Id="rId12" Type="http://schemas.openxmlformats.org/officeDocument/2006/relationships/image" Target="../media/image25.png" /><Relationship Id="rId13" Type="http://schemas.openxmlformats.org/officeDocument/2006/relationships/image" Target="../media/image26.png" /><Relationship Id="rId14" Type="http://schemas.openxmlformats.org/officeDocument/2006/relationships/tags" Target="../tags/tag696.xml" /><Relationship Id="rId15" Type="http://schemas.openxmlformats.org/officeDocument/2006/relationships/tags" Target="../tags/tag697.xml" /><Relationship Id="rId2" Type="http://schemas.openxmlformats.org/officeDocument/2006/relationships/notesSlide" Target="../notesSlides/notesSlide9.xml" /><Relationship Id="rId3" Type="http://schemas.openxmlformats.org/officeDocument/2006/relationships/tags" Target="../tags/tag689.xml" /><Relationship Id="rId4" Type="http://schemas.openxmlformats.org/officeDocument/2006/relationships/image" Target="../media/image9.jpeg" /><Relationship Id="rId5" Type="http://schemas.openxmlformats.org/officeDocument/2006/relationships/tags" Target="../tags/tag690.xml" /><Relationship Id="rId6" Type="http://schemas.openxmlformats.org/officeDocument/2006/relationships/tags" Target="../tags/tag691.xml" /><Relationship Id="rId7" Type="http://schemas.openxmlformats.org/officeDocument/2006/relationships/tags" Target="../tags/tag692.xml" /><Relationship Id="rId8" Type="http://schemas.openxmlformats.org/officeDocument/2006/relationships/tags" Target="../tags/tag693.xml" /><Relationship Id="rId9" Type="http://schemas.openxmlformats.org/officeDocument/2006/relationships/image" Target="../media/image2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538.xml" /><Relationship Id="rId11" Type="http://schemas.openxmlformats.org/officeDocument/2006/relationships/tags" Target="../tags/tag539.xml" /><Relationship Id="rId12" Type="http://schemas.openxmlformats.org/officeDocument/2006/relationships/image" Target="../media/image8.png" /><Relationship Id="rId13" Type="http://schemas.openxmlformats.org/officeDocument/2006/relationships/tags" Target="../tags/tag540.xml" /><Relationship Id="rId14" Type="http://schemas.openxmlformats.org/officeDocument/2006/relationships/tags" Target="../tags/tag541.xml" /><Relationship Id="rId2" Type="http://schemas.openxmlformats.org/officeDocument/2006/relationships/tags" Target="../tags/tag531.xml" /><Relationship Id="rId3" Type="http://schemas.openxmlformats.org/officeDocument/2006/relationships/tags" Target="../tags/tag532.xml" /><Relationship Id="rId4" Type="http://schemas.openxmlformats.org/officeDocument/2006/relationships/tags" Target="../tags/tag533.xml" /><Relationship Id="rId5" Type="http://schemas.openxmlformats.org/officeDocument/2006/relationships/tags" Target="../tags/tag534.xml" /><Relationship Id="rId6" Type="http://schemas.openxmlformats.org/officeDocument/2006/relationships/tags" Target="../tags/tag535.xml" /><Relationship Id="rId7" Type="http://schemas.openxmlformats.org/officeDocument/2006/relationships/tags" Target="../tags/tag536.xml" /><Relationship Id="rId8" Type="http://schemas.openxmlformats.org/officeDocument/2006/relationships/image" Target="../media/image11.png" /><Relationship Id="rId9" Type="http://schemas.openxmlformats.org/officeDocument/2006/relationships/tags" Target="../tags/tag53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notesSlide" Target="../notesSlides/notesSlide1.xml" /><Relationship Id="rId3" Type="http://schemas.openxmlformats.org/officeDocument/2006/relationships/tags" Target="../tags/tag546.xml" /><Relationship Id="rId4" Type="http://schemas.openxmlformats.org/officeDocument/2006/relationships/image" Target="../media/image9.jpeg" /><Relationship Id="rId5" Type="http://schemas.openxmlformats.org/officeDocument/2006/relationships/tags" Target="../tags/tag547.xml" /><Relationship Id="rId6" Type="http://schemas.openxmlformats.org/officeDocument/2006/relationships/tags" Target="../tags/tag548.xml" /><Relationship Id="rId7" Type="http://schemas.openxmlformats.org/officeDocument/2006/relationships/tags" Target="../tags/tag549.xml" /><Relationship Id="rId8" Type="http://schemas.openxmlformats.org/officeDocument/2006/relationships/tags" Target="../tags/tag550.xml" /><Relationship Id="rId9" Type="http://schemas.openxmlformats.org/officeDocument/2006/relationships/tags" Target="../tags/tag55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tags" Target="../tags/tag556.xml" /><Relationship Id="rId11" Type="http://schemas.openxmlformats.org/officeDocument/2006/relationships/image" Target="../media/image20.png" /><Relationship Id="rId12" Type="http://schemas.openxmlformats.org/officeDocument/2006/relationships/tags" Target="../tags/tag557.xml" /><Relationship Id="rId13" Type="http://schemas.openxmlformats.org/officeDocument/2006/relationships/image" Target="../media/image21.png" /><Relationship Id="rId14" Type="http://schemas.openxmlformats.org/officeDocument/2006/relationships/tags" Target="../tags/tag558.xml" /><Relationship Id="rId15" Type="http://schemas.openxmlformats.org/officeDocument/2006/relationships/tags" Target="../tags/tag559.xml" /><Relationship Id="rId2" Type="http://schemas.openxmlformats.org/officeDocument/2006/relationships/tags" Target="../tags/tag552.xml" /><Relationship Id="rId3" Type="http://schemas.openxmlformats.org/officeDocument/2006/relationships/tags" Target="../tags/tag553.xml" /><Relationship Id="rId4" Type="http://schemas.openxmlformats.org/officeDocument/2006/relationships/image" Target="../media/image17.png" /><Relationship Id="rId5" Type="http://schemas.openxmlformats.org/officeDocument/2006/relationships/tags" Target="../tags/tag554.xml" /><Relationship Id="rId6" Type="http://schemas.openxmlformats.org/officeDocument/2006/relationships/image" Target="../media/image18.png" /><Relationship Id="rId7" Type="http://schemas.openxmlformats.org/officeDocument/2006/relationships/tags" Target="../tags/tag555.xml" /><Relationship Id="rId8" Type="http://schemas.openxmlformats.org/officeDocument/2006/relationships/hyperlink" Target="http://chn.docer.com/works?userid=219874625_5_8_2_5_11_3" TargetMode="External" /><Relationship Id="rId9" Type="http://schemas.openxmlformats.org/officeDocument/2006/relationships/image" Target="../media/image1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567.xml" /><Relationship Id="rId11" Type="http://schemas.openxmlformats.org/officeDocument/2006/relationships/image" Target="../media/image8.png" /><Relationship Id="rId12" Type="http://schemas.openxmlformats.org/officeDocument/2006/relationships/tags" Target="../tags/tag568.xml" /><Relationship Id="rId13" Type="http://schemas.openxmlformats.org/officeDocument/2006/relationships/tags" Target="../tags/tag569.xml" /><Relationship Id="rId2" Type="http://schemas.openxmlformats.org/officeDocument/2006/relationships/tags" Target="../tags/tag560.xml" /><Relationship Id="rId3" Type="http://schemas.openxmlformats.org/officeDocument/2006/relationships/tags" Target="../tags/tag561.xml" /><Relationship Id="rId4" Type="http://schemas.openxmlformats.org/officeDocument/2006/relationships/tags" Target="../tags/tag562.xml" /><Relationship Id="rId5" Type="http://schemas.openxmlformats.org/officeDocument/2006/relationships/tags" Target="../tags/tag563.xml" /><Relationship Id="rId6" Type="http://schemas.openxmlformats.org/officeDocument/2006/relationships/tags" Target="../tags/tag564.xml" /><Relationship Id="rId7" Type="http://schemas.openxmlformats.org/officeDocument/2006/relationships/tags" Target="../tags/tag565.xml" /><Relationship Id="rId8" Type="http://schemas.openxmlformats.org/officeDocument/2006/relationships/image" Target="../media/image11.png" /><Relationship Id="rId9" Type="http://schemas.openxmlformats.org/officeDocument/2006/relationships/tags" Target="../tags/tag56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tags" Target="../tags/tag578.xml" /><Relationship Id="rId2" Type="http://schemas.openxmlformats.org/officeDocument/2006/relationships/tags" Target="../tags/tag570.xml" /><Relationship Id="rId3" Type="http://schemas.openxmlformats.org/officeDocument/2006/relationships/tags" Target="../tags/tag571.xml" /><Relationship Id="rId4" Type="http://schemas.openxmlformats.org/officeDocument/2006/relationships/tags" Target="../tags/tag572.xml" /><Relationship Id="rId5" Type="http://schemas.openxmlformats.org/officeDocument/2006/relationships/tags" Target="../tags/tag573.xml" /><Relationship Id="rId6" Type="http://schemas.openxmlformats.org/officeDocument/2006/relationships/tags" Target="../tags/tag574.xml" /><Relationship Id="rId7" Type="http://schemas.openxmlformats.org/officeDocument/2006/relationships/tags" Target="../tags/tag575.xml" /><Relationship Id="rId8" Type="http://schemas.openxmlformats.org/officeDocument/2006/relationships/tags" Target="../tags/tag576.xml" /><Relationship Id="rId9" Type="http://schemas.openxmlformats.org/officeDocument/2006/relationships/tags" Target="../tags/tag57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586.xml" /><Relationship Id="rId11" Type="http://schemas.openxmlformats.org/officeDocument/2006/relationships/tags" Target="../tags/tag587.xml" /><Relationship Id="rId12" Type="http://schemas.openxmlformats.org/officeDocument/2006/relationships/tags" Target="../tags/tag588.xml" /><Relationship Id="rId13" Type="http://schemas.openxmlformats.org/officeDocument/2006/relationships/image" Target="../media/image8.png" /><Relationship Id="rId14" Type="http://schemas.openxmlformats.org/officeDocument/2006/relationships/tags" Target="../tags/tag589.xml" /><Relationship Id="rId15" Type="http://schemas.openxmlformats.org/officeDocument/2006/relationships/tags" Target="../tags/tag590.xml" /><Relationship Id="rId2" Type="http://schemas.openxmlformats.org/officeDocument/2006/relationships/tags" Target="../tags/tag579.xml" /><Relationship Id="rId3" Type="http://schemas.openxmlformats.org/officeDocument/2006/relationships/tags" Target="../tags/tag580.xml" /><Relationship Id="rId4" Type="http://schemas.openxmlformats.org/officeDocument/2006/relationships/tags" Target="../tags/tag581.xml" /><Relationship Id="rId5" Type="http://schemas.openxmlformats.org/officeDocument/2006/relationships/tags" Target="../tags/tag582.xml" /><Relationship Id="rId6" Type="http://schemas.openxmlformats.org/officeDocument/2006/relationships/tags" Target="../tags/tag583.xml" /><Relationship Id="rId7" Type="http://schemas.openxmlformats.org/officeDocument/2006/relationships/tags" Target="../tags/tag584.xml" /><Relationship Id="rId8" Type="http://schemas.openxmlformats.org/officeDocument/2006/relationships/tags" Target="../tags/tag585.xml" /><Relationship Id="rId9" Type="http://schemas.openxmlformats.org/officeDocument/2006/relationships/image" Target="../media/image1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591.xml" /><Relationship Id="rId3" Type="http://schemas.openxmlformats.org/officeDocument/2006/relationships/tags" Target="../tags/tag592.xml" /><Relationship Id="rId4" Type="http://schemas.openxmlformats.org/officeDocument/2006/relationships/tags" Target="../tags/tag59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601.xml" /><Relationship Id="rId11" Type="http://schemas.openxmlformats.org/officeDocument/2006/relationships/tags" Target="../tags/tag602.xml" /><Relationship Id="rId12" Type="http://schemas.openxmlformats.org/officeDocument/2006/relationships/tags" Target="../tags/tag603.xml" /><Relationship Id="rId13" Type="http://schemas.openxmlformats.org/officeDocument/2006/relationships/image" Target="../media/image8.png" /><Relationship Id="rId14" Type="http://schemas.openxmlformats.org/officeDocument/2006/relationships/tags" Target="../tags/tag604.xml" /><Relationship Id="rId15" Type="http://schemas.openxmlformats.org/officeDocument/2006/relationships/tags" Target="../tags/tag605.xml" /><Relationship Id="rId2" Type="http://schemas.openxmlformats.org/officeDocument/2006/relationships/tags" Target="../tags/tag594.xml" /><Relationship Id="rId3" Type="http://schemas.openxmlformats.org/officeDocument/2006/relationships/tags" Target="../tags/tag595.xml" /><Relationship Id="rId4" Type="http://schemas.openxmlformats.org/officeDocument/2006/relationships/tags" Target="../tags/tag596.xml" /><Relationship Id="rId5" Type="http://schemas.openxmlformats.org/officeDocument/2006/relationships/tags" Target="../tags/tag597.xml" /><Relationship Id="rId6" Type="http://schemas.openxmlformats.org/officeDocument/2006/relationships/tags" Target="../tags/tag598.xml" /><Relationship Id="rId7" Type="http://schemas.openxmlformats.org/officeDocument/2006/relationships/tags" Target="../tags/tag599.xml" /><Relationship Id="rId8" Type="http://schemas.openxmlformats.org/officeDocument/2006/relationships/tags" Target="../tags/tag600.xml" /><Relationship Id="rId9" Type="http://schemas.openxmlformats.org/officeDocument/2006/relationships/image" Target="../media/image1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rgbClr val="EAE8DE"/>
            </a:gs>
            <a:gs pos="38000">
              <a:srgbClr val="F7F6F2"/>
            </a:gs>
            <a:gs pos="72000">
              <a:srgbClr val="F7F6F2"/>
            </a:gs>
            <a:gs pos="100000">
              <a:srgbClr val="EAE8DE"/>
            </a:gs>
          </a:gsLst>
          <a:lin ang="18000000" scaled="0"/>
        </a:gradFill>
        <a:effectLst/>
      </p:bgPr>
    </p:bg>
    <p:spTree>
      <p:nvGrpSpPr>
        <p:cNvPr id="1" name=""/>
        <p:cNvGrpSpPr/>
        <p:nvPr>
          <p:custDataLst>
            <p:tags r:id="rId2"/>
          </p:custDataLst>
        </p:nvPr>
      </p:nvGrpSpPr>
      <p:grpSpPr>
        <a:xfrm>
          <a:off x="0" y="0"/>
          <a:ext cx="0" cy="0"/>
        </a:xfrm>
      </p:grpSpPr>
      <p:sp>
        <p:nvSpPr>
          <p:cNvPr id="4" name="PA-图片 2" title="">
            <a:extLst>
              <a:ext uri="{FF2B5EF4-FFF2-40B4-BE49-F238E27FC236}">
                <a16:creationId xmlns:a16="http://schemas.microsoft.com/office/drawing/2014/main" id="{ADDBAD96-407D-48CE-9756-6579620595F9}"/>
              </a:ext>
            </a:extLst>
          </p:cNvPr>
          <p:cNvSpPr/>
          <p:nvPr>
            <p:custDataLst>
              <p:tags r:id="rId3"/>
            </p:custDataLst>
          </p:nvPr>
        </p:nvSpPr>
        <p:spPr>
          <a:xfrm>
            <a:off x="0" y="-1495424"/>
            <a:ext cx="17549382" cy="9871527"/>
          </a:xfrm>
          <a:custGeom>
            <a:rect l="0" t="0" r="0" b="0"/>
            <a:pathLst>
              <a:path w="17549382" h="9871527">
                <a:moveTo>
                  <a:pt x="0" y="0"/>
                </a:moveTo>
                <a:lnTo>
                  <a:pt x="17549381" y="0"/>
                </a:lnTo>
                <a:lnTo>
                  <a:pt x="17549381" y="9871526"/>
                </a:lnTo>
                <a:lnTo>
                  <a:pt x="0" y="9871526"/>
                </a:lnTo>
                <a:close/>
              </a:path>
            </a:pathLst>
          </a:custGeom>
          <a:blipFill dpi="0" rotWithShape="1">
            <a:blip r:embed="rId4">
              <a:alphaModFix amt="2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9" name="椭圆 18" title="">
            <a:extLst>
              <a:ext uri="{FF2B5EF4-FFF2-40B4-BE49-F238E27FC236}">
                <a16:creationId xmlns:a16="http://schemas.microsoft.com/office/drawing/2014/main" id="{AFA50C61-1FE5-429D-AB27-802CC7C6D8E4}"/>
              </a:ext>
            </a:extLst>
          </p:cNvPr>
          <p:cNvSpPr/>
          <p:nvPr>
            <p:custDataLst>
              <p:tags r:id="rId5"/>
            </p:custDataLst>
          </p:nvPr>
        </p:nvSpPr>
        <p:spPr>
          <a:xfrm>
            <a:off x="1242060" y="-304800"/>
            <a:ext cx="9660163" cy="7467600"/>
          </a:xfrm>
          <a:prstGeom prst="ellipse">
            <a:avLst/>
          </a:prstGeom>
          <a:gradFill flip="none" rotWithShape="1">
            <a:gsLst>
              <a:gs pos="0">
                <a:schemeClr val="bg1"/>
              </a:gs>
              <a:gs pos="61000">
                <a:srgbClr val="FFFFFF">
                  <a:alpha val="0"/>
                </a:srgbClr>
              </a:gs>
              <a:gs pos="100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8" name="椭圆 7" title="">
            <a:extLst>
              <a:ext uri="{FF2B5EF4-FFF2-40B4-BE49-F238E27FC236}">
                <a16:creationId xmlns:a16="http://schemas.microsoft.com/office/drawing/2014/main" id="{A12FC4BC-CF25-47C1-8B1B-7499509B0A59}"/>
              </a:ext>
            </a:extLst>
          </p:cNvPr>
          <p:cNvSpPr/>
          <p:nvPr>
            <p:custDataLst>
              <p:tags r:id="rId6"/>
            </p:custDataLst>
          </p:nvPr>
        </p:nvSpPr>
        <p:spPr>
          <a:xfrm>
            <a:off x="1797032" y="1192179"/>
            <a:ext cx="7598427" cy="4582160"/>
          </a:xfrm>
          <a:prstGeom prst="ellipse">
            <a:avLst/>
          </a:prstGeom>
          <a:gradFill flip="none" rotWithShape="1">
            <a:gsLst>
              <a:gs pos="0">
                <a:srgbClr val="FFFFFF"/>
              </a:gs>
              <a:gs pos="100000">
                <a:schemeClr val="bg1"/>
              </a:gs>
            </a:gsLst>
            <a:path path="circle">
              <a:fillToRect l="50000" t="50000" r="50000" b="50000"/>
            </a:path>
          </a:gradFill>
          <a:ln w="12700">
            <a:solidFill>
              <a:srgbClr val="93885B"/>
            </a:solidFill>
          </a:ln>
          <a:effectLst>
            <a:outerShdw blurRad="279400" dist="38100" dir="8100000" algn="tr" rotWithShape="0">
              <a:srgbClr val="93885B">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pic>
        <p:nvPicPr>
          <p:cNvPr id="9" name="图片 8" title="">
            <a:extLst>
              <a:ext uri="{FF2B5EF4-FFF2-40B4-BE49-F238E27FC236}">
                <a16:creationId xmlns:a16="http://schemas.microsoft.com/office/drawing/2014/main" id="{3DD5AD12-84EF-415D-A578-9914D971E5CD}"/>
              </a:ext>
            </a:extLst>
          </p:cNvPr>
          <p:cNvPicPr>
            <a:picLocks noChangeAspect="1"/>
          </p:cNvPicPr>
          <p:nvPr>
            <p:custDataLst>
              <p:tags r:id="rId8"/>
            </p:custDataLst>
          </p:nvPr>
        </p:nvPicPr>
        <p:blipFill>
          <a:blip r:embed="rId7">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tretch>
            <a:fillRect/>
          </a:stretch>
        </p:blipFill>
        <p:spPr>
          <a:xfrm>
            <a:off x="4610212" y="3924015"/>
            <a:ext cx="3072924" cy="1671421"/>
          </a:xfrm>
          <a:prstGeom prst="rect">
            <a:avLst/>
          </a:prstGeom>
        </p:spPr>
      </p:pic>
      <p:pic>
        <p:nvPicPr>
          <p:cNvPr id="15" name="图片 14" title="">
            <a:extLst>
              <a:ext uri="{FF2B5EF4-FFF2-40B4-BE49-F238E27FC236}">
                <a16:creationId xmlns:a16="http://schemas.microsoft.com/office/drawing/2014/main" id="{263FCFCE-CEF9-4DFA-8E72-CD18C97A0488}"/>
              </a:ext>
            </a:extLst>
          </p:cNvPr>
          <p:cNvPicPr>
            <a:picLocks noChangeAspect="1"/>
          </p:cNvPicPr>
          <p:nvPr>
            <p:custDataLst>
              <p:tags r:id="rId10"/>
            </p:custDataLst>
          </p:nvPr>
        </p:nvPicPr>
        <p:blipFill>
          <a:blip r:embed="rId9">
            <a:biLevel thresh="50000"/>
            <a:extLst>
              <a:ext uri="{28A0092B-C50C-407E-A947-70E740481C1C}">
                <a14:useLocalDpi xmlns:a14="http://schemas.microsoft.com/office/drawing/2010/main" val="0"/>
              </a:ext>
            </a:extLst>
          </a:blip>
          <a:stretch>
            <a:fillRect/>
          </a:stretch>
        </p:blipFill>
        <p:spPr>
          <a:xfrm flipH="1">
            <a:off x="5164715" y="1192179"/>
            <a:ext cx="1862570" cy="1235044"/>
          </a:xfrm>
          <a:prstGeom prst="rect">
            <a:avLst/>
          </a:prstGeom>
        </p:spPr>
      </p:pic>
      <p:grpSp>
        <p:nvGrpSpPr>
          <p:cNvPr id="78" name="组合 77" title="">
            <a:extLst>
              <a:ext uri="{FF2B5EF4-FFF2-40B4-BE49-F238E27FC236}">
                <a16:creationId xmlns:a16="http://schemas.microsoft.com/office/drawing/2014/main" id="{07C86E31-D2FC-4AB5-9660-9B934C077A3A}"/>
              </a:ext>
            </a:extLst>
          </p:cNvPr>
          <p:cNvGrpSpPr/>
          <p:nvPr>
            <p:custDataLst>
              <p:tags r:id="rId11"/>
            </p:custDataLst>
          </p:nvPr>
        </p:nvGrpSpPr>
        <p:grpSpPr>
          <a:xfrm>
            <a:off x="3017080" y="416684"/>
            <a:ext cx="6157841" cy="6157841"/>
            <a:chOff x="3017080" y="416684"/>
            <a:chExt cx="6157841" cy="6157841"/>
          </a:xfrm>
        </p:grpSpPr>
        <p:sp>
          <p:nvSpPr>
            <p:cNvPr id="79" name="椭圆 78">
              <a:extLst>
                <a:ext uri="{FF2B5EF4-FFF2-40B4-BE49-F238E27FC236}">
                  <a16:creationId xmlns:a16="http://schemas.microsoft.com/office/drawing/2014/main" id="{E3A10F07-C7FF-43FF-A7FE-802CB2055535}"/>
                </a:ext>
              </a:extLst>
            </p:cNvPr>
            <p:cNvSpPr/>
            <p:nvPr>
              <p:custDataLst>
                <p:tags r:id="rId12"/>
              </p:custDataLst>
            </p:nvPr>
          </p:nvSpPr>
          <p:spPr>
            <a:xfrm flipV="1">
              <a:off x="3017080" y="416684"/>
              <a:ext cx="6157841" cy="6157841"/>
            </a:xfrm>
            <a:prstGeom prst="ellipse">
              <a:avLst/>
            </a:prstGeom>
            <a:noFill/>
            <a:ln w="12700">
              <a:gradFill>
                <a:gsLst>
                  <a:gs pos="55616">
                    <a:srgbClr val="93885B">
                      <a:alpha val="0"/>
                    </a:srgbClr>
                  </a:gs>
                  <a:gs pos="46525">
                    <a:srgbClr val="93885B">
                      <a:alpha val="0"/>
                    </a:srgbClr>
                  </a:gs>
                  <a:gs pos="100000">
                    <a:srgbClr val="93885B">
                      <a:alpha val="0"/>
                    </a:srgbClr>
                  </a:gs>
                  <a:gs pos="40118">
                    <a:srgbClr val="93885B"/>
                  </a:gs>
                  <a:gs pos="35000">
                    <a:srgbClr val="93885B">
                      <a:alpha val="0"/>
                    </a:srgbClr>
                  </a:gs>
                  <a:gs pos="24568">
                    <a:srgbClr val="93885B">
                      <a:alpha val="0"/>
                    </a:srgbClr>
                  </a:gs>
                  <a:gs pos="16000">
                    <a:srgbClr val="93885B"/>
                  </a:gs>
                  <a:gs pos="10000">
                    <a:srgbClr val="93885B">
                      <a:alpha val="0"/>
                    </a:srgbClr>
                  </a:gs>
                  <a:gs pos="3000">
                    <a:srgbClr val="93885B">
                      <a:alpha val="0"/>
                    </a:srgbClr>
                  </a:gs>
                  <a:gs pos="0">
                    <a:srgbClr val="93885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80" name="椭圆 79">
              <a:extLst>
                <a:ext uri="{FF2B5EF4-FFF2-40B4-BE49-F238E27FC236}">
                  <a16:creationId xmlns:a16="http://schemas.microsoft.com/office/drawing/2014/main" id="{28F8DD1C-B366-4B46-917C-329C6BA5C789}"/>
                </a:ext>
              </a:extLst>
            </p:cNvPr>
            <p:cNvSpPr/>
            <p:nvPr>
              <p:custDataLst>
                <p:tags r:id="rId13"/>
              </p:custDataLst>
            </p:nvPr>
          </p:nvSpPr>
          <p:spPr>
            <a:xfrm rot="10800000" flipV="1">
              <a:off x="3017080" y="416684"/>
              <a:ext cx="6157841" cy="6157841"/>
            </a:xfrm>
            <a:prstGeom prst="ellipse">
              <a:avLst/>
            </a:prstGeom>
            <a:noFill/>
            <a:ln w="12700">
              <a:gradFill>
                <a:gsLst>
                  <a:gs pos="55616">
                    <a:srgbClr val="93885B">
                      <a:alpha val="0"/>
                    </a:srgbClr>
                  </a:gs>
                  <a:gs pos="46525">
                    <a:srgbClr val="93885B">
                      <a:alpha val="0"/>
                    </a:srgbClr>
                  </a:gs>
                  <a:gs pos="100000">
                    <a:srgbClr val="93885B">
                      <a:alpha val="0"/>
                    </a:srgbClr>
                  </a:gs>
                  <a:gs pos="40118">
                    <a:srgbClr val="93885B"/>
                  </a:gs>
                  <a:gs pos="35000">
                    <a:srgbClr val="93885B">
                      <a:alpha val="0"/>
                    </a:srgbClr>
                  </a:gs>
                  <a:gs pos="24568">
                    <a:srgbClr val="93885B">
                      <a:alpha val="0"/>
                    </a:srgbClr>
                  </a:gs>
                  <a:gs pos="16000">
                    <a:srgbClr val="93885B"/>
                  </a:gs>
                  <a:gs pos="10000">
                    <a:srgbClr val="93885B">
                      <a:alpha val="0"/>
                    </a:srgbClr>
                  </a:gs>
                  <a:gs pos="3000">
                    <a:srgbClr val="93885B">
                      <a:alpha val="0"/>
                    </a:srgbClr>
                  </a:gs>
                  <a:gs pos="0">
                    <a:srgbClr val="93885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pic>
        <p:nvPicPr>
          <p:cNvPr id="82" name="图片 81" title="">
            <a:extLst>
              <a:ext uri="{FF2B5EF4-FFF2-40B4-BE49-F238E27FC236}">
                <a16:creationId xmlns:a16="http://schemas.microsoft.com/office/drawing/2014/main" id="{A9283B55-F7A5-434D-8688-9A84D373BAAD}"/>
              </a:ext>
            </a:extLst>
          </p:cNvPr>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rcRect l="20080" t="46634" r="64030" b="33456"/>
          <a:stretch>
            <a:fillRect/>
          </a:stretch>
        </p:blipFill>
        <p:spPr>
          <a:xfrm>
            <a:off x="9238474" y="3636055"/>
            <a:ext cx="6020354" cy="3771900"/>
          </a:xfrm>
          <a:prstGeom prst="rect">
            <a:avLst/>
          </a:prstGeom>
        </p:spPr>
      </p:pic>
      <p:pic>
        <p:nvPicPr>
          <p:cNvPr id="11" name="图片 10" title="">
            <a:extLst>
              <a:ext uri="{FF2B5EF4-FFF2-40B4-BE49-F238E27FC236}">
                <a16:creationId xmlns:a16="http://schemas.microsoft.com/office/drawing/2014/main" id="{01A294E0-979A-4343-9A6B-A97856A56576}"/>
              </a:ext>
            </a:extLst>
          </p:cNvPr>
          <p:cNvPicPr>
            <a:picLocks noChangeAspect="1"/>
          </p:cNvPicPr>
          <p:nvPr>
            <p:custDataLst>
              <p:tags r:id="rId17"/>
            </p:custDataLst>
          </p:nvPr>
        </p:nvPicPr>
        <p:blipFill>
          <a:blip r:embed="rId16"/>
          <a:stretch>
            <a:fillRect/>
          </a:stretch>
        </p:blipFill>
        <p:spPr>
          <a:xfrm>
            <a:off x="8071234" y="4203410"/>
            <a:ext cx="1324225" cy="1219200"/>
          </a:xfrm>
          <a:prstGeom prst="rect">
            <a:avLst/>
          </a:prstGeom>
        </p:spPr>
      </p:pic>
      <p:pic>
        <p:nvPicPr>
          <p:cNvPr id="85" name="图片 84" title="">
            <a:extLst>
              <a:ext uri="{FF2B5EF4-FFF2-40B4-BE49-F238E27FC236}">
                <a16:creationId xmlns:a16="http://schemas.microsoft.com/office/drawing/2014/main" id="{D0830FFC-C221-4B3A-8D37-397A663C325F}"/>
              </a:ext>
            </a:extLst>
          </p:cNvPr>
          <p:cNvPicPr>
            <a:picLocks noChangeAspect="1"/>
          </p:cNvPicPr>
          <p:nvPr>
            <p:custDataLst>
              <p:tags r:id="rId18"/>
            </p:custDataLst>
          </p:nvPr>
        </p:nvPicPr>
        <p:blipFill>
          <a:blip r:embed="rId14">
            <a:extLst>
              <a:ext uri="{28A0092B-C50C-407E-A947-70E740481C1C}">
                <a14:useLocalDpi xmlns:a14="http://schemas.microsoft.com/office/drawing/2010/main" val="0"/>
              </a:ext>
            </a:extLst>
          </a:blip>
          <a:srcRect l="44670" t="38106" r="40177" b="31104"/>
          <a:stretch>
            <a:fillRect/>
          </a:stretch>
        </p:blipFill>
        <p:spPr>
          <a:xfrm>
            <a:off x="-1623181" y="3270342"/>
            <a:ext cx="4542664" cy="4615519"/>
          </a:xfrm>
          <a:custGeom>
            <a:gdLst>
              <a:gd name="connsiteX0" fmla="*/ 0 w 5741080"/>
              <a:gd name="connsiteY0" fmla="*/ 0 h 5833155"/>
              <a:gd name="connsiteX1" fmla="*/ 3254688 w 5741080"/>
              <a:gd name="connsiteY1" fmla="*/ 0 h 5833155"/>
              <a:gd name="connsiteX2" fmla="*/ 3254688 w 5741080"/>
              <a:gd name="connsiteY2" fmla="*/ 1173889 h 5833155"/>
              <a:gd name="connsiteX3" fmla="*/ 5633605 w 5741080"/>
              <a:gd name="connsiteY3" fmla="*/ 1173889 h 5833155"/>
              <a:gd name="connsiteX4" fmla="*/ 5633605 w 5741080"/>
              <a:gd name="connsiteY4" fmla="*/ 0 h 5833155"/>
              <a:gd name="connsiteX5" fmla="*/ 5741080 w 5741080"/>
              <a:gd name="connsiteY5" fmla="*/ 0 h 5833155"/>
              <a:gd name="connsiteX6" fmla="*/ 5741080 w 5741080"/>
              <a:gd name="connsiteY6" fmla="*/ 5833155 h 5833155"/>
              <a:gd name="connsiteX7" fmla="*/ 0 w 5741080"/>
              <a:gd name="connsiteY7" fmla="*/ 5833155 h 58331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41080" h="5833155">
                <a:moveTo>
                  <a:pt x="0" y="0"/>
                </a:moveTo>
                <a:lnTo>
                  <a:pt x="3254688" y="0"/>
                </a:lnTo>
                <a:lnTo>
                  <a:pt x="3254688" y="1173889"/>
                </a:lnTo>
                <a:lnTo>
                  <a:pt x="5633605" y="1173889"/>
                </a:lnTo>
                <a:lnTo>
                  <a:pt x="5633605" y="0"/>
                </a:lnTo>
                <a:lnTo>
                  <a:pt x="5741080" y="0"/>
                </a:lnTo>
                <a:lnTo>
                  <a:pt x="5741080" y="5833155"/>
                </a:lnTo>
                <a:lnTo>
                  <a:pt x="0" y="5833155"/>
                </a:lnTo>
                <a:close/>
              </a:path>
            </a:pathLst>
          </a:custGeom>
        </p:spPr>
      </p:pic>
      <p:pic>
        <p:nvPicPr>
          <p:cNvPr id="41" name="PA-图片 63" title="">
            <a:extLst>
              <a:ext uri="{FF2B5EF4-FFF2-40B4-BE49-F238E27FC236}">
                <a16:creationId xmlns:a16="http://schemas.microsoft.com/office/drawing/2014/main" id="{0C51B2EB-9680-4FFC-9D31-0186422BC9BF}"/>
              </a:ext>
            </a:extLst>
          </p:cNvPr>
          <p:cNvPicPr>
            <a:picLocks noChangeAspect="1"/>
          </p:cNvPicPr>
          <p:nvPr>
            <p:custDataLst>
              <p:tags r:id="rId20"/>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53759" t="27623" r="37236" b="55946"/>
          <a:stretch>
            <a:fillRect/>
          </a:stretch>
        </p:blipFill>
        <p:spPr>
          <a:xfrm>
            <a:off x="5277313" y="-1843504"/>
            <a:ext cx="924560" cy="1126808"/>
          </a:xfrm>
          <a:custGeom>
            <a:gdLst>
              <a:gd name="connsiteX0" fmla="*/ 462280 w 924560"/>
              <a:gd name="connsiteY0" fmla="*/ 0 h 1126808"/>
              <a:gd name="connsiteX1" fmla="*/ 924560 w 924560"/>
              <a:gd name="connsiteY1" fmla="*/ 563404 h 1126808"/>
              <a:gd name="connsiteX2" fmla="*/ 462280 w 924560"/>
              <a:gd name="connsiteY2" fmla="*/ 1126808 h 1126808"/>
              <a:gd name="connsiteX3" fmla="*/ 0 w 924560"/>
              <a:gd name="connsiteY3" fmla="*/ 563404 h 1126808"/>
              <a:gd name="connsiteX4" fmla="*/ 462280 w 924560"/>
              <a:gd name="connsiteY4" fmla="*/ 0 h 112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24560" h="1126808">
                <a:moveTo>
                  <a:pt x="462280" y="0"/>
                </a:moveTo>
                <a:cubicBezTo>
                  <a:pt x="717590" y="0"/>
                  <a:pt x="924560" y="252245"/>
                  <a:pt x="924560" y="563404"/>
                </a:cubicBezTo>
                <a:cubicBezTo>
                  <a:pt x="924560" y="874563"/>
                  <a:pt x="717590" y="1126808"/>
                  <a:pt x="462280" y="1126808"/>
                </a:cubicBezTo>
                <a:cubicBezTo>
                  <a:pt x="206970" y="1126808"/>
                  <a:pt x="0" y="874563"/>
                  <a:pt x="0" y="563404"/>
                </a:cubicBezTo>
                <a:cubicBezTo>
                  <a:pt x="0" y="252245"/>
                  <a:pt x="206970" y="0"/>
                  <a:pt x="462280" y="0"/>
                </a:cubicBezTo>
                <a:close/>
              </a:path>
            </a:pathLst>
          </a:custGeom>
        </p:spPr>
      </p:pic>
      <p:pic>
        <p:nvPicPr>
          <p:cNvPr id="42" name="PA-图片 62" title="">
            <a:extLst>
              <a:ext uri="{FF2B5EF4-FFF2-40B4-BE49-F238E27FC236}">
                <a16:creationId xmlns:a16="http://schemas.microsoft.com/office/drawing/2014/main" id="{ADCA0F71-4E63-4606-8662-92B1BC5566A3}"/>
              </a:ext>
            </a:extLst>
          </p:cNvPr>
          <p:cNvPicPr>
            <a:picLocks noChangeAspect="1"/>
          </p:cNvPicPr>
          <p:nvPr>
            <p:custDataLst>
              <p:tags r:id="rId21"/>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61577" t="39428" r="29418" b="44141"/>
          <a:stretch>
            <a:fillRect/>
          </a:stretch>
        </p:blipFill>
        <p:spPr>
          <a:xfrm>
            <a:off x="872472" y="-1444547"/>
            <a:ext cx="924560" cy="1126808"/>
          </a:xfrm>
          <a:custGeom>
            <a:gdLst>
              <a:gd name="connsiteX0" fmla="*/ 462280 w 924560"/>
              <a:gd name="connsiteY0" fmla="*/ 0 h 1126808"/>
              <a:gd name="connsiteX1" fmla="*/ 924560 w 924560"/>
              <a:gd name="connsiteY1" fmla="*/ 563404 h 1126808"/>
              <a:gd name="connsiteX2" fmla="*/ 462280 w 924560"/>
              <a:gd name="connsiteY2" fmla="*/ 1126808 h 1126808"/>
              <a:gd name="connsiteX3" fmla="*/ 0 w 924560"/>
              <a:gd name="connsiteY3" fmla="*/ 563404 h 1126808"/>
              <a:gd name="connsiteX4" fmla="*/ 462280 w 924560"/>
              <a:gd name="connsiteY4" fmla="*/ 0 h 112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24560" h="1126808">
                <a:moveTo>
                  <a:pt x="462280" y="0"/>
                </a:moveTo>
                <a:cubicBezTo>
                  <a:pt x="717590" y="0"/>
                  <a:pt x="924560" y="252245"/>
                  <a:pt x="924560" y="563404"/>
                </a:cubicBezTo>
                <a:cubicBezTo>
                  <a:pt x="924560" y="874563"/>
                  <a:pt x="717590" y="1126808"/>
                  <a:pt x="462280" y="1126808"/>
                </a:cubicBezTo>
                <a:cubicBezTo>
                  <a:pt x="206970" y="1126808"/>
                  <a:pt x="0" y="874563"/>
                  <a:pt x="0" y="563404"/>
                </a:cubicBezTo>
                <a:cubicBezTo>
                  <a:pt x="0" y="252245"/>
                  <a:pt x="206970" y="0"/>
                  <a:pt x="462280" y="0"/>
                </a:cubicBezTo>
                <a:close/>
              </a:path>
            </a:pathLst>
          </a:custGeom>
        </p:spPr>
      </p:pic>
      <p:pic>
        <p:nvPicPr>
          <p:cNvPr id="43" name="PA-图片 61" title="">
            <a:extLst>
              <a:ext uri="{FF2B5EF4-FFF2-40B4-BE49-F238E27FC236}">
                <a16:creationId xmlns:a16="http://schemas.microsoft.com/office/drawing/2014/main" id="{B1A53D9F-F179-48BE-ACD8-FFAC3F32C9F6}"/>
              </a:ext>
            </a:extLst>
          </p:cNvPr>
          <p:cNvPicPr>
            <a:picLocks noChangeAspect="1"/>
          </p:cNvPicPr>
          <p:nvPr>
            <p:custDataLst>
              <p:tags r:id="rId22"/>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29418" t="50000" r="61577" b="33569"/>
          <a:stretch>
            <a:fillRect/>
          </a:stretch>
        </p:blipFill>
        <p:spPr>
          <a:xfrm>
            <a:off x="3683869" y="-2332148"/>
            <a:ext cx="924560" cy="1126808"/>
          </a:xfrm>
          <a:custGeom>
            <a:gdLst>
              <a:gd name="connsiteX0" fmla="*/ 462280 w 924560"/>
              <a:gd name="connsiteY0" fmla="*/ 0 h 1126808"/>
              <a:gd name="connsiteX1" fmla="*/ 924560 w 924560"/>
              <a:gd name="connsiteY1" fmla="*/ 563404 h 1126808"/>
              <a:gd name="connsiteX2" fmla="*/ 462280 w 924560"/>
              <a:gd name="connsiteY2" fmla="*/ 1126808 h 1126808"/>
              <a:gd name="connsiteX3" fmla="*/ 0 w 924560"/>
              <a:gd name="connsiteY3" fmla="*/ 563404 h 1126808"/>
              <a:gd name="connsiteX4" fmla="*/ 462280 w 924560"/>
              <a:gd name="connsiteY4" fmla="*/ 0 h 112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24560" h="1126808">
                <a:moveTo>
                  <a:pt x="462280" y="0"/>
                </a:moveTo>
                <a:cubicBezTo>
                  <a:pt x="717590" y="0"/>
                  <a:pt x="924560" y="252245"/>
                  <a:pt x="924560" y="563404"/>
                </a:cubicBezTo>
                <a:cubicBezTo>
                  <a:pt x="924560" y="874563"/>
                  <a:pt x="717590" y="1126808"/>
                  <a:pt x="462280" y="1126808"/>
                </a:cubicBezTo>
                <a:cubicBezTo>
                  <a:pt x="206970" y="1126808"/>
                  <a:pt x="0" y="874563"/>
                  <a:pt x="0" y="563404"/>
                </a:cubicBezTo>
                <a:cubicBezTo>
                  <a:pt x="0" y="252245"/>
                  <a:pt x="206970" y="0"/>
                  <a:pt x="462280" y="0"/>
                </a:cubicBezTo>
                <a:close/>
              </a:path>
            </a:pathLst>
          </a:custGeom>
        </p:spPr>
      </p:pic>
      <p:pic>
        <p:nvPicPr>
          <p:cNvPr id="44" name="PA-图片 60" title="">
            <a:extLst>
              <a:ext uri="{FF2B5EF4-FFF2-40B4-BE49-F238E27FC236}">
                <a16:creationId xmlns:a16="http://schemas.microsoft.com/office/drawing/2014/main" id="{C0585EED-4DD5-42C4-8D96-EB4335499D97}"/>
              </a:ext>
            </a:extLst>
          </p:cNvPr>
          <p:cNvPicPr>
            <a:picLocks noChangeAspect="1"/>
          </p:cNvPicPr>
          <p:nvPr>
            <p:custDataLst>
              <p:tags r:id="rId23"/>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89071" t="54180" r="1924" b="29389"/>
          <a:stretch>
            <a:fillRect/>
          </a:stretch>
        </p:blipFill>
        <p:spPr>
          <a:xfrm>
            <a:off x="9977664" y="-3216029"/>
            <a:ext cx="924560" cy="1126808"/>
          </a:xfrm>
          <a:custGeom>
            <a:gdLst>
              <a:gd name="connsiteX0" fmla="*/ 462280 w 924560"/>
              <a:gd name="connsiteY0" fmla="*/ 0 h 1126808"/>
              <a:gd name="connsiteX1" fmla="*/ 924560 w 924560"/>
              <a:gd name="connsiteY1" fmla="*/ 563404 h 1126808"/>
              <a:gd name="connsiteX2" fmla="*/ 462280 w 924560"/>
              <a:gd name="connsiteY2" fmla="*/ 1126808 h 1126808"/>
              <a:gd name="connsiteX3" fmla="*/ 0 w 924560"/>
              <a:gd name="connsiteY3" fmla="*/ 563404 h 1126808"/>
              <a:gd name="connsiteX4" fmla="*/ 462280 w 924560"/>
              <a:gd name="connsiteY4" fmla="*/ 0 h 112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24560" h="1126808">
                <a:moveTo>
                  <a:pt x="462280" y="0"/>
                </a:moveTo>
                <a:cubicBezTo>
                  <a:pt x="717590" y="0"/>
                  <a:pt x="924560" y="252245"/>
                  <a:pt x="924560" y="563404"/>
                </a:cubicBezTo>
                <a:cubicBezTo>
                  <a:pt x="924560" y="874563"/>
                  <a:pt x="717590" y="1126808"/>
                  <a:pt x="462280" y="1126808"/>
                </a:cubicBezTo>
                <a:cubicBezTo>
                  <a:pt x="206970" y="1126808"/>
                  <a:pt x="0" y="874563"/>
                  <a:pt x="0" y="563404"/>
                </a:cubicBezTo>
                <a:cubicBezTo>
                  <a:pt x="0" y="252245"/>
                  <a:pt x="206970" y="0"/>
                  <a:pt x="462280" y="0"/>
                </a:cubicBezTo>
                <a:close/>
              </a:path>
            </a:pathLst>
          </a:custGeom>
        </p:spPr>
      </p:pic>
      <p:pic>
        <p:nvPicPr>
          <p:cNvPr id="45" name="PA-图片 59" title="">
            <a:extLst>
              <a:ext uri="{FF2B5EF4-FFF2-40B4-BE49-F238E27FC236}">
                <a16:creationId xmlns:a16="http://schemas.microsoft.com/office/drawing/2014/main" id="{F6FFBB2F-F511-4004-91AF-3DCCB1426113}"/>
              </a:ext>
            </a:extLst>
          </p:cNvPr>
          <p:cNvPicPr>
            <a:picLocks noChangeAspect="1"/>
          </p:cNvPicPr>
          <p:nvPr>
            <p:custDataLst>
              <p:tags r:id="rId24"/>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61577" t="61556" r="29418" b="22014"/>
          <a:stretch>
            <a:fillRect/>
          </a:stretch>
        </p:blipFill>
        <p:spPr>
          <a:xfrm>
            <a:off x="6780383" y="-2294700"/>
            <a:ext cx="924560" cy="1126808"/>
          </a:xfrm>
          <a:custGeom>
            <a:gdLst>
              <a:gd name="connsiteX0" fmla="*/ 462280 w 924560"/>
              <a:gd name="connsiteY0" fmla="*/ 0 h 1126808"/>
              <a:gd name="connsiteX1" fmla="*/ 924560 w 924560"/>
              <a:gd name="connsiteY1" fmla="*/ 563404 h 1126808"/>
              <a:gd name="connsiteX2" fmla="*/ 462280 w 924560"/>
              <a:gd name="connsiteY2" fmla="*/ 1126808 h 1126808"/>
              <a:gd name="connsiteX3" fmla="*/ 0 w 924560"/>
              <a:gd name="connsiteY3" fmla="*/ 563404 h 1126808"/>
              <a:gd name="connsiteX4" fmla="*/ 462280 w 924560"/>
              <a:gd name="connsiteY4" fmla="*/ 0 h 112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24560" h="1126808">
                <a:moveTo>
                  <a:pt x="462280" y="0"/>
                </a:moveTo>
                <a:cubicBezTo>
                  <a:pt x="717590" y="0"/>
                  <a:pt x="924560" y="252245"/>
                  <a:pt x="924560" y="563404"/>
                </a:cubicBezTo>
                <a:cubicBezTo>
                  <a:pt x="924560" y="874563"/>
                  <a:pt x="717590" y="1126808"/>
                  <a:pt x="462280" y="1126808"/>
                </a:cubicBezTo>
                <a:cubicBezTo>
                  <a:pt x="206970" y="1126808"/>
                  <a:pt x="0" y="874563"/>
                  <a:pt x="0" y="563404"/>
                </a:cubicBezTo>
                <a:cubicBezTo>
                  <a:pt x="0" y="252245"/>
                  <a:pt x="206970" y="0"/>
                  <a:pt x="462280" y="0"/>
                </a:cubicBezTo>
                <a:close/>
              </a:path>
            </a:pathLst>
          </a:custGeom>
        </p:spPr>
      </p:pic>
      <p:pic>
        <p:nvPicPr>
          <p:cNvPr id="46" name="PA-图片 58" title="">
            <a:extLst>
              <a:ext uri="{FF2B5EF4-FFF2-40B4-BE49-F238E27FC236}">
                <a16:creationId xmlns:a16="http://schemas.microsoft.com/office/drawing/2014/main" id="{4F785223-9D0F-4B1D-8E97-E56F6C8009B2}"/>
              </a:ext>
            </a:extLst>
          </p:cNvPr>
          <p:cNvPicPr>
            <a:picLocks noChangeAspect="1"/>
          </p:cNvPicPr>
          <p:nvPr>
            <p:custDataLst>
              <p:tags r:id="rId25"/>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80309" t="61556" r="10686" b="22014"/>
          <a:stretch>
            <a:fillRect/>
          </a:stretch>
        </p:blipFill>
        <p:spPr>
          <a:xfrm>
            <a:off x="7911547" y="-2054877"/>
            <a:ext cx="924560" cy="1126808"/>
          </a:xfrm>
          <a:custGeom>
            <a:gdLst>
              <a:gd name="connsiteX0" fmla="*/ 462280 w 924560"/>
              <a:gd name="connsiteY0" fmla="*/ 0 h 1126808"/>
              <a:gd name="connsiteX1" fmla="*/ 924560 w 924560"/>
              <a:gd name="connsiteY1" fmla="*/ 563404 h 1126808"/>
              <a:gd name="connsiteX2" fmla="*/ 462280 w 924560"/>
              <a:gd name="connsiteY2" fmla="*/ 1126808 h 1126808"/>
              <a:gd name="connsiteX3" fmla="*/ 0 w 924560"/>
              <a:gd name="connsiteY3" fmla="*/ 563404 h 1126808"/>
              <a:gd name="connsiteX4" fmla="*/ 462280 w 924560"/>
              <a:gd name="connsiteY4" fmla="*/ 0 h 112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24560" h="1126808">
                <a:moveTo>
                  <a:pt x="462280" y="0"/>
                </a:moveTo>
                <a:cubicBezTo>
                  <a:pt x="717590" y="0"/>
                  <a:pt x="924560" y="252245"/>
                  <a:pt x="924560" y="563404"/>
                </a:cubicBezTo>
                <a:cubicBezTo>
                  <a:pt x="924560" y="874563"/>
                  <a:pt x="717590" y="1126808"/>
                  <a:pt x="462280" y="1126808"/>
                </a:cubicBezTo>
                <a:cubicBezTo>
                  <a:pt x="206970" y="1126808"/>
                  <a:pt x="0" y="874563"/>
                  <a:pt x="0" y="563404"/>
                </a:cubicBezTo>
                <a:cubicBezTo>
                  <a:pt x="0" y="252245"/>
                  <a:pt x="206970" y="0"/>
                  <a:pt x="462280" y="0"/>
                </a:cubicBezTo>
                <a:close/>
              </a:path>
            </a:pathLst>
          </a:custGeom>
        </p:spPr>
      </p:pic>
      <p:pic>
        <p:nvPicPr>
          <p:cNvPr id="47" name="PA-图片 57" title="">
            <a:extLst>
              <a:ext uri="{FF2B5EF4-FFF2-40B4-BE49-F238E27FC236}">
                <a16:creationId xmlns:a16="http://schemas.microsoft.com/office/drawing/2014/main" id="{895ED0F5-1EB6-42AE-8573-438B0E436BC8}"/>
              </a:ext>
            </a:extLst>
          </p:cNvPr>
          <p:cNvPicPr>
            <a:picLocks noChangeAspect="1"/>
          </p:cNvPicPr>
          <p:nvPr>
            <p:custDataLst>
              <p:tags r:id="rId26"/>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12660" t="69111" r="78335" b="14458"/>
          <a:stretch>
            <a:fillRect/>
          </a:stretch>
        </p:blipFill>
        <p:spPr>
          <a:xfrm>
            <a:off x="2262109" y="-2279432"/>
            <a:ext cx="924560" cy="1126808"/>
          </a:xfrm>
          <a:custGeom>
            <a:gdLst>
              <a:gd name="connsiteX0" fmla="*/ 462280 w 924560"/>
              <a:gd name="connsiteY0" fmla="*/ 0 h 1126808"/>
              <a:gd name="connsiteX1" fmla="*/ 924560 w 924560"/>
              <a:gd name="connsiteY1" fmla="*/ 563404 h 1126808"/>
              <a:gd name="connsiteX2" fmla="*/ 462280 w 924560"/>
              <a:gd name="connsiteY2" fmla="*/ 1126808 h 1126808"/>
              <a:gd name="connsiteX3" fmla="*/ 0 w 924560"/>
              <a:gd name="connsiteY3" fmla="*/ 563404 h 1126808"/>
              <a:gd name="connsiteX4" fmla="*/ 462280 w 924560"/>
              <a:gd name="connsiteY4" fmla="*/ 0 h 112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24560" h="1126808">
                <a:moveTo>
                  <a:pt x="462280" y="0"/>
                </a:moveTo>
                <a:cubicBezTo>
                  <a:pt x="717590" y="0"/>
                  <a:pt x="924560" y="252245"/>
                  <a:pt x="924560" y="563404"/>
                </a:cubicBezTo>
                <a:cubicBezTo>
                  <a:pt x="924560" y="874563"/>
                  <a:pt x="717590" y="1126808"/>
                  <a:pt x="462280" y="1126808"/>
                </a:cubicBezTo>
                <a:cubicBezTo>
                  <a:pt x="206970" y="1126808"/>
                  <a:pt x="0" y="874563"/>
                  <a:pt x="0" y="563404"/>
                </a:cubicBezTo>
                <a:cubicBezTo>
                  <a:pt x="0" y="252245"/>
                  <a:pt x="206970" y="0"/>
                  <a:pt x="462280" y="0"/>
                </a:cubicBezTo>
                <a:close/>
              </a:path>
            </a:pathLst>
          </a:custGeom>
        </p:spPr>
      </p:pic>
      <p:pic>
        <p:nvPicPr>
          <p:cNvPr id="48" name="PA-图片 56" title="">
            <a:extLst>
              <a:ext uri="{FF2B5EF4-FFF2-40B4-BE49-F238E27FC236}">
                <a16:creationId xmlns:a16="http://schemas.microsoft.com/office/drawing/2014/main" id="{C363A81A-E731-47B7-B9ED-79125FFE4E23}"/>
              </a:ext>
            </a:extLst>
          </p:cNvPr>
          <p:cNvPicPr>
            <a:picLocks noChangeAspect="1"/>
          </p:cNvPicPr>
          <p:nvPr>
            <p:custDataLst>
              <p:tags r:id="rId27"/>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28114" t="85542" r="62881"/>
          <a:stretch>
            <a:fillRect/>
          </a:stretch>
        </p:blipFill>
        <p:spPr>
          <a:xfrm>
            <a:off x="3848855" y="-1152623"/>
            <a:ext cx="924560" cy="991543"/>
          </a:xfrm>
          <a:custGeom>
            <a:gdLst>
              <a:gd name="connsiteX0" fmla="*/ 462280 w 924560"/>
              <a:gd name="connsiteY0" fmla="*/ 0 h 991543"/>
              <a:gd name="connsiteX1" fmla="*/ 924560 w 924560"/>
              <a:gd name="connsiteY1" fmla="*/ 563404 h 991543"/>
              <a:gd name="connsiteX2" fmla="*/ 789161 w 924560"/>
              <a:gd name="connsiteY2" fmla="*/ 961791 h 991543"/>
              <a:gd name="connsiteX3" fmla="*/ 759574 w 924560"/>
              <a:gd name="connsiteY3" fmla="*/ 991543 h 991543"/>
              <a:gd name="connsiteX4" fmla="*/ 164987 w 924560"/>
              <a:gd name="connsiteY4" fmla="*/ 991543 h 991543"/>
              <a:gd name="connsiteX5" fmla="*/ 135399 w 924560"/>
              <a:gd name="connsiteY5" fmla="*/ 961791 h 991543"/>
              <a:gd name="connsiteX6" fmla="*/ 0 w 924560"/>
              <a:gd name="connsiteY6" fmla="*/ 563404 h 991543"/>
              <a:gd name="connsiteX7" fmla="*/ 462280 w 924560"/>
              <a:gd name="connsiteY7" fmla="*/ 0 h 99154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4560" h="991543">
                <a:moveTo>
                  <a:pt x="462280" y="0"/>
                </a:moveTo>
                <a:cubicBezTo>
                  <a:pt x="717590" y="0"/>
                  <a:pt x="924560" y="252245"/>
                  <a:pt x="924560" y="563404"/>
                </a:cubicBezTo>
                <a:cubicBezTo>
                  <a:pt x="924560" y="718984"/>
                  <a:pt x="872818" y="859835"/>
                  <a:pt x="789161" y="961791"/>
                </a:cubicBezTo>
                <a:lnTo>
                  <a:pt x="759574" y="991543"/>
                </a:lnTo>
                <a:lnTo>
                  <a:pt x="164987" y="991543"/>
                </a:lnTo>
                <a:lnTo>
                  <a:pt x="135399" y="961791"/>
                </a:lnTo>
                <a:cubicBezTo>
                  <a:pt x="51743" y="859835"/>
                  <a:pt x="0" y="718984"/>
                  <a:pt x="0" y="563404"/>
                </a:cubicBezTo>
                <a:cubicBezTo>
                  <a:pt x="0" y="252245"/>
                  <a:pt x="206970" y="0"/>
                  <a:pt x="462280" y="0"/>
                </a:cubicBezTo>
                <a:close/>
              </a:path>
            </a:pathLst>
          </a:custGeom>
        </p:spPr>
      </p:pic>
      <p:pic>
        <p:nvPicPr>
          <p:cNvPr id="49" name="图片 48" title="">
            <a:extLst>
              <a:ext uri="{FF2B5EF4-FFF2-40B4-BE49-F238E27FC236}">
                <a16:creationId xmlns:a16="http://schemas.microsoft.com/office/drawing/2014/main" id="{38577075-82BF-4E4F-94DA-9C113EF87E22}"/>
              </a:ext>
            </a:extLst>
          </p:cNvPr>
          <p:cNvPicPr>
            <a:picLocks noChangeAspect="1"/>
          </p:cNvPicPr>
          <p:nvPr>
            <p:custDataLst>
              <p:tags r:id="rId28"/>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29721" t="100000" r="64488" b="-1972"/>
          <a:stretch>
            <a:fillRect/>
          </a:stretch>
        </p:blipFill>
        <p:spPr>
          <a:xfrm>
            <a:off x="4013842" y="-161080"/>
            <a:ext cx="594587" cy="135265"/>
          </a:xfrm>
          <a:custGeom>
            <a:gdLst>
              <a:gd name="connsiteX0" fmla="*/ 0 w 594587"/>
              <a:gd name="connsiteY0" fmla="*/ 0 h 135265"/>
              <a:gd name="connsiteX1" fmla="*/ 594587 w 594587"/>
              <a:gd name="connsiteY1" fmla="*/ 0 h 135265"/>
              <a:gd name="connsiteX2" fmla="*/ 555758 w 594587"/>
              <a:gd name="connsiteY2" fmla="*/ 39044 h 135265"/>
              <a:gd name="connsiteX3" fmla="*/ 297293 w 594587"/>
              <a:gd name="connsiteY3" fmla="*/ 135265 h 135265"/>
              <a:gd name="connsiteX4" fmla="*/ 38828 w 594587"/>
              <a:gd name="connsiteY4" fmla="*/ 39044 h 135265"/>
              <a:gd name="connsiteX5" fmla="*/ 0 w 594587"/>
              <a:gd name="connsiteY5" fmla="*/ 0 h 1352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87" h="135265">
                <a:moveTo>
                  <a:pt x="0" y="0"/>
                </a:moveTo>
                <a:lnTo>
                  <a:pt x="594587" y="0"/>
                </a:lnTo>
                <a:lnTo>
                  <a:pt x="555758" y="39044"/>
                </a:lnTo>
                <a:cubicBezTo>
                  <a:pt x="481978" y="99793"/>
                  <a:pt x="393034" y="135265"/>
                  <a:pt x="297293" y="135265"/>
                </a:cubicBezTo>
                <a:cubicBezTo>
                  <a:pt x="201552" y="135265"/>
                  <a:pt x="112608" y="99793"/>
                  <a:pt x="38828" y="39044"/>
                </a:cubicBezTo>
                <a:lnTo>
                  <a:pt x="0" y="0"/>
                </a:lnTo>
                <a:close/>
              </a:path>
            </a:pathLst>
          </a:custGeom>
        </p:spPr>
      </p:pic>
      <p:pic>
        <p:nvPicPr>
          <p:cNvPr id="50" name="PA-图片 56" title="">
            <a:extLst>
              <a:ext uri="{FF2B5EF4-FFF2-40B4-BE49-F238E27FC236}">
                <a16:creationId xmlns:a16="http://schemas.microsoft.com/office/drawing/2014/main" id="{CB70B4CB-0C69-4EFD-B088-F218D5970454}"/>
              </a:ext>
            </a:extLst>
          </p:cNvPr>
          <p:cNvPicPr>
            <a:picLocks noChangeAspect="1"/>
          </p:cNvPicPr>
          <p:nvPr>
            <p:custDataLst>
              <p:tags r:id="rId29"/>
            </p:custDataLst>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l="28114" t="85542" r="62881"/>
          <a:stretch>
            <a:fillRect/>
          </a:stretch>
        </p:blipFill>
        <p:spPr>
          <a:xfrm rot="2538909">
            <a:off x="9454305" y="-994807"/>
            <a:ext cx="659827" cy="707631"/>
          </a:xfrm>
          <a:custGeom>
            <a:gdLst>
              <a:gd name="connsiteX0" fmla="*/ 462280 w 924560"/>
              <a:gd name="connsiteY0" fmla="*/ 0 h 991543"/>
              <a:gd name="connsiteX1" fmla="*/ 924560 w 924560"/>
              <a:gd name="connsiteY1" fmla="*/ 563404 h 991543"/>
              <a:gd name="connsiteX2" fmla="*/ 789161 w 924560"/>
              <a:gd name="connsiteY2" fmla="*/ 961791 h 991543"/>
              <a:gd name="connsiteX3" fmla="*/ 759574 w 924560"/>
              <a:gd name="connsiteY3" fmla="*/ 991543 h 991543"/>
              <a:gd name="connsiteX4" fmla="*/ 164987 w 924560"/>
              <a:gd name="connsiteY4" fmla="*/ 991543 h 991543"/>
              <a:gd name="connsiteX5" fmla="*/ 135399 w 924560"/>
              <a:gd name="connsiteY5" fmla="*/ 961791 h 991543"/>
              <a:gd name="connsiteX6" fmla="*/ 0 w 924560"/>
              <a:gd name="connsiteY6" fmla="*/ 563404 h 991543"/>
              <a:gd name="connsiteX7" fmla="*/ 462280 w 924560"/>
              <a:gd name="connsiteY7" fmla="*/ 0 h 99154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4560" h="991543">
                <a:moveTo>
                  <a:pt x="462280" y="0"/>
                </a:moveTo>
                <a:cubicBezTo>
                  <a:pt x="717590" y="0"/>
                  <a:pt x="924560" y="252245"/>
                  <a:pt x="924560" y="563404"/>
                </a:cubicBezTo>
                <a:cubicBezTo>
                  <a:pt x="924560" y="718984"/>
                  <a:pt x="872818" y="859835"/>
                  <a:pt x="789161" y="961791"/>
                </a:cubicBezTo>
                <a:lnTo>
                  <a:pt x="759574" y="991543"/>
                </a:lnTo>
                <a:lnTo>
                  <a:pt x="164987" y="991543"/>
                </a:lnTo>
                <a:lnTo>
                  <a:pt x="135399" y="961791"/>
                </a:lnTo>
                <a:cubicBezTo>
                  <a:pt x="51743" y="859835"/>
                  <a:pt x="0" y="718984"/>
                  <a:pt x="0" y="563404"/>
                </a:cubicBezTo>
                <a:cubicBezTo>
                  <a:pt x="0" y="252245"/>
                  <a:pt x="206970" y="0"/>
                  <a:pt x="462280" y="0"/>
                </a:cubicBezTo>
                <a:close/>
              </a:path>
            </a:pathLst>
          </a:custGeom>
        </p:spPr>
      </p:pic>
      <p:sp>
        <p:nvSpPr>
          <p:cNvPr id="7" name="文本框 6" title="">
            <a:extLst>
              <a:ext uri="{FF2B5EF4-FFF2-40B4-BE49-F238E27FC236}">
                <a16:creationId xmlns:a16="http://schemas.microsoft.com/office/drawing/2014/main" id="{E3DE646C-BA60-4264-7DA0-34DEAF0D6670}"/>
              </a:ext>
            </a:extLst>
          </p:cNvPr>
          <p:cNvSpPr txBox="1"/>
          <p:nvPr>
            <p:custDataLst>
              <p:tags r:id="rId30"/>
            </p:custDataLst>
          </p:nvPr>
        </p:nvSpPr>
        <p:spPr>
          <a:xfrm>
            <a:off x="1920240" y="2636891"/>
            <a:ext cx="8877300" cy="2308324"/>
          </a:xfrm>
          <a:prstGeom prst="rect">
            <a:avLst/>
          </a:prstGeom>
          <a:noFill/>
        </p:spPr>
        <p:txBody>
          <a:bodyPr wrap="square" rtlCol="0">
            <a:spAutoFit/>
          </a:bodyPr>
          <a:lstStyle/>
          <a:p>
            <a:pPr algn="ctr"/>
            <a:r>
              <a:rPr lang="zh-CN" altLang="en-US" sz="7200">
                <a:latin typeface="华文行楷" panose="02010800040101010101" pitchFamily="2" charset="-122"/>
                <a:ea typeface="华文行楷" panose="02010800040101010101" pitchFamily="2" charset="-122"/>
              </a:rPr>
              <a:t>梦回大唐</a:t>
            </a:r>
            <a:r>
              <a:rPr lang="en-US" altLang="zh-CN" sz="7200">
                <a:latin typeface="华文行楷" panose="02010800040101010101" pitchFamily="2" charset="-122"/>
                <a:ea typeface="华文行楷" panose="02010800040101010101" pitchFamily="2" charset="-122"/>
              </a:rPr>
              <a:t>,</a:t>
            </a:r>
            <a:r>
              <a:rPr lang="zh-CN" altLang="en-US" sz="7200">
                <a:latin typeface="华文行楷" panose="02010800040101010101" pitchFamily="2" charset="-122"/>
                <a:ea typeface="华文行楷" panose="02010800040101010101" pitchFamily="2" charset="-122"/>
              </a:rPr>
              <a:t>笔下生花</a:t>
            </a:r>
            <a:endParaRPr lang="en-US" altLang="zh-CN" sz="7200">
              <a:latin typeface="华文行楷" panose="02010800040101010101" pitchFamily="2" charset="-122"/>
              <a:ea typeface="华文行楷" panose="02010800040101010101" pitchFamily="2" charset="-122"/>
            </a:endParaRPr>
          </a:p>
          <a:p>
            <a:endParaRPr lang="en-US" altLang="zh-CN" sz="3600">
              <a:latin typeface="华文行楷" panose="02010800040101010101" pitchFamily="2" charset="-122"/>
              <a:ea typeface="华文行楷" panose="02010800040101010101" pitchFamily="2" charset="-122"/>
            </a:endParaRPr>
          </a:p>
          <a:p>
            <a:r>
              <a:rPr lang="en-US" altLang="zh-CN" sz="3600">
                <a:latin typeface="华文行楷" panose="02010800040101010101" pitchFamily="2" charset="-122"/>
                <a:ea typeface="华文行楷" panose="02010800040101010101" pitchFamily="2" charset="-122"/>
              </a:rPr>
              <a:t>               ——《</a:t>
            </a:r>
            <a:r>
              <a:rPr lang="zh-CN" altLang="en-US" sz="3600">
                <a:latin typeface="华文行楷" panose="02010800040101010101" pitchFamily="2" charset="-122"/>
                <a:ea typeface="华文行楷" panose="02010800040101010101" pitchFamily="2" charset="-122"/>
              </a:rPr>
              <a:t>长安三万里</a:t>
            </a:r>
            <a:r>
              <a:rPr lang="en-US" altLang="zh-CN" sz="3600">
                <a:latin typeface="华文行楷" panose="02010800040101010101" pitchFamily="2" charset="-122"/>
                <a:ea typeface="华文行楷" panose="02010800040101010101" pitchFamily="2" charset="-122"/>
              </a:rPr>
              <a:t>》</a:t>
            </a:r>
            <a:r>
              <a:rPr lang="zh-CN" altLang="en-US" sz="3600">
                <a:latin typeface="华文行楷" panose="02010800040101010101" pitchFamily="2" charset="-122"/>
                <a:ea typeface="华文行楷" panose="02010800040101010101" pitchFamily="2" charset="-122"/>
              </a:rPr>
              <a:t>作文素材积累</a:t>
            </a:r>
          </a:p>
        </p:txBody>
      </p:sp>
      <p:pic>
        <p:nvPicPr>
          <p:cNvPr id="2" name="Picture 2"/>
          <p:cNvPicPr>
            <a:picLocks noChangeAspect="1"/>
          </p:cNvPicPr>
          <p:nvPr>
            <p:custDataLst>
              <p:tags r:id="rId32"/>
            </p:custDataLst>
          </p:nvPr>
        </p:nvPicPr>
        <p:blipFill>
          <a:blip r:embed="rId31"/>
          <a:stretch>
            <a:fillRect/>
          </a:stretch>
        </p:blipFill>
        <p:spPr>
          <a:xfrm flipH="1">
            <a:off x="12471400" y="11188700"/>
            <a:ext cx="0" cy="0"/>
          </a:xfrm>
          <a:prstGeom prst="rect">
            <a:avLst/>
          </a:prstGeom>
          <a:ln>
            <a:noFill/>
          </a:ln>
        </p:spPr>
      </p:pic>
    </p:spTree>
    <p:extLst>
      <p:ext uri="{BB962C8B-B14F-4D97-AF65-F5344CB8AC3E}">
        <p14:creationId xmlns:p14="http://schemas.microsoft.com/office/powerpoint/2010/main" val="29465081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5" presetClass="path" presetSubtype="0" repeatCount="indefinite" accel="50000" decel="50000" grpId="0" nodeType="withEffect">
                                  <p:stCondLst>
                                    <p:cond delay="0"/>
                                  </p:stCondLst>
                                  <p:childTnLst>
                                    <p:animMotion origin="layout" path="M -1.45833E-06 -3.7037E-07 L -0.25 -3.7037E-07" pathEditMode="relative" rAng="0" ptsTypes="AA">
                                      <p:cBhvr>
                                        <p:cTn id="6" dur="20000" fill="hold"/>
                                        <p:tgtEl>
                                          <p:spTgt spid="4"/>
                                        </p:tgtEl>
                                        <p:attrNameLst>
                                          <p:attrName>ppt_x</p:attrName>
                                          <p:attrName>ppt_y</p:attrName>
                                        </p:attrNameLst>
                                      </p:cBhvr>
                                      <p:rCtr x="-12500" y="0"/>
                                    </p:animMotion>
                                  </p:childTnLst>
                                </p:cTn>
                              </p:par>
                              <p:par>
                                <p:cTn id="7" presetID="10" presetClass="entr" presetSubtype="0" repeatCount="indefinite" fill="hold" nodeType="withEffect">
                                  <p:stCondLst>
                                    <p:cond delay="0"/>
                                  </p:stCondLst>
                                  <p:childTnLst>
                                    <p:set>
                                      <p:cBhvr>
                                        <p:cTn id="8" dur="1" fill="hold">
                                          <p:stCondLst>
                                            <p:cond delay="0"/>
                                          </p:stCondLst>
                                        </p:cTn>
                                        <p:tgtEl>
                                          <p:spTgt spid="43"/>
                                        </p:tgtEl>
                                        <p:attrNameLst>
                                          <p:attrName>style.visibility</p:attrName>
                                        </p:attrNameLst>
                                      </p:cBhvr>
                                      <p:to>
                                        <p:strVal val="visible"/>
                                      </p:to>
                                    </p:set>
                                    <p:animEffect transition="in" filter="fade">
                                      <p:cBhvr>
                                        <p:cTn id="9" dur="1100"/>
                                        <p:tgtEl>
                                          <p:spTgt spid="43"/>
                                        </p:tgtEl>
                                      </p:cBhvr>
                                    </p:animEffect>
                                    <p:animMotion origin="layout" path="M -4.16667E-06 -3.33333E-06 C 0.22123 0.53403 0.0405 1.03519 0.41459 1.36459" pathEditMode="relative" ptsTypes="">
                                      <p:cBhvr>
                                        <p:cTn id="10" dur="3000" accel="10000" fill="hold">
                                          <p:stCondLst>
                                            <p:cond delay="0"/>
                                          </p:stCondLst>
                                        </p:cTn>
                                        <p:tgtEl>
                                          <p:spTgt spid="43"/>
                                        </p:tgtEl>
                                        <p:attrNameLst>
                                          <p:attrName>ppt_x</p:attrName>
                                          <p:attrName>ppt_y</p:attrName>
                                        </p:attrNameLst>
                                      </p:cBhvr>
                                    </p:animMotion>
                                    <p:animEffect transition="out" filter="fade">
                                      <p:cBhvr>
                                        <p:cTn id="11" dur="1200">
                                          <p:stCondLst>
                                            <p:cond delay="1800"/>
                                          </p:stCondLst>
                                        </p:cTn>
                                        <p:tgtEl>
                                          <p:spTgt spid="43"/>
                                        </p:tgtEl>
                                      </p:cBhvr>
                                    </p:animEffect>
                                    <p:set>
                                      <p:cBhvr>
                                        <p:cTn id="12" dur="1" fill="hold">
                                          <p:stCondLst>
                                            <p:cond delay="2999"/>
                                          </p:stCondLst>
                                        </p:cTn>
                                        <p:tgtEl>
                                          <p:spTgt spid="43"/>
                                        </p:tgtEl>
                                        <p:attrNameLst>
                                          <p:attrName>style.visibility</p:attrName>
                                        </p:attrNameLst>
                                      </p:cBhvr>
                                      <p:to>
                                        <p:strVal val="hidden"/>
                                      </p:to>
                                    </p:set>
                                  </p:childTnLst>
                                </p:cTn>
                              </p:par>
                              <p:par>
                                <p:cTn id="13" presetID="10" presetClass="entr" presetSubtype="0" repeatCount="indefinite" fill="hold" nodeType="withEffect">
                                  <p:stCondLst>
                                    <p:cond delay="230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1100"/>
                                        <p:tgtEl>
                                          <p:spTgt spid="46"/>
                                        </p:tgtEl>
                                      </p:cBhvr>
                                    </p:animEffect>
                                    <p:animMotion origin="layout" path="M 1.04167E-06 -2.59259E-06 C 0.22122 0.53403 0.04049 1.03519 0.41458 1.36459" pathEditMode="relative" ptsTypes="">
                                      <p:cBhvr>
                                        <p:cTn id="16" dur="3000" accel="10000" fill="hold">
                                          <p:stCondLst>
                                            <p:cond delay="0"/>
                                          </p:stCondLst>
                                        </p:cTn>
                                        <p:tgtEl>
                                          <p:spTgt spid="46"/>
                                        </p:tgtEl>
                                        <p:attrNameLst>
                                          <p:attrName>ppt_x</p:attrName>
                                          <p:attrName>ppt_y</p:attrName>
                                        </p:attrNameLst>
                                      </p:cBhvr>
                                    </p:animMotion>
                                    <p:animEffect transition="out" filter="fade">
                                      <p:cBhvr>
                                        <p:cTn id="17" dur="1200">
                                          <p:stCondLst>
                                            <p:cond delay="1800"/>
                                          </p:stCondLst>
                                        </p:cTn>
                                        <p:tgtEl>
                                          <p:spTgt spid="46"/>
                                        </p:tgtEl>
                                      </p:cBhvr>
                                    </p:animEffect>
                                    <p:set>
                                      <p:cBhvr>
                                        <p:cTn id="18" dur="1" fill="hold">
                                          <p:stCondLst>
                                            <p:cond delay="2999"/>
                                          </p:stCondLst>
                                        </p:cTn>
                                        <p:tgtEl>
                                          <p:spTgt spid="46"/>
                                        </p:tgtEl>
                                        <p:attrNameLst>
                                          <p:attrName>style.visibility</p:attrName>
                                        </p:attrNameLst>
                                      </p:cBhvr>
                                      <p:to>
                                        <p:strVal val="hidden"/>
                                      </p:to>
                                    </p:set>
                                  </p:childTnLst>
                                </p:cTn>
                              </p:par>
                              <p:par>
                                <p:cTn id="19" presetID="10" presetClass="entr" presetSubtype="0" repeatCount="indefinite" fill="hold" nodeType="withEffect">
                                  <p:stCondLst>
                                    <p:cond delay="110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100"/>
                                        <p:tgtEl>
                                          <p:spTgt spid="44"/>
                                        </p:tgtEl>
                                      </p:cBhvr>
                                    </p:animEffect>
                                    <p:animMotion origin="layout" path="M -0.00026 3.7037E-07 C 0.22096 0.5338 -0.63099 0.97801 -0.62044 1.31782" pathEditMode="relative" ptsTypes="">
                                      <p:cBhvr>
                                        <p:cTn id="22" dur="3000" accel="10000" fill="hold">
                                          <p:stCondLst>
                                            <p:cond delay="0"/>
                                          </p:stCondLst>
                                        </p:cTn>
                                        <p:tgtEl>
                                          <p:spTgt spid="44"/>
                                        </p:tgtEl>
                                        <p:attrNameLst>
                                          <p:attrName>ppt_x</p:attrName>
                                          <p:attrName>ppt_y</p:attrName>
                                        </p:attrNameLst>
                                      </p:cBhvr>
                                    </p:animMotion>
                                    <p:animEffect transition="out" filter="fade">
                                      <p:cBhvr>
                                        <p:cTn id="23" dur="1200">
                                          <p:stCondLst>
                                            <p:cond delay="1800"/>
                                          </p:stCondLst>
                                        </p:cTn>
                                        <p:tgtEl>
                                          <p:spTgt spid="44"/>
                                        </p:tgtEl>
                                      </p:cBhvr>
                                    </p:animEffect>
                                    <p:set>
                                      <p:cBhvr>
                                        <p:cTn id="24" dur="1" fill="hold">
                                          <p:stCondLst>
                                            <p:cond delay="2999"/>
                                          </p:stCondLst>
                                        </p:cTn>
                                        <p:tgtEl>
                                          <p:spTgt spid="44"/>
                                        </p:tgtEl>
                                        <p:attrNameLst>
                                          <p:attrName>style.visibility</p:attrName>
                                        </p:attrNameLst>
                                      </p:cBhvr>
                                      <p:to>
                                        <p:strVal val="hidden"/>
                                      </p:to>
                                    </p:set>
                                  </p:childTnLst>
                                </p:cTn>
                              </p:par>
                              <p:par>
                                <p:cTn id="25" presetID="10" presetClass="entr" presetSubtype="0" repeatCount="indefinite" fill="hold" nodeType="withEffect">
                                  <p:stCondLst>
                                    <p:cond delay="20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100"/>
                                        <p:tgtEl>
                                          <p:spTgt spid="42"/>
                                        </p:tgtEl>
                                      </p:cBhvr>
                                    </p:animEffect>
                                    <p:animMotion origin="layout" path="M 4.79167E-06 -2.96296E-06 C 0.22122 0.5338 0.125 0.88102 0.1569 1.28264" pathEditMode="relative" ptsTypes="">
                                      <p:cBhvr>
                                        <p:cTn id="28" dur="3000" accel="10000" fill="hold">
                                          <p:stCondLst>
                                            <p:cond delay="0"/>
                                          </p:stCondLst>
                                        </p:cTn>
                                        <p:tgtEl>
                                          <p:spTgt spid="42"/>
                                        </p:tgtEl>
                                        <p:attrNameLst>
                                          <p:attrName>ppt_x</p:attrName>
                                          <p:attrName>ppt_y</p:attrName>
                                        </p:attrNameLst>
                                      </p:cBhvr>
                                    </p:animMotion>
                                    <p:animEffect transition="out" filter="fade">
                                      <p:cBhvr>
                                        <p:cTn id="29" dur="1200">
                                          <p:stCondLst>
                                            <p:cond delay="1800"/>
                                          </p:stCondLst>
                                        </p:cTn>
                                        <p:tgtEl>
                                          <p:spTgt spid="42"/>
                                        </p:tgtEl>
                                      </p:cBhvr>
                                    </p:animEffect>
                                    <p:set>
                                      <p:cBhvr>
                                        <p:cTn id="30" dur="1" fill="hold">
                                          <p:stCondLst>
                                            <p:cond delay="2999"/>
                                          </p:stCondLst>
                                        </p:cTn>
                                        <p:tgtEl>
                                          <p:spTgt spid="42"/>
                                        </p:tgtEl>
                                        <p:attrNameLst>
                                          <p:attrName>style.visibility</p:attrName>
                                        </p:attrNameLst>
                                      </p:cBhvr>
                                      <p:to>
                                        <p:strVal val="hidden"/>
                                      </p:to>
                                    </p:set>
                                  </p:childTnLst>
                                </p:cTn>
                              </p:par>
                              <p:par>
                                <p:cTn id="31" presetID="10" presetClass="entr" presetSubtype="0" repeatCount="indefinite" fill="hold" nodeType="withEffect">
                                  <p:stCondLst>
                                    <p:cond delay="13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1100"/>
                                        <p:tgtEl>
                                          <p:spTgt spid="41"/>
                                        </p:tgtEl>
                                      </p:cBhvr>
                                    </p:animEffect>
                                    <p:animMotion origin="layout" path="M -3.125E-06 3.7037E-07 C 0.22123 0.53403 0.0405 1.03518 0.41459 1.36458" pathEditMode="relative" ptsTypes="">
                                      <p:cBhvr>
                                        <p:cTn id="34" dur="3000" accel="10000" fill="hold">
                                          <p:stCondLst>
                                            <p:cond delay="0"/>
                                          </p:stCondLst>
                                        </p:cTn>
                                        <p:tgtEl>
                                          <p:spTgt spid="41"/>
                                        </p:tgtEl>
                                        <p:attrNameLst>
                                          <p:attrName>ppt_x</p:attrName>
                                          <p:attrName>ppt_y</p:attrName>
                                        </p:attrNameLst>
                                      </p:cBhvr>
                                    </p:animMotion>
                                    <p:animEffect transition="out" filter="fade">
                                      <p:cBhvr>
                                        <p:cTn id="35" dur="1200">
                                          <p:stCondLst>
                                            <p:cond delay="1800"/>
                                          </p:stCondLst>
                                        </p:cTn>
                                        <p:tgtEl>
                                          <p:spTgt spid="41"/>
                                        </p:tgtEl>
                                      </p:cBhvr>
                                    </p:animEffect>
                                    <p:set>
                                      <p:cBhvr>
                                        <p:cTn id="36" dur="1" fill="hold">
                                          <p:stCondLst>
                                            <p:cond delay="2999"/>
                                          </p:stCondLst>
                                        </p:cTn>
                                        <p:tgtEl>
                                          <p:spTgt spid="41"/>
                                        </p:tgtEl>
                                        <p:attrNameLst>
                                          <p:attrName>style.visibility</p:attrName>
                                        </p:attrNameLst>
                                      </p:cBhvr>
                                      <p:to>
                                        <p:strVal val="hidden"/>
                                      </p:to>
                                    </p:set>
                                  </p:childTnLst>
                                </p:cTn>
                              </p:par>
                              <p:par>
                                <p:cTn id="37" presetID="10" presetClass="entr" presetSubtype="0" repeatCount="indefinite" fill="hold" nodeType="withEffect">
                                  <p:stCondLst>
                                    <p:cond delay="3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1100"/>
                                        <p:tgtEl>
                                          <p:spTgt spid="45"/>
                                        </p:tgtEl>
                                      </p:cBhvr>
                                    </p:animEffect>
                                    <p:animMotion origin="layout" path="M -4.16667E-07 1.11111E-06 C 0.22096 0.5338 0.13854 0.84329 0.07409 1.22106" pathEditMode="relative" ptsTypes="">
                                      <p:cBhvr>
                                        <p:cTn id="40" dur="3000" accel="10000" fill="hold">
                                          <p:stCondLst>
                                            <p:cond delay="0"/>
                                          </p:stCondLst>
                                        </p:cTn>
                                        <p:tgtEl>
                                          <p:spTgt spid="45"/>
                                        </p:tgtEl>
                                        <p:attrNameLst>
                                          <p:attrName>ppt_x</p:attrName>
                                          <p:attrName>ppt_y</p:attrName>
                                        </p:attrNameLst>
                                      </p:cBhvr>
                                    </p:animMotion>
                                    <p:animEffect transition="out" filter="fade">
                                      <p:cBhvr>
                                        <p:cTn id="41" dur="1200">
                                          <p:stCondLst>
                                            <p:cond delay="1800"/>
                                          </p:stCondLst>
                                        </p:cTn>
                                        <p:tgtEl>
                                          <p:spTgt spid="45"/>
                                        </p:tgtEl>
                                      </p:cBhvr>
                                    </p:animEffect>
                                    <p:set>
                                      <p:cBhvr>
                                        <p:cTn id="42" dur="1" fill="hold">
                                          <p:stCondLst>
                                            <p:cond delay="2999"/>
                                          </p:stCondLst>
                                        </p:cTn>
                                        <p:tgtEl>
                                          <p:spTgt spid="45"/>
                                        </p:tgtEl>
                                        <p:attrNameLst>
                                          <p:attrName>style.visibility</p:attrName>
                                        </p:attrNameLst>
                                      </p:cBhvr>
                                      <p:to>
                                        <p:strVal val="hidden"/>
                                      </p:to>
                                    </p:set>
                                  </p:childTnLst>
                                </p:cTn>
                              </p:par>
                              <p:par>
                                <p:cTn id="43" presetID="10" presetClass="entr" presetSubtype="0" repeatCount="indefinite" fill="hold" nodeType="withEffect">
                                  <p:stCondLst>
                                    <p:cond delay="110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1100"/>
                                        <p:tgtEl>
                                          <p:spTgt spid="47"/>
                                        </p:tgtEl>
                                      </p:cBhvr>
                                    </p:animEffect>
                                    <p:animMotion origin="layout" path="M 2.5E-06 -3.7037E-06 C 0.22122 0.5338 0.20768 0.9801 0.17422 1.37477" pathEditMode="relative" ptsTypes="">
                                      <p:cBhvr>
                                        <p:cTn id="46" dur="3000" accel="10000" fill="hold">
                                          <p:stCondLst>
                                            <p:cond delay="0"/>
                                          </p:stCondLst>
                                        </p:cTn>
                                        <p:tgtEl>
                                          <p:spTgt spid="47"/>
                                        </p:tgtEl>
                                        <p:attrNameLst>
                                          <p:attrName>ppt_x</p:attrName>
                                          <p:attrName>ppt_y</p:attrName>
                                        </p:attrNameLst>
                                      </p:cBhvr>
                                    </p:animMotion>
                                    <p:animEffect transition="out" filter="fade">
                                      <p:cBhvr>
                                        <p:cTn id="47" dur="1200">
                                          <p:stCondLst>
                                            <p:cond delay="1800"/>
                                          </p:stCondLst>
                                        </p:cTn>
                                        <p:tgtEl>
                                          <p:spTgt spid="47"/>
                                        </p:tgtEl>
                                      </p:cBhvr>
                                    </p:animEffect>
                                    <p:set>
                                      <p:cBhvr>
                                        <p:cTn id="48" dur="1" fill="hold">
                                          <p:stCondLst>
                                            <p:cond delay="2999"/>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14" name="组合 13" title=""/>
          <p:cNvGrpSpPr/>
          <p:nvPr>
            <p:custDataLst>
              <p:tags r:id="rId4"/>
            </p:custDataLst>
          </p:nvPr>
        </p:nvGrpSpPr>
        <p:grpSpPr>
          <a:xfrm>
            <a:off x="-132432" y="-219405"/>
            <a:ext cx="12456864" cy="7176465"/>
            <a:chOff x="0" y="-238849"/>
            <a:chExt cx="9342648" cy="5382349"/>
          </a:xfrm>
        </p:grpSpPr>
        <p:sp>
          <p:nvSpPr>
            <p:cNvPr id="2" name="矩形 1"/>
            <p:cNvSpPr/>
            <p:nvPr>
              <p:custDataLst>
                <p:tags r:id="rId5"/>
              </p:custDataLst>
            </p:nvPr>
          </p:nvSpPr>
          <p:spPr>
            <a:xfrm>
              <a:off x="0" y="-164554"/>
              <a:ext cx="9144000" cy="53080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pic>
          <p:nvPicPr>
            <p:cNvPr id="13"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rcRect l="24054" r="14096" b="21112"/>
            <a:stretch>
              <a:fillRect/>
            </a:stretch>
          </p:blipFill>
          <p:spPr bwMode="auto">
            <a:xfrm>
              <a:off x="0" y="-238849"/>
              <a:ext cx="9342648" cy="5328592"/>
            </a:xfrm>
            <a:prstGeom prst="rect">
              <a:avLst/>
            </a:prstGeom>
            <a:solidFill>
              <a:srgbClr val="2C3F4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grpSp>
      <p:sp>
        <p:nvSpPr>
          <p:cNvPr id="3" name="椭圆 2" title=""/>
          <p:cNvSpPr/>
          <p:nvPr>
            <p:custDataLst>
              <p:tags r:id="rId8"/>
            </p:custDataLst>
          </p:nvPr>
        </p:nvSpPr>
        <p:spPr>
          <a:xfrm>
            <a:off x="1775520" y="1276570"/>
            <a:ext cx="2686373" cy="2686373"/>
          </a:xfrm>
          <a:prstGeom prst="ellipse">
            <a:avLst/>
          </a:prstGeom>
          <a:no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 name="文本框 3" title="">
            <a:extLst>
              <a:ext uri="{FF2B5EF4-FFF2-40B4-BE49-F238E27FC236}">
                <a16:creationId xmlns:a16="http://schemas.microsoft.com/office/drawing/2014/main" id="{39624A66-B92E-456D-5C90-5AE9138327D9}"/>
              </a:ext>
            </a:extLst>
          </p:cNvPr>
          <p:cNvSpPr txBox="1"/>
          <p:nvPr>
            <p:custDataLst>
              <p:tags r:id="rId9"/>
            </p:custDataLst>
          </p:nvPr>
        </p:nvSpPr>
        <p:spPr>
          <a:xfrm>
            <a:off x="1907952" y="1940865"/>
            <a:ext cx="2553941" cy="1569660"/>
          </a:xfrm>
          <a:prstGeom prst="rect">
            <a:avLst/>
          </a:prstGeom>
          <a:noFill/>
        </p:spPr>
        <p:txBody>
          <a:bodyPr wrap="square" rtlCol="0">
            <a:spAutoFit/>
          </a:bodyPr>
          <a:lstStyle/>
          <a:p>
            <a:r>
              <a:rPr lang="zh-CN" altLang="en-US" sz="2400" b="1" i="0">
                <a:solidFill>
                  <a:srgbClr val="4472C4"/>
                </a:solidFill>
                <a:effectLst/>
                <a:latin typeface="微软雅黑" panose="020b0503020204020204" pitchFamily="34" charset="-122"/>
                <a:ea typeface="微软雅黑" panose="020b0503020204020204" pitchFamily="34" charset="-122"/>
              </a:rPr>
              <a:t>黄河落天走东海，万里写入胸怀间。</a:t>
            </a:r>
            <a:endParaRPr lang="en-US" altLang="zh-CN" sz="2400" b="1" i="0">
              <a:solidFill>
                <a:srgbClr val="4472C4"/>
              </a:solidFill>
              <a:effectLst/>
              <a:latin typeface="微软雅黑" panose="020b0503020204020204" pitchFamily="34" charset="-122"/>
              <a:ea typeface="微软雅黑" panose="020b0503020204020204" pitchFamily="34" charset="-122"/>
            </a:endParaRPr>
          </a:p>
          <a:p>
            <a:r>
              <a:rPr lang="en-US" altLang="zh-CN" sz="2400" b="1" i="0">
                <a:solidFill>
                  <a:srgbClr val="4472C4"/>
                </a:solidFill>
                <a:effectLst/>
                <a:latin typeface="微软雅黑" panose="020b0503020204020204" pitchFamily="34" charset="-122"/>
                <a:ea typeface="微软雅黑" panose="020b0503020204020204" pitchFamily="34" charset="-122"/>
              </a:rPr>
              <a:t>                  ——</a:t>
            </a:r>
          </a:p>
          <a:p>
            <a:r>
              <a:rPr lang="zh-CN" altLang="en-US" sz="2400" b="1" i="0">
                <a:solidFill>
                  <a:srgbClr val="4472C4"/>
                </a:solidFill>
                <a:effectLst/>
                <a:latin typeface="微软雅黑" panose="020b0503020204020204" pitchFamily="34" charset="-122"/>
                <a:ea typeface="微软雅黑" panose="020b0503020204020204" pitchFamily="34" charset="-122"/>
              </a:rPr>
              <a:t>李白</a:t>
            </a:r>
            <a:r>
              <a:rPr lang="en-US" altLang="zh-CN" sz="2400" b="1" i="0">
                <a:solidFill>
                  <a:srgbClr val="4472C4"/>
                </a:solidFill>
                <a:effectLst/>
                <a:latin typeface="微软雅黑" panose="020b0503020204020204" pitchFamily="34" charset="-122"/>
                <a:ea typeface="微软雅黑" panose="020b0503020204020204" pitchFamily="34" charset="-122"/>
              </a:rPr>
              <a:t>《</a:t>
            </a:r>
            <a:r>
              <a:rPr lang="zh-CN" altLang="en-US" sz="2400" b="1" i="0">
                <a:solidFill>
                  <a:srgbClr val="4472C4"/>
                </a:solidFill>
                <a:effectLst/>
                <a:latin typeface="微软雅黑" panose="020b0503020204020204" pitchFamily="34" charset="-122"/>
                <a:ea typeface="微软雅黑" panose="020b0503020204020204" pitchFamily="34" charset="-122"/>
              </a:rPr>
              <a:t>赠裴十四</a:t>
            </a:r>
            <a:r>
              <a:rPr lang="en-US" altLang="zh-CN" sz="2400" b="1" i="0">
                <a:solidFill>
                  <a:srgbClr val="4472C4"/>
                </a:solidFill>
                <a:effectLst/>
                <a:latin typeface="微软雅黑" panose="020b0503020204020204" pitchFamily="34" charset="-122"/>
                <a:ea typeface="微软雅黑" panose="020b0503020204020204" pitchFamily="34" charset="-122"/>
              </a:rPr>
              <a:t>》</a:t>
            </a:r>
            <a:endParaRPr lang="zh-CN" altLang="en-US" sz="2400"/>
          </a:p>
        </p:txBody>
      </p:sp>
      <p:sp>
        <p:nvSpPr>
          <p:cNvPr id="5" name="文本框 4" title="">
            <a:extLst>
              <a:ext uri="{FF2B5EF4-FFF2-40B4-BE49-F238E27FC236}">
                <a16:creationId xmlns:a16="http://schemas.microsoft.com/office/drawing/2014/main" id="{27A1EBE2-7B2B-62A9-C1DB-B78F15CAB388}"/>
              </a:ext>
            </a:extLst>
          </p:cNvPr>
          <p:cNvSpPr txBox="1"/>
          <p:nvPr>
            <p:custDataLst>
              <p:tags r:id="rId10"/>
            </p:custDataLst>
          </p:nvPr>
        </p:nvSpPr>
        <p:spPr>
          <a:xfrm>
            <a:off x="5353433" y="1127760"/>
            <a:ext cx="6706135" cy="3970318"/>
          </a:xfrm>
          <a:prstGeom prst="rect">
            <a:avLst/>
          </a:prstGeom>
          <a:noFill/>
        </p:spPr>
        <p:txBody>
          <a:bodyPr wrap="square" rtlCol="0">
            <a:spAutoFit/>
          </a:bodyPr>
          <a:lstStyle/>
          <a:p>
            <a:pPr algn="just"/>
            <a:r>
              <a:rPr lang="zh-CN" altLang="en-US" sz="2800" b="0" i="0">
                <a:solidFill>
                  <a:srgbClr val="333333"/>
                </a:solidFill>
                <a:effectLst/>
                <a:latin typeface="楷体" panose="02010609060101010101" pitchFamily="49" charset="-122"/>
                <a:ea typeface="楷体" panose="02010609060101010101" pitchFamily="49" charset="-122"/>
              </a:rPr>
              <a:t>◎</a:t>
            </a:r>
            <a:r>
              <a:rPr lang="zh-CN" altLang="en-US" sz="2800" b="1" i="0">
                <a:solidFill>
                  <a:srgbClr val="333333"/>
                </a:solidFill>
                <a:effectLst/>
                <a:latin typeface="楷体" panose="02010609060101010101" pitchFamily="49" charset="-122"/>
                <a:ea typeface="楷体" panose="02010609060101010101" pitchFamily="49" charset="-122"/>
              </a:rPr>
              <a:t>适用主题</a:t>
            </a:r>
            <a:r>
              <a:rPr lang="zh-CN" altLang="en-US" sz="2800" b="0" i="0">
                <a:solidFill>
                  <a:srgbClr val="333333"/>
                </a:solidFill>
                <a:effectLst/>
                <a:latin typeface="楷体" panose="02010609060101010101" pitchFamily="49" charset="-122"/>
                <a:ea typeface="楷体" panose="02010609060101010101" pitchFamily="49" charset="-122"/>
              </a:rPr>
              <a:t>：赞颂宽阔胸襟、高尚品德</a:t>
            </a:r>
          </a:p>
          <a:p>
            <a:pPr algn="just"/>
            <a:r>
              <a:rPr lang="zh-CN" altLang="en-US" sz="2800" b="0" i="0">
                <a:solidFill>
                  <a:srgbClr val="333333"/>
                </a:solidFill>
                <a:effectLst/>
                <a:latin typeface="楷体" panose="02010609060101010101" pitchFamily="49" charset="-122"/>
                <a:ea typeface="楷体" panose="02010609060101010101" pitchFamily="49" charset="-122"/>
              </a:rPr>
              <a:t>◎</a:t>
            </a:r>
            <a:r>
              <a:rPr lang="zh-CN" altLang="en-US" sz="2800" b="1" i="0">
                <a:solidFill>
                  <a:srgbClr val="333333"/>
                </a:solidFill>
                <a:effectLst/>
                <a:latin typeface="楷体" panose="02010609060101010101" pitchFamily="49" charset="-122"/>
                <a:ea typeface="楷体" panose="02010609060101010101" pitchFamily="49" charset="-122"/>
              </a:rPr>
              <a:t>示例</a:t>
            </a:r>
            <a:r>
              <a:rPr lang="zh-CN" altLang="en-US" sz="2800" b="0" i="0">
                <a:solidFill>
                  <a:srgbClr val="333333"/>
                </a:solidFill>
                <a:effectLst/>
                <a:latin typeface="楷体" panose="02010609060101010101" pitchFamily="49" charset="-122"/>
                <a:ea typeface="楷体" panose="02010609060101010101" pitchFamily="49" charset="-122"/>
              </a:rPr>
              <a:t>：面对廉颇的处处为难，蔺相如选择以宽阔胸襟容忍退让，“先国家之急而后私仇也”，成就将相和的历史佳话；即使管仲曾挥箭相向，齐桓公仍不计前嫌，与之合力治理齐国以称霸天下。黄河落天走东海，万里写入胸怀间。胸怀天地气量，不计得失、不论成败之人，必有挥斥方遒之气力，必能开辟出今朝的新气象。</a:t>
            </a:r>
          </a:p>
        </p:txBody>
      </p:sp>
    </p:spTree>
    <p:extLst>
      <p:ext uri="{BB962C8B-B14F-4D97-AF65-F5344CB8AC3E}">
        <p14:creationId xmlns:p14="http://schemas.microsoft.com/office/powerpoint/2010/main" val="3640243921"/>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0" y="0"/>
            <a:ext cx="12192000" cy="68580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 name="图文框 3" title=""/>
          <p:cNvSpPr/>
          <p:nvPr>
            <p:custDataLst>
              <p:tags r:id="rId5"/>
            </p:custDataLst>
          </p:nvPr>
        </p:nvSpPr>
        <p:spPr>
          <a:xfrm>
            <a:off x="1103445" y="452669"/>
            <a:ext cx="4128459" cy="5280587"/>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9" name="矩形 8" title=""/>
          <p:cNvSpPr/>
          <p:nvPr>
            <p:custDataLst>
              <p:tags r:id="rId6"/>
            </p:custDataLst>
          </p:nvPr>
        </p:nvSpPr>
        <p:spPr>
          <a:xfrm>
            <a:off x="1103445" y="2229256"/>
            <a:ext cx="2928000" cy="3504000"/>
          </a:xfrm>
          <a:custGeom>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0" name="矩形 19" title=""/>
          <p:cNvSpPr/>
          <p:nvPr>
            <p:custDataLst>
              <p:tags r:id="rId7"/>
            </p:custDataLst>
          </p:nvPr>
        </p:nvSpPr>
        <p:spPr>
          <a:xfrm>
            <a:off x="11088555" y="6015093"/>
            <a:ext cx="240027" cy="198216"/>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3" name="文本框 2" title="">
            <a:extLst>
              <a:ext uri="{FF2B5EF4-FFF2-40B4-BE49-F238E27FC236}">
                <a16:creationId xmlns:a16="http://schemas.microsoft.com/office/drawing/2014/main" id="{4BE6ADD7-831D-3779-171B-514574533063}"/>
              </a:ext>
            </a:extLst>
          </p:cNvPr>
          <p:cNvSpPr txBox="1"/>
          <p:nvPr>
            <p:custDataLst>
              <p:tags r:id="rId8"/>
            </p:custDataLst>
          </p:nvPr>
        </p:nvSpPr>
        <p:spPr>
          <a:xfrm>
            <a:off x="1592580" y="1234440"/>
            <a:ext cx="3542310" cy="2492990"/>
          </a:xfrm>
          <a:prstGeom prst="rect">
            <a:avLst/>
          </a:prstGeom>
          <a:noFill/>
        </p:spPr>
        <p:txBody>
          <a:bodyPr wrap="square" rtlCol="0">
            <a:spAutoFit/>
          </a:bodyPr>
          <a:lstStyle/>
          <a:p>
            <a:r>
              <a:rPr lang="zh-CN" altLang="en-US" sz="3600" b="1" i="0">
                <a:effectLst/>
                <a:latin typeface="微软雅黑" panose="020b0503020204020204" pitchFamily="34" charset="-122"/>
                <a:ea typeface="微软雅黑" panose="020b0503020204020204" pitchFamily="34" charset="-122"/>
              </a:rPr>
              <a:t>青云当自致，</a:t>
            </a:r>
            <a:endParaRPr lang="en-US" altLang="zh-CN" sz="3600" b="1" i="0">
              <a:effectLst/>
              <a:latin typeface="微软雅黑" panose="020b0503020204020204" pitchFamily="34" charset="-122"/>
              <a:ea typeface="微软雅黑" panose="020b0503020204020204" pitchFamily="34" charset="-122"/>
            </a:endParaRPr>
          </a:p>
          <a:p>
            <a:r>
              <a:rPr lang="zh-CN" altLang="en-US" sz="3600" b="1" i="0">
                <a:effectLst/>
                <a:latin typeface="微软雅黑" panose="020b0503020204020204" pitchFamily="34" charset="-122"/>
                <a:ea typeface="微软雅黑" panose="020b0503020204020204" pitchFamily="34" charset="-122"/>
              </a:rPr>
              <a:t>何必求知音。</a:t>
            </a:r>
            <a:endParaRPr lang="en-US" altLang="zh-CN" sz="3600" b="1" i="0">
              <a:effectLst/>
              <a:latin typeface="微软雅黑" panose="020b0503020204020204" pitchFamily="34" charset="-122"/>
              <a:ea typeface="微软雅黑" panose="020b0503020204020204" pitchFamily="34" charset="-122"/>
            </a:endParaRPr>
          </a:p>
          <a:p>
            <a:endParaRPr lang="en-US" altLang="zh-CN" sz="3600" b="1" i="0">
              <a:effectLst/>
              <a:latin typeface="微软雅黑" panose="020b0503020204020204" pitchFamily="34" charset="-122"/>
              <a:ea typeface="微软雅黑" panose="020b0503020204020204" pitchFamily="34" charset="-122"/>
            </a:endParaRPr>
          </a:p>
          <a:p>
            <a:r>
              <a:rPr lang="en-US" altLang="zh-CN" sz="2400" b="1">
                <a:latin typeface="微软雅黑" panose="020b0503020204020204" pitchFamily="34" charset="-122"/>
                <a:ea typeface="微软雅黑" panose="020b0503020204020204" pitchFamily="34" charset="-122"/>
              </a:rPr>
              <a:t> </a:t>
            </a:r>
            <a:r>
              <a:rPr lang="en-US" altLang="zh-CN" sz="2400" b="1" i="0">
                <a:effectLst/>
                <a:latin typeface="微软雅黑" panose="020b0503020204020204" pitchFamily="34" charset="-122"/>
                <a:ea typeface="微软雅黑" panose="020b0503020204020204" pitchFamily="34" charset="-122"/>
              </a:rPr>
              <a:t>——</a:t>
            </a:r>
            <a:r>
              <a:rPr lang="zh-CN" altLang="en-US" sz="2400" b="1" i="0">
                <a:effectLst/>
                <a:latin typeface="微软雅黑" panose="020b0503020204020204" pitchFamily="34" charset="-122"/>
                <a:ea typeface="微软雅黑" panose="020b0503020204020204" pitchFamily="34" charset="-122"/>
              </a:rPr>
              <a:t>李白</a:t>
            </a:r>
            <a:r>
              <a:rPr lang="en-US" altLang="zh-CN" sz="2400" b="1" i="0">
                <a:effectLst/>
                <a:latin typeface="微软雅黑" panose="020b0503020204020204" pitchFamily="34" charset="-122"/>
                <a:ea typeface="微软雅黑" panose="020b0503020204020204" pitchFamily="34" charset="-122"/>
              </a:rPr>
              <a:t>《</a:t>
            </a:r>
            <a:r>
              <a:rPr lang="zh-CN" altLang="en-US" sz="2400" b="1" i="0">
                <a:effectLst/>
                <a:latin typeface="微软雅黑" panose="020b0503020204020204" pitchFamily="34" charset="-122"/>
                <a:ea typeface="微软雅黑" panose="020b0503020204020204" pitchFamily="34" charset="-122"/>
              </a:rPr>
              <a:t>冬夜醉宿龙门觉起言志</a:t>
            </a:r>
            <a:r>
              <a:rPr lang="en-US" altLang="zh-CN" sz="2400" b="1" i="0">
                <a:effectLst/>
                <a:latin typeface="微软雅黑" panose="020b0503020204020204" pitchFamily="34" charset="-122"/>
                <a:ea typeface="微软雅黑" panose="020b0503020204020204" pitchFamily="34" charset="-122"/>
              </a:rPr>
              <a:t>》</a:t>
            </a:r>
            <a:endParaRPr lang="zh-CN" altLang="en-US" sz="2400"/>
          </a:p>
        </p:txBody>
      </p:sp>
      <p:sp>
        <p:nvSpPr>
          <p:cNvPr id="6" name="文本框 5" title="">
            <a:extLst>
              <a:ext uri="{FF2B5EF4-FFF2-40B4-BE49-F238E27FC236}">
                <a16:creationId xmlns:a16="http://schemas.microsoft.com/office/drawing/2014/main" id="{71292140-2E5C-8BE8-7599-CD025C13B719}"/>
              </a:ext>
            </a:extLst>
          </p:cNvPr>
          <p:cNvSpPr txBox="1"/>
          <p:nvPr>
            <p:custDataLst>
              <p:tags r:id="rId9"/>
            </p:custDataLst>
          </p:nvPr>
        </p:nvSpPr>
        <p:spPr>
          <a:xfrm>
            <a:off x="6172200" y="519443"/>
            <a:ext cx="5349240" cy="5693866"/>
          </a:xfrm>
          <a:prstGeom prst="rect">
            <a:avLst/>
          </a:prstGeom>
          <a:noFill/>
        </p:spPr>
        <p:txBody>
          <a:bodyPr wrap="square" rtlCol="0">
            <a:spAutoFit/>
          </a:bodyPr>
          <a:lstStyle/>
          <a:p>
            <a:pPr algn="just"/>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适用主题</a:t>
            </a:r>
            <a:r>
              <a:rPr lang="zh-CN" altLang="en-US" sz="2800" b="0" i="0">
                <a:solidFill>
                  <a:srgbClr val="333333"/>
                </a:solidFill>
                <a:effectLst/>
                <a:latin typeface="微软雅黑" panose="020b0503020204020204" pitchFamily="34" charset="-122"/>
                <a:ea typeface="微软雅黑" panose="020b0503020204020204" pitchFamily="34" charset="-122"/>
              </a:rPr>
              <a:t>：自我奋斗、积极进取</a:t>
            </a:r>
            <a:endParaRPr lang="zh-CN" altLang="en-US" sz="2800" b="0" i="0">
              <a:solidFill>
                <a:srgbClr val="333333"/>
              </a:solidFill>
              <a:effectLst/>
              <a:latin typeface="system-ui"/>
            </a:endParaRPr>
          </a:p>
          <a:p>
            <a:pPr algn="just"/>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示例</a:t>
            </a:r>
            <a:r>
              <a:rPr lang="zh-CN" altLang="en-US" sz="2800" b="0" i="0">
                <a:solidFill>
                  <a:srgbClr val="333333"/>
                </a:solidFill>
                <a:effectLst/>
                <a:latin typeface="微软雅黑" panose="020b0503020204020204" pitchFamily="34" charset="-122"/>
                <a:ea typeface="微软雅黑" panose="020b0503020204020204" pitchFamily="34" charset="-122"/>
              </a:rPr>
              <a:t>：半岁时因药物导致失聪的江梦南，凭借顽强毅力和不懈努力，从无声世界里突围。她不仅如愿考取清华大学博士，还怀着“解决生命健康难题”的学术志向笃定前行，最终入选“感动中国”年度人物。青云当自致，何必求知音。以积极的心态面对困境，以奋斗的姿态迎接未来，理想之花终会绽放，这便是努力最好的回报。</a:t>
            </a:r>
            <a:endParaRPr lang="zh-CN" altLang="en-US" sz="2800" b="0" i="0">
              <a:solidFill>
                <a:srgbClr val="333333"/>
              </a:solidFill>
              <a:effectLst/>
              <a:latin typeface="system-ui"/>
            </a:endParaRPr>
          </a:p>
        </p:txBody>
      </p:sp>
    </p:spTree>
    <p:extLst>
      <p:ext uri="{BB962C8B-B14F-4D97-AF65-F5344CB8AC3E}">
        <p14:creationId xmlns:p14="http://schemas.microsoft.com/office/powerpoint/2010/main" val="239681772"/>
      </p:ext>
    </p:extLst>
  </p:cSld>
  <p:clrMapOvr>
    <a:masterClrMapping/>
  </p:clrMapOvr>
  <p:transition spd="slow">
    <p:push dir="d"/>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0" y="0"/>
            <a:ext cx="12192000" cy="68580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图文框 3" title=""/>
          <p:cNvSpPr/>
          <p:nvPr>
            <p:custDataLst>
              <p:tags r:id="rId5"/>
            </p:custDataLst>
          </p:nvPr>
        </p:nvSpPr>
        <p:spPr>
          <a:xfrm>
            <a:off x="1103445" y="452669"/>
            <a:ext cx="4128459" cy="5280587"/>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 name="矩形 8" title=""/>
          <p:cNvSpPr/>
          <p:nvPr>
            <p:custDataLst>
              <p:tags r:id="rId6"/>
            </p:custDataLst>
          </p:nvPr>
        </p:nvSpPr>
        <p:spPr>
          <a:xfrm>
            <a:off x="1103445" y="2229256"/>
            <a:ext cx="2928000" cy="3504000"/>
          </a:xfrm>
          <a:custGeom>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title=""/>
          <p:cNvSpPr/>
          <p:nvPr>
            <p:custDataLst>
              <p:tags r:id="rId7"/>
            </p:custDataLst>
          </p:nvPr>
        </p:nvSpPr>
        <p:spPr>
          <a:xfrm>
            <a:off x="11088555" y="6015093"/>
            <a:ext cx="240027" cy="198216"/>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文本框 2" title="">
            <a:extLst>
              <a:ext uri="{FF2B5EF4-FFF2-40B4-BE49-F238E27FC236}">
                <a16:creationId xmlns:a16="http://schemas.microsoft.com/office/drawing/2014/main" id="{4BE6ADD7-831D-3779-171B-514574533063}"/>
              </a:ext>
            </a:extLst>
          </p:cNvPr>
          <p:cNvSpPr txBox="1"/>
          <p:nvPr>
            <p:custDataLst>
              <p:tags r:id="rId8"/>
            </p:custDataLst>
          </p:nvPr>
        </p:nvSpPr>
        <p:spPr>
          <a:xfrm>
            <a:off x="1592580" y="1234440"/>
            <a:ext cx="354231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600" b="1" i="0">
                <a:effectLst/>
                <a:latin typeface="微软雅黑" panose="020b0503020204020204" pitchFamily="34" charset="-122"/>
                <a:ea typeface="微软雅黑" panose="020b0503020204020204" pitchFamily="34" charset="-122"/>
              </a:rPr>
              <a:t>梦绕边城月，</a:t>
            </a:r>
            <a:endParaRPr lang="en-US" altLang="zh-CN" sz="3600" b="1" i="0">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3600" b="1" i="0">
                <a:effectLst/>
                <a:latin typeface="微软雅黑" panose="020b0503020204020204" pitchFamily="34" charset="-122"/>
                <a:ea typeface="微软雅黑" panose="020b0503020204020204" pitchFamily="34" charset="-122"/>
              </a:rPr>
              <a:t>心飞故国楼。</a:t>
            </a:r>
            <a:endParaRPr lang="en-US" altLang="zh-CN" sz="3600" b="1" i="0">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z="3600" b="1">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3600" b="1" i="0">
                <a:effectLst/>
                <a:latin typeface="微软雅黑" panose="020b0503020204020204" pitchFamily="34" charset="-122"/>
                <a:ea typeface="微软雅黑" panose="020b0503020204020204" pitchFamily="34" charset="-122"/>
              </a:rPr>
              <a:t>——</a:t>
            </a:r>
            <a:r>
              <a:rPr lang="zh-CN" altLang="en-US" sz="2400" b="1" i="0">
                <a:effectLst/>
                <a:latin typeface="微软雅黑" panose="020b0503020204020204" pitchFamily="34" charset="-122"/>
                <a:ea typeface="微软雅黑" panose="020b0503020204020204" pitchFamily="34" charset="-122"/>
              </a:rPr>
              <a:t>李白</a:t>
            </a:r>
            <a:r>
              <a:rPr lang="en-US" altLang="zh-CN" sz="2400" b="1" i="0">
                <a:effectLst/>
                <a:latin typeface="微软雅黑" panose="020b0503020204020204" pitchFamily="34" charset="-122"/>
                <a:ea typeface="微软雅黑" panose="020b0503020204020204" pitchFamily="34" charset="-122"/>
              </a:rPr>
              <a:t>《</a:t>
            </a:r>
            <a:r>
              <a:rPr lang="zh-CN" altLang="en-US" sz="2400" b="1" i="0">
                <a:effectLst/>
                <a:latin typeface="微软雅黑" panose="020b0503020204020204" pitchFamily="34" charset="-122"/>
                <a:ea typeface="微软雅黑" panose="020b0503020204020204" pitchFamily="34" charset="-122"/>
              </a:rPr>
              <a:t>太原早秋</a:t>
            </a:r>
            <a:r>
              <a:rPr lang="en-US" altLang="zh-CN" sz="2400" b="1" i="0">
                <a:solidFill>
                  <a:srgbClr val="4472C4"/>
                </a:solidFill>
                <a:effectLst/>
                <a:latin typeface="微软雅黑" panose="020b0503020204020204" pitchFamily="34" charset="-122"/>
                <a:ea typeface="微软雅黑" panose="020b0503020204020204" pitchFamily="34" charset="-122"/>
              </a:rPr>
              <a:t>》</a:t>
            </a: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文本框 5" title="">
            <a:extLst>
              <a:ext uri="{FF2B5EF4-FFF2-40B4-BE49-F238E27FC236}">
                <a16:creationId xmlns:a16="http://schemas.microsoft.com/office/drawing/2014/main" id="{71292140-2E5C-8BE8-7599-CD025C13B719}"/>
              </a:ext>
            </a:extLst>
          </p:cNvPr>
          <p:cNvSpPr txBox="1"/>
          <p:nvPr>
            <p:custDataLst>
              <p:tags r:id="rId9"/>
            </p:custDataLst>
          </p:nvPr>
        </p:nvSpPr>
        <p:spPr>
          <a:xfrm>
            <a:off x="6172200" y="519443"/>
            <a:ext cx="5349240" cy="5262979"/>
          </a:xfrm>
          <a:prstGeom prst="rect">
            <a:avLst/>
          </a:prstGeom>
          <a:noFill/>
        </p:spPr>
        <p:txBody>
          <a:bodyPr wrap="square" rtlCol="0">
            <a:spAutoFit/>
          </a:bodyPr>
          <a:lstStyle/>
          <a:p>
            <a:pPr algn="just"/>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适用主题</a:t>
            </a:r>
            <a:r>
              <a:rPr lang="zh-CN" altLang="en-US" sz="2800" b="0" i="0">
                <a:solidFill>
                  <a:srgbClr val="333333"/>
                </a:solidFill>
                <a:effectLst/>
                <a:latin typeface="微软雅黑" panose="020b0503020204020204" pitchFamily="34" charset="-122"/>
                <a:ea typeface="微软雅黑" panose="020b0503020204020204" pitchFamily="34" charset="-122"/>
              </a:rPr>
              <a:t>：爱国、思乡</a:t>
            </a:r>
            <a:endParaRPr lang="zh-CN" altLang="en-US" sz="2800" b="0" i="0">
              <a:solidFill>
                <a:srgbClr val="333333"/>
              </a:solidFill>
              <a:effectLst/>
              <a:latin typeface="system-ui"/>
            </a:endParaRPr>
          </a:p>
          <a:p>
            <a:pPr algn="just"/>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示例</a:t>
            </a:r>
            <a:r>
              <a:rPr lang="zh-CN" altLang="en-US" sz="2800" b="0" i="0">
                <a:solidFill>
                  <a:srgbClr val="333333"/>
                </a:solidFill>
                <a:effectLst/>
                <a:latin typeface="微软雅黑" panose="020b0503020204020204" pitchFamily="34" charset="-122"/>
                <a:ea typeface="微软雅黑" panose="020b0503020204020204" pitchFamily="34" charset="-122"/>
              </a:rPr>
              <a:t>：中国航天之父钱学森在赴美留学工作期间，始终心系故土，他暗自下决心，学有所成就回去报效祖国。梦绕边城月，心飞故国楼。新中国成立后，即便回国之路十分艰难，他依然选择放弃美国的优待，投身祖国航天事业。现如今国力蒸蒸日上，作为新时代青年，我们更应有一份热发一份光，为祖国的发展增添一份炬火。</a:t>
            </a:r>
            <a:endParaRPr lang="zh-CN" altLang="en-US" sz="2800" b="0" i="0">
              <a:solidFill>
                <a:srgbClr val="333333"/>
              </a:solidFill>
              <a:effectLst/>
              <a:latin typeface="system-ui"/>
            </a:endParaRPr>
          </a:p>
        </p:txBody>
      </p:sp>
    </p:spTree>
    <p:extLst>
      <p:ext uri="{BB962C8B-B14F-4D97-AF65-F5344CB8AC3E}">
        <p14:creationId xmlns:p14="http://schemas.microsoft.com/office/powerpoint/2010/main" val="3616155646"/>
      </p:ext>
    </p:extLst>
  </p:cSld>
  <p:clrMapOvr>
    <a:masterClrMapping/>
  </p:clrMapOvr>
  <p:transition spd="slow">
    <p:push dir="d"/>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0" y="0"/>
            <a:ext cx="12192000" cy="68580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图文框 3" title=""/>
          <p:cNvSpPr/>
          <p:nvPr>
            <p:custDataLst>
              <p:tags r:id="rId5"/>
            </p:custDataLst>
          </p:nvPr>
        </p:nvSpPr>
        <p:spPr>
          <a:xfrm>
            <a:off x="1103445" y="452669"/>
            <a:ext cx="4128459" cy="5280587"/>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 name="矩形 8" title=""/>
          <p:cNvSpPr/>
          <p:nvPr>
            <p:custDataLst>
              <p:tags r:id="rId6"/>
            </p:custDataLst>
          </p:nvPr>
        </p:nvSpPr>
        <p:spPr>
          <a:xfrm>
            <a:off x="1103445" y="2229256"/>
            <a:ext cx="2928000" cy="3504000"/>
          </a:xfrm>
          <a:custGeom>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title=""/>
          <p:cNvSpPr/>
          <p:nvPr>
            <p:custDataLst>
              <p:tags r:id="rId7"/>
            </p:custDataLst>
          </p:nvPr>
        </p:nvSpPr>
        <p:spPr>
          <a:xfrm>
            <a:off x="11088555" y="6015093"/>
            <a:ext cx="240027" cy="198216"/>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文本框 2" title="">
            <a:extLst>
              <a:ext uri="{FF2B5EF4-FFF2-40B4-BE49-F238E27FC236}">
                <a16:creationId xmlns:a16="http://schemas.microsoft.com/office/drawing/2014/main" id="{4BE6ADD7-831D-3779-171B-514574533063}"/>
              </a:ext>
            </a:extLst>
          </p:cNvPr>
          <p:cNvSpPr txBox="1"/>
          <p:nvPr>
            <p:custDataLst>
              <p:tags r:id="rId8"/>
            </p:custDataLst>
          </p:nvPr>
        </p:nvSpPr>
        <p:spPr>
          <a:xfrm>
            <a:off x="1592580" y="1234440"/>
            <a:ext cx="3542310" cy="2677656"/>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长风几万里，</a:t>
            </a:r>
            <a:endParaRPr kumimoji="0" lang="en-US" altLang="zh-CN" sz="3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吹度玉门关。</a:t>
            </a:r>
            <a:endParaRPr kumimoji="0" lang="en-US" altLang="zh-CN" sz="3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z="3600" b="1">
              <a:solidFill>
                <a:prstClr val="black"/>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李白</a:t>
            </a:r>
            <a:r>
              <a:rPr kumimoji="0" lang="en-US" altLang="zh-CN" sz="24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关山月</a:t>
            </a:r>
            <a:r>
              <a:rPr kumimoji="0" lang="en-US" altLang="zh-CN" sz="24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3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文本框 5" title="">
            <a:extLst>
              <a:ext uri="{FF2B5EF4-FFF2-40B4-BE49-F238E27FC236}">
                <a16:creationId xmlns:a16="http://schemas.microsoft.com/office/drawing/2014/main" id="{71292140-2E5C-8BE8-7599-CD025C13B719}"/>
              </a:ext>
            </a:extLst>
          </p:cNvPr>
          <p:cNvSpPr txBox="1"/>
          <p:nvPr>
            <p:custDataLst>
              <p:tags r:id="rId9"/>
            </p:custDataLst>
          </p:nvPr>
        </p:nvSpPr>
        <p:spPr>
          <a:xfrm>
            <a:off x="6172200" y="519443"/>
            <a:ext cx="5349240" cy="5693866"/>
          </a:xfrm>
          <a:prstGeom prst="rect">
            <a:avLst/>
          </a:prstGeom>
          <a:noFill/>
        </p:spPr>
        <p:txBody>
          <a:bodyPr wrap="square" rtlCol="0">
            <a:spAutoFit/>
          </a:bodyPr>
          <a:lstStyle/>
          <a:p>
            <a:pPr algn="just"/>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适用主题</a:t>
            </a:r>
            <a:r>
              <a:rPr lang="zh-CN" altLang="en-US" sz="2800" b="0" i="0">
                <a:solidFill>
                  <a:srgbClr val="333333"/>
                </a:solidFill>
                <a:effectLst/>
                <a:latin typeface="微软雅黑" panose="020b0503020204020204" pitchFamily="34" charset="-122"/>
                <a:ea typeface="微软雅黑" panose="020b0503020204020204" pitchFamily="34" charset="-122"/>
              </a:rPr>
              <a:t>：为国效力、远大理想</a:t>
            </a:r>
            <a:endParaRPr lang="zh-CN" altLang="en-US" sz="2800" b="0" i="0">
              <a:solidFill>
                <a:srgbClr val="333333"/>
              </a:solidFill>
              <a:effectLst/>
              <a:latin typeface="system-ui"/>
            </a:endParaRPr>
          </a:p>
          <a:p>
            <a:pPr algn="just"/>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示例</a:t>
            </a:r>
            <a:r>
              <a:rPr lang="zh-CN" altLang="en-US" sz="2800" b="0" i="0">
                <a:solidFill>
                  <a:srgbClr val="333333"/>
                </a:solidFill>
                <a:effectLst/>
                <a:latin typeface="微软雅黑" panose="020b0503020204020204" pitchFamily="34" charset="-122"/>
                <a:ea typeface="微软雅黑" panose="020b0503020204020204" pitchFamily="34" charset="-122"/>
              </a:rPr>
              <a:t>：林占熺扎根宁夏荒漠三十个春秋，研发出菌草技术，成功让当地脱贫致富；戍边战士陈祥榕为保卫国土，跟外军进行英勇战斗直至壮烈牺牲，年仅</a:t>
            </a:r>
            <a:r>
              <a:rPr lang="en-US" altLang="zh-CN" sz="2800" b="0" i="0">
                <a:solidFill>
                  <a:srgbClr val="333333"/>
                </a:solidFill>
                <a:effectLst/>
                <a:latin typeface="微软雅黑" panose="020b0503020204020204" pitchFamily="34" charset="-122"/>
                <a:ea typeface="微软雅黑" panose="020b0503020204020204" pitchFamily="34" charset="-122"/>
              </a:rPr>
              <a:t>19</a:t>
            </a:r>
            <a:r>
              <a:rPr lang="zh-CN" altLang="en-US" sz="2800" b="0" i="0">
                <a:solidFill>
                  <a:srgbClr val="333333"/>
                </a:solidFill>
                <a:effectLst/>
                <a:latin typeface="微软雅黑" panose="020b0503020204020204" pitchFamily="34" charset="-122"/>
                <a:ea typeface="微软雅黑" panose="020b0503020204020204" pitchFamily="34" charset="-122"/>
              </a:rPr>
              <a:t>岁的他，生命永远定格在群峰耸立的加勒万河谷。长风几万里，吹度玉门关。他们前往祖国最需要的地方，用青春书写对祖国的爱、用生命实现远大理想与抱负，为国效力，不负韶华。</a:t>
            </a:r>
            <a:endParaRPr lang="zh-CN" altLang="en-US" sz="2800" b="0" i="0">
              <a:solidFill>
                <a:srgbClr val="333333"/>
              </a:solidFill>
              <a:effectLst/>
              <a:latin typeface="system-ui"/>
            </a:endParaRPr>
          </a:p>
        </p:txBody>
      </p:sp>
    </p:spTree>
    <p:extLst>
      <p:ext uri="{BB962C8B-B14F-4D97-AF65-F5344CB8AC3E}">
        <p14:creationId xmlns:p14="http://schemas.microsoft.com/office/powerpoint/2010/main" val="712667724"/>
      </p:ext>
    </p:extLst>
  </p:cSld>
  <p:clrMapOvr>
    <a:masterClrMapping/>
  </p:clrMapOvr>
  <p:transition spd="slow">
    <p:push dir="d"/>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a:extLst>
              <a:ext uri="{FF2B5EF4-FFF2-40B4-BE49-F238E27FC236}">
                <a16:creationId xmlns:a16="http://schemas.microsoft.com/office/drawing/2014/main" id="{02B05BC5-B080-4257-8F20-A9D255245297}"/>
              </a:ext>
            </a:extLst>
          </p:cNvPr>
          <p:cNvGrpSpPr/>
          <p:nvPr>
            <p:custDataLst>
              <p:tags r:id="rId3"/>
            </p:custDataLst>
          </p:nvPr>
        </p:nvGrpSpPr>
        <p:grpSpPr>
          <a:xfrm>
            <a:off x="3130655" y="2590297"/>
            <a:ext cx="5644996" cy="2650288"/>
            <a:chOff x="2917295" y="2395982"/>
            <a:chExt cx="5644996" cy="2650288"/>
          </a:xfrm>
        </p:grpSpPr>
        <p:grpSp>
          <p:nvGrpSpPr>
            <p:cNvPr id="2" name="组合 1">
              <a:extLst>
                <a:ext uri="{FF2B5EF4-FFF2-40B4-BE49-F238E27FC236}">
                  <a16:creationId xmlns:a16="http://schemas.microsoft.com/office/drawing/2014/main" id="{F2E37491-D64F-454E-B67C-4C35B6DD1748}"/>
                </a:ext>
              </a:extLst>
            </p:cNvPr>
            <p:cNvGrpSpPr/>
            <p:nvPr>
              <p:custDataLst>
                <p:tags r:id="rId4"/>
              </p:custDataLst>
            </p:nvPr>
          </p:nvGrpSpPr>
          <p:grpSpPr>
            <a:xfrm rot="5400000">
              <a:off x="4504503" y="808774"/>
              <a:ext cx="2404618" cy="5579034"/>
              <a:chOff x="1504032" y="2298700"/>
              <a:chExt cx="1655456" cy="3524250"/>
            </a:xfrm>
          </p:grpSpPr>
          <p:sp>
            <p:nvSpPr>
              <p:cNvPr id="15" name="缺角矩形 14">
                <a:extLst>
                  <a:ext uri="{FF2B5EF4-FFF2-40B4-BE49-F238E27FC236}">
                    <a16:creationId xmlns:a16="http://schemas.microsoft.com/office/drawing/2014/main" id="{1F6F02A2-AEE3-433C-A1AB-DE07AFE0A246}"/>
                  </a:ext>
                </a:extLst>
              </p:cNvPr>
              <p:cNvSpPr/>
              <p:nvPr>
                <p:custDataLst>
                  <p:tags r:id="rId5"/>
                </p:custDataLst>
              </p:nvPr>
            </p:nvSpPr>
            <p:spPr>
              <a:xfrm>
                <a:off x="1504032" y="2298700"/>
                <a:ext cx="1655456" cy="3524250"/>
              </a:xfrm>
              <a:prstGeom prst="plaque">
                <a:avLst>
                  <a:gd name="adj" fmla="val 3624"/>
                </a:avLst>
              </a:prstGeom>
              <a:solidFill>
                <a:schemeClr val="bg1"/>
              </a:solidFill>
              <a:ln>
                <a:noFill/>
              </a:ln>
              <a:effectLst>
                <a:outerShdw blurRad="279400" dist="38100" dir="8100000" algn="tr" rotWithShape="0">
                  <a:srgbClr val="7A5F4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6" name="缺角矩形 15">
                <a:extLst>
                  <a:ext uri="{FF2B5EF4-FFF2-40B4-BE49-F238E27FC236}">
                    <a16:creationId xmlns:a16="http://schemas.microsoft.com/office/drawing/2014/main" id="{E7854568-1596-4D19-AC37-3088CB0D00C8}"/>
                  </a:ext>
                </a:extLst>
              </p:cNvPr>
              <p:cNvSpPr/>
              <p:nvPr>
                <p:custDataLst>
                  <p:tags r:id="rId6"/>
                </p:custDataLst>
              </p:nvPr>
            </p:nvSpPr>
            <p:spPr>
              <a:xfrm>
                <a:off x="1536979" y="2330450"/>
                <a:ext cx="1589562" cy="3460750"/>
              </a:xfrm>
              <a:prstGeom prst="plaque">
                <a:avLst>
                  <a:gd name="adj" fmla="val 3624"/>
                </a:avLst>
              </a:prstGeom>
              <a:noFill/>
              <a:ln>
                <a:solidFill>
                  <a:srgbClr val="5C6469"/>
                </a:solidFill>
              </a:ln>
              <a:effectLst>
                <a:outerShdw blurRad="2794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
          <p:nvSpPr>
            <p:cNvPr id="17" name="文本框 16">
              <a:extLst>
                <a:ext uri="{FF2B5EF4-FFF2-40B4-BE49-F238E27FC236}">
                  <a16:creationId xmlns:a16="http://schemas.microsoft.com/office/drawing/2014/main" id="{1CC7B355-B8B2-47A8-8097-694764A13F8A}"/>
                </a:ext>
              </a:extLst>
            </p:cNvPr>
            <p:cNvSpPr txBox="1"/>
            <p:nvPr>
              <p:custDataLst>
                <p:tags r:id="rId7"/>
              </p:custDataLst>
            </p:nvPr>
          </p:nvSpPr>
          <p:spPr>
            <a:xfrm>
              <a:off x="4329514" y="3066957"/>
              <a:ext cx="2754595" cy="584775"/>
            </a:xfrm>
            <a:prstGeom prst="rect">
              <a:avLst/>
            </a:prstGeom>
            <a:noFill/>
          </p:spPr>
          <p:txBody>
            <a:bodyPr vert="horz"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3200" b="1" i="0">
                  <a:solidFill>
                    <a:srgbClr val="C00000"/>
                  </a:solidFill>
                  <a:effectLst/>
                  <a:latin typeface="微软雅黑" panose="020b0503020204020204" pitchFamily="34" charset="-122"/>
                  <a:ea typeface="微软雅黑" panose="020b0503020204020204" pitchFamily="34" charset="-122"/>
                </a:rPr>
                <a:t>相 关 时 评</a:t>
              </a:r>
              <a:endParaRPr kumimoji="0" lang="zh-CN" altLang="en-US"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endParaRPr>
            </a:p>
          </p:txBody>
        </p:sp>
        <p:pic>
          <p:nvPicPr>
            <p:cNvPr id="74" name="图片 73">
              <a:extLst>
                <a:ext uri="{FF2B5EF4-FFF2-40B4-BE49-F238E27FC236}">
                  <a16:creationId xmlns:a16="http://schemas.microsoft.com/office/drawing/2014/main" id="{2DB28A87-E843-41C7-99AA-F0B2F5B9F1CB}"/>
                </a:ext>
              </a:extLst>
            </p:cNvPr>
            <p:cNvPicPr>
              <a:picLocks noChangeAspect="1"/>
            </p:cNvPicPr>
            <p:nvPr>
              <p:custDataLst>
                <p:tags r:id="rId9"/>
              </p:custDataLst>
            </p:nvPr>
          </p:nvPicPr>
          <p:blipFill>
            <a:blip r:embed="rId8">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a:off x="2917295" y="3669010"/>
              <a:ext cx="2531958" cy="1377260"/>
            </a:xfrm>
            <a:prstGeom prst="rect">
              <a:avLst/>
            </a:prstGeom>
          </p:spPr>
        </p:pic>
        <p:pic>
          <p:nvPicPr>
            <p:cNvPr id="43" name="图片 42">
              <a:extLst>
                <a:ext uri="{FF2B5EF4-FFF2-40B4-BE49-F238E27FC236}">
                  <a16:creationId xmlns:a16="http://schemas.microsoft.com/office/drawing/2014/main" id="{BEEB9238-9068-49E0-BA23-2229821315A4}"/>
                </a:ext>
              </a:extLst>
            </p:cNvPr>
            <p:cNvPicPr>
              <a:picLocks noChangeAspect="1"/>
            </p:cNvPicPr>
            <p:nvPr>
              <p:custDataLst>
                <p:tags r:id="rId10"/>
              </p:custDataLst>
            </p:nvPr>
          </p:nvPicPr>
          <p:blipFill>
            <a:blip r:embed="rId8">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flipH="1">
              <a:off x="6030333" y="3669010"/>
              <a:ext cx="2531958" cy="1377260"/>
            </a:xfrm>
            <a:prstGeom prst="rect">
              <a:avLst/>
            </a:prstGeom>
          </p:spPr>
        </p:pic>
      </p:grpSp>
      <p:grpSp>
        <p:nvGrpSpPr>
          <p:cNvPr id="522" name="组合 521" title="">
            <a:extLst>
              <a:ext uri="{FF2B5EF4-FFF2-40B4-BE49-F238E27FC236}">
                <a16:creationId xmlns:a16="http://schemas.microsoft.com/office/drawing/2014/main" id="{3199EF19-39F4-488E-910E-F07AAA5CE26E}"/>
              </a:ext>
            </a:extLst>
          </p:cNvPr>
          <p:cNvGrpSpPr/>
          <p:nvPr>
            <p:custDataLst>
              <p:tags r:id="rId11"/>
            </p:custDataLst>
          </p:nvPr>
        </p:nvGrpSpPr>
        <p:grpSpPr>
          <a:xfrm>
            <a:off x="4932327" y="1617415"/>
            <a:ext cx="1548968" cy="1548968"/>
            <a:chOff x="1842143" y="2131364"/>
            <a:chExt cx="1548968" cy="1548968"/>
          </a:xfrm>
        </p:grpSpPr>
        <p:pic>
          <p:nvPicPr>
            <p:cNvPr id="23" name="图片 22">
              <a:extLst>
                <a:ext uri="{FF2B5EF4-FFF2-40B4-BE49-F238E27FC236}">
                  <a16:creationId xmlns:a16="http://schemas.microsoft.com/office/drawing/2014/main" id="{1B07C3BA-3005-4736-9215-F3C847F46DFA}"/>
                </a:ext>
              </a:extLst>
            </p:cNvPr>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a:xfrm>
              <a:off x="1842143" y="2131364"/>
              <a:ext cx="1548968" cy="1548968"/>
            </a:xfrm>
            <a:prstGeom prst="rect">
              <a:avLst/>
            </a:prstGeom>
            <a:effectLst/>
          </p:spPr>
        </p:pic>
        <p:sp>
          <p:nvSpPr>
            <p:cNvPr id="24" name="文本框 23">
              <a:extLst>
                <a:ext uri="{FF2B5EF4-FFF2-40B4-BE49-F238E27FC236}">
                  <a16:creationId xmlns:a16="http://schemas.microsoft.com/office/drawing/2014/main" id="{C2541E62-4E4C-4313-8BA7-FBFFBB90A511}"/>
                </a:ext>
              </a:extLst>
            </p:cNvPr>
            <p:cNvSpPr txBox="1"/>
            <p:nvPr>
              <p:custDataLst>
                <p:tags r:id="rId14"/>
              </p:custDataLst>
            </p:nvPr>
          </p:nvSpPr>
          <p:spPr>
            <a:xfrm>
              <a:off x="2175969" y="2446493"/>
              <a:ext cx="881319" cy="918688"/>
            </a:xfrm>
            <a:prstGeom prst="rect">
              <a:avLst/>
            </a:prstGeom>
            <a:noFill/>
            <a:effectLst/>
          </p:spPr>
          <p:txBody>
            <a:bodyPr wrap="square" lIns="181966" tIns="90983" rIns="181966" bIns="90983"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4776">
                  <a:solidFill>
                    <a:srgbClr val="FFFFFF"/>
                  </a:solidFill>
                  <a:latin typeface="方正楷体简体" panose="02000000000000000000" pitchFamily="2" charset="-122"/>
                  <a:ea typeface="方正楷体简体" panose="02000000000000000000" pitchFamily="2" charset="-122"/>
                </a:rPr>
                <a:t>伍</a:t>
              </a:r>
              <a:endParaRPr kumimoji="0" lang="zh-CN" altLang="en-US" sz="4776"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Tree>
    <p:extLst>
      <p:ext uri="{BB962C8B-B14F-4D97-AF65-F5344CB8AC3E}">
        <p14:creationId xmlns:p14="http://schemas.microsoft.com/office/powerpoint/2010/main" val="31782409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p:cTn id="7" dur="500" fill="hold"/>
                                        <p:tgtEl>
                                          <p:spTgt spid="522"/>
                                        </p:tgtEl>
                                        <p:attrNameLst>
                                          <p:attrName>ppt_w</p:attrName>
                                        </p:attrNameLst>
                                      </p:cBhvr>
                                      <p:tavLst>
                                        <p:tav tm="0">
                                          <p:val>
                                            <p:fltVal val="0"/>
                                          </p:val>
                                        </p:tav>
                                        <p:tav tm="100000">
                                          <p:val>
                                            <p:strVal val="#ppt_w"/>
                                          </p:val>
                                        </p:tav>
                                      </p:tavLst>
                                    </p:anim>
                                    <p:anim calcmode="lin" valueType="num">
                                      <p:cBhvr>
                                        <p:cTn id="8" dur="500" fill="hold"/>
                                        <p:tgtEl>
                                          <p:spTgt spid="522"/>
                                        </p:tgtEl>
                                        <p:attrNameLst>
                                          <p:attrName>ppt_h</p:attrName>
                                        </p:attrNameLst>
                                      </p:cBhvr>
                                      <p:tavLst>
                                        <p:tav tm="0">
                                          <p:val>
                                            <p:fltVal val="0"/>
                                          </p:val>
                                        </p:tav>
                                        <p:tav tm="100000">
                                          <p:val>
                                            <p:strVal val="#ppt_h"/>
                                          </p:val>
                                        </p:tav>
                                      </p:tavLst>
                                    </p:anim>
                                    <p:anim calcmode="lin" valueType="num">
                                      <p:cBhvr>
                                        <p:cTn id="9" dur="500" fill="hold"/>
                                        <p:tgtEl>
                                          <p:spTgt spid="522"/>
                                        </p:tgtEl>
                                        <p:attrNameLst>
                                          <p:attrName>style.rotation</p:attrName>
                                        </p:attrNameLst>
                                      </p:cBhvr>
                                      <p:tavLst>
                                        <p:tav tm="0">
                                          <p:val>
                                            <p:fltVal val="360"/>
                                          </p:val>
                                        </p:tav>
                                        <p:tav tm="100000">
                                          <p:val>
                                            <p:fltVal val="0"/>
                                          </p:val>
                                        </p:tav>
                                      </p:tavLst>
                                    </p:anim>
                                    <p:animEffect transition="in" filter="fade">
                                      <p:cBhvr>
                                        <p:cTn id="10" dur="500"/>
                                        <p:tgtEl>
                                          <p:spTgt spid="522"/>
                                        </p:tgtEl>
                                      </p:cBhvr>
                                    </p:animEffect>
                                  </p:childTnLst>
                                </p:cTn>
                              </p:par>
                              <p:par>
                                <p:cTn id="11" presetID="53" presetClass="entr" presetSubtype="16" fill="hold" nodeType="withEffect">
                                  <p:stCondLst>
                                    <p:cond delay="0"/>
                                  </p:stCondLst>
                                  <p:childTnLst>
                                    <p:set>
                                      <p:cBhvr>
                                        <p:cTn id="12" dur="1" fill="hold">
                                          <p:stCondLst>
                                            <p:cond delay="0"/>
                                          </p:stCondLst>
                                        </p:cTn>
                                        <p:tgtEl>
                                          <p:spTgt spid="522"/>
                                        </p:tgtEl>
                                        <p:attrNameLst>
                                          <p:attrName>style.visibility</p:attrName>
                                        </p:attrNameLst>
                                      </p:cBhvr>
                                      <p:to>
                                        <p:strVal val="visible"/>
                                      </p:to>
                                    </p:set>
                                    <p:anim calcmode="lin" valueType="num">
                                      <p:cBhvr>
                                        <p:cTn id="13" dur="500" fill="hold"/>
                                        <p:tgtEl>
                                          <p:spTgt spid="522"/>
                                        </p:tgtEl>
                                        <p:attrNameLst>
                                          <p:attrName>ppt_w</p:attrName>
                                        </p:attrNameLst>
                                      </p:cBhvr>
                                      <p:tavLst>
                                        <p:tav tm="0">
                                          <p:val>
                                            <p:fltVal val="0"/>
                                          </p:val>
                                        </p:tav>
                                        <p:tav tm="100000">
                                          <p:val>
                                            <p:strVal val="#ppt_w"/>
                                          </p:val>
                                        </p:tav>
                                      </p:tavLst>
                                    </p:anim>
                                    <p:anim calcmode="lin" valueType="num">
                                      <p:cBhvr>
                                        <p:cTn id="14" dur="500" fill="hold"/>
                                        <p:tgtEl>
                                          <p:spTgt spid="522"/>
                                        </p:tgtEl>
                                        <p:attrNameLst>
                                          <p:attrName>ppt_h</p:attrName>
                                        </p:attrNameLst>
                                      </p:cBhvr>
                                      <p:tavLst>
                                        <p:tav tm="0">
                                          <p:val>
                                            <p:fltVal val="0"/>
                                          </p:val>
                                        </p:tav>
                                        <p:tav tm="100000">
                                          <p:val>
                                            <p:strVal val="#ppt_h"/>
                                          </p:val>
                                        </p:tav>
                                      </p:tavLst>
                                    </p:anim>
                                    <p:animEffect transition="in" filter="fade">
                                      <p:cBhvr>
                                        <p:cTn id="15" dur="500"/>
                                        <p:tgtEl>
                                          <p:spTgt spid="522"/>
                                        </p:tgtEl>
                                      </p:cBhvr>
                                    </p:animEffect>
                                  </p:childTnLst>
                                </p:cTn>
                              </p:par>
                            </p:childTnLst>
                          </p:cTn>
                        </p:par>
                        <p:par>
                          <p:cTn id="16" fill="hold" nodeType="afterGroup">
                            <p:stCondLst>
                              <p:cond delay="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87" fill="hold"/>
                                        <p:tgtEl>
                                          <p:spTgt spid="3"/>
                                        </p:tgtEl>
                                        <p:attrNameLst>
                                          <p:attrName>ppt_w</p:attrName>
                                        </p:attrNameLst>
                                      </p:cBhvr>
                                      <p:tavLst>
                                        <p:tav tm="0">
                                          <p:val>
                                            <p:fltVal val="0"/>
                                          </p:val>
                                        </p:tav>
                                        <p:tav tm="100000">
                                          <p:val>
                                            <p:strVal val="#ppt_w"/>
                                          </p:val>
                                        </p:tav>
                                      </p:tavLst>
                                    </p:anim>
                                    <p:anim calcmode="lin" valueType="num">
                                      <p:cBhvr>
                                        <p:cTn id="20" dur="387" fill="hold"/>
                                        <p:tgtEl>
                                          <p:spTgt spid="3"/>
                                        </p:tgtEl>
                                        <p:attrNameLst>
                                          <p:attrName>ppt_h</p:attrName>
                                        </p:attrNameLst>
                                      </p:cBhvr>
                                      <p:tavLst>
                                        <p:tav tm="0">
                                          <p:val>
                                            <p:fltVal val="0"/>
                                          </p:val>
                                        </p:tav>
                                        <p:tav tm="100000">
                                          <p:val>
                                            <p:strVal val="#ppt_h"/>
                                          </p:val>
                                        </p:tav>
                                      </p:tavLst>
                                    </p:anim>
                                    <p:animEffect transition="in" filter="fade">
                                      <p:cBhvr>
                                        <p:cTn id="21" dur="387"/>
                                        <p:tgtEl>
                                          <p:spTgt spid="3"/>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387"/>
                                        <p:tgtEl>
                                          <p:spTgt spid="3"/>
                                        </p:tgtEl>
                                      </p:cBhvr>
                                    </p:animEffect>
                                    <p:anim calcmode="lin" valueType="num">
                                      <p:cBhvr>
                                        <p:cTn id="25" dur="387" fill="hold"/>
                                        <p:tgtEl>
                                          <p:spTgt spid="3"/>
                                        </p:tgtEl>
                                        <p:attrNameLst>
                                          <p:attrName>ppt_x</p:attrName>
                                        </p:attrNameLst>
                                      </p:cBhvr>
                                      <p:tavLst>
                                        <p:tav tm="0">
                                          <p:val>
                                            <p:strVal val="#ppt_x"/>
                                          </p:val>
                                        </p:tav>
                                        <p:tav tm="100000">
                                          <p:val>
                                            <p:strVal val="#ppt_x"/>
                                          </p:val>
                                        </p:tav>
                                      </p:tavLst>
                                    </p:anim>
                                    <p:anim calcmode="lin" valueType="num">
                                      <p:cBhvr>
                                        <p:cTn id="26" dur="387" fill="hold"/>
                                        <p:tgtEl>
                                          <p:spTgt spid="3"/>
                                        </p:tgtEl>
                                        <p:attrNameLst>
                                          <p:attrName>ppt_y</p:attrName>
                                        </p:attrNameLst>
                                      </p:cBhvr>
                                      <p:tavLst>
                                        <p:tav tm="0">
                                          <p:val>
                                            <p:strVal val="#ppt_y+.1"/>
                                          </p:val>
                                        </p:tav>
                                        <p:tav tm="100000">
                                          <p:val>
                                            <p:strVal val="#ppt_y"/>
                                          </p:val>
                                        </p:tav>
                                      </p:tavLst>
                                    </p:anim>
                                  </p:childTnLst>
                                </p:cTn>
                              </p:par>
                              <p:par>
                                <p:cTn id="27" presetID="6" presetClass="emph" presetSubtype="0" accel="40000" autoRev="1" fill="hold" nodeType="withEffect">
                                  <p:stCondLst>
                                    <p:cond delay="200"/>
                                  </p:stCondLst>
                                  <p:childTnLst>
                                    <p:animScale>
                                      <p:cBhvr>
                                        <p:cTn id="28" dur="3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794657" y="1513116"/>
            <a:ext cx="10800933" cy="4375164"/>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6" name="图片 5" title=""/>
          <p:cNvPicPr>
            <a:picLocks noChangeAspect="1"/>
          </p:cNvPicPr>
          <p:nvPr>
            <p:custDataLst>
              <p:tags r:id="rId6"/>
            </p:custDataLst>
          </p:nvPr>
        </p:nvPicPr>
        <p:blipFill>
          <a:blip r:embed="rId5"/>
          <a:srcRect t="-120" r="8099" b="0"/>
          <a:stretch>
            <a:fillRect/>
          </a:stretch>
        </p:blipFill>
        <p:spPr>
          <a:xfrm>
            <a:off x="9716586" y="4670418"/>
            <a:ext cx="4285977" cy="4375164"/>
          </a:xfrm>
          <a:prstGeom prst="rect">
            <a:avLst/>
          </a:prstGeom>
        </p:spPr>
      </p:pic>
      <p:sp>
        <p:nvSpPr>
          <p:cNvPr id="3" name="文本框 2" title="">
            <a:extLst>
              <a:ext uri="{FF2B5EF4-FFF2-40B4-BE49-F238E27FC236}">
                <a16:creationId xmlns:a16="http://schemas.microsoft.com/office/drawing/2014/main" id="{6CA3FB81-DBB0-3FA0-ADFD-79978F694D34}"/>
              </a:ext>
            </a:extLst>
          </p:cNvPr>
          <p:cNvSpPr txBox="1"/>
          <p:nvPr>
            <p:custDataLst>
              <p:tags r:id="rId7"/>
            </p:custDataLst>
          </p:nvPr>
        </p:nvSpPr>
        <p:spPr>
          <a:xfrm>
            <a:off x="1478280" y="1706911"/>
            <a:ext cx="10043160" cy="3139321"/>
          </a:xfrm>
          <a:prstGeom prst="rect">
            <a:avLst/>
          </a:prstGeom>
          <a:noFill/>
        </p:spPr>
        <p:txBody>
          <a:bodyPr wrap="square" rtlCol="0">
            <a:spAutoFit/>
          </a:bodyPr>
          <a:lstStyle/>
          <a:p>
            <a:pPr algn="ctr"/>
            <a:r>
              <a:rPr lang="en-US" altLang="zh-CN" b="1" i="0">
                <a:solidFill>
                  <a:srgbClr val="333333"/>
                </a:solidFill>
                <a:effectLst/>
                <a:latin typeface="华文行楷" panose="02010800040101010101" pitchFamily="2" charset="-122"/>
                <a:ea typeface="华文行楷" panose="02010800040101010101" pitchFamily="2" charset="-122"/>
              </a:rPr>
              <a:t>《</a:t>
            </a:r>
            <a:r>
              <a:rPr lang="zh-CN" altLang="en-US" b="1" i="0">
                <a:solidFill>
                  <a:srgbClr val="333333"/>
                </a:solidFill>
                <a:effectLst/>
                <a:latin typeface="华文行楷" panose="02010800040101010101" pitchFamily="2" charset="-122"/>
                <a:ea typeface="华文行楷" panose="02010800040101010101" pitchFamily="2" charset="-122"/>
              </a:rPr>
              <a:t>长安三万里</a:t>
            </a:r>
            <a:r>
              <a:rPr lang="en-US" altLang="zh-CN" b="1" i="0">
                <a:solidFill>
                  <a:srgbClr val="333333"/>
                </a:solidFill>
                <a:effectLst/>
                <a:latin typeface="华文行楷" panose="02010800040101010101" pitchFamily="2" charset="-122"/>
                <a:ea typeface="华文行楷" panose="02010800040101010101" pitchFamily="2" charset="-122"/>
              </a:rPr>
              <a:t>》</a:t>
            </a:r>
            <a:r>
              <a:rPr lang="zh-CN" altLang="en-US" b="1" i="0">
                <a:solidFill>
                  <a:srgbClr val="333333"/>
                </a:solidFill>
                <a:effectLst/>
                <a:latin typeface="华文行楷" panose="02010800040101010101" pitchFamily="2" charset="-122"/>
                <a:ea typeface="华文行楷" panose="02010800040101010101" pitchFamily="2" charset="-122"/>
              </a:rPr>
              <a:t>，打破时空的“唐代诗友会”</a:t>
            </a:r>
            <a:endParaRPr lang="en-US" altLang="zh-CN" b="1" i="0">
              <a:solidFill>
                <a:srgbClr val="333333"/>
              </a:solidFill>
              <a:effectLst/>
              <a:latin typeface="华文行楷" panose="02010800040101010101" pitchFamily="2" charset="-122"/>
              <a:ea typeface="华文行楷" panose="02010800040101010101" pitchFamily="2" charset="-122"/>
            </a:endParaRPr>
          </a:p>
          <a:p>
            <a:pPr indent="457200" algn="l"/>
            <a:r>
              <a:rPr lang="zh-CN" altLang="en-US" b="0" i="0">
                <a:solidFill>
                  <a:srgbClr val="333333"/>
                </a:solidFill>
                <a:effectLst/>
                <a:latin typeface="楷体" panose="02010609060101010101" pitchFamily="49" charset="-122"/>
                <a:ea typeface="楷体" panose="02010609060101010101" pitchFamily="49" charset="-122"/>
              </a:rPr>
              <a:t>“君不见黄河之水天上来</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带着醉意的李白举杯吟出</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将进酒</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，带着围坐的高适、岑夫子、丹丘生等人，一齐驾着仙鹤飞越银河之上，这是电影</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长安三万里</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中，颇具浪漫主义和瑰丽想象的一幕。不到两天累计票房就破</a:t>
            </a:r>
            <a:r>
              <a:rPr lang="en-US" altLang="zh-CN" b="0" i="0">
                <a:solidFill>
                  <a:srgbClr val="333333"/>
                </a:solidFill>
                <a:effectLst/>
                <a:latin typeface="楷体" panose="02010609060101010101" pitchFamily="49" charset="-122"/>
                <a:ea typeface="楷体" panose="02010609060101010101" pitchFamily="49" charset="-122"/>
              </a:rPr>
              <a:t>2</a:t>
            </a:r>
            <a:r>
              <a:rPr lang="zh-CN" altLang="en-US" b="0" i="0">
                <a:solidFill>
                  <a:srgbClr val="333333"/>
                </a:solidFill>
                <a:effectLst/>
                <a:latin typeface="楷体" panose="02010609060101010101" pitchFamily="49" charset="-122"/>
                <a:ea typeface="楷体" panose="02010609060101010101" pitchFamily="49" charset="-122"/>
              </a:rPr>
              <a:t>亿、打破过去</a:t>
            </a:r>
            <a:r>
              <a:rPr lang="en-US" altLang="zh-CN" b="0" i="0">
                <a:solidFill>
                  <a:srgbClr val="333333"/>
                </a:solidFill>
                <a:effectLst/>
                <a:latin typeface="楷体" panose="02010609060101010101" pitchFamily="49" charset="-122"/>
                <a:ea typeface="楷体" panose="02010609060101010101" pitchFamily="49" charset="-122"/>
              </a:rPr>
              <a:t>3</a:t>
            </a:r>
            <a:r>
              <a:rPr lang="zh-CN" altLang="en-US" b="0" i="0">
                <a:solidFill>
                  <a:srgbClr val="333333"/>
                </a:solidFill>
                <a:effectLst/>
                <a:latin typeface="楷体" panose="02010609060101010101" pitchFamily="49" charset="-122"/>
                <a:ea typeface="楷体" panose="02010609060101010101" pitchFamily="49" charset="-122"/>
              </a:rPr>
              <a:t>年暑期档动画片单日票房纪录，</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长安三万里</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将纪实与想象交融，开启了一场打破时空的“唐代诗友会”。</a:t>
            </a:r>
          </a:p>
          <a:p>
            <a:pPr indent="457200" algn="l"/>
            <a:r>
              <a:rPr lang="zh-CN" altLang="en-US" b="1" i="0">
                <a:solidFill>
                  <a:srgbClr val="333333"/>
                </a:solidFill>
                <a:effectLst/>
                <a:latin typeface="楷体" panose="02010609060101010101" pitchFamily="49" charset="-122"/>
                <a:ea typeface="楷体" panose="02010609060101010101" pitchFamily="49" charset="-122"/>
              </a:rPr>
              <a:t>以细腻笔触、细节设置，还原唐代的美。</a:t>
            </a:r>
            <a:r>
              <a:rPr lang="zh-CN" altLang="en-US" b="0" i="0">
                <a:solidFill>
                  <a:srgbClr val="333333"/>
                </a:solidFill>
                <a:effectLst/>
                <a:latin typeface="楷体" panose="02010609060101010101" pitchFamily="49" charset="-122"/>
                <a:ea typeface="楷体" panose="02010609060101010101" pitchFamily="49" charset="-122"/>
              </a:rPr>
              <a:t>从开元盛世到安史之乱，从水草丰美的江夏到美轮美奂的长安，从歌舞翩跹的江南到金戈铁马的边塞，万里山河画卷都是唐代的模样。电影里男子腰带下褪、女子玉颊樱唇、骏马粗脖肥臀，灵感源自于唐俑雕塑和画作；人们打招呼的“叉手礼”，和</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韩熙载夜宴图</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里的一模一样；胡姬酒肆、曲项琵琶，也都是符合唐代现实的细节</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四海朝归九州腾的壮美盛景、诗人纵情诗酒的豪情壮志，都融于电影各处细节之中。</a:t>
            </a:r>
          </a:p>
          <a:p>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794657" y="1513116"/>
            <a:ext cx="10800933" cy="4375164"/>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6" name="图片 5" title=""/>
          <p:cNvPicPr>
            <a:picLocks noChangeAspect="1"/>
          </p:cNvPicPr>
          <p:nvPr>
            <p:custDataLst>
              <p:tags r:id="rId6"/>
            </p:custDataLst>
          </p:nvPr>
        </p:nvPicPr>
        <p:blipFill>
          <a:blip r:embed="rId5"/>
          <a:srcRect t="-120" r="8099" b="0"/>
          <a:stretch>
            <a:fillRect/>
          </a:stretch>
        </p:blipFill>
        <p:spPr>
          <a:xfrm>
            <a:off x="9716586" y="4670418"/>
            <a:ext cx="4285977" cy="4375164"/>
          </a:xfrm>
          <a:prstGeom prst="rect">
            <a:avLst/>
          </a:prstGeom>
        </p:spPr>
      </p:pic>
      <p:sp>
        <p:nvSpPr>
          <p:cNvPr id="3" name="文本框 2" title="">
            <a:extLst>
              <a:ext uri="{FF2B5EF4-FFF2-40B4-BE49-F238E27FC236}">
                <a16:creationId xmlns:a16="http://schemas.microsoft.com/office/drawing/2014/main" id="{6CA3FB81-DBB0-3FA0-ADFD-79978F694D34}"/>
              </a:ext>
            </a:extLst>
          </p:cNvPr>
          <p:cNvSpPr txBox="1"/>
          <p:nvPr>
            <p:custDataLst>
              <p:tags r:id="rId7"/>
            </p:custDataLst>
          </p:nvPr>
        </p:nvSpPr>
        <p:spPr>
          <a:xfrm>
            <a:off x="1478280" y="1706911"/>
            <a:ext cx="10043160" cy="3693319"/>
          </a:xfrm>
          <a:prstGeom prst="rect">
            <a:avLst/>
          </a:prstGeom>
          <a:noFill/>
        </p:spPr>
        <p:txBody>
          <a:bodyPr wrap="square" rtlCol="0">
            <a:spAutoFit/>
          </a:bodyPr>
          <a:lstStyle/>
          <a:p>
            <a:pPr indent="457200" algn="l"/>
            <a:r>
              <a:rPr lang="zh-CN" altLang="en-US" b="1" i="0">
                <a:solidFill>
                  <a:srgbClr val="333333"/>
                </a:solidFill>
                <a:effectLst/>
                <a:latin typeface="楷体" panose="02010609060101010101" pitchFamily="49" charset="-122"/>
                <a:ea typeface="楷体" panose="02010609060101010101" pitchFamily="49" charset="-122"/>
              </a:rPr>
              <a:t>以真情感、大跨度，刻画人物群像。</a:t>
            </a:r>
            <a:r>
              <a:rPr lang="zh-CN" altLang="en-US" b="0" i="0">
                <a:solidFill>
                  <a:srgbClr val="333333"/>
                </a:solidFill>
                <a:effectLst/>
                <a:latin typeface="楷体" panose="02010609060101010101" pitchFamily="49" charset="-122"/>
                <a:ea typeface="楷体" panose="02010609060101010101" pitchFamily="49" charset="-122"/>
              </a:rPr>
              <a:t>电影从暮年高适的视角出发，从开元盛世到安史之乱爆发后数年，李白三次来到黄鹤楼、高适三次去到长安城，见证了他们各自的人生转折，也侧面烘托出唐代由盛转衰的历史。高李二人若干次相遇和分别，展示了一对好友的两种人生。不仅是这二人，我们再熟悉不过的唐代诗人都在电影里“出现”：已具盛名的崔颢、孟浩然，和李白同饮同乐的贺知章、王昌龄，清新俊朗的王维、年龄尚小的杜甫，还有因唐诗“出圈”的哥舒翰、汪伦</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正是有了他们和他们的故事，才能共同组成一幅丰富多彩、充满史诗感的大唐群像画卷。毕竟，大唐之所以迷人，不仅在于疆域辽阔、雕梁画栋，更在于人才辈出、气度恢弘。</a:t>
            </a:r>
          </a:p>
          <a:p>
            <a:pPr indent="457200" algn="l"/>
            <a:r>
              <a:rPr lang="zh-CN" altLang="en-US" b="1" i="0">
                <a:solidFill>
                  <a:srgbClr val="333333"/>
                </a:solidFill>
                <a:effectLst/>
                <a:latin typeface="楷体" panose="02010609060101010101" pitchFamily="49" charset="-122"/>
                <a:ea typeface="楷体" panose="02010609060101010101" pitchFamily="49" charset="-122"/>
              </a:rPr>
              <a:t>本片还带给我们书本之外的思考。</a:t>
            </a:r>
            <a:r>
              <a:rPr lang="zh-CN" altLang="en-US" b="0" i="0">
                <a:solidFill>
                  <a:srgbClr val="333333"/>
                </a:solidFill>
                <a:effectLst/>
                <a:latin typeface="楷体" panose="02010609060101010101" pitchFamily="49" charset="-122"/>
                <a:ea typeface="楷体" panose="02010609060101010101" pitchFamily="49" charset="-122"/>
              </a:rPr>
              <a:t>看电影前，观众难免对杜甫、高适、李白等人有诗圣、边塞诗人、谪仙人等刻板印象。而</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长安三万里</a:t>
            </a:r>
            <a:r>
              <a:rPr lang="en-US" altLang="zh-CN" b="0" i="0">
                <a:solidFill>
                  <a:srgbClr val="333333"/>
                </a:solidFill>
                <a:effectLst/>
                <a:latin typeface="楷体" panose="02010609060101010101" pitchFamily="49" charset="-122"/>
                <a:ea typeface="楷体" panose="02010609060101010101" pitchFamily="49" charset="-122"/>
              </a:rPr>
              <a:t>》</a:t>
            </a:r>
            <a:r>
              <a:rPr lang="zh-CN" altLang="en-US" b="0" i="0">
                <a:solidFill>
                  <a:srgbClr val="333333"/>
                </a:solidFill>
                <a:effectLst/>
                <a:latin typeface="楷体" panose="02010609060101010101" pitchFamily="49" charset="-122"/>
                <a:ea typeface="楷体" panose="02010609060101010101" pitchFamily="49" charset="-122"/>
              </a:rPr>
              <a:t>恰恰展示了教科书之外的多面性：杜甫幼年时期活泼可爱、青年时期朝气蓬勃；高适除了提笔能写诗，也凭着高家剑法驰骋沙场；而李白，除了鲜衣怒马、仗剑天涯，也有入世的曲折、出世的无奈和暮年的颓唐。我们喜欢唐代，也喜欢李白，但我们了解、喜爱的不能仅仅是片面、扁形的朝代和人物，更要了解一个有血有肉、立体生动的全貌。</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41263150"/>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992777" y="1025436"/>
            <a:ext cx="10800933" cy="4375164"/>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6" name="图片 5" title=""/>
          <p:cNvPicPr>
            <a:picLocks noChangeAspect="1"/>
          </p:cNvPicPr>
          <p:nvPr>
            <p:custDataLst>
              <p:tags r:id="rId6"/>
            </p:custDataLst>
          </p:nvPr>
        </p:nvPicPr>
        <p:blipFill>
          <a:blip r:embed="rId5"/>
          <a:srcRect t="-120" r="8099" b="0"/>
          <a:stretch>
            <a:fillRect/>
          </a:stretch>
        </p:blipFill>
        <p:spPr>
          <a:xfrm>
            <a:off x="9716586" y="4670418"/>
            <a:ext cx="4285977" cy="4375164"/>
          </a:xfrm>
          <a:prstGeom prst="rect">
            <a:avLst/>
          </a:prstGeom>
        </p:spPr>
      </p:pic>
      <p:sp>
        <p:nvSpPr>
          <p:cNvPr id="3" name="文本框 2" title="">
            <a:extLst>
              <a:ext uri="{FF2B5EF4-FFF2-40B4-BE49-F238E27FC236}">
                <a16:creationId xmlns:a16="http://schemas.microsoft.com/office/drawing/2014/main" id="{6CA3FB81-DBB0-3FA0-ADFD-79978F694D34}"/>
              </a:ext>
            </a:extLst>
          </p:cNvPr>
          <p:cNvSpPr txBox="1"/>
          <p:nvPr>
            <p:custDataLst>
              <p:tags r:id="rId7"/>
            </p:custDataLst>
          </p:nvPr>
        </p:nvSpPr>
        <p:spPr>
          <a:xfrm>
            <a:off x="1478280" y="1706911"/>
            <a:ext cx="10043160" cy="2554545"/>
          </a:xfrm>
          <a:prstGeom prst="rect">
            <a:avLst/>
          </a:prstGeom>
          <a:noFill/>
        </p:spPr>
        <p:txBody>
          <a:bodyPr wrap="square" rtlCol="0">
            <a:spAutoFit/>
          </a:bodyPr>
          <a:lstStyle/>
          <a:p>
            <a:pPr marL="0" marR="0" lvl="0" indent="457200" algn="l" defTabSz="914400" rtl="0" eaLnBrk="1" fontAlgn="auto" latinLnBrk="0" hangingPunct="1">
              <a:lnSpc>
                <a:spcPct val="100000"/>
              </a:lnSpc>
              <a:spcBef>
                <a:spcPct val="0"/>
              </a:spcBef>
              <a:spcAft>
                <a:spcPct val="0"/>
              </a:spcAft>
              <a:buClrTx/>
              <a:buSzTx/>
              <a:buFontTx/>
              <a:buNone/>
              <a:defRPr/>
            </a:pP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当然，电影本身也存在一些争议，</a:t>
            </a:r>
            <a:r>
              <a:rPr kumimoji="0" lang="en-US" altLang="zh-CN"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168</a:t>
            </a: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分钟超长片长叙事不够紧凑、内容没有完全遵照历史而是加入很多合理想象、一些诗歌沦为“彩蛋”而非还原真实创作背景等。其实，</a:t>
            </a:r>
            <a:r>
              <a:rPr kumimoji="0" lang="en-US" altLang="zh-CN"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长安三万里</a:t>
            </a:r>
            <a:r>
              <a:rPr kumimoji="0" lang="en-US" altLang="zh-CN"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也好，之前大火的</a:t>
            </a:r>
            <a:r>
              <a:rPr kumimoji="0" lang="en-US" altLang="zh-CN"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大圣归来</a:t>
            </a:r>
            <a:r>
              <a:rPr kumimoji="0" lang="en-US" altLang="zh-CN"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白蛇：缘起</a:t>
            </a:r>
            <a:r>
              <a:rPr kumimoji="0" lang="en-US" altLang="zh-CN"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新神榜：杨戬</a:t>
            </a:r>
            <a:r>
              <a:rPr kumimoji="0" lang="en-US" altLang="zh-CN"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等也罢，都面临类似问题。能否在叙事上多加打磨，在表意和抒情之间把握好分寸，这些考验着国产动画创作者的智慧。</a:t>
            </a:r>
          </a:p>
          <a:p>
            <a:pPr marL="0" marR="0" lvl="0" indent="457200" algn="l" defTabSz="914400" rtl="0" eaLnBrk="1" fontAlgn="auto" latinLnBrk="0" hangingPunct="1">
              <a:lnSpc>
                <a:spcPct val="100000"/>
              </a:lnSpc>
              <a:spcBef>
                <a:spcPct val="0"/>
              </a:spcBef>
              <a:spcAft>
                <a:spcPct val="0"/>
              </a:spcAft>
              <a:buClrTx/>
              <a:buSzTx/>
              <a:buFontTx/>
              <a:buNone/>
              <a:defRPr/>
            </a:pP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“只要黄鹤楼的诗还在，黄鹤楼就在”“只要诗在、书在、长安就会在”</a:t>
            </a:r>
            <a:r>
              <a:rPr kumimoji="0" lang="en-US" altLang="zh-CN"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sz="2000"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电影的最后，高适回答书僮的话，隽永动人。“中国式浪漫”里蕴藏着中华优秀传统文化，只要我们用心关注、承袭、流传，这份文化魅力和文化自信就会绵延永续。</a:t>
            </a:r>
            <a:endParaRPr kumimoji="0" lang="zh-CN" altLang="en-US" sz="200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10013193"/>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5" name="图片 4" title=""/>
          <p:cNvPicPr>
            <a:picLocks noChangeAspect="1"/>
          </p:cNvPicPr>
          <p:nvPr>
            <p:custDataLst>
              <p:tags r:id="rId5"/>
            </p:custDataLst>
          </p:nvPr>
        </p:nvPicPr>
        <p:blipFill>
          <a:blip r:embed="rId4"/>
          <a:srcRect l="8598" r="14725"/>
          <a:stretch>
            <a:fillRect/>
          </a:stretch>
        </p:blipFill>
        <p:spPr>
          <a:xfrm>
            <a:off x="-139065" y="0"/>
            <a:ext cx="12433300" cy="6858000"/>
          </a:xfrm>
          <a:prstGeom prst="rect">
            <a:avLst/>
          </a:prstGeom>
        </p:spPr>
      </p:pic>
      <p:sp>
        <p:nvSpPr>
          <p:cNvPr id="11" name="椭圆 10" title=""/>
          <p:cNvSpPr/>
          <p:nvPr>
            <p:custDataLst>
              <p:tags r:id="rId6"/>
            </p:custDataLst>
          </p:nvPr>
        </p:nvSpPr>
        <p:spPr>
          <a:xfrm>
            <a:off x="3350175" y="701590"/>
            <a:ext cx="5454820" cy="5454820"/>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sp>
        <p:nvSpPr>
          <p:cNvPr id="14" name="椭圆 13" title=""/>
          <p:cNvSpPr/>
          <p:nvPr>
            <p:custDataLst>
              <p:tags r:id="rId7"/>
            </p:custDataLst>
          </p:nvPr>
        </p:nvSpPr>
        <p:spPr>
          <a:xfrm>
            <a:off x="2001817" y="4066982"/>
            <a:ext cx="817755" cy="817755"/>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sp>
        <p:nvSpPr>
          <p:cNvPr id="16" name="椭圆 15" title=""/>
          <p:cNvSpPr/>
          <p:nvPr>
            <p:custDataLst>
              <p:tags r:id="rId8"/>
            </p:custDataLst>
          </p:nvPr>
        </p:nvSpPr>
        <p:spPr>
          <a:xfrm>
            <a:off x="9967439" y="1918267"/>
            <a:ext cx="387041" cy="387041"/>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2" name="图片 1" title=""/>
          <p:cNvPicPr>
            <a:picLocks noChangeAspect="1"/>
          </p:cNvPicPr>
          <p:nvPr>
            <p:custDataLst>
              <p:tags r:id="rId10"/>
            </p:custDataLst>
          </p:nvPr>
        </p:nvPicPr>
        <p:blipFill>
          <a:blip r:embed="rId9"/>
          <a:stretch>
            <a:fillRect/>
          </a:stretch>
        </p:blipFill>
        <p:spPr>
          <a:xfrm>
            <a:off x="7075805" y="4366895"/>
            <a:ext cx="1035685" cy="1035685"/>
          </a:xfrm>
          <a:prstGeom prst="rect">
            <a:avLst/>
          </a:prstGeom>
        </p:spPr>
      </p:pic>
      <p:sp>
        <p:nvSpPr>
          <p:cNvPr id="4" name="PA-图片 27" title=""/>
          <p:cNvSpPr/>
          <p:nvPr>
            <p:custDataLst>
              <p:tags r:id="rId11"/>
            </p:custDataLst>
          </p:nvPr>
        </p:nvSpPr>
        <p:spPr>
          <a:xfrm>
            <a:off x="4001135" y="2088515"/>
            <a:ext cx="922020" cy="671195"/>
          </a:xfrm>
          <a:custGeom>
            <a:rect l="0" t="0" r="0" b="0"/>
            <a:pathLst>
              <a:path w="3298118" h="1554143">
                <a:moveTo>
                  <a:pt x="0" y="0"/>
                </a:moveTo>
                <a:lnTo>
                  <a:pt x="3298118" y="0"/>
                </a:lnTo>
                <a:lnTo>
                  <a:pt x="3298118" y="1554142"/>
                </a:lnTo>
                <a:lnTo>
                  <a:pt x="0" y="1554142"/>
                </a:lnTo>
                <a:close/>
              </a:path>
            </a:pathLst>
          </a:custGeom>
          <a:blipFill>
            <a:blip r:embed="rId12">
              <a:extLst>
                <a:ext uri="{BEBA8EAE-BF5A-486C-A8C5-ECC9F3942E4B}">
                  <a14:imgProps xmlns:a14="http://schemas.microsoft.com/office/drawing/2010/main">
                    <a14:imgLayer xmlns:d3p1="http://schemas.openxmlformats.org/officeDocument/2006/relationships" d3p1:embed="">
                      <a14:imgEffect>
                        <a14:saturation sat="33000"/>
                      </a14:imgEffect>
                    </a14:imgLayer>
                  </a14:imgProps>
                </a:ext>
              </a:extLst>
            </a:blip>
            <a:stretch>
              <a:fillRect l="-6915" t="-38378" r="-106916"/>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23" name="图片 22" title=""/>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rot="2236662">
            <a:off x="6216015" y="-1200150"/>
            <a:ext cx="3078480" cy="5636260"/>
          </a:xfrm>
          <a:prstGeom prst="rect">
            <a:avLst/>
          </a:prstGeom>
          <a:effectLst>
            <a:outerShdw blurRad="50800" dist="101600" dir="2700000" algn="tl" rotWithShape="0">
              <a:prstClr val="black">
                <a:alpha val="40000"/>
              </a:prstClr>
            </a:outerShdw>
          </a:effectLst>
        </p:spPr>
      </p:pic>
      <p:sp>
        <p:nvSpPr>
          <p:cNvPr id="7" name="文本框 6" title=""/>
          <p:cNvSpPr txBox="1"/>
          <p:nvPr>
            <p:custDataLst>
              <p:tags r:id="rId15"/>
            </p:custDataLst>
          </p:nvPr>
        </p:nvSpPr>
        <p:spPr>
          <a:xfrm>
            <a:off x="5043091" y="1712595"/>
            <a:ext cx="861774" cy="410015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300" normalizeH="0" baseline="0" noProof="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rPr>
              <a:t>非常感谢观看</a:t>
            </a:r>
          </a:p>
        </p:txBody>
      </p:sp>
    </p:spTree>
    <p:extLst>
      <p:ext uri="{BB962C8B-B14F-4D97-AF65-F5344CB8AC3E}">
        <p14:creationId xmlns:p14="http://schemas.microsoft.com/office/powerpoint/2010/main" val="31346529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childTnLst>
                          </p:cTn>
                        </p:par>
                      </p:childTnLst>
                    </p:cTn>
                  </p:par>
                  <p:par>
                    <p:cTn id="37" fill="hold" nodeType="clickPar">
                      <p:stCondLst>
                        <p:cond delay="indefinite"/>
                        <p:cond evt="onBegin" delay="0">
                          <p:tn val="36"/>
                        </p:cond>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arn(inVertical)">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a:extLst>
              <a:ext uri="{FF2B5EF4-FFF2-40B4-BE49-F238E27FC236}">
                <a16:creationId xmlns:a16="http://schemas.microsoft.com/office/drawing/2014/main" id="{02B05BC5-B080-4257-8F20-A9D255245297}"/>
              </a:ext>
            </a:extLst>
          </p:cNvPr>
          <p:cNvGrpSpPr/>
          <p:nvPr>
            <p:custDataLst>
              <p:tags r:id="rId3"/>
            </p:custDataLst>
          </p:nvPr>
        </p:nvGrpSpPr>
        <p:grpSpPr>
          <a:xfrm>
            <a:off x="2917295" y="2395982"/>
            <a:ext cx="5644996" cy="2650288"/>
            <a:chOff x="2917295" y="2395982"/>
            <a:chExt cx="5644996" cy="2650288"/>
          </a:xfrm>
        </p:grpSpPr>
        <p:grpSp>
          <p:nvGrpSpPr>
            <p:cNvPr id="2" name="组合 1">
              <a:extLst>
                <a:ext uri="{FF2B5EF4-FFF2-40B4-BE49-F238E27FC236}">
                  <a16:creationId xmlns:a16="http://schemas.microsoft.com/office/drawing/2014/main" id="{F2E37491-D64F-454E-B67C-4C35B6DD1748}"/>
                </a:ext>
              </a:extLst>
            </p:cNvPr>
            <p:cNvGrpSpPr/>
            <p:nvPr>
              <p:custDataLst>
                <p:tags r:id="rId4"/>
              </p:custDataLst>
            </p:nvPr>
          </p:nvGrpSpPr>
          <p:grpSpPr>
            <a:xfrm rot="5400000">
              <a:off x="4504503" y="808774"/>
              <a:ext cx="2404618" cy="5579034"/>
              <a:chOff x="1504032" y="2298700"/>
              <a:chExt cx="1655456" cy="3524250"/>
            </a:xfrm>
          </p:grpSpPr>
          <p:sp>
            <p:nvSpPr>
              <p:cNvPr id="15" name="缺角矩形 14">
                <a:extLst>
                  <a:ext uri="{FF2B5EF4-FFF2-40B4-BE49-F238E27FC236}">
                    <a16:creationId xmlns:a16="http://schemas.microsoft.com/office/drawing/2014/main" id="{1F6F02A2-AEE3-433C-A1AB-DE07AFE0A246}"/>
                  </a:ext>
                </a:extLst>
              </p:cNvPr>
              <p:cNvSpPr/>
              <p:nvPr>
                <p:custDataLst>
                  <p:tags r:id="rId5"/>
                </p:custDataLst>
              </p:nvPr>
            </p:nvSpPr>
            <p:spPr>
              <a:xfrm>
                <a:off x="1504032" y="2298700"/>
                <a:ext cx="1655456" cy="3524250"/>
              </a:xfrm>
              <a:prstGeom prst="plaque">
                <a:avLst>
                  <a:gd name="adj" fmla="val 3624"/>
                </a:avLst>
              </a:prstGeom>
              <a:solidFill>
                <a:schemeClr val="bg1"/>
              </a:solidFill>
              <a:ln>
                <a:noFill/>
              </a:ln>
              <a:effectLst>
                <a:outerShdw blurRad="279400" dist="38100" dir="8100000" algn="tr" rotWithShape="0">
                  <a:srgbClr val="7A5F4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6" name="缺角矩形 15">
                <a:extLst>
                  <a:ext uri="{FF2B5EF4-FFF2-40B4-BE49-F238E27FC236}">
                    <a16:creationId xmlns:a16="http://schemas.microsoft.com/office/drawing/2014/main" id="{E7854568-1596-4D19-AC37-3088CB0D00C8}"/>
                  </a:ext>
                </a:extLst>
              </p:cNvPr>
              <p:cNvSpPr/>
              <p:nvPr>
                <p:custDataLst>
                  <p:tags r:id="rId6"/>
                </p:custDataLst>
              </p:nvPr>
            </p:nvSpPr>
            <p:spPr>
              <a:xfrm>
                <a:off x="1536979" y="2330450"/>
                <a:ext cx="1589562" cy="3460750"/>
              </a:xfrm>
              <a:prstGeom prst="plaque">
                <a:avLst>
                  <a:gd name="adj" fmla="val 3624"/>
                </a:avLst>
              </a:prstGeom>
              <a:noFill/>
              <a:ln>
                <a:solidFill>
                  <a:srgbClr val="5C6469"/>
                </a:solidFill>
              </a:ln>
              <a:effectLst>
                <a:outerShdw blurRad="2794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
          <p:nvSpPr>
            <p:cNvPr id="17" name="文本框 16">
              <a:extLst>
                <a:ext uri="{FF2B5EF4-FFF2-40B4-BE49-F238E27FC236}">
                  <a16:creationId xmlns:a16="http://schemas.microsoft.com/office/drawing/2014/main" id="{1CC7B355-B8B2-47A8-8097-694764A13F8A}"/>
                </a:ext>
              </a:extLst>
            </p:cNvPr>
            <p:cNvSpPr txBox="1"/>
            <p:nvPr>
              <p:custDataLst>
                <p:tags r:id="rId7"/>
              </p:custDataLst>
            </p:nvPr>
          </p:nvSpPr>
          <p:spPr>
            <a:xfrm>
              <a:off x="4329515" y="3261592"/>
              <a:ext cx="2754595" cy="584775"/>
            </a:xfrm>
            <a:prstGeom prst="rect">
              <a:avLst/>
            </a:prstGeom>
            <a:noFill/>
          </p:spPr>
          <p:txBody>
            <a:bodyPr vert="horz"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影 片 解 读</a:t>
              </a:r>
            </a:p>
          </p:txBody>
        </p:sp>
        <p:pic>
          <p:nvPicPr>
            <p:cNvPr id="74" name="图片 73">
              <a:extLst>
                <a:ext uri="{FF2B5EF4-FFF2-40B4-BE49-F238E27FC236}">
                  <a16:creationId xmlns:a16="http://schemas.microsoft.com/office/drawing/2014/main" id="{2DB28A87-E843-41C7-99AA-F0B2F5B9F1CB}"/>
                </a:ext>
              </a:extLst>
            </p:cNvPr>
            <p:cNvPicPr>
              <a:picLocks noChangeAspect="1"/>
            </p:cNvPicPr>
            <p:nvPr>
              <p:custDataLst>
                <p:tags r:id="rId9"/>
              </p:custDataLst>
            </p:nvPr>
          </p:nvPicPr>
          <p:blipFill>
            <a:blip r:embed="rId8">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a:off x="2917295" y="3669010"/>
              <a:ext cx="2531958" cy="1377260"/>
            </a:xfrm>
            <a:prstGeom prst="rect">
              <a:avLst/>
            </a:prstGeom>
          </p:spPr>
        </p:pic>
        <p:pic>
          <p:nvPicPr>
            <p:cNvPr id="43" name="图片 42">
              <a:extLst>
                <a:ext uri="{FF2B5EF4-FFF2-40B4-BE49-F238E27FC236}">
                  <a16:creationId xmlns:a16="http://schemas.microsoft.com/office/drawing/2014/main" id="{BEEB9238-9068-49E0-BA23-2229821315A4}"/>
                </a:ext>
              </a:extLst>
            </p:cNvPr>
            <p:cNvPicPr>
              <a:picLocks noChangeAspect="1"/>
            </p:cNvPicPr>
            <p:nvPr>
              <p:custDataLst>
                <p:tags r:id="rId10"/>
              </p:custDataLst>
            </p:nvPr>
          </p:nvPicPr>
          <p:blipFill>
            <a:blip r:embed="rId8">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flipH="1">
              <a:off x="6030333" y="3669010"/>
              <a:ext cx="2531958" cy="1377260"/>
            </a:xfrm>
            <a:prstGeom prst="rect">
              <a:avLst/>
            </a:prstGeom>
          </p:spPr>
        </p:pic>
      </p:grpSp>
      <p:grpSp>
        <p:nvGrpSpPr>
          <p:cNvPr id="522" name="组合 521" title="">
            <a:extLst>
              <a:ext uri="{FF2B5EF4-FFF2-40B4-BE49-F238E27FC236}">
                <a16:creationId xmlns:a16="http://schemas.microsoft.com/office/drawing/2014/main" id="{3199EF19-39F4-488E-910E-F07AAA5CE26E}"/>
              </a:ext>
            </a:extLst>
          </p:cNvPr>
          <p:cNvGrpSpPr/>
          <p:nvPr>
            <p:custDataLst>
              <p:tags r:id="rId11"/>
            </p:custDataLst>
          </p:nvPr>
        </p:nvGrpSpPr>
        <p:grpSpPr>
          <a:xfrm>
            <a:off x="4932327" y="1617415"/>
            <a:ext cx="1548968" cy="1548968"/>
            <a:chOff x="1842143" y="2131364"/>
            <a:chExt cx="1548968" cy="1548968"/>
          </a:xfrm>
        </p:grpSpPr>
        <p:pic>
          <p:nvPicPr>
            <p:cNvPr id="23" name="图片 22">
              <a:extLst>
                <a:ext uri="{FF2B5EF4-FFF2-40B4-BE49-F238E27FC236}">
                  <a16:creationId xmlns:a16="http://schemas.microsoft.com/office/drawing/2014/main" id="{1B07C3BA-3005-4736-9215-F3C847F46DFA}"/>
                </a:ext>
              </a:extLst>
            </p:cNvPr>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a:xfrm>
              <a:off x="1842143" y="2131364"/>
              <a:ext cx="1548968" cy="1548968"/>
            </a:xfrm>
            <a:prstGeom prst="rect">
              <a:avLst/>
            </a:prstGeom>
            <a:effectLst/>
          </p:spPr>
        </p:pic>
        <p:sp>
          <p:nvSpPr>
            <p:cNvPr id="24" name="文本框 23">
              <a:extLst>
                <a:ext uri="{FF2B5EF4-FFF2-40B4-BE49-F238E27FC236}">
                  <a16:creationId xmlns:a16="http://schemas.microsoft.com/office/drawing/2014/main" id="{C2541E62-4E4C-4313-8BA7-FBFFBB90A511}"/>
                </a:ext>
              </a:extLst>
            </p:cNvPr>
            <p:cNvSpPr txBox="1"/>
            <p:nvPr>
              <p:custDataLst>
                <p:tags r:id="rId14"/>
              </p:custDataLst>
            </p:nvPr>
          </p:nvSpPr>
          <p:spPr>
            <a:xfrm>
              <a:off x="2175969" y="2446493"/>
              <a:ext cx="881319" cy="918713"/>
            </a:xfrm>
            <a:prstGeom prst="rect">
              <a:avLst/>
            </a:prstGeom>
            <a:noFill/>
            <a:effectLst/>
          </p:spPr>
          <p:txBody>
            <a:bodyPr wrap="square" lIns="181966" tIns="90983" rIns="181966" bIns="90983"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776"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rPr>
                <a:t>壹</a:t>
              </a:r>
            </a:p>
          </p:txBody>
        </p:sp>
      </p:grpSp>
    </p:spTree>
    <p:extLst>
      <p:ext uri="{BB962C8B-B14F-4D97-AF65-F5344CB8AC3E}">
        <p14:creationId xmlns:p14="http://schemas.microsoft.com/office/powerpoint/2010/main" val="16667280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p:cTn id="7" dur="500" fill="hold"/>
                                        <p:tgtEl>
                                          <p:spTgt spid="522"/>
                                        </p:tgtEl>
                                        <p:attrNameLst>
                                          <p:attrName>ppt_w</p:attrName>
                                        </p:attrNameLst>
                                      </p:cBhvr>
                                      <p:tavLst>
                                        <p:tav tm="0">
                                          <p:val>
                                            <p:fltVal val="0"/>
                                          </p:val>
                                        </p:tav>
                                        <p:tav tm="100000">
                                          <p:val>
                                            <p:strVal val="#ppt_w"/>
                                          </p:val>
                                        </p:tav>
                                      </p:tavLst>
                                    </p:anim>
                                    <p:anim calcmode="lin" valueType="num">
                                      <p:cBhvr>
                                        <p:cTn id="8" dur="500" fill="hold"/>
                                        <p:tgtEl>
                                          <p:spTgt spid="522"/>
                                        </p:tgtEl>
                                        <p:attrNameLst>
                                          <p:attrName>ppt_h</p:attrName>
                                        </p:attrNameLst>
                                      </p:cBhvr>
                                      <p:tavLst>
                                        <p:tav tm="0">
                                          <p:val>
                                            <p:fltVal val="0"/>
                                          </p:val>
                                        </p:tav>
                                        <p:tav tm="100000">
                                          <p:val>
                                            <p:strVal val="#ppt_h"/>
                                          </p:val>
                                        </p:tav>
                                      </p:tavLst>
                                    </p:anim>
                                    <p:anim calcmode="lin" valueType="num">
                                      <p:cBhvr>
                                        <p:cTn id="9" dur="500" fill="hold"/>
                                        <p:tgtEl>
                                          <p:spTgt spid="522"/>
                                        </p:tgtEl>
                                        <p:attrNameLst>
                                          <p:attrName>style.rotation</p:attrName>
                                        </p:attrNameLst>
                                      </p:cBhvr>
                                      <p:tavLst>
                                        <p:tav tm="0">
                                          <p:val>
                                            <p:fltVal val="360"/>
                                          </p:val>
                                        </p:tav>
                                        <p:tav tm="100000">
                                          <p:val>
                                            <p:fltVal val="0"/>
                                          </p:val>
                                        </p:tav>
                                      </p:tavLst>
                                    </p:anim>
                                    <p:animEffect transition="in" filter="fade">
                                      <p:cBhvr>
                                        <p:cTn id="10" dur="500"/>
                                        <p:tgtEl>
                                          <p:spTgt spid="522"/>
                                        </p:tgtEl>
                                      </p:cBhvr>
                                    </p:animEffect>
                                  </p:childTnLst>
                                </p:cTn>
                              </p:par>
                              <p:par>
                                <p:cTn id="11" presetID="53" presetClass="entr" presetSubtype="16" fill="hold" nodeType="withEffect">
                                  <p:stCondLst>
                                    <p:cond delay="0"/>
                                  </p:stCondLst>
                                  <p:childTnLst>
                                    <p:set>
                                      <p:cBhvr>
                                        <p:cTn id="12" dur="1" fill="hold">
                                          <p:stCondLst>
                                            <p:cond delay="0"/>
                                          </p:stCondLst>
                                        </p:cTn>
                                        <p:tgtEl>
                                          <p:spTgt spid="522"/>
                                        </p:tgtEl>
                                        <p:attrNameLst>
                                          <p:attrName>style.visibility</p:attrName>
                                        </p:attrNameLst>
                                      </p:cBhvr>
                                      <p:to>
                                        <p:strVal val="visible"/>
                                      </p:to>
                                    </p:set>
                                    <p:anim calcmode="lin" valueType="num">
                                      <p:cBhvr>
                                        <p:cTn id="13" dur="500" fill="hold"/>
                                        <p:tgtEl>
                                          <p:spTgt spid="522"/>
                                        </p:tgtEl>
                                        <p:attrNameLst>
                                          <p:attrName>ppt_w</p:attrName>
                                        </p:attrNameLst>
                                      </p:cBhvr>
                                      <p:tavLst>
                                        <p:tav tm="0">
                                          <p:val>
                                            <p:fltVal val="0"/>
                                          </p:val>
                                        </p:tav>
                                        <p:tav tm="100000">
                                          <p:val>
                                            <p:strVal val="#ppt_w"/>
                                          </p:val>
                                        </p:tav>
                                      </p:tavLst>
                                    </p:anim>
                                    <p:anim calcmode="lin" valueType="num">
                                      <p:cBhvr>
                                        <p:cTn id="14" dur="500" fill="hold"/>
                                        <p:tgtEl>
                                          <p:spTgt spid="522"/>
                                        </p:tgtEl>
                                        <p:attrNameLst>
                                          <p:attrName>ppt_h</p:attrName>
                                        </p:attrNameLst>
                                      </p:cBhvr>
                                      <p:tavLst>
                                        <p:tav tm="0">
                                          <p:val>
                                            <p:fltVal val="0"/>
                                          </p:val>
                                        </p:tav>
                                        <p:tav tm="100000">
                                          <p:val>
                                            <p:strVal val="#ppt_h"/>
                                          </p:val>
                                        </p:tav>
                                      </p:tavLst>
                                    </p:anim>
                                    <p:animEffect transition="in" filter="fade">
                                      <p:cBhvr>
                                        <p:cTn id="15" dur="500"/>
                                        <p:tgtEl>
                                          <p:spTgt spid="522"/>
                                        </p:tgtEl>
                                      </p:cBhvr>
                                    </p:animEffect>
                                  </p:childTnLst>
                                </p:cTn>
                              </p:par>
                            </p:childTnLst>
                          </p:cTn>
                        </p:par>
                        <p:par>
                          <p:cTn id="16" fill="hold" nodeType="afterGroup">
                            <p:stCondLst>
                              <p:cond delay="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87" fill="hold"/>
                                        <p:tgtEl>
                                          <p:spTgt spid="3"/>
                                        </p:tgtEl>
                                        <p:attrNameLst>
                                          <p:attrName>ppt_w</p:attrName>
                                        </p:attrNameLst>
                                      </p:cBhvr>
                                      <p:tavLst>
                                        <p:tav tm="0">
                                          <p:val>
                                            <p:fltVal val="0"/>
                                          </p:val>
                                        </p:tav>
                                        <p:tav tm="100000">
                                          <p:val>
                                            <p:strVal val="#ppt_w"/>
                                          </p:val>
                                        </p:tav>
                                      </p:tavLst>
                                    </p:anim>
                                    <p:anim calcmode="lin" valueType="num">
                                      <p:cBhvr>
                                        <p:cTn id="20" dur="387" fill="hold"/>
                                        <p:tgtEl>
                                          <p:spTgt spid="3"/>
                                        </p:tgtEl>
                                        <p:attrNameLst>
                                          <p:attrName>ppt_h</p:attrName>
                                        </p:attrNameLst>
                                      </p:cBhvr>
                                      <p:tavLst>
                                        <p:tav tm="0">
                                          <p:val>
                                            <p:fltVal val="0"/>
                                          </p:val>
                                        </p:tav>
                                        <p:tav tm="100000">
                                          <p:val>
                                            <p:strVal val="#ppt_h"/>
                                          </p:val>
                                        </p:tav>
                                      </p:tavLst>
                                    </p:anim>
                                    <p:animEffect transition="in" filter="fade">
                                      <p:cBhvr>
                                        <p:cTn id="21" dur="387"/>
                                        <p:tgtEl>
                                          <p:spTgt spid="3"/>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387"/>
                                        <p:tgtEl>
                                          <p:spTgt spid="3"/>
                                        </p:tgtEl>
                                      </p:cBhvr>
                                    </p:animEffect>
                                    <p:anim calcmode="lin" valueType="num">
                                      <p:cBhvr>
                                        <p:cTn id="25" dur="387" fill="hold"/>
                                        <p:tgtEl>
                                          <p:spTgt spid="3"/>
                                        </p:tgtEl>
                                        <p:attrNameLst>
                                          <p:attrName>ppt_x</p:attrName>
                                        </p:attrNameLst>
                                      </p:cBhvr>
                                      <p:tavLst>
                                        <p:tav tm="0">
                                          <p:val>
                                            <p:strVal val="#ppt_x"/>
                                          </p:val>
                                        </p:tav>
                                        <p:tav tm="100000">
                                          <p:val>
                                            <p:strVal val="#ppt_x"/>
                                          </p:val>
                                        </p:tav>
                                      </p:tavLst>
                                    </p:anim>
                                    <p:anim calcmode="lin" valueType="num">
                                      <p:cBhvr>
                                        <p:cTn id="26" dur="387" fill="hold"/>
                                        <p:tgtEl>
                                          <p:spTgt spid="3"/>
                                        </p:tgtEl>
                                        <p:attrNameLst>
                                          <p:attrName>ppt_y</p:attrName>
                                        </p:attrNameLst>
                                      </p:cBhvr>
                                      <p:tavLst>
                                        <p:tav tm="0">
                                          <p:val>
                                            <p:strVal val="#ppt_y+.1"/>
                                          </p:val>
                                        </p:tav>
                                        <p:tav tm="100000">
                                          <p:val>
                                            <p:strVal val="#ppt_y"/>
                                          </p:val>
                                        </p:tav>
                                      </p:tavLst>
                                    </p:anim>
                                  </p:childTnLst>
                                </p:cTn>
                              </p:par>
                              <p:par>
                                <p:cTn id="27" presetID="6" presetClass="emph" presetSubtype="0" accel="40000" autoRev="1" fill="hold" nodeType="withEffect">
                                  <p:stCondLst>
                                    <p:cond delay="200"/>
                                  </p:stCondLst>
                                  <p:childTnLst>
                                    <p:animScale>
                                      <p:cBhvr>
                                        <p:cTn id="28" dur="3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4" name="图片 3" title=""/>
          <p:cNvPicPr>
            <a:picLocks noChangeAspect="1"/>
          </p:cNvPicPr>
          <p:nvPr>
            <p:custDataLst>
              <p:tags r:id="rId5"/>
            </p:custDataLst>
          </p:nvPr>
        </p:nvPicPr>
        <p:blipFill>
          <a:blip r:embed="rId4"/>
          <a:srcRect l="8598" r="14725"/>
          <a:stretch>
            <a:fillRect/>
          </a:stretch>
        </p:blipFill>
        <p:spPr>
          <a:xfrm>
            <a:off x="-139065" y="0"/>
            <a:ext cx="12433300" cy="6858000"/>
          </a:xfrm>
          <a:prstGeom prst="rect">
            <a:avLst/>
          </a:prstGeom>
        </p:spPr>
      </p:pic>
      <p:sp>
        <p:nvSpPr>
          <p:cNvPr id="14" name="矩形 13" title=""/>
          <p:cNvSpPr/>
          <p:nvPr>
            <p:custDataLst>
              <p:tags r:id="rId6"/>
            </p:custDataLst>
          </p:nvPr>
        </p:nvSpPr>
        <p:spPr>
          <a:xfrm>
            <a:off x="1286179" y="1258570"/>
            <a:ext cx="10486719" cy="4998720"/>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cxnSp>
        <p:nvCxnSpPr>
          <p:cNvPr id="27" name="直接连接符 26" title=""/>
          <p:cNvCxnSpPr/>
          <p:nvPr>
            <p:custDataLst>
              <p:tags r:id="rId7"/>
            </p:custDataLst>
          </p:nvPr>
        </p:nvCxnSpPr>
        <p:spPr>
          <a:xfrm>
            <a:off x="8730385" y="238599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6" name="文本框 5" title=""/>
          <p:cNvSpPr txBox="1"/>
          <p:nvPr>
            <p:custDataLst>
              <p:tags r:id="rId8"/>
            </p:custDataLst>
          </p:nvPr>
        </p:nvSpPr>
        <p:spPr>
          <a:xfrm>
            <a:off x="0" y="1200785"/>
            <a:ext cx="731520" cy="470789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0000" b="1" i="0" u="none" strike="noStrike" kern="1200" cap="none" spc="0" normalizeH="0" baseline="0" noProof="0">
                <a:ln>
                  <a:noFill/>
                </a:ln>
                <a:solidFill>
                  <a:srgbClr val="A39A8B"/>
                </a:solidFill>
                <a:effectLst/>
                <a:uLnTx/>
                <a:uFillTx/>
                <a:latin typeface="楷体" panose="02010609060101010101" pitchFamily="49" charset="-122"/>
                <a:ea typeface="楷体" panose="02010609060101010101" pitchFamily="49" charset="-122"/>
                <a:cs typeface="+mn-cs"/>
              </a:rPr>
              <a:t>1</a:t>
            </a:r>
          </a:p>
        </p:txBody>
      </p:sp>
      <p:sp>
        <p:nvSpPr>
          <p:cNvPr id="5" name="文本框 4" title="">
            <a:extLst>
              <a:ext uri="{FF2B5EF4-FFF2-40B4-BE49-F238E27FC236}">
                <a16:creationId xmlns:a16="http://schemas.microsoft.com/office/drawing/2014/main" id="{CBCCD5E8-E344-EB57-F4B6-7A6B0F1F4432}"/>
              </a:ext>
            </a:extLst>
          </p:cNvPr>
          <p:cNvSpPr txBox="1"/>
          <p:nvPr>
            <p:custDataLst>
              <p:tags r:id="rId9"/>
            </p:custDataLst>
          </p:nvPr>
        </p:nvSpPr>
        <p:spPr>
          <a:xfrm>
            <a:off x="2209800" y="1258570"/>
            <a:ext cx="8656320" cy="5078313"/>
          </a:xfrm>
          <a:prstGeom prst="rect">
            <a:avLst/>
          </a:prstGeom>
          <a:noFill/>
        </p:spPr>
        <p:txBody>
          <a:bodyPr wrap="square" rtlCol="0">
            <a:spAutoFit/>
          </a:bodyPr>
          <a:lstStyle/>
          <a:p>
            <a:pPr indent="457200" algn="ctr"/>
            <a:r>
              <a:rPr lang="zh-CN" altLang="en-US" b="1">
                <a:effectLst/>
              </a:rPr>
              <a:t>电影内容速写</a:t>
            </a:r>
            <a:br>
              <a:rPr lang="zh-CN" altLang="en-US"/>
            </a:br>
            <a:r>
              <a:rPr lang="zh-CN" altLang="en-US"/>
              <a:t>   </a:t>
            </a:r>
            <a:endParaRPr lang="en-US" altLang="zh-CN"/>
          </a:p>
          <a:p>
            <a:pPr indent="457200"/>
            <a:r>
              <a:rPr lang="en-US" altLang="zh-CN">
                <a:effectLst/>
              </a:rPr>
              <a:t>《</a:t>
            </a:r>
            <a:r>
              <a:rPr lang="zh-CN" altLang="en-US">
                <a:effectLst/>
              </a:rPr>
              <a:t>长安三万里</a:t>
            </a:r>
            <a:r>
              <a:rPr lang="en-US" altLang="zh-CN">
                <a:effectLst/>
              </a:rPr>
              <a:t>》</a:t>
            </a:r>
            <a:r>
              <a:rPr lang="zh-CN" altLang="en-US">
                <a:effectLst/>
              </a:rPr>
              <a:t>以盛唐为背景，讲述安史之乱后，整个长安因战争而陷入混乱，而困守孤城的高适向监军回忆起自己与李白的一生往事，两位诗人跌宕起伏的命运画卷缓缓展开。</a:t>
            </a:r>
            <a:endParaRPr lang="en-US" altLang="zh-CN">
              <a:effectLst/>
            </a:endParaRPr>
          </a:p>
          <a:p>
            <a:pPr indent="457200"/>
            <a:r>
              <a:rPr lang="zh-CN" altLang="en-US">
                <a:effectLst/>
              </a:rPr>
              <a:t>唐朝，在历史长河里，一直都是特别的存在。电影以广阔的视野展示了唐朝的历史风貌。电影中涉及的诗歌作品和历史事件，将观众带回了那个辉煌的大唐时代，满足了观众对于盛唐浪漫主义的全部幻想。这其中，李白、杜甫、王维等人的生活与创作，是最吸引人的部分。他们的诗歌、他们的故事、他们的情感，都在电影中得到了生动的展现。</a:t>
            </a:r>
            <a:endParaRPr lang="en-US" altLang="zh-CN">
              <a:effectLst/>
            </a:endParaRPr>
          </a:p>
          <a:p>
            <a:pPr indent="457200"/>
            <a:r>
              <a:rPr lang="zh-CN" altLang="en-US">
                <a:effectLst/>
              </a:rPr>
              <a:t>“</a:t>
            </a:r>
            <a:r>
              <a:rPr lang="zh-CN" altLang="en-US" b="1">
                <a:effectLst/>
              </a:rPr>
              <a:t>人生得意须尽，莫使金樽空对月</a:t>
            </a:r>
            <a:r>
              <a:rPr lang="zh-CN" altLang="en-US">
                <a:effectLst/>
              </a:rPr>
              <a:t>。”</a:t>
            </a:r>
            <a:endParaRPr lang="en-US" altLang="zh-CN">
              <a:effectLst/>
            </a:endParaRPr>
          </a:p>
          <a:p>
            <a:pPr indent="457200"/>
            <a:r>
              <a:rPr lang="zh-CN" altLang="en-US">
                <a:effectLst/>
              </a:rPr>
              <a:t>“</a:t>
            </a:r>
            <a:r>
              <a:rPr lang="zh-CN" altLang="en-US" b="1">
                <a:effectLst/>
              </a:rPr>
              <a:t>恐逢故里莺花笑，且向长安度一春</a:t>
            </a:r>
            <a:r>
              <a:rPr lang="zh-CN" altLang="en-US">
                <a:effectLst/>
              </a:rPr>
              <a:t>。”</a:t>
            </a:r>
            <a:endParaRPr lang="en-US" altLang="zh-CN">
              <a:effectLst/>
            </a:endParaRPr>
          </a:p>
          <a:p>
            <a:pPr indent="457200"/>
            <a:r>
              <a:rPr lang="zh-CN" altLang="en-US">
                <a:effectLst/>
              </a:rPr>
              <a:t>“</a:t>
            </a:r>
            <a:r>
              <a:rPr lang="zh-CN" altLang="en-US" b="1">
                <a:effectLst/>
              </a:rPr>
              <a:t>孤帆远影碧空尽，唯见长江天际流</a:t>
            </a:r>
            <a:r>
              <a:rPr lang="zh-CN" altLang="en-US">
                <a:effectLst/>
              </a:rPr>
              <a:t>。”</a:t>
            </a:r>
            <a:endParaRPr lang="en-US" altLang="zh-CN">
              <a:effectLst/>
            </a:endParaRPr>
          </a:p>
          <a:p>
            <a:pPr indent="457200"/>
            <a:r>
              <a:rPr lang="zh-CN" altLang="en-US">
                <a:effectLst/>
              </a:rPr>
              <a:t>在电影中，我们能直观地去体会这些诗词文化所带来的感染力，配合画面的呈现，真的忍不住发出无限感慨。故事不仅将李白等人从年少时的意气风发到年长后的壮志难酬展现得淋漓尽致，也让我们看到了唐朝的兴衰变迁。我们虽然看的是动漫，但品味的却是历史所带来的厚重感。</a:t>
            </a:r>
            <a:br>
              <a:rPr lang="zh-CN" altLang="en-US">
                <a:effectLst/>
              </a:rPr>
            </a:b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2" name="wps稻壳儿佳誉设计原创链接：http://chn.docer.com/works?userid=219874625_5_8_2_5_11_3_7_1" title="">
            <a:extLst>
              <a:ext uri="{FF2B5EF4-FFF2-40B4-BE49-F238E27FC236}">
                <a16:creationId xmlns:a16="http://schemas.microsoft.com/office/drawing/2014/main" id="{1E4F30D4-954E-4AE8-A3D5-DAB5A25F37F7}"/>
              </a:ext>
            </a:extLst>
          </p:cNvPr>
          <p:cNvSpPr/>
          <p:nvPr>
            <p:custDataLst>
              <p:tags r:id="rId3"/>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Light"/>
              <a:cs typeface="Arial"/>
            </a:endParaRPr>
          </a:p>
        </p:txBody>
      </p:sp>
      <p:pic>
        <p:nvPicPr>
          <p:cNvPr id="5" name="wps稻壳儿佳誉设计原创链接：http://chn.docer.com/works?userid=219874625_5_8_2_5_11_3_7_2" title="">
            <a:extLst>
              <a:ext uri="{FF2B5EF4-FFF2-40B4-BE49-F238E27FC236}">
                <a16:creationId xmlns:a16="http://schemas.microsoft.com/office/drawing/2014/main" id="{4875A07E-09B3-416D-904F-C56F4181C7B5}"/>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07110" y="1179644"/>
            <a:ext cx="12050252" cy="6858000"/>
          </a:xfrm>
          <a:prstGeom prst="rect">
            <a:avLst/>
          </a:prstGeom>
        </p:spPr>
      </p:pic>
      <p:pic>
        <p:nvPicPr>
          <p:cNvPr id="2" name="wps稻壳儿佳誉设计原创链接：http://chn.docer.com/works?userid=219874625_5_8_2_5_11_3_7_7" title="">
            <a:hlinkClick r:id="rId8"/>
            <a:extLst>
              <a:ext uri="{FF2B5EF4-FFF2-40B4-BE49-F238E27FC236}">
                <a16:creationId xmlns:a16="http://schemas.microsoft.com/office/drawing/2014/main" id="{F32552A0-D87D-45A4-AEF4-2C2C1911C0F3}"/>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60177" t="42578" r="20917" b="41797"/>
          <a:stretch>
            <a:fillRect/>
          </a:stretch>
        </p:blipFill>
        <p:spPr>
          <a:xfrm>
            <a:off x="9921587" y="127310"/>
            <a:ext cx="2305051" cy="952500"/>
          </a:xfrm>
          <a:prstGeom prst="rect">
            <a:avLst/>
          </a:prstGeom>
        </p:spPr>
      </p:pic>
      <p:pic>
        <p:nvPicPr>
          <p:cNvPr id="13" name="图片 12" title="">
            <a:extLst>
              <a:ext uri="{FF2B5EF4-FFF2-40B4-BE49-F238E27FC236}">
                <a16:creationId xmlns:a16="http://schemas.microsoft.com/office/drawing/2014/main" id="{4D46350F-CACF-4ACC-B7F4-9563FB19FA75}"/>
              </a:ext>
            </a:extLst>
          </p:cNvPr>
          <p:cNvPicPr>
            <a:picLocks noChangeAspect="1"/>
          </p:cNvPicPr>
          <p:nvPr>
            <p:custDataLst>
              <p:tags r:id="rId10"/>
            </p:custDataLst>
          </p:nvPr>
        </p:nvPicPr>
        <p:blipFill>
          <a:blip r:embed="rId9">
            <a:extLst>
              <a:ext uri="{28A0092B-C50C-407E-A947-70E740481C1C}">
                <a14:useLocalDpi xmlns:a14="http://schemas.microsoft.com/office/drawing/2010/main" val="0"/>
              </a:ext>
            </a:extLst>
          </a:blip>
          <a:srcRect b="51193"/>
          <a:stretch>
            <a:fillRect/>
          </a:stretch>
        </p:blipFill>
        <p:spPr>
          <a:xfrm>
            <a:off x="6567563" y="4457"/>
            <a:ext cx="5623342" cy="1123383"/>
          </a:xfrm>
          <a:prstGeom prst="rect">
            <a:avLst/>
          </a:prstGeom>
        </p:spPr>
      </p:pic>
      <p:pic>
        <p:nvPicPr>
          <p:cNvPr id="14" name="图片 13" title="">
            <a:extLst>
              <a:ext uri="{FF2B5EF4-FFF2-40B4-BE49-F238E27FC236}">
                <a16:creationId xmlns:a16="http://schemas.microsoft.com/office/drawing/2014/main" id="{449CECF1-F3E0-4911-9859-D3C8C6AC296F}"/>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rcRect t="16241" r="63473"/>
          <a:stretch>
            <a:fillRect/>
          </a:stretch>
        </p:blipFill>
        <p:spPr>
          <a:xfrm>
            <a:off x="32389" y="0"/>
            <a:ext cx="3307711" cy="1593088"/>
          </a:xfrm>
          <a:prstGeom prst="rect">
            <a:avLst/>
          </a:prstGeom>
        </p:spPr>
      </p:pic>
      <p:pic>
        <p:nvPicPr>
          <p:cNvPr id="15" name="图片 14" title="">
            <a:extLst>
              <a:ext uri="{FF2B5EF4-FFF2-40B4-BE49-F238E27FC236}">
                <a16:creationId xmlns:a16="http://schemas.microsoft.com/office/drawing/2014/main" id="{36EFA859-48FD-4B2F-B982-FFBD582CC1F6}"/>
              </a:ext>
            </a:extLst>
          </p:cNvPr>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rcRect l="61919" t="18282" r="-5433"/>
          <a:stretch>
            <a:fillRect/>
          </a:stretch>
        </p:blipFill>
        <p:spPr>
          <a:xfrm>
            <a:off x="9163890" y="603560"/>
            <a:ext cx="2921000" cy="1152168"/>
          </a:xfrm>
          <a:prstGeom prst="rect">
            <a:avLst/>
          </a:prstGeom>
        </p:spPr>
      </p:pic>
      <p:sp>
        <p:nvSpPr>
          <p:cNvPr id="6" name="文本框 5" title="">
            <a:extLst>
              <a:ext uri="{FF2B5EF4-FFF2-40B4-BE49-F238E27FC236}">
                <a16:creationId xmlns:a16="http://schemas.microsoft.com/office/drawing/2014/main" id="{98240303-4189-D010-AF6D-BC81C006817F}"/>
              </a:ext>
            </a:extLst>
          </p:cNvPr>
          <p:cNvSpPr txBox="1"/>
          <p:nvPr>
            <p:custDataLst>
              <p:tags r:id="rId15"/>
            </p:custDataLst>
          </p:nvPr>
        </p:nvSpPr>
        <p:spPr>
          <a:xfrm>
            <a:off x="569579" y="1202663"/>
            <a:ext cx="11515311" cy="4062651"/>
          </a:xfrm>
          <a:prstGeom prst="rect">
            <a:avLst/>
          </a:prstGeom>
          <a:noFill/>
        </p:spPr>
        <p:txBody>
          <a:bodyPr wrap="square" rtlCol="0">
            <a:spAutoFit/>
          </a:bodyPr>
          <a:lstStyle/>
          <a:p>
            <a:r>
              <a:rPr lang="en-US" altLang="zh-CN" sz="2000" b="0" i="0">
                <a:solidFill>
                  <a:srgbClr val="333333"/>
                </a:solidFill>
                <a:effectLst/>
                <a:latin typeface="楷体" panose="02010609060101010101" pitchFamily="49" charset="-122"/>
                <a:ea typeface="楷体" panose="02010609060101010101" pitchFamily="49" charset="-122"/>
              </a:rPr>
              <a:t>     《</a:t>
            </a:r>
            <a:r>
              <a:rPr lang="zh-CN" altLang="en-US" sz="2000" b="0" i="0">
                <a:solidFill>
                  <a:srgbClr val="333333"/>
                </a:solidFill>
                <a:effectLst/>
                <a:latin typeface="楷体" panose="02010609060101010101" pitchFamily="49" charset="-122"/>
                <a:ea typeface="楷体" panose="02010609060101010101" pitchFamily="49" charset="-122"/>
              </a:rPr>
              <a:t>长安三万里</a:t>
            </a:r>
            <a:r>
              <a:rPr lang="en-US" altLang="zh-CN" sz="2000" b="0" i="0">
                <a:solidFill>
                  <a:srgbClr val="333333"/>
                </a:solidFill>
                <a:effectLst/>
                <a:latin typeface="楷体" panose="02010609060101010101" pitchFamily="49" charset="-122"/>
                <a:ea typeface="楷体" panose="02010609060101010101" pitchFamily="49" charset="-122"/>
              </a:rPr>
              <a:t>》</a:t>
            </a:r>
            <a:r>
              <a:rPr lang="zh-CN" altLang="en-US" sz="2000" b="0" i="0">
                <a:solidFill>
                  <a:srgbClr val="333333"/>
                </a:solidFill>
                <a:effectLst/>
                <a:latin typeface="楷体" panose="02010609060101010101" pitchFamily="49" charset="-122"/>
                <a:ea typeface="楷体" panose="02010609060101010101" pitchFamily="49" charset="-122"/>
              </a:rPr>
              <a:t>从诗人高适的视角出发，讲述了他与李白跨越数十载的深情厚谊。影片中出现的</a:t>
            </a:r>
            <a:r>
              <a:rPr lang="en-US" altLang="zh-CN" sz="2000" b="0" i="0">
                <a:solidFill>
                  <a:srgbClr val="333333"/>
                </a:solidFill>
                <a:effectLst/>
                <a:latin typeface="楷体" panose="02010609060101010101" pitchFamily="49" charset="-122"/>
                <a:ea typeface="楷体" panose="02010609060101010101" pitchFamily="49" charset="-122"/>
              </a:rPr>
              <a:t>48</a:t>
            </a:r>
            <a:r>
              <a:rPr lang="zh-CN" altLang="en-US" sz="2000" b="0" i="0">
                <a:solidFill>
                  <a:srgbClr val="333333"/>
                </a:solidFill>
                <a:effectLst/>
                <a:latin typeface="楷体" panose="02010609060101010101" pitchFamily="49" charset="-122"/>
                <a:ea typeface="楷体" panose="02010609060101010101" pitchFamily="49" charset="-122"/>
              </a:rPr>
              <a:t>首诗词，不仅串联起全片的盛唐气象，还让观众们以诗为径，与千年前的诗人们同频共振，感受到了中国文化的浪漫。中国社科院文学研究所研究员陈才智评价影片</a:t>
            </a:r>
            <a:r>
              <a:rPr lang="zh-CN" altLang="en-US" sz="2000" b="1" i="0">
                <a:solidFill>
                  <a:srgbClr val="000000"/>
                </a:solidFill>
                <a:effectLst/>
                <a:latin typeface="楷体" panose="02010609060101010101" pitchFamily="49" charset="-122"/>
                <a:ea typeface="楷体" panose="02010609060101010101" pitchFamily="49" charset="-122"/>
              </a:rPr>
              <a:t>“追的就是李白、高适、杜甫他们身上千年一直闪耀的中国文化之光”。</a:t>
            </a:r>
            <a:endParaRPr lang="en-US" altLang="zh-CN" sz="2000" b="1" i="0">
              <a:solidFill>
                <a:srgbClr val="000000"/>
              </a:solidFill>
              <a:effectLst/>
              <a:latin typeface="楷体" panose="02010609060101010101" pitchFamily="49" charset="-122"/>
              <a:ea typeface="楷体" panose="02010609060101010101" pitchFamily="49" charset="-122"/>
            </a:endParaRPr>
          </a:p>
          <a:p>
            <a:pPr algn="just"/>
            <a:r>
              <a:rPr lang="en-US" altLang="zh-CN" sz="2000" b="0" i="0">
                <a:solidFill>
                  <a:srgbClr val="333333"/>
                </a:solidFill>
                <a:effectLst/>
                <a:latin typeface="楷体" panose="02010609060101010101" pitchFamily="49" charset="-122"/>
                <a:ea typeface="楷体" panose="02010609060101010101" pitchFamily="49" charset="-122"/>
              </a:rPr>
              <a:t>   7</a:t>
            </a:r>
            <a:r>
              <a:rPr lang="zh-CN" altLang="en-US" sz="2000" b="0" i="0">
                <a:solidFill>
                  <a:srgbClr val="333333"/>
                </a:solidFill>
                <a:effectLst/>
                <a:latin typeface="楷体" panose="02010609060101010101" pitchFamily="49" charset="-122"/>
                <a:ea typeface="楷体" panose="02010609060101010101" pitchFamily="49" charset="-122"/>
              </a:rPr>
              <a:t>月</a:t>
            </a:r>
            <a:r>
              <a:rPr lang="en-US" altLang="zh-CN" sz="2000" b="0" i="0">
                <a:solidFill>
                  <a:srgbClr val="333333"/>
                </a:solidFill>
                <a:effectLst/>
                <a:latin typeface="楷体" panose="02010609060101010101" pitchFamily="49" charset="-122"/>
                <a:ea typeface="楷体" panose="02010609060101010101" pitchFamily="49" charset="-122"/>
              </a:rPr>
              <a:t>8</a:t>
            </a:r>
            <a:r>
              <a:rPr lang="zh-CN" altLang="en-US" sz="2000" b="0" i="0">
                <a:solidFill>
                  <a:srgbClr val="333333"/>
                </a:solidFill>
                <a:effectLst/>
                <a:latin typeface="楷体" panose="02010609060101010101" pitchFamily="49" charset="-122"/>
                <a:ea typeface="楷体" panose="02010609060101010101" pitchFamily="49" charset="-122"/>
              </a:rPr>
              <a:t>日，追光动画推出的“新文化”系列开篇之作</a:t>
            </a:r>
            <a:r>
              <a:rPr lang="en-US" altLang="zh-CN" sz="2000" b="0" i="0">
                <a:solidFill>
                  <a:srgbClr val="333333"/>
                </a:solidFill>
                <a:effectLst/>
                <a:latin typeface="楷体" panose="02010609060101010101" pitchFamily="49" charset="-122"/>
                <a:ea typeface="楷体" panose="02010609060101010101" pitchFamily="49" charset="-122"/>
              </a:rPr>
              <a:t>《</a:t>
            </a:r>
            <a:r>
              <a:rPr lang="zh-CN" altLang="en-US" sz="2000" b="0" i="0">
                <a:solidFill>
                  <a:srgbClr val="333333"/>
                </a:solidFill>
                <a:effectLst/>
                <a:latin typeface="楷体" panose="02010609060101010101" pitchFamily="49" charset="-122"/>
                <a:ea typeface="楷体" panose="02010609060101010101" pitchFamily="49" charset="-122"/>
              </a:rPr>
              <a:t>长安三万里</a:t>
            </a:r>
            <a:r>
              <a:rPr lang="en-US" altLang="zh-CN" sz="2000" b="0" i="0">
                <a:solidFill>
                  <a:srgbClr val="333333"/>
                </a:solidFill>
                <a:effectLst/>
                <a:latin typeface="楷体" panose="02010609060101010101" pitchFamily="49" charset="-122"/>
                <a:ea typeface="楷体" panose="02010609060101010101" pitchFamily="49" charset="-122"/>
              </a:rPr>
              <a:t>》</a:t>
            </a:r>
            <a:r>
              <a:rPr lang="zh-CN" altLang="en-US" sz="2000" b="0" i="0">
                <a:solidFill>
                  <a:srgbClr val="333333"/>
                </a:solidFill>
                <a:effectLst/>
                <a:latin typeface="楷体" panose="02010609060101010101" pitchFamily="49" charset="-122"/>
                <a:ea typeface="楷体" panose="02010609060101010101" pitchFamily="49" charset="-122"/>
              </a:rPr>
              <a:t>正式上映。该片制片人宋依依表示影片片名蕴含着无限深意：“‘</a:t>
            </a:r>
            <a:r>
              <a:rPr lang="zh-CN" altLang="en-US" sz="2000" b="1" i="0">
                <a:solidFill>
                  <a:srgbClr val="333333"/>
                </a:solidFill>
                <a:effectLst/>
                <a:latin typeface="楷体" panose="02010609060101010101" pitchFamily="49" charset="-122"/>
                <a:ea typeface="楷体" panose="02010609060101010101" pitchFamily="49" charset="-122"/>
              </a:rPr>
              <a:t>长安’代表的是高适、李白等诗人们心中的理想之地，而‘三万里’是他们与理想之间的距离。</a:t>
            </a:r>
            <a:r>
              <a:rPr lang="zh-CN" altLang="en-US" sz="2000" b="0" i="0">
                <a:solidFill>
                  <a:srgbClr val="333333"/>
                </a:solidFill>
                <a:effectLst/>
                <a:latin typeface="楷体" panose="02010609060101010101" pitchFamily="49" charset="-122"/>
                <a:ea typeface="楷体" panose="02010609060101010101" pitchFamily="49" charset="-122"/>
              </a:rPr>
              <a:t>” </a:t>
            </a:r>
          </a:p>
          <a:p>
            <a:pPr algn="just"/>
            <a:r>
              <a:rPr lang="zh-CN" altLang="en-US" sz="2000" b="0" i="0">
                <a:solidFill>
                  <a:srgbClr val="333333"/>
                </a:solidFill>
                <a:effectLst/>
                <a:latin typeface="楷体" panose="02010609060101010101" pitchFamily="49" charset="-122"/>
                <a:ea typeface="楷体" panose="02010609060101010101" pitchFamily="49" charset="-122"/>
              </a:rPr>
              <a:t>     从影片票房表现来看，捷报频传，首映日破亿、上映第二天达</a:t>
            </a:r>
            <a:r>
              <a:rPr lang="en-US" altLang="zh-CN" sz="2000" b="0" i="0">
                <a:solidFill>
                  <a:srgbClr val="333333"/>
                </a:solidFill>
                <a:effectLst/>
                <a:latin typeface="楷体" panose="02010609060101010101" pitchFamily="49" charset="-122"/>
                <a:ea typeface="楷体" panose="02010609060101010101" pitchFamily="49" charset="-122"/>
              </a:rPr>
              <a:t>2</a:t>
            </a:r>
            <a:r>
              <a:rPr lang="zh-CN" altLang="en-US" sz="2000" b="0" i="0">
                <a:solidFill>
                  <a:srgbClr val="333333"/>
                </a:solidFill>
                <a:effectLst/>
                <a:latin typeface="楷体" panose="02010609060101010101" pitchFamily="49" charset="-122"/>
                <a:ea typeface="楷体" panose="02010609060101010101" pitchFamily="49" charset="-122"/>
              </a:rPr>
              <a:t>亿、创三年来暑期档动画电影单日票房新高</a:t>
            </a:r>
            <a:r>
              <a:rPr lang="en-US" altLang="zh-CN" sz="2000" b="0" i="0">
                <a:solidFill>
                  <a:srgbClr val="333333"/>
                </a:solidFill>
                <a:effectLst/>
                <a:latin typeface="楷体" panose="02010609060101010101" pitchFamily="49" charset="-122"/>
                <a:ea typeface="楷体" panose="02010609060101010101" pitchFamily="49" charset="-122"/>
              </a:rPr>
              <a:t>……</a:t>
            </a:r>
            <a:r>
              <a:rPr lang="zh-CN" altLang="en-US" sz="2000" b="0" i="0">
                <a:solidFill>
                  <a:srgbClr val="333333"/>
                </a:solidFill>
                <a:effectLst/>
                <a:latin typeface="楷体" panose="02010609060101010101" pitchFamily="49" charset="-122"/>
                <a:ea typeface="楷体" panose="02010609060101010101" pitchFamily="49" charset="-122"/>
              </a:rPr>
              <a:t>从观众讨论度来看，</a:t>
            </a:r>
            <a:r>
              <a:rPr lang="zh-CN" altLang="en-US" sz="2000" b="1" i="0">
                <a:solidFill>
                  <a:srgbClr val="C00000"/>
                </a:solidFill>
                <a:effectLst/>
                <a:latin typeface="楷体" panose="02010609060101010101" pitchFamily="49" charset="-122"/>
                <a:ea typeface="楷体" panose="02010609060101010101" pitchFamily="49" charset="-122"/>
              </a:rPr>
              <a:t>“文化自信”“梦回唐朝”</a:t>
            </a:r>
            <a:r>
              <a:rPr lang="zh-CN" altLang="en-US" sz="2000" b="0" i="0">
                <a:solidFill>
                  <a:srgbClr val="333333"/>
                </a:solidFill>
                <a:effectLst/>
                <a:latin typeface="楷体" panose="02010609060101010101" pitchFamily="49" charset="-122"/>
                <a:ea typeface="楷体" panose="02010609060101010101" pitchFamily="49" charset="-122"/>
              </a:rPr>
              <a:t>等新媒体热词层出不穷，观众们纷纷评论，如“穿汉服看</a:t>
            </a:r>
            <a:r>
              <a:rPr lang="en-US" altLang="zh-CN" sz="2000" b="0" i="0">
                <a:solidFill>
                  <a:srgbClr val="333333"/>
                </a:solidFill>
                <a:effectLst/>
                <a:latin typeface="楷体" panose="02010609060101010101" pitchFamily="49" charset="-122"/>
                <a:ea typeface="楷体" panose="02010609060101010101" pitchFamily="49" charset="-122"/>
              </a:rPr>
              <a:t>《</a:t>
            </a:r>
            <a:r>
              <a:rPr lang="zh-CN" altLang="en-US" sz="2000" b="0" i="0">
                <a:solidFill>
                  <a:srgbClr val="333333"/>
                </a:solidFill>
                <a:effectLst/>
                <a:latin typeface="楷体" panose="02010609060101010101" pitchFamily="49" charset="-122"/>
                <a:ea typeface="楷体" panose="02010609060101010101" pitchFamily="49" charset="-122"/>
              </a:rPr>
              <a:t>长安三万里</a:t>
            </a:r>
            <a:r>
              <a:rPr lang="en-US" altLang="zh-CN" sz="2000" b="0" i="0">
                <a:solidFill>
                  <a:srgbClr val="333333"/>
                </a:solidFill>
                <a:effectLst/>
                <a:latin typeface="楷体" panose="02010609060101010101" pitchFamily="49" charset="-122"/>
                <a:ea typeface="楷体" panose="02010609060101010101" pitchFamily="49" charset="-122"/>
              </a:rPr>
              <a:t>》</a:t>
            </a:r>
            <a:r>
              <a:rPr lang="zh-CN" altLang="en-US" sz="2000" b="0" i="0">
                <a:solidFill>
                  <a:srgbClr val="333333"/>
                </a:solidFill>
                <a:effectLst/>
                <a:latin typeface="楷体" panose="02010609060101010101" pitchFamily="49" charset="-122"/>
                <a:ea typeface="楷体" panose="02010609060101010101" pitchFamily="49" charset="-122"/>
              </a:rPr>
              <a:t>仪式感”“</a:t>
            </a:r>
            <a:r>
              <a:rPr lang="en-US" altLang="zh-CN" sz="2000" b="0" i="0">
                <a:solidFill>
                  <a:srgbClr val="333333"/>
                </a:solidFill>
                <a:effectLst/>
                <a:latin typeface="楷体" panose="02010609060101010101" pitchFamily="49" charset="-122"/>
                <a:ea typeface="楷体" panose="02010609060101010101" pitchFamily="49" charset="-122"/>
              </a:rPr>
              <a:t>《</a:t>
            </a:r>
            <a:r>
              <a:rPr lang="zh-CN" altLang="en-US" sz="2000" b="0" i="0">
                <a:solidFill>
                  <a:srgbClr val="333333"/>
                </a:solidFill>
                <a:effectLst/>
                <a:latin typeface="楷体" panose="02010609060101010101" pitchFamily="49" charset="-122"/>
                <a:ea typeface="楷体" panose="02010609060101010101" pitchFamily="49" charset="-122"/>
              </a:rPr>
              <a:t>长安三万里</a:t>
            </a:r>
            <a:r>
              <a:rPr lang="en-US" altLang="zh-CN" sz="2000" b="0" i="0">
                <a:solidFill>
                  <a:srgbClr val="333333"/>
                </a:solidFill>
                <a:effectLst/>
                <a:latin typeface="楷体" panose="02010609060101010101" pitchFamily="49" charset="-122"/>
                <a:ea typeface="楷体" panose="02010609060101010101" pitchFamily="49" charset="-122"/>
              </a:rPr>
              <a:t>》</a:t>
            </a:r>
            <a:r>
              <a:rPr lang="zh-CN" altLang="en-US" sz="2000" b="0" i="0">
                <a:solidFill>
                  <a:srgbClr val="333333"/>
                </a:solidFill>
                <a:effectLst/>
                <a:latin typeface="楷体" panose="02010609060101010101" pitchFamily="49" charset="-122"/>
                <a:ea typeface="楷体" panose="02010609060101010101" pitchFamily="49" charset="-122"/>
              </a:rPr>
              <a:t>诗词文化自信”“大鹏一日同风起 扶摇直上九万里”等等。或许，</a:t>
            </a:r>
            <a:r>
              <a:rPr lang="zh-CN" altLang="en-US" sz="2000" b="1" i="0">
                <a:solidFill>
                  <a:srgbClr val="333333"/>
                </a:solidFill>
                <a:effectLst/>
                <a:latin typeface="楷体" panose="02010609060101010101" pitchFamily="49" charset="-122"/>
                <a:ea typeface="楷体" panose="02010609060101010101" pitchFamily="49" charset="-122"/>
              </a:rPr>
              <a:t>动画电影</a:t>
            </a:r>
            <a:r>
              <a:rPr lang="en-US" altLang="zh-CN" sz="2000" b="1" i="0">
                <a:solidFill>
                  <a:srgbClr val="333333"/>
                </a:solidFill>
                <a:effectLst/>
                <a:latin typeface="楷体" panose="02010609060101010101" pitchFamily="49" charset="-122"/>
                <a:ea typeface="楷体" panose="02010609060101010101" pitchFamily="49" charset="-122"/>
              </a:rPr>
              <a:t>《</a:t>
            </a:r>
            <a:r>
              <a:rPr lang="zh-CN" altLang="en-US" sz="2000" b="1" i="0">
                <a:solidFill>
                  <a:srgbClr val="333333"/>
                </a:solidFill>
                <a:effectLst/>
                <a:latin typeface="楷体" panose="02010609060101010101" pitchFamily="49" charset="-122"/>
                <a:ea typeface="楷体" panose="02010609060101010101" pitchFamily="49" charset="-122"/>
              </a:rPr>
              <a:t>长安三万里</a:t>
            </a:r>
            <a:r>
              <a:rPr lang="en-US" altLang="zh-CN" sz="2000" b="1" i="0">
                <a:solidFill>
                  <a:srgbClr val="333333"/>
                </a:solidFill>
                <a:effectLst/>
                <a:latin typeface="楷体" panose="02010609060101010101" pitchFamily="49" charset="-122"/>
                <a:ea typeface="楷体" panose="02010609060101010101" pitchFamily="49" charset="-122"/>
              </a:rPr>
              <a:t>》</a:t>
            </a:r>
            <a:r>
              <a:rPr lang="zh-CN" altLang="en-US" sz="2000" b="1" i="0">
                <a:solidFill>
                  <a:srgbClr val="333333"/>
                </a:solidFill>
                <a:effectLst/>
                <a:latin typeface="楷体" panose="02010609060101010101" pitchFamily="49" charset="-122"/>
                <a:ea typeface="楷体" panose="02010609060101010101" pitchFamily="49" charset="-122"/>
              </a:rPr>
              <a:t>如同一艘承载盛唐诗人们梦想的船，穿越千年时光将他们带往理想的彼岸。</a:t>
            </a:r>
            <a:endParaRPr lang="zh-CN" altLang="en-US" sz="2000" b="0" i="0">
              <a:solidFill>
                <a:srgbClr val="333333"/>
              </a:solidFill>
              <a:effectLst/>
              <a:latin typeface="楷体" panose="02010609060101010101" pitchFamily="49" charset="-122"/>
              <a:ea typeface="楷体" panose="02010609060101010101" pitchFamily="49" charset="-122"/>
            </a:endParaRPr>
          </a:p>
          <a:p>
            <a:endParaRPr lang="zh-CN" altLang="en-US" sz="160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57861095"/>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a:extLst>
              <a:ext uri="{FF2B5EF4-FFF2-40B4-BE49-F238E27FC236}">
                <a16:creationId xmlns:a16="http://schemas.microsoft.com/office/drawing/2014/main" id="{02B05BC5-B080-4257-8F20-A9D255245297}"/>
              </a:ext>
            </a:extLst>
          </p:cNvPr>
          <p:cNvGrpSpPr/>
          <p:nvPr>
            <p:custDataLst>
              <p:tags r:id="rId3"/>
            </p:custDataLst>
          </p:nvPr>
        </p:nvGrpSpPr>
        <p:grpSpPr>
          <a:xfrm>
            <a:off x="2917295" y="2395982"/>
            <a:ext cx="5579034" cy="2650288"/>
            <a:chOff x="2917295" y="2395982"/>
            <a:chExt cx="5579034" cy="2650288"/>
          </a:xfrm>
        </p:grpSpPr>
        <p:grpSp>
          <p:nvGrpSpPr>
            <p:cNvPr id="2" name="组合 1">
              <a:extLst>
                <a:ext uri="{FF2B5EF4-FFF2-40B4-BE49-F238E27FC236}">
                  <a16:creationId xmlns:a16="http://schemas.microsoft.com/office/drawing/2014/main" id="{F2E37491-D64F-454E-B67C-4C35B6DD1748}"/>
                </a:ext>
              </a:extLst>
            </p:cNvPr>
            <p:cNvGrpSpPr/>
            <p:nvPr>
              <p:custDataLst>
                <p:tags r:id="rId4"/>
              </p:custDataLst>
            </p:nvPr>
          </p:nvGrpSpPr>
          <p:grpSpPr>
            <a:xfrm rot="5400000">
              <a:off x="4504503" y="808774"/>
              <a:ext cx="2404618" cy="5579034"/>
              <a:chOff x="1504032" y="2298700"/>
              <a:chExt cx="1655456" cy="3524250"/>
            </a:xfrm>
          </p:grpSpPr>
          <p:sp>
            <p:nvSpPr>
              <p:cNvPr id="15" name="缺角矩形 14">
                <a:extLst>
                  <a:ext uri="{FF2B5EF4-FFF2-40B4-BE49-F238E27FC236}">
                    <a16:creationId xmlns:a16="http://schemas.microsoft.com/office/drawing/2014/main" id="{1F6F02A2-AEE3-433C-A1AB-DE07AFE0A246}"/>
                  </a:ext>
                </a:extLst>
              </p:cNvPr>
              <p:cNvSpPr/>
              <p:nvPr>
                <p:custDataLst>
                  <p:tags r:id="rId5"/>
                </p:custDataLst>
              </p:nvPr>
            </p:nvSpPr>
            <p:spPr>
              <a:xfrm>
                <a:off x="1504032" y="2298700"/>
                <a:ext cx="1655456" cy="3524250"/>
              </a:xfrm>
              <a:prstGeom prst="plaque">
                <a:avLst>
                  <a:gd name="adj" fmla="val 3624"/>
                </a:avLst>
              </a:prstGeom>
              <a:solidFill>
                <a:schemeClr val="bg1"/>
              </a:solidFill>
              <a:ln>
                <a:noFill/>
              </a:ln>
              <a:effectLst>
                <a:outerShdw blurRad="279400" dist="38100" dir="8100000" algn="tr" rotWithShape="0">
                  <a:srgbClr val="7A5F4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6" name="缺角矩形 15">
                <a:extLst>
                  <a:ext uri="{FF2B5EF4-FFF2-40B4-BE49-F238E27FC236}">
                    <a16:creationId xmlns:a16="http://schemas.microsoft.com/office/drawing/2014/main" id="{E7854568-1596-4D19-AC37-3088CB0D00C8}"/>
                  </a:ext>
                </a:extLst>
              </p:cNvPr>
              <p:cNvSpPr/>
              <p:nvPr>
                <p:custDataLst>
                  <p:tags r:id="rId6"/>
                </p:custDataLst>
              </p:nvPr>
            </p:nvSpPr>
            <p:spPr>
              <a:xfrm>
                <a:off x="1536979" y="2330450"/>
                <a:ext cx="1589562" cy="3460750"/>
              </a:xfrm>
              <a:prstGeom prst="plaque">
                <a:avLst>
                  <a:gd name="adj" fmla="val 3624"/>
                </a:avLst>
              </a:prstGeom>
              <a:noFill/>
              <a:ln>
                <a:solidFill>
                  <a:srgbClr val="5C6469"/>
                </a:solidFill>
              </a:ln>
              <a:effectLst>
                <a:outerShdw blurRad="2794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
          <p:nvSpPr>
            <p:cNvPr id="17" name="文本框 16">
              <a:extLst>
                <a:ext uri="{FF2B5EF4-FFF2-40B4-BE49-F238E27FC236}">
                  <a16:creationId xmlns:a16="http://schemas.microsoft.com/office/drawing/2014/main" id="{1CC7B355-B8B2-47A8-8097-694764A13F8A}"/>
                </a:ext>
              </a:extLst>
            </p:cNvPr>
            <p:cNvSpPr txBox="1"/>
            <p:nvPr>
              <p:custDataLst>
                <p:tags r:id="rId7"/>
              </p:custDataLst>
            </p:nvPr>
          </p:nvSpPr>
          <p:spPr>
            <a:xfrm>
              <a:off x="4263147" y="3242125"/>
              <a:ext cx="2754595" cy="584775"/>
            </a:xfrm>
            <a:prstGeom prst="rect">
              <a:avLst/>
            </a:prstGeom>
            <a:noFill/>
          </p:spPr>
          <p:txBody>
            <a:bodyPr vert="horz"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en-US" altLang="zh-CN" sz="3200" b="1" i="0">
                  <a:solidFill>
                    <a:srgbClr val="C00000"/>
                  </a:solidFill>
                  <a:effectLst/>
                  <a:latin typeface="微软雅黑" panose="020b0503020204020204" pitchFamily="34" charset="-122"/>
                  <a:ea typeface="微软雅黑" panose="020b0503020204020204" pitchFamily="34" charset="-122"/>
                </a:rPr>
                <a:t>【</a:t>
              </a:r>
              <a:r>
                <a:rPr lang="zh-CN" altLang="en-US" sz="3200" b="1" i="0">
                  <a:solidFill>
                    <a:srgbClr val="C00000"/>
                  </a:solidFill>
                  <a:effectLst/>
                  <a:latin typeface="微软雅黑" panose="020b0503020204020204" pitchFamily="34" charset="-122"/>
                  <a:ea typeface="微软雅黑" panose="020b0503020204020204" pitchFamily="34" charset="-122"/>
                </a:rPr>
                <a:t>写 作 角 度</a:t>
              </a:r>
              <a:r>
                <a:rPr lang="en-US" altLang="zh-CN" sz="3200" b="1" i="0">
                  <a:solidFill>
                    <a:srgbClr val="C00000"/>
                  </a:solidFill>
                  <a:effectLst/>
                  <a:latin typeface="微软雅黑" panose="020b0503020204020204" pitchFamily="34" charset="-122"/>
                  <a:ea typeface="微软雅黑" panose="020b0503020204020204" pitchFamily="34" charset="-122"/>
                </a:rPr>
                <a:t>】</a:t>
              </a:r>
              <a:endParaRPr kumimoji="0" lang="zh-CN" altLang="en-US"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endParaRPr>
            </a:p>
          </p:txBody>
        </p:sp>
        <p:pic>
          <p:nvPicPr>
            <p:cNvPr id="74" name="图片 73">
              <a:extLst>
                <a:ext uri="{FF2B5EF4-FFF2-40B4-BE49-F238E27FC236}">
                  <a16:creationId xmlns:a16="http://schemas.microsoft.com/office/drawing/2014/main" id="{2DB28A87-E843-41C7-99AA-F0B2F5B9F1CB}"/>
                </a:ext>
              </a:extLst>
            </p:cNvPr>
            <p:cNvPicPr>
              <a:picLocks noChangeAspect="1"/>
            </p:cNvPicPr>
            <p:nvPr>
              <p:custDataLst>
                <p:tags r:id="rId9"/>
              </p:custDataLst>
            </p:nvPr>
          </p:nvPicPr>
          <p:blipFill>
            <a:blip r:embed="rId8">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a:off x="2917295" y="3669010"/>
              <a:ext cx="2531958" cy="1377260"/>
            </a:xfrm>
            <a:prstGeom prst="rect">
              <a:avLst/>
            </a:prstGeom>
          </p:spPr>
        </p:pic>
      </p:grpSp>
      <p:grpSp>
        <p:nvGrpSpPr>
          <p:cNvPr id="522" name="组合 521" title="">
            <a:extLst>
              <a:ext uri="{FF2B5EF4-FFF2-40B4-BE49-F238E27FC236}">
                <a16:creationId xmlns:a16="http://schemas.microsoft.com/office/drawing/2014/main" id="{3199EF19-39F4-488E-910E-F07AAA5CE26E}"/>
              </a:ext>
            </a:extLst>
          </p:cNvPr>
          <p:cNvGrpSpPr/>
          <p:nvPr>
            <p:custDataLst>
              <p:tags r:id="rId10"/>
            </p:custDataLst>
          </p:nvPr>
        </p:nvGrpSpPr>
        <p:grpSpPr>
          <a:xfrm>
            <a:off x="4932327" y="1617415"/>
            <a:ext cx="1548968" cy="1548968"/>
            <a:chOff x="1842143" y="2131364"/>
            <a:chExt cx="1548968" cy="1548968"/>
          </a:xfrm>
        </p:grpSpPr>
        <p:pic>
          <p:nvPicPr>
            <p:cNvPr id="23" name="图片 22">
              <a:extLst>
                <a:ext uri="{FF2B5EF4-FFF2-40B4-BE49-F238E27FC236}">
                  <a16:creationId xmlns:a16="http://schemas.microsoft.com/office/drawing/2014/main" id="{1B07C3BA-3005-4736-9215-F3C847F46DFA}"/>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1842143" y="2131364"/>
              <a:ext cx="1548968" cy="1548968"/>
            </a:xfrm>
            <a:prstGeom prst="rect">
              <a:avLst/>
            </a:prstGeom>
            <a:effectLst/>
          </p:spPr>
        </p:pic>
        <p:sp>
          <p:nvSpPr>
            <p:cNvPr id="24" name="文本框 23">
              <a:extLst>
                <a:ext uri="{FF2B5EF4-FFF2-40B4-BE49-F238E27FC236}">
                  <a16:creationId xmlns:a16="http://schemas.microsoft.com/office/drawing/2014/main" id="{C2541E62-4E4C-4313-8BA7-FBFFBB90A511}"/>
                </a:ext>
              </a:extLst>
            </p:cNvPr>
            <p:cNvSpPr txBox="1"/>
            <p:nvPr>
              <p:custDataLst>
                <p:tags r:id="rId13"/>
              </p:custDataLst>
            </p:nvPr>
          </p:nvSpPr>
          <p:spPr>
            <a:xfrm>
              <a:off x="2175969" y="2446493"/>
              <a:ext cx="881319" cy="918713"/>
            </a:xfrm>
            <a:prstGeom prst="rect">
              <a:avLst/>
            </a:prstGeom>
            <a:noFill/>
            <a:effectLst/>
          </p:spPr>
          <p:txBody>
            <a:bodyPr wrap="square" lIns="181966" tIns="90983" rIns="181966" bIns="90983"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776"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rPr>
                <a:t>贰</a:t>
              </a:r>
            </a:p>
          </p:txBody>
        </p:sp>
      </p:grpSp>
    </p:spTree>
    <p:extLst>
      <p:ext uri="{BB962C8B-B14F-4D97-AF65-F5344CB8AC3E}">
        <p14:creationId xmlns:p14="http://schemas.microsoft.com/office/powerpoint/2010/main" val="36406497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p:cTn id="7" dur="500" fill="hold"/>
                                        <p:tgtEl>
                                          <p:spTgt spid="522"/>
                                        </p:tgtEl>
                                        <p:attrNameLst>
                                          <p:attrName>ppt_w</p:attrName>
                                        </p:attrNameLst>
                                      </p:cBhvr>
                                      <p:tavLst>
                                        <p:tav tm="0">
                                          <p:val>
                                            <p:fltVal val="0"/>
                                          </p:val>
                                        </p:tav>
                                        <p:tav tm="100000">
                                          <p:val>
                                            <p:strVal val="#ppt_w"/>
                                          </p:val>
                                        </p:tav>
                                      </p:tavLst>
                                    </p:anim>
                                    <p:anim calcmode="lin" valueType="num">
                                      <p:cBhvr>
                                        <p:cTn id="8" dur="500" fill="hold"/>
                                        <p:tgtEl>
                                          <p:spTgt spid="522"/>
                                        </p:tgtEl>
                                        <p:attrNameLst>
                                          <p:attrName>ppt_h</p:attrName>
                                        </p:attrNameLst>
                                      </p:cBhvr>
                                      <p:tavLst>
                                        <p:tav tm="0">
                                          <p:val>
                                            <p:fltVal val="0"/>
                                          </p:val>
                                        </p:tav>
                                        <p:tav tm="100000">
                                          <p:val>
                                            <p:strVal val="#ppt_h"/>
                                          </p:val>
                                        </p:tav>
                                      </p:tavLst>
                                    </p:anim>
                                    <p:anim calcmode="lin" valueType="num">
                                      <p:cBhvr>
                                        <p:cTn id="9" dur="500" fill="hold"/>
                                        <p:tgtEl>
                                          <p:spTgt spid="522"/>
                                        </p:tgtEl>
                                        <p:attrNameLst>
                                          <p:attrName>style.rotation</p:attrName>
                                        </p:attrNameLst>
                                      </p:cBhvr>
                                      <p:tavLst>
                                        <p:tav tm="0">
                                          <p:val>
                                            <p:fltVal val="360"/>
                                          </p:val>
                                        </p:tav>
                                        <p:tav tm="100000">
                                          <p:val>
                                            <p:fltVal val="0"/>
                                          </p:val>
                                        </p:tav>
                                      </p:tavLst>
                                    </p:anim>
                                    <p:animEffect transition="in" filter="fade">
                                      <p:cBhvr>
                                        <p:cTn id="10" dur="500"/>
                                        <p:tgtEl>
                                          <p:spTgt spid="522"/>
                                        </p:tgtEl>
                                      </p:cBhvr>
                                    </p:animEffect>
                                  </p:childTnLst>
                                </p:cTn>
                              </p:par>
                              <p:par>
                                <p:cTn id="11" presetID="53" presetClass="entr" presetSubtype="16" fill="hold" nodeType="withEffect">
                                  <p:stCondLst>
                                    <p:cond delay="0"/>
                                  </p:stCondLst>
                                  <p:childTnLst>
                                    <p:set>
                                      <p:cBhvr>
                                        <p:cTn id="12" dur="1" fill="hold">
                                          <p:stCondLst>
                                            <p:cond delay="0"/>
                                          </p:stCondLst>
                                        </p:cTn>
                                        <p:tgtEl>
                                          <p:spTgt spid="522"/>
                                        </p:tgtEl>
                                        <p:attrNameLst>
                                          <p:attrName>style.visibility</p:attrName>
                                        </p:attrNameLst>
                                      </p:cBhvr>
                                      <p:to>
                                        <p:strVal val="visible"/>
                                      </p:to>
                                    </p:set>
                                    <p:anim calcmode="lin" valueType="num">
                                      <p:cBhvr>
                                        <p:cTn id="13" dur="500" fill="hold"/>
                                        <p:tgtEl>
                                          <p:spTgt spid="522"/>
                                        </p:tgtEl>
                                        <p:attrNameLst>
                                          <p:attrName>ppt_w</p:attrName>
                                        </p:attrNameLst>
                                      </p:cBhvr>
                                      <p:tavLst>
                                        <p:tav tm="0">
                                          <p:val>
                                            <p:fltVal val="0"/>
                                          </p:val>
                                        </p:tav>
                                        <p:tav tm="100000">
                                          <p:val>
                                            <p:strVal val="#ppt_w"/>
                                          </p:val>
                                        </p:tav>
                                      </p:tavLst>
                                    </p:anim>
                                    <p:anim calcmode="lin" valueType="num">
                                      <p:cBhvr>
                                        <p:cTn id="14" dur="500" fill="hold"/>
                                        <p:tgtEl>
                                          <p:spTgt spid="522"/>
                                        </p:tgtEl>
                                        <p:attrNameLst>
                                          <p:attrName>ppt_h</p:attrName>
                                        </p:attrNameLst>
                                      </p:cBhvr>
                                      <p:tavLst>
                                        <p:tav tm="0">
                                          <p:val>
                                            <p:fltVal val="0"/>
                                          </p:val>
                                        </p:tav>
                                        <p:tav tm="100000">
                                          <p:val>
                                            <p:strVal val="#ppt_h"/>
                                          </p:val>
                                        </p:tav>
                                      </p:tavLst>
                                    </p:anim>
                                    <p:animEffect transition="in" filter="fade">
                                      <p:cBhvr>
                                        <p:cTn id="15" dur="500"/>
                                        <p:tgtEl>
                                          <p:spTgt spid="522"/>
                                        </p:tgtEl>
                                      </p:cBhvr>
                                    </p:animEffect>
                                  </p:childTnLst>
                                </p:cTn>
                              </p:par>
                            </p:childTnLst>
                          </p:cTn>
                        </p:par>
                        <p:par>
                          <p:cTn id="16" fill="hold" nodeType="afterGroup">
                            <p:stCondLst>
                              <p:cond delay="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87" fill="hold"/>
                                        <p:tgtEl>
                                          <p:spTgt spid="3"/>
                                        </p:tgtEl>
                                        <p:attrNameLst>
                                          <p:attrName>ppt_w</p:attrName>
                                        </p:attrNameLst>
                                      </p:cBhvr>
                                      <p:tavLst>
                                        <p:tav tm="0">
                                          <p:val>
                                            <p:fltVal val="0"/>
                                          </p:val>
                                        </p:tav>
                                        <p:tav tm="100000">
                                          <p:val>
                                            <p:strVal val="#ppt_w"/>
                                          </p:val>
                                        </p:tav>
                                      </p:tavLst>
                                    </p:anim>
                                    <p:anim calcmode="lin" valueType="num">
                                      <p:cBhvr>
                                        <p:cTn id="20" dur="387" fill="hold"/>
                                        <p:tgtEl>
                                          <p:spTgt spid="3"/>
                                        </p:tgtEl>
                                        <p:attrNameLst>
                                          <p:attrName>ppt_h</p:attrName>
                                        </p:attrNameLst>
                                      </p:cBhvr>
                                      <p:tavLst>
                                        <p:tav tm="0">
                                          <p:val>
                                            <p:fltVal val="0"/>
                                          </p:val>
                                        </p:tav>
                                        <p:tav tm="100000">
                                          <p:val>
                                            <p:strVal val="#ppt_h"/>
                                          </p:val>
                                        </p:tav>
                                      </p:tavLst>
                                    </p:anim>
                                    <p:animEffect transition="in" filter="fade">
                                      <p:cBhvr>
                                        <p:cTn id="21" dur="387"/>
                                        <p:tgtEl>
                                          <p:spTgt spid="3"/>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387"/>
                                        <p:tgtEl>
                                          <p:spTgt spid="3"/>
                                        </p:tgtEl>
                                      </p:cBhvr>
                                    </p:animEffect>
                                    <p:anim calcmode="lin" valueType="num">
                                      <p:cBhvr>
                                        <p:cTn id="25" dur="387" fill="hold"/>
                                        <p:tgtEl>
                                          <p:spTgt spid="3"/>
                                        </p:tgtEl>
                                        <p:attrNameLst>
                                          <p:attrName>ppt_x</p:attrName>
                                        </p:attrNameLst>
                                      </p:cBhvr>
                                      <p:tavLst>
                                        <p:tav tm="0">
                                          <p:val>
                                            <p:strVal val="#ppt_x"/>
                                          </p:val>
                                        </p:tav>
                                        <p:tav tm="100000">
                                          <p:val>
                                            <p:strVal val="#ppt_x"/>
                                          </p:val>
                                        </p:tav>
                                      </p:tavLst>
                                    </p:anim>
                                    <p:anim calcmode="lin" valueType="num">
                                      <p:cBhvr>
                                        <p:cTn id="26" dur="387" fill="hold"/>
                                        <p:tgtEl>
                                          <p:spTgt spid="3"/>
                                        </p:tgtEl>
                                        <p:attrNameLst>
                                          <p:attrName>ppt_y</p:attrName>
                                        </p:attrNameLst>
                                      </p:cBhvr>
                                      <p:tavLst>
                                        <p:tav tm="0">
                                          <p:val>
                                            <p:strVal val="#ppt_y+.1"/>
                                          </p:val>
                                        </p:tav>
                                        <p:tav tm="100000">
                                          <p:val>
                                            <p:strVal val="#ppt_y"/>
                                          </p:val>
                                        </p:tav>
                                      </p:tavLst>
                                    </p:anim>
                                  </p:childTnLst>
                                </p:cTn>
                              </p:par>
                              <p:par>
                                <p:cTn id="27" presetID="6" presetClass="emph" presetSubtype="0" accel="40000" autoRev="1" fill="hold" nodeType="withEffect">
                                  <p:stCondLst>
                                    <p:cond delay="200"/>
                                  </p:stCondLst>
                                  <p:childTnLst>
                                    <p:animScale>
                                      <p:cBhvr>
                                        <p:cTn id="28" dur="3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矩形 2" title=""/>
          <p:cNvSpPr/>
          <p:nvPr>
            <p:custDataLst>
              <p:tags r:id="rId3"/>
            </p:custDataLst>
          </p:nvPr>
        </p:nvSpPr>
        <p:spPr>
          <a:xfrm>
            <a:off x="304800" y="254000"/>
            <a:ext cx="11658600" cy="5727700"/>
          </a:xfrm>
          <a:prstGeom prst="rect">
            <a:avLst/>
          </a:prstGeom>
          <a:gradFill>
            <a:gsLst>
              <a:gs pos="0">
                <a:srgbClr val="FBFDFE">
                  <a:alpha val="100000"/>
                </a:srgbClr>
              </a:gs>
              <a:gs pos="88000">
                <a:schemeClr val="accent1">
                  <a:lumMod val="5000"/>
                  <a:lumOff val="95000"/>
                  <a:alpha val="100000"/>
                </a:schemeClr>
              </a:gs>
              <a:gs pos="99000">
                <a:schemeClr val="bg1">
                  <a:alpha val="1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0000"/>
              </a:solidFill>
              <a:effectLst/>
              <a:uLnTx/>
              <a:uFillTx/>
              <a:latin typeface="汉仪中简黑简"/>
              <a:ea typeface="汉仪中简黑简"/>
              <a:cs typeface="+mn-cs"/>
              <a:sym typeface="+mn-ea"/>
            </a:endParaRPr>
          </a:p>
        </p:txBody>
      </p:sp>
      <p:sp>
        <p:nvSpPr>
          <p:cNvPr id="4" name="矩形 3" title=""/>
          <p:cNvSpPr/>
          <p:nvPr>
            <p:custDataLst>
              <p:tags r:id="rId4"/>
            </p:custDataLst>
          </p:nvPr>
        </p:nvSpPr>
        <p:spPr>
          <a:xfrm>
            <a:off x="735330" y="679450"/>
            <a:ext cx="5664200" cy="4685030"/>
          </a:xfrm>
          <a:prstGeom prst="rect">
            <a:avLst/>
          </a:prstGeom>
          <a:noFill/>
          <a:ln w="317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中简黑简"/>
              <a:ea typeface="汉仪中简黑简"/>
              <a:cs typeface="+mn-cs"/>
            </a:endParaRPr>
          </a:p>
        </p:txBody>
      </p:sp>
      <p:sp>
        <p:nvSpPr>
          <p:cNvPr id="5" name="剪去对角的矩形 4" title=""/>
          <p:cNvSpPr/>
          <p:nvPr>
            <p:custDataLst>
              <p:tags r:id="rId5"/>
            </p:custDataLst>
          </p:nvPr>
        </p:nvSpPr>
        <p:spPr>
          <a:xfrm>
            <a:off x="573405" y="575679"/>
            <a:ext cx="5445064" cy="635000"/>
          </a:xfrm>
          <a:prstGeom prst="snip2DiagRect">
            <a:avLst/>
          </a:prstGeom>
          <a:solidFill>
            <a:srgbClr val="A0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a:solidFill>
                  <a:srgbClr val="333333"/>
                </a:solidFill>
                <a:latin typeface="微软雅黑" panose="020b0503020204020204" pitchFamily="34" charset="-122"/>
                <a:ea typeface="微软雅黑" panose="020b0503020204020204" pitchFamily="34" charset="-122"/>
              </a:rPr>
              <a:t>角度一：人生际会、历史风云</a:t>
            </a: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 name="文本框 5" title=""/>
          <p:cNvSpPr txBox="1"/>
          <p:nvPr>
            <p:custDataLst>
              <p:tags r:id="rId6"/>
            </p:custDataLst>
          </p:nvPr>
        </p:nvSpPr>
        <p:spPr>
          <a:xfrm>
            <a:off x="705834" y="1457272"/>
            <a:ext cx="5591974" cy="4031873"/>
          </a:xfrm>
          <a:prstGeom prst="rect">
            <a:avLst/>
          </a:prstGeom>
          <a:noFill/>
        </p:spPr>
        <p:txBody>
          <a:bodyPr wrap="square" rtlCol="0" anchor="t">
            <a:spAutoFit/>
          </a:bodyPr>
          <a:lstStyle/>
          <a:p>
            <a:pPr algn="just"/>
            <a:r>
              <a:rPr lang="zh-CN" altLang="en-US" sz="1600">
                <a:solidFill>
                  <a:srgbClr val="333333"/>
                </a:solidFill>
                <a:latin typeface="楷体" panose="02010609060101010101" pitchFamily="49" charset="-122"/>
                <a:ea typeface="楷体" panose="02010609060101010101" pitchFamily="49" charset="-122"/>
              </a:rPr>
              <a:t>     “醉眠秋共被，携手日同行”，创作者从唐朝诗人们之间惺惺相惜的友谊中找到了电影叙事结构的灵感。一位是“诗人之达者</a:t>
            </a:r>
            <a:r>
              <a:rPr lang="en-US" altLang="zh-CN" sz="1600">
                <a:solidFill>
                  <a:srgbClr val="333333"/>
                </a:solidFill>
                <a:latin typeface="楷体" panose="02010609060101010101" pitchFamily="49" charset="-122"/>
                <a:ea typeface="楷体" panose="02010609060101010101" pitchFamily="49" charset="-122"/>
              </a:rPr>
              <a:t>,</a:t>
            </a:r>
            <a:r>
              <a:rPr lang="zh-CN" altLang="en-US" sz="1600">
                <a:solidFill>
                  <a:srgbClr val="333333"/>
                </a:solidFill>
                <a:latin typeface="楷体" panose="02010609060101010101" pitchFamily="49" charset="-122"/>
                <a:ea typeface="楷体" panose="02010609060101010101" pitchFamily="49" charset="-122"/>
              </a:rPr>
              <a:t>唯适而已”，步步攀登收获人生功名；一位是“长安市上酒家眠”的诗仙，浪迹江湖留下洒脱诗篇。</a:t>
            </a:r>
          </a:p>
          <a:p>
            <a:pPr algn="just"/>
            <a:r>
              <a:rPr lang="zh-CN" altLang="en-US" sz="1600">
                <a:solidFill>
                  <a:srgbClr val="333333"/>
                </a:solidFill>
                <a:latin typeface="楷体" panose="02010609060101010101" pitchFamily="49" charset="-122"/>
                <a:ea typeface="楷体" panose="02010609060101010101" pitchFamily="49" charset="-122"/>
              </a:rPr>
              <a:t>     影片中的李白之于高适，与其说是他一生欣赏并崇拜的兄弟，倒不如说是他人生理想与梦想的镜像。如果说，李白是高适在云端的镜子，那么高适就是李白在世间的侧影。</a:t>
            </a:r>
          </a:p>
          <a:p>
            <a:pPr algn="just"/>
            <a:r>
              <a:rPr lang="zh-CN" altLang="en-US" sz="1600">
                <a:solidFill>
                  <a:srgbClr val="333333"/>
                </a:solidFill>
                <a:latin typeface="楷体" panose="02010609060101010101" pitchFamily="49" charset="-122"/>
                <a:ea typeface="楷体" panose="02010609060101010101" pitchFamily="49" charset="-122"/>
              </a:rPr>
              <a:t>回到高适的边塞与战场，即便辉煌的唐朝也会变得沉重。这时影片就会从限知的浪漫主义的内层叙事跳脱到全知的现实主义的外层叙事。</a:t>
            </a:r>
          </a:p>
          <a:p>
            <a:pPr algn="just"/>
            <a:r>
              <a:rPr lang="zh-CN" altLang="en-US" sz="1600">
                <a:solidFill>
                  <a:srgbClr val="333333"/>
                </a:solidFill>
                <a:latin typeface="楷体" panose="02010609060101010101" pitchFamily="49" charset="-122"/>
                <a:ea typeface="楷体" panose="02010609060101010101" pitchFamily="49" charset="-122"/>
              </a:rPr>
              <a:t>     李白、高适、杜甫等诗人的一生正交错着大唐帝国由盛转衰的历程。观众们可以在影片中看到安史之乱前后对比鲜明的画面，从“春城无处不飞花”的长安盛景到“夜飞廉价救风雨”的都城萧索，从“霓裳羽衣曲”的歌舞升平，到“渔阳鼙鼓动地来”的残酷战争，动荡的时代没有一个人可以逃离它的裹挟</a:t>
            </a:r>
          </a:p>
        </p:txBody>
      </p:sp>
      <p:sp>
        <p:nvSpPr>
          <p:cNvPr id="17" name="矩形 16" title=""/>
          <p:cNvSpPr/>
          <p:nvPr>
            <p:custDataLst>
              <p:tags r:id="rId7"/>
            </p:custDataLst>
          </p:nvPr>
        </p:nvSpPr>
        <p:spPr>
          <a:xfrm>
            <a:off x="6597015" y="679450"/>
            <a:ext cx="5021580" cy="4684395"/>
          </a:xfrm>
          <a:prstGeom prst="rect">
            <a:avLst/>
          </a:prstGeom>
          <a:noFill/>
          <a:ln w="317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中简黑简"/>
              <a:ea typeface="汉仪中简黑简"/>
              <a:cs typeface="+mn-cs"/>
            </a:endParaRPr>
          </a:p>
        </p:txBody>
      </p:sp>
      <p:sp>
        <p:nvSpPr>
          <p:cNvPr id="18" name="剪去对角的矩形 17" title=""/>
          <p:cNvSpPr/>
          <p:nvPr>
            <p:custDataLst>
              <p:tags r:id="rId8"/>
            </p:custDataLst>
          </p:nvPr>
        </p:nvSpPr>
        <p:spPr>
          <a:xfrm>
            <a:off x="6542016" y="558800"/>
            <a:ext cx="5345184" cy="635000"/>
          </a:xfrm>
          <a:prstGeom prst="snip2DiagRect">
            <a:avLst/>
          </a:prstGeom>
          <a:solidFill>
            <a:srgbClr val="A0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a:solidFill>
                  <a:srgbClr val="333333"/>
                </a:solidFill>
                <a:latin typeface="微软雅黑" panose="020b0503020204020204" pitchFamily="34" charset="-122"/>
                <a:ea typeface="微软雅黑" panose="020b0503020204020204" pitchFamily="34" charset="-122"/>
              </a:rPr>
              <a:t>角度二：中国式浪漫、文化自信</a:t>
            </a: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9" name="文本框 18" title=""/>
          <p:cNvSpPr txBox="1"/>
          <p:nvPr>
            <p:custDataLst>
              <p:tags r:id="rId9"/>
            </p:custDataLst>
          </p:nvPr>
        </p:nvSpPr>
        <p:spPr>
          <a:xfrm>
            <a:off x="6738620" y="1250315"/>
            <a:ext cx="4879975" cy="4185761"/>
          </a:xfrm>
          <a:prstGeom prst="rect">
            <a:avLst/>
          </a:prstGeom>
          <a:noFill/>
        </p:spPr>
        <p:txBody>
          <a:bodyPr wrap="square" rtlCol="0" anchor="t">
            <a:spAutoFit/>
          </a:bodyPr>
          <a:lstStyle/>
          <a:p>
            <a:pPr algn="just"/>
            <a:r>
              <a:rPr lang="zh-CN" altLang="en-US" sz="1600">
                <a:solidFill>
                  <a:srgbClr val="333333"/>
                </a:solidFill>
                <a:latin typeface="楷体" panose="02010609060101010101" pitchFamily="49" charset="-122"/>
                <a:ea typeface="楷体" panose="02010609060101010101" pitchFamily="49" charset="-122"/>
              </a:rPr>
              <a:t>   作为唐朝最显赫的文化名片，</a:t>
            </a:r>
            <a:r>
              <a:rPr lang="en-US" altLang="zh-CN" sz="1600">
                <a:solidFill>
                  <a:srgbClr val="333333"/>
                </a:solidFill>
                <a:latin typeface="楷体" panose="02010609060101010101" pitchFamily="49" charset="-122"/>
                <a:ea typeface="楷体" panose="02010609060101010101" pitchFamily="49" charset="-122"/>
              </a:rPr>
              <a:t>《</a:t>
            </a:r>
            <a:r>
              <a:rPr lang="zh-CN" altLang="en-US" sz="1600">
                <a:solidFill>
                  <a:srgbClr val="333333"/>
                </a:solidFill>
                <a:latin typeface="楷体" panose="02010609060101010101" pitchFamily="49" charset="-122"/>
                <a:ea typeface="楷体" panose="02010609060101010101" pitchFamily="49" charset="-122"/>
              </a:rPr>
              <a:t>长安三万里</a:t>
            </a:r>
            <a:r>
              <a:rPr lang="en-US" altLang="zh-CN" sz="1600">
                <a:solidFill>
                  <a:srgbClr val="333333"/>
                </a:solidFill>
                <a:latin typeface="楷体" panose="02010609060101010101" pitchFamily="49" charset="-122"/>
                <a:ea typeface="楷体" panose="02010609060101010101" pitchFamily="49" charset="-122"/>
              </a:rPr>
              <a:t>》</a:t>
            </a:r>
            <a:r>
              <a:rPr lang="zh-CN" altLang="en-US" sz="1600">
                <a:solidFill>
                  <a:srgbClr val="333333"/>
                </a:solidFill>
                <a:latin typeface="楷体" panose="02010609060101010101" pitchFamily="49" charset="-122"/>
                <a:ea typeface="楷体" panose="02010609060101010101" pitchFamily="49" charset="-122"/>
              </a:rPr>
              <a:t>中流光溢彩的诗歌显然为本片奠定了广泛的群众基础。影片中出现的四十多首唐诗联结成了温情脉脉的诗书长卷，它</a:t>
            </a:r>
            <a:r>
              <a:rPr lang="zh-CN" altLang="en-US" sz="1600" b="1">
                <a:solidFill>
                  <a:srgbClr val="333333"/>
                </a:solidFill>
                <a:latin typeface="楷体" panose="02010609060101010101" pitchFamily="49" charset="-122"/>
                <a:ea typeface="楷体" panose="02010609060101010101" pitchFamily="49" charset="-122"/>
              </a:rPr>
              <a:t>以亲切无比的中华文化基因唤起无数观众心有灵犀的情感共鸣。</a:t>
            </a:r>
            <a:endParaRPr lang="zh-CN" altLang="en-US" sz="1600">
              <a:solidFill>
                <a:srgbClr val="333333"/>
              </a:solidFill>
              <a:latin typeface="楷体" panose="02010609060101010101" pitchFamily="49" charset="-122"/>
              <a:ea typeface="楷体" panose="02010609060101010101" pitchFamily="49" charset="-122"/>
            </a:endParaRPr>
          </a:p>
          <a:p>
            <a:pPr algn="just"/>
            <a:r>
              <a:rPr lang="zh-CN" altLang="en-US" sz="1600">
                <a:solidFill>
                  <a:srgbClr val="333333"/>
                </a:solidFill>
                <a:latin typeface="楷体" panose="02010609060101010101" pitchFamily="49" charset="-122"/>
                <a:ea typeface="楷体" panose="02010609060101010101" pitchFamily="49" charset="-122"/>
              </a:rPr>
              <a:t>来看下出现最多的李白诗歌。</a:t>
            </a:r>
          </a:p>
          <a:p>
            <a:pPr algn="just"/>
            <a:r>
              <a:rPr lang="zh-CN" altLang="en-US" sz="1600">
                <a:solidFill>
                  <a:srgbClr val="333333"/>
                </a:solidFill>
                <a:latin typeface="楷体" panose="02010609060101010101" pitchFamily="49" charset="-122"/>
                <a:ea typeface="楷体" panose="02010609060101010101" pitchFamily="49" charset="-122"/>
              </a:rPr>
              <a:t>当李白追随着孟浩然来到江边黄鹤楼，才会有“孤帆远影碧空尽，唯见长江天际流”的</a:t>
            </a:r>
            <a:r>
              <a:rPr lang="zh-CN" altLang="en-US" sz="1600" b="1">
                <a:solidFill>
                  <a:srgbClr val="C00000"/>
                </a:solidFill>
                <a:latin typeface="楷体" panose="02010609060101010101" pitchFamily="49" charset="-122"/>
                <a:ea typeface="楷体" panose="02010609060101010101" pitchFamily="49" charset="-122"/>
              </a:rPr>
              <a:t>慨叹</a:t>
            </a:r>
            <a:r>
              <a:rPr lang="zh-CN" altLang="en-US" sz="1600">
                <a:solidFill>
                  <a:srgbClr val="333333"/>
                </a:solidFill>
                <a:latin typeface="楷体" panose="02010609060101010101" pitchFamily="49" charset="-122"/>
                <a:ea typeface="楷体" panose="02010609060101010101" pitchFamily="49" charset="-122"/>
              </a:rPr>
              <a:t>；</a:t>
            </a:r>
          </a:p>
          <a:p>
            <a:pPr algn="just"/>
            <a:r>
              <a:rPr lang="zh-CN" altLang="en-US" sz="1600">
                <a:solidFill>
                  <a:srgbClr val="333333"/>
                </a:solidFill>
                <a:latin typeface="楷体" panose="02010609060101010101" pitchFamily="49" charset="-122"/>
                <a:ea typeface="楷体" panose="02010609060101010101" pitchFamily="49" charset="-122"/>
              </a:rPr>
              <a:t>当他满怀期待終被天子召唤进京，才会有“仰天大笑出门去，我辈岂是蓬蒿人”的</a:t>
            </a:r>
            <a:r>
              <a:rPr lang="zh-CN" altLang="en-US" sz="1600" b="1">
                <a:solidFill>
                  <a:srgbClr val="C00000"/>
                </a:solidFill>
                <a:latin typeface="楷体" panose="02010609060101010101" pitchFamily="49" charset="-122"/>
                <a:ea typeface="楷体" panose="02010609060101010101" pitchFamily="49" charset="-122"/>
              </a:rPr>
              <a:t>豪气</a:t>
            </a:r>
            <a:r>
              <a:rPr lang="zh-CN" altLang="en-US" sz="1600">
                <a:solidFill>
                  <a:srgbClr val="333333"/>
                </a:solidFill>
                <a:latin typeface="楷体" panose="02010609060101010101" pitchFamily="49" charset="-122"/>
                <a:ea typeface="楷体" panose="02010609060101010101" pitchFamily="49" charset="-122"/>
              </a:rPr>
              <a:t>；</a:t>
            </a:r>
          </a:p>
          <a:p>
            <a:pPr algn="just"/>
            <a:r>
              <a:rPr lang="zh-CN" altLang="en-US" sz="1600">
                <a:solidFill>
                  <a:srgbClr val="333333"/>
                </a:solidFill>
                <a:latin typeface="楷体" panose="02010609060101010101" pitchFamily="49" charset="-122"/>
                <a:ea typeface="楷体" panose="02010609060101010101" pitchFamily="49" charset="-122"/>
              </a:rPr>
              <a:t>当他从流放的路途上突闻“天下大赦”，才会有“朝辞白帝彩云间，千里江陵一日还”的</a:t>
            </a:r>
            <a:r>
              <a:rPr lang="zh-CN" altLang="en-US" sz="1600" b="1">
                <a:solidFill>
                  <a:srgbClr val="C00000"/>
                </a:solidFill>
                <a:latin typeface="楷体" panose="02010609060101010101" pitchFamily="49" charset="-122"/>
                <a:ea typeface="楷体" panose="02010609060101010101" pitchFamily="49" charset="-122"/>
              </a:rPr>
              <a:t>狂喜</a:t>
            </a:r>
            <a:r>
              <a:rPr lang="zh-CN" altLang="en-US" sz="1600">
                <a:solidFill>
                  <a:srgbClr val="333333"/>
                </a:solidFill>
                <a:latin typeface="楷体" panose="02010609060101010101" pitchFamily="49" charset="-122"/>
                <a:ea typeface="楷体" panose="02010609060101010101" pitchFamily="49" charset="-122"/>
              </a:rPr>
              <a:t>；</a:t>
            </a:r>
          </a:p>
          <a:p>
            <a:pPr algn="just"/>
            <a:r>
              <a:rPr lang="zh-CN" altLang="en-US" sz="1600">
                <a:solidFill>
                  <a:srgbClr val="333333"/>
                </a:solidFill>
                <a:latin typeface="楷体" panose="02010609060101010101" pitchFamily="49" charset="-122"/>
                <a:ea typeface="楷体" panose="02010609060101010101" pitchFamily="49" charset="-122"/>
              </a:rPr>
              <a:t>当他探望高适时倾诉自己的家庭变故，才会有“举头望明月，低头思故乡”的</a:t>
            </a:r>
            <a:r>
              <a:rPr lang="zh-CN" altLang="en-US" sz="1600" b="1">
                <a:solidFill>
                  <a:srgbClr val="C00000"/>
                </a:solidFill>
                <a:latin typeface="楷体" panose="02010609060101010101" pitchFamily="49" charset="-122"/>
                <a:ea typeface="楷体" panose="02010609060101010101" pitchFamily="49" charset="-122"/>
              </a:rPr>
              <a:t>愁思</a:t>
            </a:r>
            <a:r>
              <a:rPr lang="zh-CN" altLang="en-US" sz="1600">
                <a:solidFill>
                  <a:srgbClr val="333333"/>
                </a:solidFill>
                <a:latin typeface="楷体" panose="02010609060101010101" pitchFamily="49" charset="-122"/>
                <a:ea typeface="楷体" panose="02010609060101010101" pitchFamily="49" charset="-122"/>
              </a:rPr>
              <a:t>；</a:t>
            </a:r>
          </a:p>
          <a:p>
            <a:pPr algn="just"/>
            <a:r>
              <a:rPr lang="zh-CN" altLang="en-US" sz="1600">
                <a:solidFill>
                  <a:srgbClr val="333333"/>
                </a:solidFill>
                <a:latin typeface="楷体" panose="02010609060101010101" pitchFamily="49" charset="-122"/>
                <a:ea typeface="楷体" panose="02010609060101010101" pitchFamily="49" charset="-122"/>
              </a:rPr>
              <a:t>甚至“银鞍照白马</a:t>
            </a:r>
            <a:r>
              <a:rPr lang="en-US" altLang="zh-CN" sz="1600">
                <a:solidFill>
                  <a:srgbClr val="333333"/>
                </a:solidFill>
                <a:latin typeface="楷体" panose="02010609060101010101" pitchFamily="49" charset="-122"/>
                <a:ea typeface="楷体" panose="02010609060101010101" pitchFamily="49" charset="-122"/>
              </a:rPr>
              <a:t>,</a:t>
            </a:r>
            <a:r>
              <a:rPr lang="zh-CN" altLang="en-US" sz="1600">
                <a:solidFill>
                  <a:srgbClr val="333333"/>
                </a:solidFill>
                <a:latin typeface="楷体" panose="02010609060101010101" pitchFamily="49" charset="-122"/>
                <a:ea typeface="楷体" panose="02010609060101010101" pitchFamily="49" charset="-122"/>
              </a:rPr>
              <a:t>飒沓如流星”也被影片艺术性地转化为李白对高适的兄弟告白</a:t>
            </a:r>
            <a:r>
              <a:rPr lang="zh-CN" altLang="en-US" sz="2000">
                <a:solidFill>
                  <a:srgbClr val="333333"/>
                </a:solidFill>
                <a:latin typeface="微软雅黑" panose="020b0503020204020204" pitchFamily="34" charset="-122"/>
                <a:ea typeface="微软雅黑" panose="020b0503020204020204" pitchFamily="34" charset="-122"/>
              </a:rPr>
              <a:t>。</a:t>
            </a:r>
            <a:endParaRPr lang="zh-CN" altLang="en-US" sz="2000">
              <a:solidFill>
                <a:srgbClr val="333333"/>
              </a:solidFill>
              <a:latin typeface="system-ui"/>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nodeType="clickPar">
                      <p:stCondLst>
                        <p:cond delay="indefinite"/>
                        <p:cond evt="onBegin" delay="0">
                          <p:tn val="11"/>
                        </p:cond>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nodeType="clickPar">
                      <p:stCondLst>
                        <p:cond delay="indefinite"/>
                        <p:cond evt="onBegin" delay="0">
                          <p:tn val="15"/>
                        </p:cond>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childTnLst>
                          </p:cTn>
                        </p:par>
                        <p:par>
                          <p:cTn id="24" fill="hold" nodeType="afterGroup">
                            <p:stCondLst>
                              <p:cond delay="1"/>
                            </p:stCondLst>
                            <p:childTnLst>
                              <p:par>
                                <p:cTn id="25" presetID="1"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7" grpId="0" animBg="1"/>
      <p:bldP spid="18" grpId="0" animBg="1"/>
      <p:bldP spid="1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a:extLst>
              <a:ext uri="{FF2B5EF4-FFF2-40B4-BE49-F238E27FC236}">
                <a16:creationId xmlns:a16="http://schemas.microsoft.com/office/drawing/2014/main" id="{02B05BC5-B080-4257-8F20-A9D255245297}"/>
              </a:ext>
            </a:extLst>
          </p:cNvPr>
          <p:cNvGrpSpPr/>
          <p:nvPr>
            <p:custDataLst>
              <p:tags r:id="rId3"/>
            </p:custDataLst>
          </p:nvPr>
        </p:nvGrpSpPr>
        <p:grpSpPr>
          <a:xfrm>
            <a:off x="2917295" y="2395982"/>
            <a:ext cx="5644996" cy="2650288"/>
            <a:chOff x="2917295" y="2395982"/>
            <a:chExt cx="5644996" cy="2650288"/>
          </a:xfrm>
        </p:grpSpPr>
        <p:grpSp>
          <p:nvGrpSpPr>
            <p:cNvPr id="2" name="组合 1">
              <a:extLst>
                <a:ext uri="{FF2B5EF4-FFF2-40B4-BE49-F238E27FC236}">
                  <a16:creationId xmlns:a16="http://schemas.microsoft.com/office/drawing/2014/main" id="{F2E37491-D64F-454E-B67C-4C35B6DD1748}"/>
                </a:ext>
              </a:extLst>
            </p:cNvPr>
            <p:cNvGrpSpPr/>
            <p:nvPr>
              <p:custDataLst>
                <p:tags r:id="rId4"/>
              </p:custDataLst>
            </p:nvPr>
          </p:nvGrpSpPr>
          <p:grpSpPr>
            <a:xfrm rot="5400000">
              <a:off x="4504503" y="808774"/>
              <a:ext cx="2404618" cy="5579034"/>
              <a:chOff x="1504032" y="2298700"/>
              <a:chExt cx="1655456" cy="3524250"/>
            </a:xfrm>
          </p:grpSpPr>
          <p:sp>
            <p:nvSpPr>
              <p:cNvPr id="15" name="缺角矩形 14">
                <a:extLst>
                  <a:ext uri="{FF2B5EF4-FFF2-40B4-BE49-F238E27FC236}">
                    <a16:creationId xmlns:a16="http://schemas.microsoft.com/office/drawing/2014/main" id="{1F6F02A2-AEE3-433C-A1AB-DE07AFE0A246}"/>
                  </a:ext>
                </a:extLst>
              </p:cNvPr>
              <p:cNvSpPr/>
              <p:nvPr>
                <p:custDataLst>
                  <p:tags r:id="rId5"/>
                </p:custDataLst>
              </p:nvPr>
            </p:nvSpPr>
            <p:spPr>
              <a:xfrm>
                <a:off x="1504032" y="2298700"/>
                <a:ext cx="1655456" cy="3524250"/>
              </a:xfrm>
              <a:prstGeom prst="plaque">
                <a:avLst>
                  <a:gd name="adj" fmla="val 3624"/>
                </a:avLst>
              </a:prstGeom>
              <a:solidFill>
                <a:schemeClr val="bg1"/>
              </a:solidFill>
              <a:ln>
                <a:noFill/>
              </a:ln>
              <a:effectLst>
                <a:outerShdw blurRad="279400" dist="38100" dir="8100000" algn="tr" rotWithShape="0">
                  <a:srgbClr val="7A5F4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6" name="缺角矩形 15">
                <a:extLst>
                  <a:ext uri="{FF2B5EF4-FFF2-40B4-BE49-F238E27FC236}">
                    <a16:creationId xmlns:a16="http://schemas.microsoft.com/office/drawing/2014/main" id="{E7854568-1596-4D19-AC37-3088CB0D00C8}"/>
                  </a:ext>
                </a:extLst>
              </p:cNvPr>
              <p:cNvSpPr/>
              <p:nvPr>
                <p:custDataLst>
                  <p:tags r:id="rId6"/>
                </p:custDataLst>
              </p:nvPr>
            </p:nvSpPr>
            <p:spPr>
              <a:xfrm>
                <a:off x="1536979" y="2330450"/>
                <a:ext cx="1589562" cy="3460750"/>
              </a:xfrm>
              <a:prstGeom prst="plaque">
                <a:avLst>
                  <a:gd name="adj" fmla="val 3624"/>
                </a:avLst>
              </a:prstGeom>
              <a:noFill/>
              <a:ln>
                <a:solidFill>
                  <a:srgbClr val="5C6469"/>
                </a:solidFill>
              </a:ln>
              <a:effectLst>
                <a:outerShdw blurRad="2794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
          <p:nvSpPr>
            <p:cNvPr id="17" name="文本框 16">
              <a:extLst>
                <a:ext uri="{FF2B5EF4-FFF2-40B4-BE49-F238E27FC236}">
                  <a16:creationId xmlns:a16="http://schemas.microsoft.com/office/drawing/2014/main" id="{1CC7B355-B8B2-47A8-8097-694764A13F8A}"/>
                </a:ext>
              </a:extLst>
            </p:cNvPr>
            <p:cNvSpPr txBox="1"/>
            <p:nvPr>
              <p:custDataLst>
                <p:tags r:id="rId7"/>
              </p:custDataLst>
            </p:nvPr>
          </p:nvSpPr>
          <p:spPr>
            <a:xfrm>
              <a:off x="4329515" y="3261592"/>
              <a:ext cx="2754595" cy="584775"/>
            </a:xfrm>
            <a:prstGeom prst="rect">
              <a:avLst/>
            </a:prstGeom>
            <a:noFill/>
          </p:spPr>
          <p:txBody>
            <a:bodyPr vert="horz"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金 句 运 用</a:t>
              </a:r>
            </a:p>
          </p:txBody>
        </p:sp>
        <p:sp>
          <p:nvSpPr>
            <p:cNvPr id="19" name="文本框 18">
              <a:extLst>
                <a:ext uri="{FF2B5EF4-FFF2-40B4-BE49-F238E27FC236}">
                  <a16:creationId xmlns:a16="http://schemas.microsoft.com/office/drawing/2014/main" id="{9E8AD96E-D522-4AA7-A64D-AEB1AEF083CC}"/>
                </a:ext>
              </a:extLst>
            </p:cNvPr>
            <p:cNvSpPr txBox="1"/>
            <p:nvPr>
              <p:custDataLst>
                <p:tags r:id="rId8"/>
              </p:custDataLst>
            </p:nvPr>
          </p:nvSpPr>
          <p:spPr>
            <a:xfrm>
              <a:off x="3590425" y="3826900"/>
              <a:ext cx="4232776" cy="385683"/>
            </a:xfrm>
            <a:prstGeom prst="rect">
              <a:avLst/>
            </a:prstGeom>
            <a:noFill/>
          </p:spPr>
          <p:txBody>
            <a:bodyPr vert="horz" wrap="square">
              <a:spAutoFit/>
            </a:bodyPr>
            <a:lstStyle>
              <a:defPPr>
                <a:defRPr lang="zh-CN"/>
              </a:defPPr>
              <a:lvl1pPr algn="just">
                <a:lnSpc>
                  <a:spcPct val="130000"/>
                </a:lnSpc>
                <a:defRPr sz="1600" spc="130">
                  <a:solidFill>
                    <a:schemeClr val="tx1">
                      <a:lumMod val="75000"/>
                      <a:lumOff val="25000"/>
                    </a:schemeClr>
                  </a:solidFill>
                  <a:latin typeface="+mn-ea"/>
                </a:defRPr>
              </a:lvl1pPr>
            </a:lstStyle>
            <a:p>
              <a:pPr marL="0" marR="0" lvl="0" indent="0" algn="ctr" defTabSz="914400" rtl="0" eaLnBrk="1" fontAlgn="auto" latinLnBrk="0" hangingPunct="1">
                <a:lnSpc>
                  <a:spcPct val="130000"/>
                </a:lnSpc>
                <a:spcBef>
                  <a:spcPct val="0"/>
                </a:spcBef>
                <a:spcAft>
                  <a:spcPct val="0"/>
                </a:spcAft>
                <a:buClrTx/>
                <a:buSzTx/>
                <a:buFontTx/>
                <a:buNone/>
                <a:defRPr/>
              </a:pPr>
              <a:r>
                <a:rPr kumimoji="0" lang="zh-CN" altLang="en-US" sz="1600" b="0"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请点击此处修改文本内容</a:t>
              </a:r>
            </a:p>
          </p:txBody>
        </p:sp>
        <p:pic>
          <p:nvPicPr>
            <p:cNvPr id="74" name="图片 73">
              <a:extLst>
                <a:ext uri="{FF2B5EF4-FFF2-40B4-BE49-F238E27FC236}">
                  <a16:creationId xmlns:a16="http://schemas.microsoft.com/office/drawing/2014/main" id="{2DB28A87-E843-41C7-99AA-F0B2F5B9F1CB}"/>
                </a:ext>
              </a:extLst>
            </p:cNvPr>
            <p:cNvPicPr>
              <a:picLocks noChangeAspect="1"/>
            </p:cNvPicPr>
            <p:nvPr>
              <p:custDataLst>
                <p:tags r:id="rId10"/>
              </p:custDataLst>
            </p:nvPr>
          </p:nvPicPr>
          <p:blipFill>
            <a:blip r:embed="rId9">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a:off x="2917295" y="3669010"/>
              <a:ext cx="2531958" cy="1377260"/>
            </a:xfrm>
            <a:prstGeom prst="rect">
              <a:avLst/>
            </a:prstGeom>
          </p:spPr>
        </p:pic>
        <p:pic>
          <p:nvPicPr>
            <p:cNvPr id="43" name="图片 42">
              <a:extLst>
                <a:ext uri="{FF2B5EF4-FFF2-40B4-BE49-F238E27FC236}">
                  <a16:creationId xmlns:a16="http://schemas.microsoft.com/office/drawing/2014/main" id="{BEEB9238-9068-49E0-BA23-2229821315A4}"/>
                </a:ext>
              </a:extLst>
            </p:cNvPr>
            <p:cNvPicPr>
              <a:picLocks noChangeAspect="1"/>
            </p:cNvPicPr>
            <p:nvPr>
              <p:custDataLst>
                <p:tags r:id="rId11"/>
              </p:custDataLst>
            </p:nvPr>
          </p:nvPicPr>
          <p:blipFill>
            <a:blip r:embed="rId9">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flipH="1">
              <a:off x="6030333" y="3669010"/>
              <a:ext cx="2531958" cy="1377260"/>
            </a:xfrm>
            <a:prstGeom prst="rect">
              <a:avLst/>
            </a:prstGeom>
          </p:spPr>
        </p:pic>
      </p:grpSp>
      <p:grpSp>
        <p:nvGrpSpPr>
          <p:cNvPr id="522" name="组合 521" title="">
            <a:extLst>
              <a:ext uri="{FF2B5EF4-FFF2-40B4-BE49-F238E27FC236}">
                <a16:creationId xmlns:a16="http://schemas.microsoft.com/office/drawing/2014/main" id="{3199EF19-39F4-488E-910E-F07AAA5CE26E}"/>
              </a:ext>
            </a:extLst>
          </p:cNvPr>
          <p:cNvGrpSpPr/>
          <p:nvPr>
            <p:custDataLst>
              <p:tags r:id="rId12"/>
            </p:custDataLst>
          </p:nvPr>
        </p:nvGrpSpPr>
        <p:grpSpPr>
          <a:xfrm>
            <a:off x="4932327" y="1617415"/>
            <a:ext cx="1548968" cy="1548968"/>
            <a:chOff x="1842143" y="2131364"/>
            <a:chExt cx="1548968" cy="1548968"/>
          </a:xfrm>
        </p:grpSpPr>
        <p:pic>
          <p:nvPicPr>
            <p:cNvPr id="23" name="图片 22">
              <a:extLst>
                <a:ext uri="{FF2B5EF4-FFF2-40B4-BE49-F238E27FC236}">
                  <a16:creationId xmlns:a16="http://schemas.microsoft.com/office/drawing/2014/main" id="{1B07C3BA-3005-4736-9215-F3C847F46DFA}"/>
                </a:ext>
              </a:extLst>
            </p:cNvPr>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a:off x="1842143" y="2131364"/>
              <a:ext cx="1548968" cy="1548968"/>
            </a:xfrm>
            <a:prstGeom prst="rect">
              <a:avLst/>
            </a:prstGeom>
            <a:effectLst/>
          </p:spPr>
        </p:pic>
        <p:sp>
          <p:nvSpPr>
            <p:cNvPr id="24" name="文本框 23">
              <a:extLst>
                <a:ext uri="{FF2B5EF4-FFF2-40B4-BE49-F238E27FC236}">
                  <a16:creationId xmlns:a16="http://schemas.microsoft.com/office/drawing/2014/main" id="{C2541E62-4E4C-4313-8BA7-FBFFBB90A511}"/>
                </a:ext>
              </a:extLst>
            </p:cNvPr>
            <p:cNvSpPr txBox="1"/>
            <p:nvPr>
              <p:custDataLst>
                <p:tags r:id="rId15"/>
              </p:custDataLst>
            </p:nvPr>
          </p:nvSpPr>
          <p:spPr>
            <a:xfrm>
              <a:off x="2175969" y="2446493"/>
              <a:ext cx="881319" cy="918713"/>
            </a:xfrm>
            <a:prstGeom prst="rect">
              <a:avLst/>
            </a:prstGeom>
            <a:noFill/>
            <a:effectLst/>
          </p:spPr>
          <p:txBody>
            <a:bodyPr wrap="square" lIns="181966" tIns="90983" rIns="181966" bIns="90983"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776"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rPr>
                <a:t>叁</a:t>
              </a:r>
            </a:p>
          </p:txBody>
        </p:sp>
      </p:grpSp>
    </p:spTree>
    <p:extLst>
      <p:ext uri="{BB962C8B-B14F-4D97-AF65-F5344CB8AC3E}">
        <p14:creationId xmlns:p14="http://schemas.microsoft.com/office/powerpoint/2010/main" val="33430752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p:cTn id="7" dur="500" fill="hold"/>
                                        <p:tgtEl>
                                          <p:spTgt spid="522"/>
                                        </p:tgtEl>
                                        <p:attrNameLst>
                                          <p:attrName>ppt_w</p:attrName>
                                        </p:attrNameLst>
                                      </p:cBhvr>
                                      <p:tavLst>
                                        <p:tav tm="0">
                                          <p:val>
                                            <p:fltVal val="0"/>
                                          </p:val>
                                        </p:tav>
                                        <p:tav tm="100000">
                                          <p:val>
                                            <p:strVal val="#ppt_w"/>
                                          </p:val>
                                        </p:tav>
                                      </p:tavLst>
                                    </p:anim>
                                    <p:anim calcmode="lin" valueType="num">
                                      <p:cBhvr>
                                        <p:cTn id="8" dur="500" fill="hold"/>
                                        <p:tgtEl>
                                          <p:spTgt spid="522"/>
                                        </p:tgtEl>
                                        <p:attrNameLst>
                                          <p:attrName>ppt_h</p:attrName>
                                        </p:attrNameLst>
                                      </p:cBhvr>
                                      <p:tavLst>
                                        <p:tav tm="0">
                                          <p:val>
                                            <p:fltVal val="0"/>
                                          </p:val>
                                        </p:tav>
                                        <p:tav tm="100000">
                                          <p:val>
                                            <p:strVal val="#ppt_h"/>
                                          </p:val>
                                        </p:tav>
                                      </p:tavLst>
                                    </p:anim>
                                    <p:anim calcmode="lin" valueType="num">
                                      <p:cBhvr>
                                        <p:cTn id="9" dur="500" fill="hold"/>
                                        <p:tgtEl>
                                          <p:spTgt spid="522"/>
                                        </p:tgtEl>
                                        <p:attrNameLst>
                                          <p:attrName>style.rotation</p:attrName>
                                        </p:attrNameLst>
                                      </p:cBhvr>
                                      <p:tavLst>
                                        <p:tav tm="0">
                                          <p:val>
                                            <p:fltVal val="360"/>
                                          </p:val>
                                        </p:tav>
                                        <p:tav tm="100000">
                                          <p:val>
                                            <p:fltVal val="0"/>
                                          </p:val>
                                        </p:tav>
                                      </p:tavLst>
                                    </p:anim>
                                    <p:animEffect transition="in" filter="fade">
                                      <p:cBhvr>
                                        <p:cTn id="10" dur="500"/>
                                        <p:tgtEl>
                                          <p:spTgt spid="522"/>
                                        </p:tgtEl>
                                      </p:cBhvr>
                                    </p:animEffect>
                                  </p:childTnLst>
                                </p:cTn>
                              </p:par>
                              <p:par>
                                <p:cTn id="11" presetID="53" presetClass="entr" presetSubtype="16" fill="hold" nodeType="withEffect">
                                  <p:stCondLst>
                                    <p:cond delay="0"/>
                                  </p:stCondLst>
                                  <p:childTnLst>
                                    <p:set>
                                      <p:cBhvr>
                                        <p:cTn id="12" dur="1" fill="hold">
                                          <p:stCondLst>
                                            <p:cond delay="0"/>
                                          </p:stCondLst>
                                        </p:cTn>
                                        <p:tgtEl>
                                          <p:spTgt spid="522"/>
                                        </p:tgtEl>
                                        <p:attrNameLst>
                                          <p:attrName>style.visibility</p:attrName>
                                        </p:attrNameLst>
                                      </p:cBhvr>
                                      <p:to>
                                        <p:strVal val="visible"/>
                                      </p:to>
                                    </p:set>
                                    <p:anim calcmode="lin" valueType="num">
                                      <p:cBhvr>
                                        <p:cTn id="13" dur="500" fill="hold"/>
                                        <p:tgtEl>
                                          <p:spTgt spid="522"/>
                                        </p:tgtEl>
                                        <p:attrNameLst>
                                          <p:attrName>ppt_w</p:attrName>
                                        </p:attrNameLst>
                                      </p:cBhvr>
                                      <p:tavLst>
                                        <p:tav tm="0">
                                          <p:val>
                                            <p:fltVal val="0"/>
                                          </p:val>
                                        </p:tav>
                                        <p:tav tm="100000">
                                          <p:val>
                                            <p:strVal val="#ppt_w"/>
                                          </p:val>
                                        </p:tav>
                                      </p:tavLst>
                                    </p:anim>
                                    <p:anim calcmode="lin" valueType="num">
                                      <p:cBhvr>
                                        <p:cTn id="14" dur="500" fill="hold"/>
                                        <p:tgtEl>
                                          <p:spTgt spid="522"/>
                                        </p:tgtEl>
                                        <p:attrNameLst>
                                          <p:attrName>ppt_h</p:attrName>
                                        </p:attrNameLst>
                                      </p:cBhvr>
                                      <p:tavLst>
                                        <p:tav tm="0">
                                          <p:val>
                                            <p:fltVal val="0"/>
                                          </p:val>
                                        </p:tav>
                                        <p:tav tm="100000">
                                          <p:val>
                                            <p:strVal val="#ppt_h"/>
                                          </p:val>
                                        </p:tav>
                                      </p:tavLst>
                                    </p:anim>
                                    <p:animEffect transition="in" filter="fade">
                                      <p:cBhvr>
                                        <p:cTn id="15" dur="500"/>
                                        <p:tgtEl>
                                          <p:spTgt spid="522"/>
                                        </p:tgtEl>
                                      </p:cBhvr>
                                    </p:animEffect>
                                  </p:childTnLst>
                                </p:cTn>
                              </p:par>
                            </p:childTnLst>
                          </p:cTn>
                        </p:par>
                        <p:par>
                          <p:cTn id="16" fill="hold" nodeType="afterGroup">
                            <p:stCondLst>
                              <p:cond delay="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87" fill="hold"/>
                                        <p:tgtEl>
                                          <p:spTgt spid="3"/>
                                        </p:tgtEl>
                                        <p:attrNameLst>
                                          <p:attrName>ppt_w</p:attrName>
                                        </p:attrNameLst>
                                      </p:cBhvr>
                                      <p:tavLst>
                                        <p:tav tm="0">
                                          <p:val>
                                            <p:fltVal val="0"/>
                                          </p:val>
                                        </p:tav>
                                        <p:tav tm="100000">
                                          <p:val>
                                            <p:strVal val="#ppt_w"/>
                                          </p:val>
                                        </p:tav>
                                      </p:tavLst>
                                    </p:anim>
                                    <p:anim calcmode="lin" valueType="num">
                                      <p:cBhvr>
                                        <p:cTn id="20" dur="387" fill="hold"/>
                                        <p:tgtEl>
                                          <p:spTgt spid="3"/>
                                        </p:tgtEl>
                                        <p:attrNameLst>
                                          <p:attrName>ppt_h</p:attrName>
                                        </p:attrNameLst>
                                      </p:cBhvr>
                                      <p:tavLst>
                                        <p:tav tm="0">
                                          <p:val>
                                            <p:fltVal val="0"/>
                                          </p:val>
                                        </p:tav>
                                        <p:tav tm="100000">
                                          <p:val>
                                            <p:strVal val="#ppt_h"/>
                                          </p:val>
                                        </p:tav>
                                      </p:tavLst>
                                    </p:anim>
                                    <p:animEffect transition="in" filter="fade">
                                      <p:cBhvr>
                                        <p:cTn id="21" dur="387"/>
                                        <p:tgtEl>
                                          <p:spTgt spid="3"/>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387"/>
                                        <p:tgtEl>
                                          <p:spTgt spid="3"/>
                                        </p:tgtEl>
                                      </p:cBhvr>
                                    </p:animEffect>
                                    <p:anim calcmode="lin" valueType="num">
                                      <p:cBhvr>
                                        <p:cTn id="25" dur="387" fill="hold"/>
                                        <p:tgtEl>
                                          <p:spTgt spid="3"/>
                                        </p:tgtEl>
                                        <p:attrNameLst>
                                          <p:attrName>ppt_x</p:attrName>
                                        </p:attrNameLst>
                                      </p:cBhvr>
                                      <p:tavLst>
                                        <p:tav tm="0">
                                          <p:val>
                                            <p:strVal val="#ppt_x"/>
                                          </p:val>
                                        </p:tav>
                                        <p:tav tm="100000">
                                          <p:val>
                                            <p:strVal val="#ppt_x"/>
                                          </p:val>
                                        </p:tav>
                                      </p:tavLst>
                                    </p:anim>
                                    <p:anim calcmode="lin" valueType="num">
                                      <p:cBhvr>
                                        <p:cTn id="26" dur="387" fill="hold"/>
                                        <p:tgtEl>
                                          <p:spTgt spid="3"/>
                                        </p:tgtEl>
                                        <p:attrNameLst>
                                          <p:attrName>ppt_y</p:attrName>
                                        </p:attrNameLst>
                                      </p:cBhvr>
                                      <p:tavLst>
                                        <p:tav tm="0">
                                          <p:val>
                                            <p:strVal val="#ppt_y+.1"/>
                                          </p:val>
                                        </p:tav>
                                        <p:tav tm="100000">
                                          <p:val>
                                            <p:strVal val="#ppt_y"/>
                                          </p:val>
                                        </p:tav>
                                      </p:tavLst>
                                    </p:anim>
                                  </p:childTnLst>
                                </p:cTn>
                              </p:par>
                              <p:par>
                                <p:cTn id="27" presetID="6" presetClass="emph" presetSubtype="0" accel="40000" autoRev="1" fill="hold" nodeType="withEffect">
                                  <p:stCondLst>
                                    <p:cond delay="200"/>
                                  </p:stCondLst>
                                  <p:childTnLst>
                                    <p:animScale>
                                      <p:cBhvr>
                                        <p:cTn id="28" dur="3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695325" y="1268730"/>
            <a:ext cx="1678940" cy="521970"/>
          </a:xfrm>
          <a:prstGeom prst="rect">
            <a:avLst/>
          </a:prstGeom>
          <a:noFill/>
        </p:spPr>
        <p:txBody>
          <a:bodyPr wrap="square" rtlCol="0">
            <a:spAutoFit/>
          </a:bodyPr>
          <a:lstStyle/>
          <a:p>
            <a:pPr marL="0" marR="0" lvl="0" indent="0" algn="l" defTabSz="91440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学习目标</a:t>
            </a:r>
          </a:p>
        </p:txBody>
      </p:sp>
      <p:sp>
        <p:nvSpPr>
          <p:cNvPr id="3" name="文本框 2" title="">
            <a:extLst>
              <a:ext uri="{FF2B5EF4-FFF2-40B4-BE49-F238E27FC236}">
                <a16:creationId xmlns:a16="http://schemas.microsoft.com/office/drawing/2014/main" id="{88677AD7-F8F9-4EDB-688D-57DD7ECCC37F}"/>
              </a:ext>
            </a:extLst>
          </p:cNvPr>
          <p:cNvSpPr txBox="1"/>
          <p:nvPr>
            <p:custDataLst>
              <p:tags r:id="rId4"/>
            </p:custDataLst>
          </p:nvPr>
        </p:nvSpPr>
        <p:spPr>
          <a:xfrm>
            <a:off x="170835" y="243348"/>
            <a:ext cx="11850329" cy="6186309"/>
          </a:xfrm>
          <a:prstGeom prst="rect">
            <a:avLst/>
          </a:prstGeom>
          <a:solidFill>
            <a:schemeClr val="bg1">
              <a:lumMod val="65000"/>
              <a:alpha val="47000"/>
            </a:schemeClr>
          </a:solidFill>
        </p:spPr>
        <p:txBody>
          <a:bodyPr wrap="square" rtlCol="0">
            <a:spAutoFit/>
          </a:bodyPr>
          <a:lstStyle/>
          <a:p>
            <a:pPr algn="l"/>
            <a:r>
              <a:rPr lang="en-US" altLang="zh-CN" b="1" i="0">
                <a:solidFill>
                  <a:srgbClr val="262626"/>
                </a:solidFill>
                <a:effectLst/>
                <a:latin typeface="微软雅黑" panose="020b0503020204020204" pitchFamily="34" charset="-122"/>
                <a:ea typeface="微软雅黑" panose="020b0503020204020204" pitchFamily="34" charset="-122"/>
              </a:rPr>
              <a:t>1.</a:t>
            </a:r>
            <a:r>
              <a:rPr lang="zh-CN" altLang="en-US" b="1" i="0">
                <a:solidFill>
                  <a:srgbClr val="262626"/>
                </a:solidFill>
                <a:effectLst/>
                <a:latin typeface="微软雅黑" panose="020b0503020204020204" pitchFamily="34" charset="-122"/>
                <a:ea typeface="微软雅黑" panose="020b0503020204020204" pitchFamily="34" charset="-122"/>
              </a:rPr>
              <a:t>只要诗在，长安就会在。</a:t>
            </a:r>
            <a:endParaRPr lang="zh-CN" altLang="en-US" b="0" i="0">
              <a:solidFill>
                <a:srgbClr val="333333"/>
              </a:solidFill>
              <a:effectLst/>
              <a:latin typeface="system-ui"/>
            </a:endParaRPr>
          </a:p>
          <a:p>
            <a:pPr algn="just"/>
            <a:r>
              <a:rPr lang="zh-CN" altLang="en-US" b="0" i="0">
                <a:solidFill>
                  <a:srgbClr val="333333"/>
                </a:solidFill>
                <a:effectLst/>
                <a:latin typeface="微软雅黑" panose="020b0503020204020204" pitchFamily="34" charset="-122"/>
                <a:ea typeface="微软雅黑" panose="020b0503020204020204" pitchFamily="34" charset="-122"/>
              </a:rPr>
              <a:t>随着时光流逝，昔日的辉煌宫殿，早已经长满蒿草；那时的歌舞楼台，变成了一地断瓦残垣。但是，曾经的记忆并不会消逝，而会以文化为载体，不断在人们心中流传。对此，电影</a:t>
            </a:r>
            <a:r>
              <a:rPr lang="en-US" altLang="zh-CN" b="0" i="0">
                <a:solidFill>
                  <a:srgbClr val="333333"/>
                </a:solidFill>
                <a:effectLst/>
                <a:latin typeface="微软雅黑" panose="020b0503020204020204" pitchFamily="34" charset="-122"/>
                <a:ea typeface="微软雅黑" panose="020b0503020204020204" pitchFamily="34" charset="-122"/>
              </a:rPr>
              <a:t>《</a:t>
            </a:r>
            <a:r>
              <a:rPr lang="zh-CN" altLang="en-US" b="0" i="0">
                <a:solidFill>
                  <a:srgbClr val="333333"/>
                </a:solidFill>
                <a:effectLst/>
                <a:latin typeface="微软雅黑" panose="020b0503020204020204" pitchFamily="34" charset="-122"/>
                <a:ea typeface="微软雅黑" panose="020b0503020204020204" pitchFamily="34" charset="-122"/>
              </a:rPr>
              <a:t>长安三万里</a:t>
            </a:r>
            <a:r>
              <a:rPr lang="en-US" altLang="zh-CN" b="0" i="0">
                <a:solidFill>
                  <a:srgbClr val="333333"/>
                </a:solidFill>
                <a:effectLst/>
                <a:latin typeface="微软雅黑" panose="020b0503020204020204" pitchFamily="34" charset="-122"/>
                <a:ea typeface="微软雅黑" panose="020b0503020204020204" pitchFamily="34" charset="-122"/>
              </a:rPr>
              <a:t>》</a:t>
            </a:r>
            <a:r>
              <a:rPr lang="zh-CN" altLang="en-US" b="0" i="0">
                <a:solidFill>
                  <a:srgbClr val="333333"/>
                </a:solidFill>
                <a:effectLst/>
                <a:latin typeface="微软雅黑" panose="020b0503020204020204" pitchFamily="34" charset="-122"/>
                <a:ea typeface="微软雅黑" panose="020b0503020204020204" pitchFamily="34" charset="-122"/>
              </a:rPr>
              <a:t>也有言：“只要诗在、书在，长安就会在。”</a:t>
            </a:r>
            <a:endParaRPr lang="zh-CN" altLang="en-US" b="0" i="0">
              <a:solidFill>
                <a:srgbClr val="333333"/>
              </a:solidFill>
              <a:effectLst/>
              <a:latin typeface="system-ui"/>
            </a:endParaRPr>
          </a:p>
          <a:p>
            <a:pPr algn="just"/>
            <a:endParaRPr lang="zh-CN" altLang="en-US" b="0" i="0">
              <a:solidFill>
                <a:srgbClr val="333333"/>
              </a:solidFill>
              <a:effectLst/>
              <a:latin typeface="system-ui"/>
            </a:endParaRPr>
          </a:p>
          <a:p>
            <a:pPr algn="just"/>
            <a:r>
              <a:rPr lang="en-US" altLang="zh-CN" b="1" i="0">
                <a:solidFill>
                  <a:srgbClr val="262626"/>
                </a:solidFill>
                <a:effectLst/>
                <a:latin typeface="微软雅黑" panose="020b0503020204020204" pitchFamily="34" charset="-122"/>
                <a:ea typeface="微软雅黑" panose="020b0503020204020204" pitchFamily="34" charset="-122"/>
              </a:rPr>
              <a:t>2.</a:t>
            </a:r>
            <a:r>
              <a:rPr lang="zh-CN" altLang="en-US" b="1" i="0">
                <a:solidFill>
                  <a:srgbClr val="262626"/>
                </a:solidFill>
                <a:effectLst/>
                <a:latin typeface="微软雅黑" panose="020b0503020204020204" pitchFamily="34" charset="-122"/>
                <a:ea typeface="微软雅黑" panose="020b0503020204020204" pitchFamily="34" charset="-122"/>
              </a:rPr>
              <a:t>人生譬如朝露，转瞬即逝。</a:t>
            </a:r>
            <a:endParaRPr lang="zh-CN" altLang="en-US" b="0" i="0">
              <a:solidFill>
                <a:srgbClr val="333333"/>
              </a:solidFill>
              <a:effectLst/>
              <a:latin typeface="system-ui"/>
            </a:endParaRPr>
          </a:p>
          <a:p>
            <a:pPr algn="just"/>
            <a:r>
              <a:rPr lang="zh-CN" altLang="en-US" b="0" i="0">
                <a:solidFill>
                  <a:srgbClr val="333333"/>
                </a:solidFill>
                <a:effectLst/>
                <a:latin typeface="微软雅黑" panose="020b0503020204020204" pitchFamily="34" charset="-122"/>
                <a:ea typeface="微软雅黑" panose="020b0503020204020204" pitchFamily="34" charset="-122"/>
              </a:rPr>
              <a:t>子在川上曰：“逝者如斯夫，不舍昼夜。”时间如白驹过隙，一晃而过。人生譬如朝露，转瞬即逝。想到这一点，内心会忧伤，但也会更加珍惜时光，想要用好短短几十年，力争有一番作为。这样，等到老了，头白了，就不会觉得此生充满遗憾，反而可以说一句，这世界，我来过，我奋斗过，我无怨无悔！</a:t>
            </a:r>
            <a:endParaRPr lang="zh-CN" altLang="en-US" b="0" i="0">
              <a:solidFill>
                <a:srgbClr val="333333"/>
              </a:solidFill>
              <a:effectLst/>
              <a:latin typeface="system-ui"/>
            </a:endParaRPr>
          </a:p>
          <a:p>
            <a:pPr algn="just"/>
            <a:endParaRPr lang="zh-CN" altLang="en-US" b="0" i="0">
              <a:solidFill>
                <a:srgbClr val="333333"/>
              </a:solidFill>
              <a:effectLst/>
              <a:latin typeface="system-ui"/>
            </a:endParaRPr>
          </a:p>
          <a:p>
            <a:pPr algn="just"/>
            <a:r>
              <a:rPr lang="en-US" altLang="zh-CN" b="1" i="0">
                <a:solidFill>
                  <a:srgbClr val="262626"/>
                </a:solidFill>
                <a:effectLst/>
                <a:latin typeface="微软雅黑" panose="020b0503020204020204" pitchFamily="34" charset="-122"/>
                <a:ea typeface="微软雅黑" panose="020b0503020204020204" pitchFamily="34" charset="-122"/>
              </a:rPr>
              <a:t>3.</a:t>
            </a:r>
            <a:r>
              <a:rPr lang="zh-CN" altLang="en-US" b="1" i="0">
                <a:solidFill>
                  <a:srgbClr val="262626"/>
                </a:solidFill>
                <a:effectLst/>
                <a:latin typeface="微软雅黑" panose="020b0503020204020204" pitchFamily="34" charset="-122"/>
                <a:ea typeface="微软雅黑" panose="020b0503020204020204" pitchFamily="34" charset="-122"/>
              </a:rPr>
              <a:t>你我生当如此盛世，当为大鹏。</a:t>
            </a:r>
            <a:endParaRPr lang="zh-CN" altLang="en-US" b="0" i="0">
              <a:solidFill>
                <a:srgbClr val="333333"/>
              </a:solidFill>
              <a:effectLst/>
              <a:latin typeface="system-ui"/>
            </a:endParaRPr>
          </a:p>
          <a:p>
            <a:pPr algn="just"/>
            <a:r>
              <a:rPr lang="zh-CN" altLang="en-US" b="0" i="0">
                <a:solidFill>
                  <a:srgbClr val="333333"/>
                </a:solidFill>
                <a:effectLst/>
                <a:latin typeface="微软雅黑" panose="020b0503020204020204" pitchFamily="34" charset="-122"/>
                <a:ea typeface="微软雅黑" panose="020b0503020204020204" pitchFamily="34" charset="-122"/>
              </a:rPr>
              <a:t>时代如大潮奔涌，不断向前。你我生当如此盛世，当为后浪，流淌在时代的河床上；亦当为大鹏，高飞于时代的天空中。如此，才算不负韶华，亦不负时代。反之，如果在这样一个大有可为的时代，无所作为，庸庸碌碌，等到老了必然会留下莫大遗憾。</a:t>
            </a:r>
            <a:endParaRPr lang="zh-CN" altLang="en-US" b="0" i="0">
              <a:solidFill>
                <a:srgbClr val="333333"/>
              </a:solidFill>
              <a:effectLst/>
              <a:latin typeface="system-ui"/>
            </a:endParaRPr>
          </a:p>
          <a:p>
            <a:pPr algn="just"/>
            <a:endParaRPr lang="zh-CN" altLang="en-US" b="0" i="0">
              <a:solidFill>
                <a:srgbClr val="333333"/>
              </a:solidFill>
              <a:effectLst/>
              <a:latin typeface="system-ui"/>
            </a:endParaRPr>
          </a:p>
          <a:p>
            <a:pPr algn="l"/>
            <a:r>
              <a:rPr lang="en-US" altLang="zh-CN" b="1" i="0">
                <a:solidFill>
                  <a:srgbClr val="262626"/>
                </a:solidFill>
                <a:effectLst/>
                <a:latin typeface="微软雅黑" panose="020b0503020204020204" pitchFamily="34" charset="-122"/>
                <a:ea typeface="微软雅黑" panose="020b0503020204020204" pitchFamily="34" charset="-122"/>
              </a:rPr>
              <a:t>4.</a:t>
            </a:r>
            <a:r>
              <a:rPr lang="zh-CN" altLang="en-US" b="1" i="0">
                <a:solidFill>
                  <a:srgbClr val="262626"/>
                </a:solidFill>
                <a:effectLst/>
                <a:latin typeface="微软雅黑" panose="020b0503020204020204" pitchFamily="34" charset="-122"/>
                <a:ea typeface="微软雅黑" panose="020b0503020204020204" pitchFamily="34" charset="-122"/>
              </a:rPr>
              <a:t>你心中的一团锦绣，终有脱口而出的一日。</a:t>
            </a:r>
            <a:endParaRPr lang="zh-CN" altLang="en-US" b="0" i="0">
              <a:solidFill>
                <a:srgbClr val="333333"/>
              </a:solidFill>
              <a:effectLst/>
              <a:latin typeface="system-ui"/>
            </a:endParaRPr>
          </a:p>
          <a:p>
            <a:pPr algn="just"/>
            <a:r>
              <a:rPr lang="zh-CN" altLang="en-US" b="0" i="0">
                <a:solidFill>
                  <a:srgbClr val="333333"/>
                </a:solidFill>
                <a:effectLst/>
                <a:latin typeface="微软雅黑" panose="020b0503020204020204" pitchFamily="34" charset="-122"/>
                <a:ea typeface="微软雅黑" panose="020b0503020204020204" pitchFamily="34" charset="-122"/>
              </a:rPr>
              <a:t>所谓的怀才不遇，都只是暂时的。只要你愿意在没有人的地方悄悄生长，就不用担心没有舞台可以绽放。你心中的一团锦绣，终有脱口而出的一日。到时候，舞台上的光芒会打在你的身上，让你光彩熠熠，被台下的千万人仰望。</a:t>
            </a:r>
            <a:endParaRPr lang="zh-CN" altLang="en-US" b="0" i="0">
              <a:solidFill>
                <a:srgbClr val="333333"/>
              </a:solidFill>
              <a:effectLst/>
              <a:latin typeface="system-ui"/>
            </a:endParaRPr>
          </a:p>
          <a:p>
            <a:pPr algn="just"/>
            <a:endParaRPr lang="zh-CN" altLang="en-US" b="0" i="0">
              <a:solidFill>
                <a:srgbClr val="333333"/>
              </a:solidFill>
              <a:effectLst/>
              <a:latin typeface="system-ui"/>
            </a:endParaRPr>
          </a:p>
          <a:p>
            <a:pPr algn="just"/>
            <a:r>
              <a:rPr lang="en-US" altLang="zh-CN" b="1" i="0">
                <a:solidFill>
                  <a:srgbClr val="262626"/>
                </a:solidFill>
                <a:effectLst/>
                <a:latin typeface="微软雅黑" panose="020b0503020204020204" pitchFamily="34" charset="-122"/>
                <a:ea typeface="微软雅黑" panose="020b0503020204020204" pitchFamily="34" charset="-122"/>
              </a:rPr>
              <a:t>5.</a:t>
            </a:r>
            <a:r>
              <a:rPr lang="zh-CN" altLang="en-US" b="1" i="0">
                <a:solidFill>
                  <a:srgbClr val="262626"/>
                </a:solidFill>
                <a:effectLst/>
                <a:latin typeface="微软雅黑" panose="020b0503020204020204" pitchFamily="34" charset="-122"/>
                <a:ea typeface="微软雅黑" panose="020b0503020204020204" pitchFamily="34" charset="-122"/>
              </a:rPr>
              <a:t>莫愁前路无知己，天下谁人不识君。</a:t>
            </a:r>
            <a:endParaRPr lang="zh-CN" altLang="en-US" b="0" i="0">
              <a:solidFill>
                <a:srgbClr val="333333"/>
              </a:solidFill>
              <a:effectLst/>
              <a:latin typeface="system-ui"/>
            </a:endParaRPr>
          </a:p>
          <a:p>
            <a:pPr algn="just"/>
            <a:r>
              <a:rPr lang="zh-CN" altLang="en-US" b="0" i="0">
                <a:solidFill>
                  <a:srgbClr val="333333"/>
                </a:solidFill>
                <a:effectLst/>
                <a:latin typeface="微软雅黑" panose="020b0503020204020204" pitchFamily="34" charset="-122"/>
                <a:ea typeface="微软雅黑" panose="020b0503020204020204" pitchFamily="34" charset="-122"/>
              </a:rPr>
              <a:t>少年，就算现在过得很糟糕，一路坎坎坷坷，也不要太悲观。请学会往前看，你还这么年轻，来日方长，未来有无限可能。让我们怀着“天生我材必有用”的心态，走向“天下谁人不识君”的璀璨未来吧！</a:t>
            </a:r>
            <a:endParaRPr lang="zh-CN" altLang="en-US" b="0" i="0">
              <a:solidFill>
                <a:srgbClr val="333333"/>
              </a:solidFill>
              <a:effectLst/>
              <a:latin typeface="system-ui"/>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a:extLst>
              <a:ext uri="{FF2B5EF4-FFF2-40B4-BE49-F238E27FC236}">
                <a16:creationId xmlns:a16="http://schemas.microsoft.com/office/drawing/2014/main" id="{02B05BC5-B080-4257-8F20-A9D255245297}"/>
              </a:ext>
            </a:extLst>
          </p:cNvPr>
          <p:cNvGrpSpPr/>
          <p:nvPr>
            <p:custDataLst>
              <p:tags r:id="rId3"/>
            </p:custDataLst>
          </p:nvPr>
        </p:nvGrpSpPr>
        <p:grpSpPr>
          <a:xfrm>
            <a:off x="2917295" y="2395982"/>
            <a:ext cx="5644996" cy="2650288"/>
            <a:chOff x="2917295" y="2395982"/>
            <a:chExt cx="5644996" cy="2650288"/>
          </a:xfrm>
        </p:grpSpPr>
        <p:grpSp>
          <p:nvGrpSpPr>
            <p:cNvPr id="2" name="组合 1">
              <a:extLst>
                <a:ext uri="{FF2B5EF4-FFF2-40B4-BE49-F238E27FC236}">
                  <a16:creationId xmlns:a16="http://schemas.microsoft.com/office/drawing/2014/main" id="{F2E37491-D64F-454E-B67C-4C35B6DD1748}"/>
                </a:ext>
              </a:extLst>
            </p:cNvPr>
            <p:cNvGrpSpPr/>
            <p:nvPr>
              <p:custDataLst>
                <p:tags r:id="rId4"/>
              </p:custDataLst>
            </p:nvPr>
          </p:nvGrpSpPr>
          <p:grpSpPr>
            <a:xfrm rot="5400000">
              <a:off x="4504503" y="808774"/>
              <a:ext cx="2404618" cy="5579034"/>
              <a:chOff x="1504032" y="2298700"/>
              <a:chExt cx="1655456" cy="3524250"/>
            </a:xfrm>
          </p:grpSpPr>
          <p:sp>
            <p:nvSpPr>
              <p:cNvPr id="15" name="缺角矩形 14">
                <a:extLst>
                  <a:ext uri="{FF2B5EF4-FFF2-40B4-BE49-F238E27FC236}">
                    <a16:creationId xmlns:a16="http://schemas.microsoft.com/office/drawing/2014/main" id="{1F6F02A2-AEE3-433C-A1AB-DE07AFE0A246}"/>
                  </a:ext>
                </a:extLst>
              </p:cNvPr>
              <p:cNvSpPr/>
              <p:nvPr>
                <p:custDataLst>
                  <p:tags r:id="rId5"/>
                </p:custDataLst>
              </p:nvPr>
            </p:nvSpPr>
            <p:spPr>
              <a:xfrm>
                <a:off x="1504032" y="2298700"/>
                <a:ext cx="1655456" cy="3524250"/>
              </a:xfrm>
              <a:prstGeom prst="plaque">
                <a:avLst>
                  <a:gd name="adj" fmla="val 3624"/>
                </a:avLst>
              </a:prstGeom>
              <a:solidFill>
                <a:schemeClr val="bg1"/>
              </a:solidFill>
              <a:ln>
                <a:noFill/>
              </a:ln>
              <a:effectLst>
                <a:outerShdw blurRad="279400" dist="38100" dir="8100000" algn="tr" rotWithShape="0">
                  <a:srgbClr val="7A5F4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6" name="缺角矩形 15">
                <a:extLst>
                  <a:ext uri="{FF2B5EF4-FFF2-40B4-BE49-F238E27FC236}">
                    <a16:creationId xmlns:a16="http://schemas.microsoft.com/office/drawing/2014/main" id="{E7854568-1596-4D19-AC37-3088CB0D00C8}"/>
                  </a:ext>
                </a:extLst>
              </p:cNvPr>
              <p:cNvSpPr/>
              <p:nvPr>
                <p:custDataLst>
                  <p:tags r:id="rId6"/>
                </p:custDataLst>
              </p:nvPr>
            </p:nvSpPr>
            <p:spPr>
              <a:xfrm>
                <a:off x="1536979" y="2330450"/>
                <a:ext cx="1589562" cy="3460750"/>
              </a:xfrm>
              <a:prstGeom prst="plaque">
                <a:avLst>
                  <a:gd name="adj" fmla="val 3624"/>
                </a:avLst>
              </a:prstGeom>
              <a:noFill/>
              <a:ln>
                <a:solidFill>
                  <a:srgbClr val="5C6469"/>
                </a:solidFill>
              </a:ln>
              <a:effectLst>
                <a:outerShdw blurRad="2794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
          <p:nvSpPr>
            <p:cNvPr id="17" name="文本框 16">
              <a:extLst>
                <a:ext uri="{FF2B5EF4-FFF2-40B4-BE49-F238E27FC236}">
                  <a16:creationId xmlns:a16="http://schemas.microsoft.com/office/drawing/2014/main" id="{1CC7B355-B8B2-47A8-8097-694764A13F8A}"/>
                </a:ext>
              </a:extLst>
            </p:cNvPr>
            <p:cNvSpPr txBox="1"/>
            <p:nvPr>
              <p:custDataLst>
                <p:tags r:id="rId7"/>
              </p:custDataLst>
            </p:nvPr>
          </p:nvSpPr>
          <p:spPr>
            <a:xfrm>
              <a:off x="4397418" y="3283199"/>
              <a:ext cx="2754595" cy="584775"/>
            </a:xfrm>
            <a:prstGeom prst="rect">
              <a:avLst/>
            </a:prstGeom>
            <a:noFill/>
          </p:spPr>
          <p:txBody>
            <a:bodyPr vert="horz"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a:t>
              </a:r>
              <a:r>
                <a:rPr kumimoji="0" lang="zh-CN" altLang="en-US"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诗 句 运 用</a:t>
              </a:r>
              <a:r>
                <a:rPr kumimoji="0" lang="en-US" altLang="zh-CN"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a:t>
              </a:r>
              <a:endParaRPr kumimoji="0" lang="zh-CN" altLang="en-US"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endParaRPr>
            </a:p>
          </p:txBody>
        </p:sp>
        <p:sp>
          <p:nvSpPr>
            <p:cNvPr id="19" name="文本框 18">
              <a:extLst>
                <a:ext uri="{FF2B5EF4-FFF2-40B4-BE49-F238E27FC236}">
                  <a16:creationId xmlns:a16="http://schemas.microsoft.com/office/drawing/2014/main" id="{9E8AD96E-D522-4AA7-A64D-AEB1AEF083CC}"/>
                </a:ext>
              </a:extLst>
            </p:cNvPr>
            <p:cNvSpPr txBox="1"/>
            <p:nvPr>
              <p:custDataLst>
                <p:tags r:id="rId8"/>
              </p:custDataLst>
            </p:nvPr>
          </p:nvSpPr>
          <p:spPr>
            <a:xfrm>
              <a:off x="3590425" y="3826900"/>
              <a:ext cx="4232776" cy="385683"/>
            </a:xfrm>
            <a:prstGeom prst="rect">
              <a:avLst/>
            </a:prstGeom>
            <a:noFill/>
          </p:spPr>
          <p:txBody>
            <a:bodyPr vert="horz" wrap="square">
              <a:spAutoFit/>
            </a:bodyPr>
            <a:lstStyle>
              <a:defPPr>
                <a:defRPr lang="zh-CN"/>
              </a:defPPr>
              <a:lvl1pPr algn="just">
                <a:lnSpc>
                  <a:spcPct val="130000"/>
                </a:lnSpc>
                <a:defRPr sz="1600" spc="130">
                  <a:solidFill>
                    <a:schemeClr val="tx1">
                      <a:lumMod val="75000"/>
                      <a:lumOff val="25000"/>
                    </a:schemeClr>
                  </a:solidFill>
                  <a:latin typeface="+mn-ea"/>
                </a:defRPr>
              </a:lvl1pPr>
            </a:lstStyle>
            <a:p>
              <a:pPr marL="0" marR="0" lvl="0" indent="0" algn="ctr" defTabSz="914400" rtl="0" eaLnBrk="1" fontAlgn="auto" latinLnBrk="0" hangingPunct="1">
                <a:lnSpc>
                  <a:spcPct val="130000"/>
                </a:lnSpc>
                <a:spcBef>
                  <a:spcPct val="0"/>
                </a:spcBef>
                <a:spcAft>
                  <a:spcPct val="0"/>
                </a:spcAft>
                <a:buClrTx/>
                <a:buSzTx/>
                <a:buFontTx/>
                <a:buNone/>
                <a:defRPr/>
              </a:pPr>
              <a:r>
                <a:rPr kumimoji="0" lang="zh-CN" altLang="en-US" sz="1600" b="0"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请点击此处修改文本内容</a:t>
              </a:r>
            </a:p>
          </p:txBody>
        </p:sp>
        <p:pic>
          <p:nvPicPr>
            <p:cNvPr id="74" name="图片 73">
              <a:extLst>
                <a:ext uri="{FF2B5EF4-FFF2-40B4-BE49-F238E27FC236}">
                  <a16:creationId xmlns:a16="http://schemas.microsoft.com/office/drawing/2014/main" id="{2DB28A87-E843-41C7-99AA-F0B2F5B9F1CB}"/>
                </a:ext>
              </a:extLst>
            </p:cNvPr>
            <p:cNvPicPr>
              <a:picLocks noChangeAspect="1"/>
            </p:cNvPicPr>
            <p:nvPr>
              <p:custDataLst>
                <p:tags r:id="rId10"/>
              </p:custDataLst>
            </p:nvPr>
          </p:nvPicPr>
          <p:blipFill>
            <a:blip r:embed="rId9">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a:off x="2917295" y="3669010"/>
              <a:ext cx="2531958" cy="1377260"/>
            </a:xfrm>
            <a:prstGeom prst="rect">
              <a:avLst/>
            </a:prstGeom>
          </p:spPr>
        </p:pic>
        <p:pic>
          <p:nvPicPr>
            <p:cNvPr id="43" name="图片 42">
              <a:extLst>
                <a:ext uri="{FF2B5EF4-FFF2-40B4-BE49-F238E27FC236}">
                  <a16:creationId xmlns:a16="http://schemas.microsoft.com/office/drawing/2014/main" id="{BEEB9238-9068-49E0-BA23-2229821315A4}"/>
                </a:ext>
              </a:extLst>
            </p:cNvPr>
            <p:cNvPicPr>
              <a:picLocks noChangeAspect="1"/>
            </p:cNvPicPr>
            <p:nvPr>
              <p:custDataLst>
                <p:tags r:id="rId11"/>
              </p:custDataLst>
            </p:nvPr>
          </p:nvPicPr>
          <p:blipFill>
            <a:blip r:embed="rId9">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flipH="1">
              <a:off x="6030333" y="3669010"/>
              <a:ext cx="2531958" cy="1377260"/>
            </a:xfrm>
            <a:prstGeom prst="rect">
              <a:avLst/>
            </a:prstGeom>
          </p:spPr>
        </p:pic>
      </p:grpSp>
      <p:grpSp>
        <p:nvGrpSpPr>
          <p:cNvPr id="522" name="组合 521" title="">
            <a:extLst>
              <a:ext uri="{FF2B5EF4-FFF2-40B4-BE49-F238E27FC236}">
                <a16:creationId xmlns:a16="http://schemas.microsoft.com/office/drawing/2014/main" id="{3199EF19-39F4-488E-910E-F07AAA5CE26E}"/>
              </a:ext>
            </a:extLst>
          </p:cNvPr>
          <p:cNvGrpSpPr/>
          <p:nvPr>
            <p:custDataLst>
              <p:tags r:id="rId12"/>
            </p:custDataLst>
          </p:nvPr>
        </p:nvGrpSpPr>
        <p:grpSpPr>
          <a:xfrm>
            <a:off x="4932327" y="1617415"/>
            <a:ext cx="1548968" cy="1548968"/>
            <a:chOff x="1842143" y="2131364"/>
            <a:chExt cx="1548968" cy="1548968"/>
          </a:xfrm>
        </p:grpSpPr>
        <p:pic>
          <p:nvPicPr>
            <p:cNvPr id="23" name="图片 22">
              <a:extLst>
                <a:ext uri="{FF2B5EF4-FFF2-40B4-BE49-F238E27FC236}">
                  <a16:creationId xmlns:a16="http://schemas.microsoft.com/office/drawing/2014/main" id="{1B07C3BA-3005-4736-9215-F3C847F46DFA}"/>
                </a:ext>
              </a:extLst>
            </p:cNvPr>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a:off x="1842143" y="2131364"/>
              <a:ext cx="1548968" cy="1548968"/>
            </a:xfrm>
            <a:prstGeom prst="rect">
              <a:avLst/>
            </a:prstGeom>
            <a:effectLst/>
          </p:spPr>
        </p:pic>
        <p:sp>
          <p:nvSpPr>
            <p:cNvPr id="24" name="文本框 23">
              <a:extLst>
                <a:ext uri="{FF2B5EF4-FFF2-40B4-BE49-F238E27FC236}">
                  <a16:creationId xmlns:a16="http://schemas.microsoft.com/office/drawing/2014/main" id="{C2541E62-4E4C-4313-8BA7-FBFFBB90A511}"/>
                </a:ext>
              </a:extLst>
            </p:cNvPr>
            <p:cNvSpPr txBox="1"/>
            <p:nvPr>
              <p:custDataLst>
                <p:tags r:id="rId15"/>
              </p:custDataLst>
            </p:nvPr>
          </p:nvSpPr>
          <p:spPr>
            <a:xfrm>
              <a:off x="2175969" y="2446493"/>
              <a:ext cx="881319" cy="918713"/>
            </a:xfrm>
            <a:prstGeom prst="rect">
              <a:avLst/>
            </a:prstGeom>
            <a:noFill/>
            <a:effectLst/>
          </p:spPr>
          <p:txBody>
            <a:bodyPr wrap="square" lIns="181966" tIns="90983" rIns="181966" bIns="90983"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776"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rPr>
                <a:t>肆</a:t>
              </a:r>
            </a:p>
          </p:txBody>
        </p:sp>
      </p:grpSp>
    </p:spTree>
    <p:extLst>
      <p:ext uri="{BB962C8B-B14F-4D97-AF65-F5344CB8AC3E}">
        <p14:creationId xmlns:p14="http://schemas.microsoft.com/office/powerpoint/2010/main" val="13870815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p:cTn id="7" dur="500" fill="hold"/>
                                        <p:tgtEl>
                                          <p:spTgt spid="522"/>
                                        </p:tgtEl>
                                        <p:attrNameLst>
                                          <p:attrName>ppt_w</p:attrName>
                                        </p:attrNameLst>
                                      </p:cBhvr>
                                      <p:tavLst>
                                        <p:tav tm="0">
                                          <p:val>
                                            <p:fltVal val="0"/>
                                          </p:val>
                                        </p:tav>
                                        <p:tav tm="100000">
                                          <p:val>
                                            <p:strVal val="#ppt_w"/>
                                          </p:val>
                                        </p:tav>
                                      </p:tavLst>
                                    </p:anim>
                                    <p:anim calcmode="lin" valueType="num">
                                      <p:cBhvr>
                                        <p:cTn id="8" dur="500" fill="hold"/>
                                        <p:tgtEl>
                                          <p:spTgt spid="522"/>
                                        </p:tgtEl>
                                        <p:attrNameLst>
                                          <p:attrName>ppt_h</p:attrName>
                                        </p:attrNameLst>
                                      </p:cBhvr>
                                      <p:tavLst>
                                        <p:tav tm="0">
                                          <p:val>
                                            <p:fltVal val="0"/>
                                          </p:val>
                                        </p:tav>
                                        <p:tav tm="100000">
                                          <p:val>
                                            <p:strVal val="#ppt_h"/>
                                          </p:val>
                                        </p:tav>
                                      </p:tavLst>
                                    </p:anim>
                                    <p:anim calcmode="lin" valueType="num">
                                      <p:cBhvr>
                                        <p:cTn id="9" dur="500" fill="hold"/>
                                        <p:tgtEl>
                                          <p:spTgt spid="522"/>
                                        </p:tgtEl>
                                        <p:attrNameLst>
                                          <p:attrName>style.rotation</p:attrName>
                                        </p:attrNameLst>
                                      </p:cBhvr>
                                      <p:tavLst>
                                        <p:tav tm="0">
                                          <p:val>
                                            <p:fltVal val="360"/>
                                          </p:val>
                                        </p:tav>
                                        <p:tav tm="100000">
                                          <p:val>
                                            <p:fltVal val="0"/>
                                          </p:val>
                                        </p:tav>
                                      </p:tavLst>
                                    </p:anim>
                                    <p:animEffect transition="in" filter="fade">
                                      <p:cBhvr>
                                        <p:cTn id="10" dur="500"/>
                                        <p:tgtEl>
                                          <p:spTgt spid="522"/>
                                        </p:tgtEl>
                                      </p:cBhvr>
                                    </p:animEffect>
                                  </p:childTnLst>
                                </p:cTn>
                              </p:par>
                              <p:par>
                                <p:cTn id="11" presetID="53" presetClass="entr" presetSubtype="16" fill="hold" nodeType="withEffect">
                                  <p:stCondLst>
                                    <p:cond delay="0"/>
                                  </p:stCondLst>
                                  <p:childTnLst>
                                    <p:set>
                                      <p:cBhvr>
                                        <p:cTn id="12" dur="1" fill="hold">
                                          <p:stCondLst>
                                            <p:cond delay="0"/>
                                          </p:stCondLst>
                                        </p:cTn>
                                        <p:tgtEl>
                                          <p:spTgt spid="522"/>
                                        </p:tgtEl>
                                        <p:attrNameLst>
                                          <p:attrName>style.visibility</p:attrName>
                                        </p:attrNameLst>
                                      </p:cBhvr>
                                      <p:to>
                                        <p:strVal val="visible"/>
                                      </p:to>
                                    </p:set>
                                    <p:anim calcmode="lin" valueType="num">
                                      <p:cBhvr>
                                        <p:cTn id="13" dur="500" fill="hold"/>
                                        <p:tgtEl>
                                          <p:spTgt spid="522"/>
                                        </p:tgtEl>
                                        <p:attrNameLst>
                                          <p:attrName>ppt_w</p:attrName>
                                        </p:attrNameLst>
                                      </p:cBhvr>
                                      <p:tavLst>
                                        <p:tav tm="0">
                                          <p:val>
                                            <p:fltVal val="0"/>
                                          </p:val>
                                        </p:tav>
                                        <p:tav tm="100000">
                                          <p:val>
                                            <p:strVal val="#ppt_w"/>
                                          </p:val>
                                        </p:tav>
                                      </p:tavLst>
                                    </p:anim>
                                    <p:anim calcmode="lin" valueType="num">
                                      <p:cBhvr>
                                        <p:cTn id="14" dur="500" fill="hold"/>
                                        <p:tgtEl>
                                          <p:spTgt spid="522"/>
                                        </p:tgtEl>
                                        <p:attrNameLst>
                                          <p:attrName>ppt_h</p:attrName>
                                        </p:attrNameLst>
                                      </p:cBhvr>
                                      <p:tavLst>
                                        <p:tav tm="0">
                                          <p:val>
                                            <p:fltVal val="0"/>
                                          </p:val>
                                        </p:tav>
                                        <p:tav tm="100000">
                                          <p:val>
                                            <p:strVal val="#ppt_h"/>
                                          </p:val>
                                        </p:tav>
                                      </p:tavLst>
                                    </p:anim>
                                    <p:animEffect transition="in" filter="fade">
                                      <p:cBhvr>
                                        <p:cTn id="15" dur="500"/>
                                        <p:tgtEl>
                                          <p:spTgt spid="522"/>
                                        </p:tgtEl>
                                      </p:cBhvr>
                                    </p:animEffect>
                                  </p:childTnLst>
                                </p:cTn>
                              </p:par>
                            </p:childTnLst>
                          </p:cTn>
                        </p:par>
                        <p:par>
                          <p:cTn id="16" fill="hold" nodeType="afterGroup">
                            <p:stCondLst>
                              <p:cond delay="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87" fill="hold"/>
                                        <p:tgtEl>
                                          <p:spTgt spid="3"/>
                                        </p:tgtEl>
                                        <p:attrNameLst>
                                          <p:attrName>ppt_w</p:attrName>
                                        </p:attrNameLst>
                                      </p:cBhvr>
                                      <p:tavLst>
                                        <p:tav tm="0">
                                          <p:val>
                                            <p:fltVal val="0"/>
                                          </p:val>
                                        </p:tav>
                                        <p:tav tm="100000">
                                          <p:val>
                                            <p:strVal val="#ppt_w"/>
                                          </p:val>
                                        </p:tav>
                                      </p:tavLst>
                                    </p:anim>
                                    <p:anim calcmode="lin" valueType="num">
                                      <p:cBhvr>
                                        <p:cTn id="20" dur="387" fill="hold"/>
                                        <p:tgtEl>
                                          <p:spTgt spid="3"/>
                                        </p:tgtEl>
                                        <p:attrNameLst>
                                          <p:attrName>ppt_h</p:attrName>
                                        </p:attrNameLst>
                                      </p:cBhvr>
                                      <p:tavLst>
                                        <p:tav tm="0">
                                          <p:val>
                                            <p:fltVal val="0"/>
                                          </p:val>
                                        </p:tav>
                                        <p:tav tm="100000">
                                          <p:val>
                                            <p:strVal val="#ppt_h"/>
                                          </p:val>
                                        </p:tav>
                                      </p:tavLst>
                                    </p:anim>
                                    <p:animEffect transition="in" filter="fade">
                                      <p:cBhvr>
                                        <p:cTn id="21" dur="387"/>
                                        <p:tgtEl>
                                          <p:spTgt spid="3"/>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387"/>
                                        <p:tgtEl>
                                          <p:spTgt spid="3"/>
                                        </p:tgtEl>
                                      </p:cBhvr>
                                    </p:animEffect>
                                    <p:anim calcmode="lin" valueType="num">
                                      <p:cBhvr>
                                        <p:cTn id="25" dur="387" fill="hold"/>
                                        <p:tgtEl>
                                          <p:spTgt spid="3"/>
                                        </p:tgtEl>
                                        <p:attrNameLst>
                                          <p:attrName>ppt_x</p:attrName>
                                        </p:attrNameLst>
                                      </p:cBhvr>
                                      <p:tavLst>
                                        <p:tav tm="0">
                                          <p:val>
                                            <p:strVal val="#ppt_x"/>
                                          </p:val>
                                        </p:tav>
                                        <p:tav tm="100000">
                                          <p:val>
                                            <p:strVal val="#ppt_x"/>
                                          </p:val>
                                        </p:tav>
                                      </p:tavLst>
                                    </p:anim>
                                    <p:anim calcmode="lin" valueType="num">
                                      <p:cBhvr>
                                        <p:cTn id="26" dur="387" fill="hold"/>
                                        <p:tgtEl>
                                          <p:spTgt spid="3"/>
                                        </p:tgtEl>
                                        <p:attrNameLst>
                                          <p:attrName>ppt_y</p:attrName>
                                        </p:attrNameLst>
                                      </p:cBhvr>
                                      <p:tavLst>
                                        <p:tav tm="0">
                                          <p:val>
                                            <p:strVal val="#ppt_y+.1"/>
                                          </p:val>
                                        </p:tav>
                                        <p:tav tm="100000">
                                          <p:val>
                                            <p:strVal val="#ppt_y"/>
                                          </p:val>
                                        </p:tav>
                                      </p:tavLst>
                                    </p:anim>
                                  </p:childTnLst>
                                </p:cTn>
                              </p:par>
                              <p:par>
                                <p:cTn id="27" presetID="6" presetClass="emph" presetSubtype="0" accel="40000" autoRev="1" fill="hold" nodeType="withEffect">
                                  <p:stCondLst>
                                    <p:cond delay="200"/>
                                  </p:stCondLst>
                                  <p:childTnLst>
                                    <p:animScale>
                                      <p:cBhvr>
                                        <p:cTn id="28" dur="3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3488"/>
</p:tagLst>
</file>

<file path=ppt/tags/tag10.xml><?xml version="1.0" encoding="utf-8"?>
<p:tagLst xmlns:p="http://schemas.openxmlformats.org/presentationml/2006/main">
  <p:tag name="AS_UNIQUEID" val="3497"/>
</p:tagLst>
</file>

<file path=ppt/tags/tag100.xml><?xml version="1.0" encoding="utf-8"?>
<p:tagLst xmlns:p="http://schemas.openxmlformats.org/presentationml/2006/main">
  <p:tag name="AS_UNIQUEID" val="300"/>
</p:tagLst>
</file>

<file path=ppt/tags/tag101.xml><?xml version="1.0" encoding="utf-8"?>
<p:tagLst xmlns:p="http://schemas.openxmlformats.org/presentationml/2006/main">
  <p:tag name="AS_UNIQUEID" val="301"/>
</p:tagLst>
</file>

<file path=ppt/tags/tag102.xml><?xml version="1.0" encoding="utf-8"?>
<p:tagLst xmlns:p="http://schemas.openxmlformats.org/presentationml/2006/main">
  <p:tag name="AS_UNIQUEID" val="3568"/>
</p:tagLst>
</file>

<file path=ppt/tags/tag103.xml><?xml version="1.0" encoding="utf-8"?>
<p:tagLst xmlns:p="http://schemas.openxmlformats.org/presentationml/2006/main">
  <p:tag name="AS_UNIQUEID" val="303"/>
</p:tagLst>
</file>

<file path=ppt/tags/tag104.xml><?xml version="1.0" encoding="utf-8"?>
<p:tagLst xmlns:p="http://schemas.openxmlformats.org/presentationml/2006/main">
  <p:tag name="AS_UNIQUEID" val="304"/>
</p:tagLst>
</file>

<file path=ppt/tags/tag105.xml><?xml version="1.0" encoding="utf-8"?>
<p:tagLst xmlns:p="http://schemas.openxmlformats.org/presentationml/2006/main">
  <p:tag name="AS_UNIQUEID" val="305"/>
</p:tagLst>
</file>

<file path=ppt/tags/tag106.xml><?xml version="1.0" encoding="utf-8"?>
<p:tagLst xmlns:p="http://schemas.openxmlformats.org/presentationml/2006/main">
  <p:tag name="AS_UNIQUEID" val="306"/>
</p:tagLst>
</file>

<file path=ppt/tags/tag107.xml><?xml version="1.0" encoding="utf-8"?>
<p:tagLst xmlns:p="http://schemas.openxmlformats.org/presentationml/2006/main">
  <p:tag name="AS_UNIQUEID" val="307"/>
</p:tagLst>
</file>

<file path=ppt/tags/tag108.xml><?xml version="1.0" encoding="utf-8"?>
<p:tagLst xmlns:p="http://schemas.openxmlformats.org/presentationml/2006/main">
  <p:tag name="AS_UNIQUEID" val="308"/>
</p:tagLst>
</file>

<file path=ppt/tags/tag109.xml><?xml version="1.0" encoding="utf-8"?>
<p:tagLst xmlns:p="http://schemas.openxmlformats.org/presentationml/2006/main">
  <p:tag name="AS_UNIQUEID" val="309"/>
</p:tagLst>
</file>

<file path=ppt/tags/tag11.xml><?xml version="1.0" encoding="utf-8"?>
<p:tagLst xmlns:p="http://schemas.openxmlformats.org/presentationml/2006/main">
  <p:tag name="AS_UNIQUEID" val="3498"/>
</p:tagLst>
</file>

<file path=ppt/tags/tag110.xml><?xml version="1.0" encoding="utf-8"?>
<p:tagLst xmlns:p="http://schemas.openxmlformats.org/presentationml/2006/main">
  <p:tag name="AS_UNIQUEID" val="310"/>
</p:tagLst>
</file>

<file path=ppt/tags/tag111.xml><?xml version="1.0" encoding="utf-8"?>
<p:tagLst xmlns:p="http://schemas.openxmlformats.org/presentationml/2006/main">
  <p:tag name="AS_UNIQUEID" val="3569"/>
</p:tagLst>
</file>

<file path=ppt/tags/tag112.xml><?xml version="1.0" encoding="utf-8"?>
<p:tagLst xmlns:p="http://schemas.openxmlformats.org/presentationml/2006/main">
  <p:tag name="AS_UNIQUEID" val="312"/>
</p:tagLst>
</file>

<file path=ppt/tags/tag113.xml><?xml version="1.0" encoding="utf-8"?>
<p:tagLst xmlns:p="http://schemas.openxmlformats.org/presentationml/2006/main">
  <p:tag name="AS_UNIQUEID" val="313"/>
</p:tagLst>
</file>

<file path=ppt/tags/tag114.xml><?xml version="1.0" encoding="utf-8"?>
<p:tagLst xmlns:p="http://schemas.openxmlformats.org/presentationml/2006/main">
  <p:tag name="AS_UNIQUEID" val="314"/>
</p:tagLst>
</file>

<file path=ppt/tags/tag115.xml><?xml version="1.0" encoding="utf-8"?>
<p:tagLst xmlns:p="http://schemas.openxmlformats.org/presentationml/2006/main">
  <p:tag name="AS_UNIQUEID" val="315"/>
</p:tagLst>
</file>

<file path=ppt/tags/tag116.xml><?xml version="1.0" encoding="utf-8"?>
<p:tagLst xmlns:p="http://schemas.openxmlformats.org/presentationml/2006/main">
  <p:tag name="AS_UNIQUEID" val="3570"/>
</p:tagLst>
</file>

<file path=ppt/tags/tag117.xml><?xml version="1.0" encoding="utf-8"?>
<p:tagLst xmlns:p="http://schemas.openxmlformats.org/presentationml/2006/main">
  <p:tag name="AS_UNIQUEID" val="560"/>
</p:tagLst>
</file>

<file path=ppt/tags/tag118.xml><?xml version="1.0" encoding="utf-8"?>
<p:tagLst xmlns:p="http://schemas.openxmlformats.org/presentationml/2006/main">
  <p:tag name="AS_UNIQUEID" val="561"/>
</p:tagLst>
</file>

<file path=ppt/tags/tag119.xml><?xml version="1.0" encoding="utf-8"?>
<p:tagLst xmlns:p="http://schemas.openxmlformats.org/presentationml/2006/main">
  <p:tag name="AS_UNIQUEID" val="3571"/>
</p:tagLst>
</file>

<file path=ppt/tags/tag12.xml><?xml version="1.0" encoding="utf-8"?>
<p:tagLst xmlns:p="http://schemas.openxmlformats.org/presentationml/2006/main">
  <p:tag name="AS_UNIQUEID" val="3499"/>
</p:tagLst>
</file>

<file path=ppt/tags/tag120.xml><?xml version="1.0" encoding="utf-8"?>
<p:tagLst xmlns:p="http://schemas.openxmlformats.org/presentationml/2006/main">
  <p:tag name="AS_UNIQUEID" val="317"/>
</p:tagLst>
</file>

<file path=ppt/tags/tag121.xml><?xml version="1.0" encoding="utf-8"?>
<p:tagLst xmlns:p="http://schemas.openxmlformats.org/presentationml/2006/main">
  <p:tag name="AS_UNIQUEID" val="318"/>
</p:tagLst>
</file>

<file path=ppt/tags/tag122.xml><?xml version="1.0" encoding="utf-8"?>
<p:tagLst xmlns:p="http://schemas.openxmlformats.org/presentationml/2006/main">
  <p:tag name="AS_UNIQUEID" val="319"/>
</p:tagLst>
</file>

<file path=ppt/tags/tag123.xml><?xml version="1.0" encoding="utf-8"?>
<p:tagLst xmlns:p="http://schemas.openxmlformats.org/presentationml/2006/main">
  <p:tag name="AS_UNIQUEID" val="3572"/>
</p:tagLst>
</file>

<file path=ppt/tags/tag124.xml><?xml version="1.0" encoding="utf-8"?>
<p:tagLst xmlns:p="http://schemas.openxmlformats.org/presentationml/2006/main">
  <p:tag name="AS_UNIQUEID" val="321"/>
</p:tagLst>
</file>

<file path=ppt/tags/tag125.xml><?xml version="1.0" encoding="utf-8"?>
<p:tagLst xmlns:p="http://schemas.openxmlformats.org/presentationml/2006/main">
  <p:tag name="AS_UNIQUEID" val="322"/>
</p:tagLst>
</file>

<file path=ppt/tags/tag126.xml><?xml version="1.0" encoding="utf-8"?>
<p:tagLst xmlns:p="http://schemas.openxmlformats.org/presentationml/2006/main">
  <p:tag name="AS_UNIQUEID" val="323"/>
</p:tagLst>
</file>

<file path=ppt/tags/tag127.xml><?xml version="1.0" encoding="utf-8"?>
<p:tagLst xmlns:p="http://schemas.openxmlformats.org/presentationml/2006/main">
  <p:tag name="AS_UNIQUEID" val="324"/>
</p:tagLst>
</file>

<file path=ppt/tags/tag128.xml><?xml version="1.0" encoding="utf-8"?>
<p:tagLst xmlns:p="http://schemas.openxmlformats.org/presentationml/2006/main">
  <p:tag name="AS_UNIQUEID" val="325"/>
</p:tagLst>
</file>

<file path=ppt/tags/tag129.xml><?xml version="1.0" encoding="utf-8"?>
<p:tagLst xmlns:p="http://schemas.openxmlformats.org/presentationml/2006/main">
  <p:tag name="AS_UNIQUEID" val="326"/>
</p:tagLst>
</file>

<file path=ppt/tags/tag13.xml><?xml version="1.0" encoding="utf-8"?>
<p:tagLst xmlns:p="http://schemas.openxmlformats.org/presentationml/2006/main">
  <p:tag name="AS_UNIQUEID" val="3500"/>
</p:tagLst>
</file>

<file path=ppt/tags/tag130.xml><?xml version="1.0" encoding="utf-8"?>
<p:tagLst xmlns:p="http://schemas.openxmlformats.org/presentationml/2006/main">
  <p:tag name="AS_UNIQUEID" val="3573"/>
</p:tagLst>
</file>

<file path=ppt/tags/tag131.xml><?xml version="1.0" encoding="utf-8"?>
<p:tagLst xmlns:p="http://schemas.openxmlformats.org/presentationml/2006/main">
  <p:tag name="AS_UNIQUEID" val="328"/>
</p:tagLst>
</file>

<file path=ppt/tags/tag132.xml><?xml version="1.0" encoding="utf-8"?>
<p:tagLst xmlns:p="http://schemas.openxmlformats.org/presentationml/2006/main">
  <p:tag name="AS_UNIQUEID" val="329"/>
</p:tagLst>
</file>

<file path=ppt/tags/tag133.xml><?xml version="1.0" encoding="utf-8"?>
<p:tagLst xmlns:p="http://schemas.openxmlformats.org/presentationml/2006/main">
  <p:tag name="AS_UNIQUEID" val="330"/>
</p:tagLst>
</file>

<file path=ppt/tags/tag134.xml><?xml version="1.0" encoding="utf-8"?>
<p:tagLst xmlns:p="http://schemas.openxmlformats.org/presentationml/2006/main">
  <p:tag name="AS_UNIQUEID" val="331"/>
</p:tagLst>
</file>

<file path=ppt/tags/tag135.xml><?xml version="1.0" encoding="utf-8"?>
<p:tagLst xmlns:p="http://schemas.openxmlformats.org/presentationml/2006/main">
  <p:tag name="AS_UNIQUEID" val="332"/>
</p:tagLst>
</file>

<file path=ppt/tags/tag136.xml><?xml version="1.0" encoding="utf-8"?>
<p:tagLst xmlns:p="http://schemas.openxmlformats.org/presentationml/2006/main">
  <p:tag name="AS_UNIQUEID" val="333"/>
</p:tagLst>
</file>

<file path=ppt/tags/tag137.xml><?xml version="1.0" encoding="utf-8"?>
<p:tagLst xmlns:p="http://schemas.openxmlformats.org/presentationml/2006/main">
  <p:tag name="AS_UNIQUEID" val="3574"/>
</p:tagLst>
</file>

<file path=ppt/tags/tag138.xml><?xml version="1.0" encoding="utf-8"?>
<p:tagLst xmlns:p="http://schemas.openxmlformats.org/presentationml/2006/main">
  <p:tag name="AS_UNIQUEID" val="335"/>
</p:tagLst>
</file>

<file path=ppt/tags/tag139.xml><?xml version="1.0" encoding="utf-8"?>
<p:tagLst xmlns:p="http://schemas.openxmlformats.org/presentationml/2006/main">
  <p:tag name="AS_UNIQUEID" val="336"/>
</p:tagLst>
</file>

<file path=ppt/tags/tag14.xml><?xml version="1.0" encoding="utf-8"?>
<p:tagLst xmlns:p="http://schemas.openxmlformats.org/presentationml/2006/main">
  <p:tag name="AS_UNIQUEID" val="3501"/>
</p:tagLst>
</file>

<file path=ppt/tags/tag140.xml><?xml version="1.0" encoding="utf-8"?>
<p:tagLst xmlns:p="http://schemas.openxmlformats.org/presentationml/2006/main">
  <p:tag name="AS_UNIQUEID" val="337"/>
</p:tagLst>
</file>

<file path=ppt/tags/tag141.xml><?xml version="1.0" encoding="utf-8"?>
<p:tagLst xmlns:p="http://schemas.openxmlformats.org/presentationml/2006/main">
  <p:tag name="AS_UNIQUEID" val="338"/>
</p:tagLst>
</file>

<file path=ppt/tags/tag142.xml><?xml version="1.0" encoding="utf-8"?>
<p:tagLst xmlns:p="http://schemas.openxmlformats.org/presentationml/2006/main">
  <p:tag name="AS_UNIQUEID" val="339"/>
</p:tagLst>
</file>

<file path=ppt/tags/tag143.xml><?xml version="1.0" encoding="utf-8"?>
<p:tagLst xmlns:p="http://schemas.openxmlformats.org/presentationml/2006/main">
  <p:tag name="AS_UNIQUEID" val="3575"/>
</p:tagLst>
</file>

<file path=ppt/tags/tag144.xml><?xml version="1.0" encoding="utf-8"?>
<p:tagLst xmlns:p="http://schemas.openxmlformats.org/presentationml/2006/main">
  <p:tag name="AS_UNIQUEID" val="341"/>
</p:tagLst>
</file>

<file path=ppt/tags/tag145.xml><?xml version="1.0" encoding="utf-8"?>
<p:tagLst xmlns:p="http://schemas.openxmlformats.org/presentationml/2006/main">
  <p:tag name="AS_UNIQUEID" val="342"/>
</p:tagLst>
</file>

<file path=ppt/tags/tag146.xml><?xml version="1.0" encoding="utf-8"?>
<p:tagLst xmlns:p="http://schemas.openxmlformats.org/presentationml/2006/main">
  <p:tag name="AS_UNIQUEID" val="343"/>
</p:tagLst>
</file>

<file path=ppt/tags/tag147.xml><?xml version="1.0" encoding="utf-8"?>
<p:tagLst xmlns:p="http://schemas.openxmlformats.org/presentationml/2006/main">
  <p:tag name="AS_UNIQUEID" val="344"/>
</p:tagLst>
</file>

<file path=ppt/tags/tag148.xml><?xml version="1.0" encoding="utf-8"?>
<p:tagLst xmlns:p="http://schemas.openxmlformats.org/presentationml/2006/main">
  <p:tag name="AS_UNIQUEID" val="345"/>
</p:tagLst>
</file>

<file path=ppt/tags/tag149.xml><?xml version="1.0" encoding="utf-8"?>
<p:tagLst xmlns:p="http://schemas.openxmlformats.org/presentationml/2006/main">
  <p:tag name="AS_UNIQUEID" val="3576"/>
</p:tagLst>
</file>

<file path=ppt/tags/tag15.xml><?xml version="1.0" encoding="utf-8"?>
<p:tagLst xmlns:p="http://schemas.openxmlformats.org/presentationml/2006/main">
  <p:tag name="AS_UNIQUEID" val="3502"/>
</p:tagLst>
</file>

<file path=ppt/tags/tag150.xml><?xml version="1.0" encoding="utf-8"?>
<p:tagLst xmlns:p="http://schemas.openxmlformats.org/presentationml/2006/main">
  <p:tag name="AS_UNIQUEID" val="347"/>
</p:tagLst>
</file>

<file path=ppt/tags/tag151.xml><?xml version="1.0" encoding="utf-8"?>
<p:tagLst xmlns:p="http://schemas.openxmlformats.org/presentationml/2006/main">
  <p:tag name="AS_UNIQUEID" val="348"/>
</p:tagLst>
</file>

<file path=ppt/tags/tag152.xml><?xml version="1.0" encoding="utf-8"?>
<p:tagLst xmlns:p="http://schemas.openxmlformats.org/presentationml/2006/main">
  <p:tag name="AS_UNIQUEID" val="349"/>
</p:tagLst>
</file>

<file path=ppt/tags/tag153.xml><?xml version="1.0" encoding="utf-8"?>
<p:tagLst xmlns:p="http://schemas.openxmlformats.org/presentationml/2006/main">
  <p:tag name="AS_UNIQUEID" val="3577"/>
</p:tagLst>
</file>

<file path=ppt/tags/tag154.xml><?xml version="1.0" encoding="utf-8"?>
<p:tagLst xmlns:p="http://schemas.openxmlformats.org/presentationml/2006/main">
  <p:tag name="AS_UNIQUEID" val="351"/>
</p:tagLst>
</file>

<file path=ppt/tags/tag155.xml><?xml version="1.0" encoding="utf-8"?>
<p:tagLst xmlns:p="http://schemas.openxmlformats.org/presentationml/2006/main">
  <p:tag name="AS_UNIQUEID" val="352"/>
</p:tagLst>
</file>

<file path=ppt/tags/tag156.xml><?xml version="1.0" encoding="utf-8"?>
<p:tagLst xmlns:p="http://schemas.openxmlformats.org/presentationml/2006/main">
  <p:tag name="AS_UNIQUEID" val="353"/>
</p:tagLst>
</file>

<file path=ppt/tags/tag157.xml><?xml version="1.0" encoding="utf-8"?>
<p:tagLst xmlns:p="http://schemas.openxmlformats.org/presentationml/2006/main">
  <p:tag name="AS_UNIQUEID" val="354"/>
</p:tagLst>
</file>

<file path=ppt/tags/tag158.xml><?xml version="1.0" encoding="utf-8"?>
<p:tagLst xmlns:p="http://schemas.openxmlformats.org/presentationml/2006/main">
  <p:tag name="AS_UNIQUEID" val="355"/>
</p:tagLst>
</file>

<file path=ppt/tags/tag159.xml><?xml version="1.0" encoding="utf-8"?>
<p:tagLst xmlns:p="http://schemas.openxmlformats.org/presentationml/2006/main">
  <p:tag name="AS_UNIQUEID" val="357"/>
</p:tagLst>
</file>

<file path=ppt/tags/tag16.xml><?xml version="1.0" encoding="utf-8"?>
<p:tagLst xmlns:p="http://schemas.openxmlformats.org/presentationml/2006/main">
  <p:tag name="AS_UNIQUEID" val="3503"/>
</p:tagLst>
</file>

<file path=ppt/tags/tag160.xml><?xml version="1.0" encoding="utf-8"?>
<p:tagLst xmlns:p="http://schemas.openxmlformats.org/presentationml/2006/main">
  <p:tag name="AS_UNIQUEID" val="3578"/>
</p:tagLst>
</file>

<file path=ppt/tags/tag161.xml><?xml version="1.0" encoding="utf-8"?>
<p:tagLst xmlns:p="http://schemas.openxmlformats.org/presentationml/2006/main">
  <p:tag name="AS_UNIQUEID" val="3579"/>
</p:tagLst>
</file>

<file path=ppt/tags/tag162.xml><?xml version="1.0" encoding="utf-8"?>
<p:tagLst xmlns:p="http://schemas.openxmlformats.org/presentationml/2006/main">
  <p:tag name="AS_UNIQUEID" val="3421"/>
</p:tagLst>
</file>

<file path=ppt/tags/tag163.xml><?xml version="1.0" encoding="utf-8"?>
<p:tagLst xmlns:p="http://schemas.openxmlformats.org/presentationml/2006/main">
  <p:tag name="AS_UNIQUEID" val="3422"/>
</p:tagLst>
</file>

<file path=ppt/tags/tag164.xml><?xml version="1.0" encoding="utf-8"?>
<p:tagLst xmlns:p="http://schemas.openxmlformats.org/presentationml/2006/main">
  <p:tag name="AS_UNIQUEID" val="3423"/>
</p:tagLst>
</file>

<file path=ppt/tags/tag165.xml><?xml version="1.0" encoding="utf-8"?>
<p:tagLst xmlns:p="http://schemas.openxmlformats.org/presentationml/2006/main">
  <p:tag name="AS_UNIQUEID" val="3424"/>
</p:tagLst>
</file>

<file path=ppt/tags/tag166.xml><?xml version="1.0" encoding="utf-8"?>
<p:tagLst xmlns:p="http://schemas.openxmlformats.org/presentationml/2006/main">
  <p:tag name="AS_UNIQUEID" val="3425"/>
</p:tagLst>
</file>

<file path=ppt/tags/tag167.xml><?xml version="1.0" encoding="utf-8"?>
<p:tagLst xmlns:p="http://schemas.openxmlformats.org/presentationml/2006/main">
  <p:tag name="AS_UNIQUEID" val="3580"/>
</p:tagLst>
</file>

<file path=ppt/tags/tag168.xml><?xml version="1.0" encoding="utf-8"?>
<p:tagLst xmlns:p="http://schemas.openxmlformats.org/presentationml/2006/main">
  <p:tag name="AS_UNIQUEID" val="3427"/>
</p:tagLst>
</file>

<file path=ppt/tags/tag169.xml><?xml version="1.0" encoding="utf-8"?>
<p:tagLst xmlns:p="http://schemas.openxmlformats.org/presentationml/2006/main">
  <p:tag name="AS_UNIQUEID" val="3428"/>
</p:tagLst>
</file>

<file path=ppt/tags/tag17.xml><?xml version="1.0" encoding="utf-8"?>
<p:tagLst xmlns:p="http://schemas.openxmlformats.org/presentationml/2006/main">
  <p:tag name="AS_UNIQUEID" val="3504"/>
</p:tagLst>
</file>

<file path=ppt/tags/tag170.xml><?xml version="1.0" encoding="utf-8"?>
<p:tagLst xmlns:p="http://schemas.openxmlformats.org/presentationml/2006/main">
  <p:tag name="AS_UNIQUEID" val="3429"/>
</p:tagLst>
</file>

<file path=ppt/tags/tag171.xml><?xml version="1.0" encoding="utf-8"?>
<p:tagLst xmlns:p="http://schemas.openxmlformats.org/presentationml/2006/main">
  <p:tag name="AS_UNIQUEID" val="3430"/>
</p:tagLst>
</file>

<file path=ppt/tags/tag172.xml><?xml version="1.0" encoding="utf-8"?>
<p:tagLst xmlns:p="http://schemas.openxmlformats.org/presentationml/2006/main">
  <p:tag name="AS_UNIQUEID" val="3431"/>
</p:tagLst>
</file>

<file path=ppt/tags/tag173.xml><?xml version="1.0" encoding="utf-8"?>
<p:tagLst xmlns:p="http://schemas.openxmlformats.org/presentationml/2006/main">
  <p:tag name="AS_UNIQUEID" val="3581"/>
</p:tagLst>
</file>

<file path=ppt/tags/tag174.xml><?xml version="1.0" encoding="utf-8"?>
<p:tagLst xmlns:p="http://schemas.openxmlformats.org/presentationml/2006/main">
  <p:tag name="AS_UNIQUEID" val="3433"/>
</p:tagLst>
</file>

<file path=ppt/tags/tag175.xml><?xml version="1.0" encoding="utf-8"?>
<p:tagLst xmlns:p="http://schemas.openxmlformats.org/presentationml/2006/main">
  <p:tag name="AS_UNIQUEID" val="3434"/>
</p:tagLst>
</file>

<file path=ppt/tags/tag176.xml><?xml version="1.0" encoding="utf-8"?>
<p:tagLst xmlns:p="http://schemas.openxmlformats.org/presentationml/2006/main">
  <p:tag name="AS_UNIQUEID" val="3435"/>
</p:tagLst>
</file>

<file path=ppt/tags/tag177.xml><?xml version="1.0" encoding="utf-8"?>
<p:tagLst xmlns:p="http://schemas.openxmlformats.org/presentationml/2006/main">
  <p:tag name="AS_UNIQUEID" val="3436"/>
</p:tagLst>
</file>

<file path=ppt/tags/tag178.xml><?xml version="1.0" encoding="utf-8"?>
<p:tagLst xmlns:p="http://schemas.openxmlformats.org/presentationml/2006/main">
  <p:tag name="AS_UNIQUEID" val="3437"/>
</p:tagLst>
</file>

<file path=ppt/tags/tag179.xml><?xml version="1.0" encoding="utf-8"?>
<p:tagLst xmlns:p="http://schemas.openxmlformats.org/presentationml/2006/main">
  <p:tag name="AS_UNIQUEID" val="3582"/>
</p:tagLst>
</file>

<file path=ppt/tags/tag18.xml><?xml version="1.0" encoding="utf-8"?>
<p:tagLst xmlns:p="http://schemas.openxmlformats.org/presentationml/2006/main">
  <p:tag name="AS_UNIQUEID" val="3505"/>
</p:tagLst>
</file>

<file path=ppt/tags/tag180.xml><?xml version="1.0" encoding="utf-8"?>
<p:tagLst xmlns:p="http://schemas.openxmlformats.org/presentationml/2006/main">
  <p:tag name="AS_UNIQUEID" val="3439"/>
</p:tagLst>
</file>

<file path=ppt/tags/tag181.xml><?xml version="1.0" encoding="utf-8"?>
<p:tagLst xmlns:p="http://schemas.openxmlformats.org/presentationml/2006/main">
  <p:tag name="AS_UNIQUEID" val="3440"/>
</p:tagLst>
</file>

<file path=ppt/tags/tag182.xml><?xml version="1.0" encoding="utf-8"?>
<p:tagLst xmlns:p="http://schemas.openxmlformats.org/presentationml/2006/main">
  <p:tag name="AS_UNIQUEID" val="3441"/>
</p:tagLst>
</file>

<file path=ppt/tags/tag183.xml><?xml version="1.0" encoding="utf-8"?>
<p:tagLst xmlns:p="http://schemas.openxmlformats.org/presentationml/2006/main">
  <p:tag name="AS_UNIQUEID" val="3442"/>
</p:tagLst>
</file>

<file path=ppt/tags/tag184.xml><?xml version="1.0" encoding="utf-8"?>
<p:tagLst xmlns:p="http://schemas.openxmlformats.org/presentationml/2006/main">
  <p:tag name="AS_UNIQUEID" val="3443"/>
</p:tagLst>
</file>

<file path=ppt/tags/tag185.xml><?xml version="1.0" encoding="utf-8"?>
<p:tagLst xmlns:p="http://schemas.openxmlformats.org/presentationml/2006/main">
  <p:tag name="AS_UNIQUEID" val="3444"/>
</p:tagLst>
</file>

<file path=ppt/tags/tag186.xml><?xml version="1.0" encoding="utf-8"?>
<p:tagLst xmlns:p="http://schemas.openxmlformats.org/presentationml/2006/main">
  <p:tag name="AS_UNIQUEID" val="3583"/>
</p:tagLst>
</file>

<file path=ppt/tags/tag187.xml><?xml version="1.0" encoding="utf-8"?>
<p:tagLst xmlns:p="http://schemas.openxmlformats.org/presentationml/2006/main">
  <p:tag name="AS_UNIQUEID" val="3446"/>
</p:tagLst>
</file>

<file path=ppt/tags/tag188.xml><?xml version="1.0" encoding="utf-8"?>
<p:tagLst xmlns:p="http://schemas.openxmlformats.org/presentationml/2006/main">
  <p:tag name="AS_UNIQUEID" val="3447"/>
</p:tagLst>
</file>

<file path=ppt/tags/tag189.xml><?xml version="1.0" encoding="utf-8"?>
<p:tagLst xmlns:p="http://schemas.openxmlformats.org/presentationml/2006/main">
  <p:tag name="AS_UNIQUEID" val="3448"/>
</p:tagLst>
</file>

<file path=ppt/tags/tag19.xml><?xml version="1.0" encoding="utf-8"?>
<p:tagLst xmlns:p="http://schemas.openxmlformats.org/presentationml/2006/main">
  <p:tag name="AS_UNIQUEID" val="3506"/>
</p:tagLst>
</file>

<file path=ppt/tags/tag190.xml><?xml version="1.0" encoding="utf-8"?>
<p:tagLst xmlns:p="http://schemas.openxmlformats.org/presentationml/2006/main">
  <p:tag name="AS_UNIQUEID" val="3449"/>
</p:tagLst>
</file>

<file path=ppt/tags/tag191.xml><?xml version="1.0" encoding="utf-8"?>
<p:tagLst xmlns:p="http://schemas.openxmlformats.org/presentationml/2006/main">
  <p:tag name="AS_UNIQUEID" val="3450"/>
</p:tagLst>
</file>

<file path=ppt/tags/tag192.xml><?xml version="1.0" encoding="utf-8"?>
<p:tagLst xmlns:p="http://schemas.openxmlformats.org/presentationml/2006/main">
  <p:tag name="AS_UNIQUEID" val="3451"/>
</p:tagLst>
</file>

<file path=ppt/tags/tag193.xml><?xml version="1.0" encoding="utf-8"?>
<p:tagLst xmlns:p="http://schemas.openxmlformats.org/presentationml/2006/main">
  <p:tag name="AS_UNIQUEID" val="3452"/>
</p:tagLst>
</file>

<file path=ppt/tags/tag194.xml><?xml version="1.0" encoding="utf-8"?>
<p:tagLst xmlns:p="http://schemas.openxmlformats.org/presentationml/2006/main">
  <p:tag name="AS_UNIQUEID" val="3453"/>
</p:tagLst>
</file>

<file path=ppt/tags/tag195.xml><?xml version="1.0" encoding="utf-8"?>
<p:tagLst xmlns:p="http://schemas.openxmlformats.org/presentationml/2006/main">
  <p:tag name="AS_UNIQUEID" val="3584"/>
</p:tagLst>
</file>

<file path=ppt/tags/tag196.xml><?xml version="1.0" encoding="utf-8"?>
<p:tagLst xmlns:p="http://schemas.openxmlformats.org/presentationml/2006/main">
  <p:tag name="AS_UNIQUEID" val="3455"/>
</p:tagLst>
</file>

<file path=ppt/tags/tag197.xml><?xml version="1.0" encoding="utf-8"?>
<p:tagLst xmlns:p="http://schemas.openxmlformats.org/presentationml/2006/main">
  <p:tag name="AS_UNIQUEID" val="3456"/>
</p:tagLst>
</file>

<file path=ppt/tags/tag198.xml><?xml version="1.0" encoding="utf-8"?>
<p:tagLst xmlns:p="http://schemas.openxmlformats.org/presentationml/2006/main">
  <p:tag name="AS_UNIQUEID" val="3457"/>
</p:tagLst>
</file>

<file path=ppt/tags/tag199.xml><?xml version="1.0" encoding="utf-8"?>
<p:tagLst xmlns:p="http://schemas.openxmlformats.org/presentationml/2006/main">
  <p:tag name="AS_UNIQUEID" val="3458"/>
</p:tagLst>
</file>

<file path=ppt/tags/tag2.xml><?xml version="1.0" encoding="utf-8"?>
<p:tagLst xmlns:p="http://schemas.openxmlformats.org/presentationml/2006/main">
  <p:tag name="AS_UNIQUEID" val="3489"/>
</p:tagLst>
</file>

<file path=ppt/tags/tag20.xml><?xml version="1.0" encoding="utf-8"?>
<p:tagLst xmlns:p="http://schemas.openxmlformats.org/presentationml/2006/main">
  <p:tag name="AS_UNIQUEID" val="3507"/>
</p:tagLst>
</file>

<file path=ppt/tags/tag200.xml><?xml version="1.0" encoding="utf-8"?>
<p:tagLst xmlns:p="http://schemas.openxmlformats.org/presentationml/2006/main">
  <p:tag name="AS_UNIQUEID" val="3585"/>
</p:tagLst>
</file>

<file path=ppt/tags/tag201.xml><?xml version="1.0" encoding="utf-8"?>
<p:tagLst xmlns:p="http://schemas.openxmlformats.org/presentationml/2006/main">
  <p:tag name="AS_UNIQUEID" val="3460"/>
</p:tagLst>
</file>

<file path=ppt/tags/tag202.xml><?xml version="1.0" encoding="utf-8"?>
<p:tagLst xmlns:p="http://schemas.openxmlformats.org/presentationml/2006/main">
  <p:tag name="AS_UNIQUEID" val="3461"/>
</p:tagLst>
</file>

<file path=ppt/tags/tag203.xml><?xml version="1.0" encoding="utf-8"?>
<p:tagLst xmlns:p="http://schemas.openxmlformats.org/presentationml/2006/main">
  <p:tag name="AS_UNIQUEID" val="3462"/>
</p:tagLst>
</file>

<file path=ppt/tags/tag204.xml><?xml version="1.0" encoding="utf-8"?>
<p:tagLst xmlns:p="http://schemas.openxmlformats.org/presentationml/2006/main">
  <p:tag name="AS_UNIQUEID" val="3586"/>
</p:tagLst>
</file>

<file path=ppt/tags/tag205.xml><?xml version="1.0" encoding="utf-8"?>
<p:tagLst xmlns:p="http://schemas.openxmlformats.org/presentationml/2006/main">
  <p:tag name="AS_UNIQUEID" val="3464"/>
</p:tagLst>
</file>

<file path=ppt/tags/tag206.xml><?xml version="1.0" encoding="utf-8"?>
<p:tagLst xmlns:p="http://schemas.openxmlformats.org/presentationml/2006/main">
  <p:tag name="AS_UNIQUEID" val="3465"/>
</p:tagLst>
</file>

<file path=ppt/tags/tag207.xml><?xml version="1.0" encoding="utf-8"?>
<p:tagLst xmlns:p="http://schemas.openxmlformats.org/presentationml/2006/main">
  <p:tag name="AS_UNIQUEID" val="3466"/>
</p:tagLst>
</file>

<file path=ppt/tags/tag208.xml><?xml version="1.0" encoding="utf-8"?>
<p:tagLst xmlns:p="http://schemas.openxmlformats.org/presentationml/2006/main">
  <p:tag name="AS_UNIQUEID" val="3467"/>
</p:tagLst>
</file>

<file path=ppt/tags/tag209.xml><?xml version="1.0" encoding="utf-8"?>
<p:tagLst xmlns:p="http://schemas.openxmlformats.org/presentationml/2006/main">
  <p:tag name="AS_UNIQUEID" val="3468"/>
</p:tagLst>
</file>

<file path=ppt/tags/tag21.xml><?xml version="1.0" encoding="utf-8"?>
<p:tagLst xmlns:p="http://schemas.openxmlformats.org/presentationml/2006/main">
  <p:tag name="AS_UNIQUEID" val="3508"/>
</p:tagLst>
</file>

<file path=ppt/tags/tag210.xml><?xml version="1.0" encoding="utf-8"?>
<p:tagLst xmlns:p="http://schemas.openxmlformats.org/presentationml/2006/main">
  <p:tag name="AS_UNIQUEID" val="3469"/>
</p:tagLst>
</file>

<file path=ppt/tags/tag211.xml><?xml version="1.0" encoding="utf-8"?>
<p:tagLst xmlns:p="http://schemas.openxmlformats.org/presentationml/2006/main">
  <p:tag name="AS_UNIQUEID" val="3587"/>
</p:tagLst>
</file>

<file path=ppt/tags/tag212.xml><?xml version="1.0" encoding="utf-8"?>
<p:tagLst xmlns:p="http://schemas.openxmlformats.org/presentationml/2006/main">
  <p:tag name="AS_UNIQUEID" val="3471"/>
</p:tagLst>
</file>

<file path=ppt/tags/tag213.xml><?xml version="1.0" encoding="utf-8"?>
<p:tagLst xmlns:p="http://schemas.openxmlformats.org/presentationml/2006/main">
  <p:tag name="AS_UNIQUEID" val="3472"/>
</p:tagLst>
</file>

<file path=ppt/tags/tag214.xml><?xml version="1.0" encoding="utf-8"?>
<p:tagLst xmlns:p="http://schemas.openxmlformats.org/presentationml/2006/main">
  <p:tag name="AS_UNIQUEID" val="3473"/>
</p:tagLst>
</file>

<file path=ppt/tags/tag215.xml><?xml version="1.0" encoding="utf-8"?>
<p:tagLst xmlns:p="http://schemas.openxmlformats.org/presentationml/2006/main">
  <p:tag name="AS_UNIQUEID" val="3474"/>
</p:tagLst>
</file>

<file path=ppt/tags/tag216.xml><?xml version="1.0" encoding="utf-8"?>
<p:tagLst xmlns:p="http://schemas.openxmlformats.org/presentationml/2006/main">
  <p:tag name="AS_UNIQUEID" val="3475"/>
</p:tagLst>
</file>

<file path=ppt/tags/tag217.xml><?xml version="1.0" encoding="utf-8"?>
<p:tagLst xmlns:p="http://schemas.openxmlformats.org/presentationml/2006/main">
  <p:tag name="AS_UNIQUEID" val="3588"/>
</p:tagLst>
</file>

<file path=ppt/tags/tag218.xml><?xml version="1.0" encoding="utf-8"?>
<p:tagLst xmlns:p="http://schemas.openxmlformats.org/presentationml/2006/main">
  <p:tag name="AS_UNIQUEID" val="3477"/>
</p:tagLst>
</file>

<file path=ppt/tags/tag219.xml><?xml version="1.0" encoding="utf-8"?>
<p:tagLst xmlns:p="http://schemas.openxmlformats.org/presentationml/2006/main">
  <p:tag name="AS_UNIQUEID" val="3478"/>
</p:tagLst>
</file>

<file path=ppt/tags/tag22.xml><?xml version="1.0" encoding="utf-8"?>
<p:tagLst xmlns:p="http://schemas.openxmlformats.org/presentationml/2006/main">
  <p:tag name="AS_UNIQUEID" val="3509"/>
</p:tagLst>
</file>

<file path=ppt/tags/tag220.xml><?xml version="1.0" encoding="utf-8"?>
<p:tagLst xmlns:p="http://schemas.openxmlformats.org/presentationml/2006/main">
  <p:tag name="AS_UNIQUEID" val="3479"/>
</p:tagLst>
</file>

<file path=ppt/tags/tag221.xml><?xml version="1.0" encoding="utf-8"?>
<p:tagLst xmlns:p="http://schemas.openxmlformats.org/presentationml/2006/main">
  <p:tag name="AS_UNIQUEID" val="3480"/>
</p:tagLst>
</file>

<file path=ppt/tags/tag222.xml><?xml version="1.0" encoding="utf-8"?>
<p:tagLst xmlns:p="http://schemas.openxmlformats.org/presentationml/2006/main">
  <p:tag name="AS_UNIQUEID" val="3589"/>
</p:tagLst>
</file>

<file path=ppt/tags/tag223.xml><?xml version="1.0" encoding="utf-8"?>
<p:tagLst xmlns:p="http://schemas.openxmlformats.org/presentationml/2006/main">
  <p:tag name="AS_UNIQUEID" val="3482"/>
</p:tagLst>
</file>

<file path=ppt/tags/tag224.xml><?xml version="1.0" encoding="utf-8"?>
<p:tagLst xmlns:p="http://schemas.openxmlformats.org/presentationml/2006/main">
  <p:tag name="AS_UNIQUEID" val="3483"/>
</p:tagLst>
</file>

<file path=ppt/tags/tag225.xml><?xml version="1.0" encoding="utf-8"?>
<p:tagLst xmlns:p="http://schemas.openxmlformats.org/presentationml/2006/main">
  <p:tag name="AS_UNIQUEID" val="3484"/>
</p:tagLst>
</file>

<file path=ppt/tags/tag226.xml><?xml version="1.0" encoding="utf-8"?>
<p:tagLst xmlns:p="http://schemas.openxmlformats.org/presentationml/2006/main">
  <p:tag name="AS_UNIQUEID" val="3485"/>
</p:tagLst>
</file>

<file path=ppt/tags/tag227.xml><?xml version="1.0" encoding="utf-8"?>
<p:tagLst xmlns:p="http://schemas.openxmlformats.org/presentationml/2006/main">
  <p:tag name="AS_UNIQUEID" val="3486"/>
</p:tagLst>
</file>

<file path=ppt/tags/tag228.xml><?xml version="1.0" encoding="utf-8"?>
<p:tagLst xmlns:p="http://schemas.openxmlformats.org/presentationml/2006/main">
  <p:tag name="AS_UNIQUEID" val="3487"/>
</p:tagLst>
</file>

<file path=ppt/tags/tag229.xml><?xml version="1.0" encoding="utf-8"?>
<p:tagLst xmlns:p="http://schemas.openxmlformats.org/presentationml/2006/main">
  <p:tag name="AS_UNIQUEID" val="3590"/>
</p:tagLst>
</file>

<file path=ppt/tags/tag23.xml><?xml version="1.0" encoding="utf-8"?>
<p:tagLst xmlns:p="http://schemas.openxmlformats.org/presentationml/2006/main">
  <p:tag name="AS_UNIQUEID" val="3510"/>
</p:tagLst>
</file>

<file path=ppt/tags/tag230.xml><?xml version="1.0" encoding="utf-8"?>
<p:tagLst xmlns:p="http://schemas.openxmlformats.org/presentationml/2006/main">
  <p:tag name="AS_UNIQUEID" val="3591"/>
</p:tagLst>
</file>

<file path=ppt/tags/tag231.xml><?xml version="1.0" encoding="utf-8"?>
<p:tagLst xmlns:p="http://schemas.openxmlformats.org/presentationml/2006/main">
  <p:tag name="AS_UNIQUEID" val="3592"/>
</p:tagLst>
</file>

<file path=ppt/tags/tag232.xml><?xml version="1.0" encoding="utf-8"?>
<p:tagLst xmlns:p="http://schemas.openxmlformats.org/presentationml/2006/main">
  <p:tag name="AS_UNIQUEID" val="3593"/>
</p:tagLst>
</file>

<file path=ppt/tags/tag233.xml><?xml version="1.0" encoding="utf-8"?>
<p:tagLst xmlns:p="http://schemas.openxmlformats.org/presentationml/2006/main">
  <p:tag name="AS_UNIQUEID" val="3594"/>
</p:tagLst>
</file>

<file path=ppt/tags/tag234.xml><?xml version="1.0" encoding="utf-8"?>
<p:tagLst xmlns:p="http://schemas.openxmlformats.org/presentationml/2006/main">
  <p:tag name="AS_UNIQUEID" val="3595"/>
</p:tagLst>
</file>

<file path=ppt/tags/tag235.xml><?xml version="1.0" encoding="utf-8"?>
<p:tagLst xmlns:p="http://schemas.openxmlformats.org/presentationml/2006/main">
  <p:tag name="AS_UNIQUEID" val="3596"/>
</p:tagLst>
</file>

<file path=ppt/tags/tag236.xml><?xml version="1.0" encoding="utf-8"?>
<p:tagLst xmlns:p="http://schemas.openxmlformats.org/presentationml/2006/main">
  <p:tag name="AS_UNIQUEID" val="3597"/>
</p:tagLst>
</file>

<file path=ppt/tags/tag237.xml><?xml version="1.0" encoding="utf-8"?>
<p:tagLst xmlns:p="http://schemas.openxmlformats.org/presentationml/2006/main">
  <p:tag name="AS_UNIQUEID" val="3598"/>
</p:tagLst>
</file>

<file path=ppt/tags/tag238.xml><?xml version="1.0" encoding="utf-8"?>
<p:tagLst xmlns:p="http://schemas.openxmlformats.org/presentationml/2006/main">
  <p:tag name="AS_UNIQUEID" val="3599"/>
</p:tagLst>
</file>

<file path=ppt/tags/tag239.xml><?xml version="1.0" encoding="utf-8"?>
<p:tagLst xmlns:p="http://schemas.openxmlformats.org/presentationml/2006/main">
  <p:tag name="AS_UNIQUEID" val="3600"/>
</p:tagLst>
</file>

<file path=ppt/tags/tag24.xml><?xml version="1.0" encoding="utf-8"?>
<p:tagLst xmlns:p="http://schemas.openxmlformats.org/presentationml/2006/main">
  <p:tag name="AS_UNIQUEID" val="3511"/>
</p:tagLst>
</file>

<file path=ppt/tags/tag240.xml><?xml version="1.0" encoding="utf-8"?>
<p:tagLst xmlns:p="http://schemas.openxmlformats.org/presentationml/2006/main">
  <p:tag name="AS_UNIQUEID" val="3601"/>
</p:tagLst>
</file>

<file path=ppt/tags/tag241.xml><?xml version="1.0" encoding="utf-8"?>
<p:tagLst xmlns:p="http://schemas.openxmlformats.org/presentationml/2006/main">
  <p:tag name="AS_UNIQUEID" val="3602"/>
</p:tagLst>
</file>

<file path=ppt/tags/tag242.xml><?xml version="1.0" encoding="utf-8"?>
<p:tagLst xmlns:p="http://schemas.openxmlformats.org/presentationml/2006/main">
  <p:tag name="AS_UNIQUEID" val="3603"/>
</p:tagLst>
</file>

<file path=ppt/tags/tag243.xml><?xml version="1.0" encoding="utf-8"?>
<p:tagLst xmlns:p="http://schemas.openxmlformats.org/presentationml/2006/main">
  <p:tag name="AS_UNIQUEID" val="3604"/>
  <p:tag name="PA" val="v5.2.11"/>
</p:tagLst>
</file>

<file path=ppt/tags/tag244.xml><?xml version="1.0" encoding="utf-8"?>
<p:tagLst xmlns:p="http://schemas.openxmlformats.org/presentationml/2006/main">
  <p:tag name="AS_UNIQUEID" val="3605"/>
</p:tagLst>
</file>

<file path=ppt/tags/tag245.xml><?xml version="1.0" encoding="utf-8"?>
<p:tagLst xmlns:p="http://schemas.openxmlformats.org/presentationml/2006/main">
  <p:tag name="AS_UNIQUEID" val="3606"/>
</p:tagLst>
</file>

<file path=ppt/tags/tag246.xml><?xml version="1.0" encoding="utf-8"?>
<p:tagLst xmlns:p="http://schemas.openxmlformats.org/presentationml/2006/main">
  <p:tag name="AS_UNIQUEID" val="3607"/>
</p:tagLst>
</file>

<file path=ppt/tags/tag247.xml><?xml version="1.0" encoding="utf-8"?>
<p:tagLst xmlns:p="http://schemas.openxmlformats.org/presentationml/2006/main">
  <p:tag name="AS_UNIQUEID" val="3608"/>
</p:tagLst>
</file>

<file path=ppt/tags/tag248.xml><?xml version="1.0" encoding="utf-8"?>
<p:tagLst xmlns:p="http://schemas.openxmlformats.org/presentationml/2006/main">
  <p:tag name="AS_UNIQUEID" val="3609"/>
</p:tagLst>
</file>

<file path=ppt/tags/tag249.xml><?xml version="1.0" encoding="utf-8"?>
<p:tagLst xmlns:p="http://schemas.openxmlformats.org/presentationml/2006/main">
  <p:tag name="AS_UNIQUEID" val="3610"/>
  <p:tag name="PA" val="v5.2.11"/>
</p:tagLst>
</file>

<file path=ppt/tags/tag25.xml><?xml version="1.0" encoding="utf-8"?>
<p:tagLst xmlns:p="http://schemas.openxmlformats.org/presentationml/2006/main">
  <p:tag name="AS_UNIQUEID" val="3512"/>
</p:tagLst>
</file>

<file path=ppt/tags/tag250.xml><?xml version="1.0" encoding="utf-8"?>
<p:tagLst xmlns:p="http://schemas.openxmlformats.org/presentationml/2006/main">
  <p:tag name="AS_UNIQUEID" val="3611"/>
</p:tagLst>
</file>

<file path=ppt/tags/tag251.xml><?xml version="1.0" encoding="utf-8"?>
<p:tagLst xmlns:p="http://schemas.openxmlformats.org/presentationml/2006/main">
  <p:tag name="AS_UNIQUEID" val="3612"/>
</p:tagLst>
</file>

<file path=ppt/tags/tag252.xml><?xml version="1.0" encoding="utf-8"?>
<p:tagLst xmlns:p="http://schemas.openxmlformats.org/presentationml/2006/main">
  <p:tag name="AS_UNIQUEID" val="3613"/>
</p:tagLst>
</file>

<file path=ppt/tags/tag253.xml><?xml version="1.0" encoding="utf-8"?>
<p:tagLst xmlns:p="http://schemas.openxmlformats.org/presentationml/2006/main">
  <p:tag name="AS_UNIQUEID" val="3614"/>
</p:tagLst>
</file>

<file path=ppt/tags/tag254.xml><?xml version="1.0" encoding="utf-8"?>
<p:tagLst xmlns:p="http://schemas.openxmlformats.org/presentationml/2006/main">
  <p:tag name="AS_UNIQUEID" val="3615"/>
</p:tagLst>
</file>

<file path=ppt/tags/tag255.xml><?xml version="1.0" encoding="utf-8"?>
<p:tagLst xmlns:p="http://schemas.openxmlformats.org/presentationml/2006/main">
  <p:tag name="AS_UNIQUEID" val="3616"/>
  <p:tag name="PA" val="v5.2.11"/>
</p:tagLst>
</file>

<file path=ppt/tags/tag256.xml><?xml version="1.0" encoding="utf-8"?>
<p:tagLst xmlns:p="http://schemas.openxmlformats.org/presentationml/2006/main">
  <p:tag name="AS_UNIQUEID" val="3617"/>
</p:tagLst>
</file>

<file path=ppt/tags/tag257.xml><?xml version="1.0" encoding="utf-8"?>
<p:tagLst xmlns:p="http://schemas.openxmlformats.org/presentationml/2006/main">
  <p:tag name="AS_UNIQUEID" val="3618"/>
</p:tagLst>
</file>

<file path=ppt/tags/tag258.xml><?xml version="1.0" encoding="utf-8"?>
<p:tagLst xmlns:p="http://schemas.openxmlformats.org/presentationml/2006/main">
  <p:tag name="AS_UNIQUEID" val="3619"/>
</p:tagLst>
</file>

<file path=ppt/tags/tag259.xml><?xml version="1.0" encoding="utf-8"?>
<p:tagLst xmlns:p="http://schemas.openxmlformats.org/presentationml/2006/main">
  <p:tag name="AS_UNIQUEID" val="3620"/>
  <p:tag name="PA" val="v5.2.11"/>
</p:tagLst>
</file>

<file path=ppt/tags/tag26.xml><?xml version="1.0" encoding="utf-8"?>
<p:tagLst xmlns:p="http://schemas.openxmlformats.org/presentationml/2006/main">
  <p:tag name="AS_UNIQUEID" val="3513"/>
</p:tagLst>
</file>

<file path=ppt/tags/tag260.xml><?xml version="1.0" encoding="utf-8"?>
<p:tagLst xmlns:p="http://schemas.openxmlformats.org/presentationml/2006/main">
  <p:tag name="AS_UNIQUEID" val="3621"/>
</p:tagLst>
</file>

<file path=ppt/tags/tag261.xml><?xml version="1.0" encoding="utf-8"?>
<p:tagLst xmlns:p="http://schemas.openxmlformats.org/presentationml/2006/main">
  <p:tag name="AS_UNIQUEID" val="3622"/>
  <p:tag name="PA" val="v5.2.11"/>
</p:tagLst>
</file>

<file path=ppt/tags/tag262.xml><?xml version="1.0" encoding="utf-8"?>
<p:tagLst xmlns:p="http://schemas.openxmlformats.org/presentationml/2006/main">
  <p:tag name="AS_UNIQUEID" val="3623"/>
</p:tagLst>
</file>

<file path=ppt/tags/tag263.xml><?xml version="1.0" encoding="utf-8"?>
<p:tagLst xmlns:p="http://schemas.openxmlformats.org/presentationml/2006/main">
  <p:tag name="AS_UNIQUEID" val="3624"/>
</p:tagLst>
</file>

<file path=ppt/tags/tag264.xml><?xml version="1.0" encoding="utf-8"?>
<p:tagLst xmlns:p="http://schemas.openxmlformats.org/presentationml/2006/main">
  <p:tag name="AS_UNIQUEID" val="3625"/>
</p:tagLst>
</file>

<file path=ppt/tags/tag265.xml><?xml version="1.0" encoding="utf-8"?>
<p:tagLst xmlns:p="http://schemas.openxmlformats.org/presentationml/2006/main">
  <p:tag name="AS_UNIQUEID" val="3626"/>
</p:tagLst>
</file>

<file path=ppt/tags/tag266.xml><?xml version="1.0" encoding="utf-8"?>
<p:tagLst xmlns:p="http://schemas.openxmlformats.org/presentationml/2006/main">
  <p:tag name="AS_UNIQUEID" val="3627"/>
</p:tagLst>
</file>

<file path=ppt/tags/tag267.xml><?xml version="1.0" encoding="utf-8"?>
<p:tagLst xmlns:p="http://schemas.openxmlformats.org/presentationml/2006/main">
  <p:tag name="AS_UNIQUEID" val="3628"/>
</p:tagLst>
</file>

<file path=ppt/tags/tag268.xml><?xml version="1.0" encoding="utf-8"?>
<p:tagLst xmlns:p="http://schemas.openxmlformats.org/presentationml/2006/main">
  <p:tag name="AS_UNIQUEID" val="3629"/>
</p:tagLst>
</file>

<file path=ppt/tags/tag269.xml><?xml version="1.0" encoding="utf-8"?>
<p:tagLst xmlns:p="http://schemas.openxmlformats.org/presentationml/2006/main">
  <p:tag name="AS_UNIQUEID" val="3630"/>
</p:tagLst>
</file>

<file path=ppt/tags/tag27.xml><?xml version="1.0" encoding="utf-8"?>
<p:tagLst xmlns:p="http://schemas.openxmlformats.org/presentationml/2006/main">
  <p:tag name="AS_UNIQUEID" val="3514"/>
</p:tagLst>
</file>

<file path=ppt/tags/tag270.xml><?xml version="1.0" encoding="utf-8"?>
<p:tagLst xmlns:p="http://schemas.openxmlformats.org/presentationml/2006/main">
  <p:tag name="AS_UNIQUEID" val="3631"/>
</p:tagLst>
</file>

<file path=ppt/tags/tag271.xml><?xml version="1.0" encoding="utf-8"?>
<p:tagLst xmlns:p="http://schemas.openxmlformats.org/presentationml/2006/main">
  <p:tag name="AS_UNIQUEID" val="3632"/>
</p:tagLst>
</file>

<file path=ppt/tags/tag272.xml><?xml version="1.0" encoding="utf-8"?>
<p:tagLst xmlns:p="http://schemas.openxmlformats.org/presentationml/2006/main">
  <p:tag name="AS_UNIQUEID" val="3633"/>
</p:tagLst>
</file>

<file path=ppt/tags/tag273.xml><?xml version="1.0" encoding="utf-8"?>
<p:tagLst xmlns:p="http://schemas.openxmlformats.org/presentationml/2006/main">
  <p:tag name="AS_UNIQUEID" val="3634"/>
</p:tagLst>
</file>

<file path=ppt/tags/tag274.xml><?xml version="1.0" encoding="utf-8"?>
<p:tagLst xmlns:p="http://schemas.openxmlformats.org/presentationml/2006/main">
  <p:tag name="AS_UNIQUEID" val="3635"/>
</p:tagLst>
</file>

<file path=ppt/tags/tag275.xml><?xml version="1.0" encoding="utf-8"?>
<p:tagLst xmlns:p="http://schemas.openxmlformats.org/presentationml/2006/main">
  <p:tag name="AS_UNIQUEID" val="3636"/>
</p:tagLst>
</file>

<file path=ppt/tags/tag276.xml><?xml version="1.0" encoding="utf-8"?>
<p:tagLst xmlns:p="http://schemas.openxmlformats.org/presentationml/2006/main">
  <p:tag name="AS_UNIQUEID" val="3637"/>
</p:tagLst>
</file>

<file path=ppt/tags/tag277.xml><?xml version="1.0" encoding="utf-8"?>
<p:tagLst xmlns:p="http://schemas.openxmlformats.org/presentationml/2006/main">
  <p:tag name="AS_UNIQUEID" val="3638"/>
</p:tagLst>
</file>

<file path=ppt/tags/tag278.xml><?xml version="1.0" encoding="utf-8"?>
<p:tagLst xmlns:p="http://schemas.openxmlformats.org/presentationml/2006/main">
  <p:tag name="AS_UNIQUEID" val="3639"/>
</p:tagLst>
</file>

<file path=ppt/tags/tag279.xml><?xml version="1.0" encoding="utf-8"?>
<p:tagLst xmlns:p="http://schemas.openxmlformats.org/presentationml/2006/main">
  <p:tag name="AS_UNIQUEID" val="3640"/>
</p:tagLst>
</file>

<file path=ppt/tags/tag28.xml><?xml version="1.0" encoding="utf-8"?>
<p:tagLst xmlns:p="http://schemas.openxmlformats.org/presentationml/2006/main">
  <p:tag name="AS_UNIQUEID" val="3515"/>
</p:tagLst>
</file>

<file path=ppt/tags/tag280.xml><?xml version="1.0" encoding="utf-8"?>
<p:tagLst xmlns:p="http://schemas.openxmlformats.org/presentationml/2006/main">
  <p:tag name="AS_UNIQUEID" val="3641"/>
</p:tagLst>
</file>

<file path=ppt/tags/tag281.xml><?xml version="1.0" encoding="utf-8"?>
<p:tagLst xmlns:p="http://schemas.openxmlformats.org/presentationml/2006/main">
  <p:tag name="AS_UNIQUEID" val="3642"/>
</p:tagLst>
</file>

<file path=ppt/tags/tag282.xml><?xml version="1.0" encoding="utf-8"?>
<p:tagLst xmlns:p="http://schemas.openxmlformats.org/presentationml/2006/main">
  <p:tag name="AS_UNIQUEID" val="3643"/>
</p:tagLst>
</file>

<file path=ppt/tags/tag283.xml><?xml version="1.0" encoding="utf-8"?>
<p:tagLst xmlns:p="http://schemas.openxmlformats.org/presentationml/2006/main">
  <p:tag name="AS_UNIQUEID" val="3644"/>
</p:tagLst>
</file>

<file path=ppt/tags/tag284.xml><?xml version="1.0" encoding="utf-8"?>
<p:tagLst xmlns:p="http://schemas.openxmlformats.org/presentationml/2006/main">
  <p:tag name="AS_UNIQUEID" val="3645"/>
</p:tagLst>
</file>

<file path=ppt/tags/tag285.xml><?xml version="1.0" encoding="utf-8"?>
<p:tagLst xmlns:p="http://schemas.openxmlformats.org/presentationml/2006/main">
  <p:tag name="AS_UNIQUEID" val="3646"/>
</p:tagLst>
</file>

<file path=ppt/tags/tag286.xml><?xml version="1.0" encoding="utf-8"?>
<p:tagLst xmlns:p="http://schemas.openxmlformats.org/presentationml/2006/main">
  <p:tag name="AS_UNIQUEID" val="3647"/>
</p:tagLst>
</file>

<file path=ppt/tags/tag287.xml><?xml version="1.0" encoding="utf-8"?>
<p:tagLst xmlns:p="http://schemas.openxmlformats.org/presentationml/2006/main">
  <p:tag name="AS_UNIQUEID" val="3648"/>
</p:tagLst>
</file>

<file path=ppt/tags/tag288.xml><?xml version="1.0" encoding="utf-8"?>
<p:tagLst xmlns:p="http://schemas.openxmlformats.org/presentationml/2006/main">
  <p:tag name="AS_UNIQUEID" val="3649"/>
</p:tagLst>
</file>

<file path=ppt/tags/tag289.xml><?xml version="1.0" encoding="utf-8"?>
<p:tagLst xmlns:p="http://schemas.openxmlformats.org/presentationml/2006/main">
  <p:tag name="AS_UNIQUEID" val="3650"/>
</p:tagLst>
</file>

<file path=ppt/tags/tag29.xml><?xml version="1.0" encoding="utf-8"?>
<p:tagLst xmlns:p="http://schemas.openxmlformats.org/presentationml/2006/main">
  <p:tag name="AS_UNIQUEID" val="3516"/>
</p:tagLst>
</file>

<file path=ppt/tags/tag290.xml><?xml version="1.0" encoding="utf-8"?>
<p:tagLst xmlns:p="http://schemas.openxmlformats.org/presentationml/2006/main">
  <p:tag name="AS_UNIQUEID" val="3651"/>
</p:tagLst>
</file>

<file path=ppt/tags/tag291.xml><?xml version="1.0" encoding="utf-8"?>
<p:tagLst xmlns:p="http://schemas.openxmlformats.org/presentationml/2006/main">
  <p:tag name="AS_UNIQUEID" val="3652"/>
</p:tagLst>
</file>

<file path=ppt/tags/tag292.xml><?xml version="1.0" encoding="utf-8"?>
<p:tagLst xmlns:p="http://schemas.openxmlformats.org/presentationml/2006/main">
  <p:tag name="AS_UNIQUEID" val="3653"/>
</p:tagLst>
</file>

<file path=ppt/tags/tag293.xml><?xml version="1.0" encoding="utf-8"?>
<p:tagLst xmlns:p="http://schemas.openxmlformats.org/presentationml/2006/main">
  <p:tag name="AS_UNIQUEID" val="3654"/>
</p:tagLst>
</file>

<file path=ppt/tags/tag294.xml><?xml version="1.0" encoding="utf-8"?>
<p:tagLst xmlns:p="http://schemas.openxmlformats.org/presentationml/2006/main">
  <p:tag name="AS_UNIQUEID" val="3655"/>
</p:tagLst>
</file>

<file path=ppt/tags/tag295.xml><?xml version="1.0" encoding="utf-8"?>
<p:tagLst xmlns:p="http://schemas.openxmlformats.org/presentationml/2006/main">
  <p:tag name="AS_UNIQUEID" val="3656"/>
</p:tagLst>
</file>

<file path=ppt/tags/tag296.xml><?xml version="1.0" encoding="utf-8"?>
<p:tagLst xmlns:p="http://schemas.openxmlformats.org/presentationml/2006/main">
  <p:tag name="AS_UNIQUEID" val="3657"/>
</p:tagLst>
</file>

<file path=ppt/tags/tag297.xml><?xml version="1.0" encoding="utf-8"?>
<p:tagLst xmlns:p="http://schemas.openxmlformats.org/presentationml/2006/main">
  <p:tag name="AS_UNIQUEID" val="3658"/>
</p:tagLst>
</file>

<file path=ppt/tags/tag298.xml><?xml version="1.0" encoding="utf-8"?>
<p:tagLst xmlns:p="http://schemas.openxmlformats.org/presentationml/2006/main">
  <p:tag name="AS_UNIQUEID" val="3659"/>
</p:tagLst>
</file>

<file path=ppt/tags/tag299.xml><?xml version="1.0" encoding="utf-8"?>
<p:tagLst xmlns:p="http://schemas.openxmlformats.org/presentationml/2006/main">
  <p:tag name="AS_UNIQUEID" val="3660"/>
</p:tagLst>
</file>

<file path=ppt/tags/tag3.xml><?xml version="1.0" encoding="utf-8"?>
<p:tagLst xmlns:p="http://schemas.openxmlformats.org/presentationml/2006/main">
  <p:tag name="AS_UNIQUEID" val="3490"/>
</p:tagLst>
</file>

<file path=ppt/tags/tag30.xml><?xml version="1.0" encoding="utf-8"?>
<p:tagLst xmlns:p="http://schemas.openxmlformats.org/presentationml/2006/main">
  <p:tag name="AS_UNIQUEID" val="3517"/>
</p:tagLst>
</file>

<file path=ppt/tags/tag300.xml><?xml version="1.0" encoding="utf-8"?>
<p:tagLst xmlns:p="http://schemas.openxmlformats.org/presentationml/2006/main">
  <p:tag name="AS_UNIQUEID" val="3661"/>
</p:tagLst>
</file>

<file path=ppt/tags/tag301.xml><?xml version="1.0" encoding="utf-8"?>
<p:tagLst xmlns:p="http://schemas.openxmlformats.org/presentationml/2006/main">
  <p:tag name="AS_UNIQUEID" val="3662"/>
</p:tagLst>
</file>

<file path=ppt/tags/tag302.xml><?xml version="1.0" encoding="utf-8"?>
<p:tagLst xmlns:p="http://schemas.openxmlformats.org/presentationml/2006/main">
  <p:tag name="AS_UNIQUEID" val="3663"/>
</p:tagLst>
</file>

<file path=ppt/tags/tag303.xml><?xml version="1.0" encoding="utf-8"?>
<p:tagLst xmlns:p="http://schemas.openxmlformats.org/presentationml/2006/main">
  <p:tag name="AS_UNIQUEID" val="3664"/>
</p:tagLst>
</file>

<file path=ppt/tags/tag304.xml><?xml version="1.0" encoding="utf-8"?>
<p:tagLst xmlns:p="http://schemas.openxmlformats.org/presentationml/2006/main">
  <p:tag name="AS_UNIQUEID" val="3665"/>
</p:tagLst>
</file>

<file path=ppt/tags/tag305.xml><?xml version="1.0" encoding="utf-8"?>
<p:tagLst xmlns:p="http://schemas.openxmlformats.org/presentationml/2006/main">
  <p:tag name="AS_UNIQUEID" val="3666"/>
</p:tagLst>
</file>

<file path=ppt/tags/tag306.xml><?xml version="1.0" encoding="utf-8"?>
<p:tagLst xmlns:p="http://schemas.openxmlformats.org/presentationml/2006/main">
  <p:tag name="AS_UNIQUEID" val="3667"/>
</p:tagLst>
</file>

<file path=ppt/tags/tag307.xml><?xml version="1.0" encoding="utf-8"?>
<p:tagLst xmlns:p="http://schemas.openxmlformats.org/presentationml/2006/main">
  <p:tag name="AS_UNIQUEID" val="3668"/>
</p:tagLst>
</file>

<file path=ppt/tags/tag308.xml><?xml version="1.0" encoding="utf-8"?>
<p:tagLst xmlns:p="http://schemas.openxmlformats.org/presentationml/2006/main">
  <p:tag name="AS_UNIQUEID" val="3669"/>
</p:tagLst>
</file>

<file path=ppt/tags/tag309.xml><?xml version="1.0" encoding="utf-8"?>
<p:tagLst xmlns:p="http://schemas.openxmlformats.org/presentationml/2006/main">
  <p:tag name="AS_UNIQUEID" val="3670"/>
</p:tagLst>
</file>

<file path=ppt/tags/tag31.xml><?xml version="1.0" encoding="utf-8"?>
<p:tagLst xmlns:p="http://schemas.openxmlformats.org/presentationml/2006/main">
  <p:tag name="AS_UNIQUEID" val="3518"/>
</p:tagLst>
</file>

<file path=ppt/tags/tag310.xml><?xml version="1.0" encoding="utf-8"?>
<p:tagLst xmlns:p="http://schemas.openxmlformats.org/presentationml/2006/main">
  <p:tag name="AS_UNIQUEID" val="3671"/>
</p:tagLst>
</file>

<file path=ppt/tags/tag311.xml><?xml version="1.0" encoding="utf-8"?>
<p:tagLst xmlns:p="http://schemas.openxmlformats.org/presentationml/2006/main">
  <p:tag name="AS_UNIQUEID" val="3672"/>
</p:tagLst>
</file>

<file path=ppt/tags/tag312.xml><?xml version="1.0" encoding="utf-8"?>
<p:tagLst xmlns:p="http://schemas.openxmlformats.org/presentationml/2006/main">
  <p:tag name="AS_UNIQUEID" val="3673"/>
</p:tagLst>
</file>

<file path=ppt/tags/tag313.xml><?xml version="1.0" encoding="utf-8"?>
<p:tagLst xmlns:p="http://schemas.openxmlformats.org/presentationml/2006/main">
  <p:tag name="AS_UNIQUEID" val="3674"/>
</p:tagLst>
</file>

<file path=ppt/tags/tag314.xml><?xml version="1.0" encoding="utf-8"?>
<p:tagLst xmlns:p="http://schemas.openxmlformats.org/presentationml/2006/main">
  <p:tag name="AS_UNIQUEID" val="3675"/>
</p:tagLst>
</file>

<file path=ppt/tags/tag315.xml><?xml version="1.0" encoding="utf-8"?>
<p:tagLst xmlns:p="http://schemas.openxmlformats.org/presentationml/2006/main">
  <p:tag name="AS_UNIQUEID" val="3676"/>
</p:tagLst>
</file>

<file path=ppt/tags/tag316.xml><?xml version="1.0" encoding="utf-8"?>
<p:tagLst xmlns:p="http://schemas.openxmlformats.org/presentationml/2006/main">
  <p:tag name="AS_UNIQUEID" val="3677"/>
</p:tagLst>
</file>

<file path=ppt/tags/tag317.xml><?xml version="1.0" encoding="utf-8"?>
<p:tagLst xmlns:p="http://schemas.openxmlformats.org/presentationml/2006/main">
  <p:tag name="AS_UNIQUEID" val="3678"/>
</p:tagLst>
</file>

<file path=ppt/tags/tag318.xml><?xml version="1.0" encoding="utf-8"?>
<p:tagLst xmlns:p="http://schemas.openxmlformats.org/presentationml/2006/main">
  <p:tag name="AS_UNIQUEID" val="3679"/>
</p:tagLst>
</file>

<file path=ppt/tags/tag319.xml><?xml version="1.0" encoding="utf-8"?>
<p:tagLst xmlns:p="http://schemas.openxmlformats.org/presentationml/2006/main">
  <p:tag name="AS_UNIQUEID" val="3680"/>
</p:tagLst>
</file>

<file path=ppt/tags/tag32.xml><?xml version="1.0" encoding="utf-8"?>
<p:tagLst xmlns:p="http://schemas.openxmlformats.org/presentationml/2006/main">
  <p:tag name="AS_UNIQUEID" val="3519"/>
</p:tagLst>
</file>

<file path=ppt/tags/tag320.xml><?xml version="1.0" encoding="utf-8"?>
<p:tagLst xmlns:p="http://schemas.openxmlformats.org/presentationml/2006/main">
  <p:tag name="AS_UNIQUEID" val="3681"/>
</p:tagLst>
</file>

<file path=ppt/tags/tag321.xml><?xml version="1.0" encoding="utf-8"?>
<p:tagLst xmlns:p="http://schemas.openxmlformats.org/presentationml/2006/main">
  <p:tag name="AS_UNIQUEID" val="3682"/>
</p:tagLst>
</file>

<file path=ppt/tags/tag322.xml><?xml version="1.0" encoding="utf-8"?>
<p:tagLst xmlns:p="http://schemas.openxmlformats.org/presentationml/2006/main">
  <p:tag name="AS_UNIQUEID" val="3683"/>
</p:tagLst>
</file>

<file path=ppt/tags/tag323.xml><?xml version="1.0" encoding="utf-8"?>
<p:tagLst xmlns:p="http://schemas.openxmlformats.org/presentationml/2006/main">
  <p:tag name="AS_UNIQUEID" val="3684"/>
</p:tagLst>
</file>

<file path=ppt/tags/tag324.xml><?xml version="1.0" encoding="utf-8"?>
<p:tagLst xmlns:p="http://schemas.openxmlformats.org/presentationml/2006/main">
  <p:tag name="AS_UNIQUEID" val="3685"/>
</p:tagLst>
</file>

<file path=ppt/tags/tag325.xml><?xml version="1.0" encoding="utf-8"?>
<p:tagLst xmlns:p="http://schemas.openxmlformats.org/presentationml/2006/main">
  <p:tag name="AS_UNIQUEID" val="3686"/>
</p:tagLst>
</file>

<file path=ppt/tags/tag326.xml><?xml version="1.0" encoding="utf-8"?>
<p:tagLst xmlns:p="http://schemas.openxmlformats.org/presentationml/2006/main">
  <p:tag name="AS_UNIQUEID" val="3687"/>
</p:tagLst>
</file>

<file path=ppt/tags/tag327.xml><?xml version="1.0" encoding="utf-8"?>
<p:tagLst xmlns:p="http://schemas.openxmlformats.org/presentationml/2006/main">
  <p:tag name="AS_UNIQUEID" val="3688"/>
</p:tagLst>
</file>

<file path=ppt/tags/tag328.xml><?xml version="1.0" encoding="utf-8"?>
<p:tagLst xmlns:p="http://schemas.openxmlformats.org/presentationml/2006/main">
  <p:tag name="AS_UNIQUEID" val="3689"/>
</p:tagLst>
</file>

<file path=ppt/tags/tag329.xml><?xml version="1.0" encoding="utf-8"?>
<p:tagLst xmlns:p="http://schemas.openxmlformats.org/presentationml/2006/main">
  <p:tag name="AS_UNIQUEID" val="3690"/>
</p:tagLst>
</file>

<file path=ppt/tags/tag33.xml><?xml version="1.0" encoding="utf-8"?>
<p:tagLst xmlns:p="http://schemas.openxmlformats.org/presentationml/2006/main">
  <p:tag name="AS_UNIQUEID" val="3520"/>
</p:tagLst>
</file>

<file path=ppt/tags/tag330.xml><?xml version="1.0" encoding="utf-8"?>
<p:tagLst xmlns:p="http://schemas.openxmlformats.org/presentationml/2006/main">
  <p:tag name="AS_UNIQUEID" val="3691"/>
</p:tagLst>
</file>

<file path=ppt/tags/tag331.xml><?xml version="1.0" encoding="utf-8"?>
<p:tagLst xmlns:p="http://schemas.openxmlformats.org/presentationml/2006/main">
  <p:tag name="AS_UNIQUEID" val="3692"/>
</p:tagLst>
</file>

<file path=ppt/tags/tag332.xml><?xml version="1.0" encoding="utf-8"?>
<p:tagLst xmlns:p="http://schemas.openxmlformats.org/presentationml/2006/main">
  <p:tag name="AS_UNIQUEID" val="3693"/>
</p:tagLst>
</file>

<file path=ppt/tags/tag333.xml><?xml version="1.0" encoding="utf-8"?>
<p:tagLst xmlns:p="http://schemas.openxmlformats.org/presentationml/2006/main">
  <p:tag name="AS_UNIQUEID" val="3694"/>
</p:tagLst>
</file>

<file path=ppt/tags/tag334.xml><?xml version="1.0" encoding="utf-8"?>
<p:tagLst xmlns:p="http://schemas.openxmlformats.org/presentationml/2006/main">
  <p:tag name="AS_UNIQUEID" val="3695"/>
</p:tagLst>
</file>

<file path=ppt/tags/tag335.xml><?xml version="1.0" encoding="utf-8"?>
<p:tagLst xmlns:p="http://schemas.openxmlformats.org/presentationml/2006/main">
  <p:tag name="AS_UNIQUEID" val="3696"/>
</p:tagLst>
</file>

<file path=ppt/tags/tag336.xml><?xml version="1.0" encoding="utf-8"?>
<p:tagLst xmlns:p="http://schemas.openxmlformats.org/presentationml/2006/main">
  <p:tag name="AS_UNIQUEID" val="3697"/>
</p:tagLst>
</file>

<file path=ppt/tags/tag337.xml><?xml version="1.0" encoding="utf-8"?>
<p:tagLst xmlns:p="http://schemas.openxmlformats.org/presentationml/2006/main">
  <p:tag name="AS_UNIQUEID" val="3698"/>
</p:tagLst>
</file>

<file path=ppt/tags/tag338.xml><?xml version="1.0" encoding="utf-8"?>
<p:tagLst xmlns:p="http://schemas.openxmlformats.org/presentationml/2006/main">
  <p:tag name="AS_UNIQUEID" val="3699"/>
</p:tagLst>
</file>

<file path=ppt/tags/tag339.xml><?xml version="1.0" encoding="utf-8"?>
<p:tagLst xmlns:p="http://schemas.openxmlformats.org/presentationml/2006/main">
  <p:tag name="AS_UNIQUEID" val="3700"/>
</p:tagLst>
</file>

<file path=ppt/tags/tag34.xml><?xml version="1.0" encoding="utf-8"?>
<p:tagLst xmlns:p="http://schemas.openxmlformats.org/presentationml/2006/main">
  <p:tag name="AS_UNIQUEID" val="3521"/>
</p:tagLst>
</file>

<file path=ppt/tags/tag340.xml><?xml version="1.0" encoding="utf-8"?>
<p:tagLst xmlns:p="http://schemas.openxmlformats.org/presentationml/2006/main">
  <p:tag name="AS_UNIQUEID" val="3701"/>
</p:tagLst>
</file>

<file path=ppt/tags/tag341.xml><?xml version="1.0" encoding="utf-8"?>
<p:tagLst xmlns:p="http://schemas.openxmlformats.org/presentationml/2006/main">
  <p:tag name="AS_UNIQUEID" val="3702"/>
</p:tagLst>
</file>

<file path=ppt/tags/tag342.xml><?xml version="1.0" encoding="utf-8"?>
<p:tagLst xmlns:p="http://schemas.openxmlformats.org/presentationml/2006/main">
  <p:tag name="AS_UNIQUEID" val="3703"/>
</p:tagLst>
</file>

<file path=ppt/tags/tag343.xml><?xml version="1.0" encoding="utf-8"?>
<p:tagLst xmlns:p="http://schemas.openxmlformats.org/presentationml/2006/main">
  <p:tag name="AS_UNIQUEID" val="3704"/>
</p:tagLst>
</file>

<file path=ppt/tags/tag344.xml><?xml version="1.0" encoding="utf-8"?>
<p:tagLst xmlns:p="http://schemas.openxmlformats.org/presentationml/2006/main">
  <p:tag name="AS_UNIQUEID" val="3705"/>
</p:tagLst>
</file>

<file path=ppt/tags/tag345.xml><?xml version="1.0" encoding="utf-8"?>
<p:tagLst xmlns:p="http://schemas.openxmlformats.org/presentationml/2006/main">
  <p:tag name="AS_UNIQUEID" val="3706"/>
</p:tagLst>
</file>

<file path=ppt/tags/tag346.xml><?xml version="1.0" encoding="utf-8"?>
<p:tagLst xmlns:p="http://schemas.openxmlformats.org/presentationml/2006/main">
  <p:tag name="AS_UNIQUEID" val="3707"/>
</p:tagLst>
</file>

<file path=ppt/tags/tag347.xml><?xml version="1.0" encoding="utf-8"?>
<p:tagLst xmlns:p="http://schemas.openxmlformats.org/presentationml/2006/main">
  <p:tag name="AS_UNIQUEID" val="3708"/>
</p:tagLst>
</file>

<file path=ppt/tags/tag348.xml><?xml version="1.0" encoding="utf-8"?>
<p:tagLst xmlns:p="http://schemas.openxmlformats.org/presentationml/2006/main">
  <p:tag name="AS_UNIQUEID" val="3709"/>
</p:tagLst>
</file>

<file path=ppt/tags/tag349.xml><?xml version="1.0" encoding="utf-8"?>
<p:tagLst xmlns:p="http://schemas.openxmlformats.org/presentationml/2006/main">
  <p:tag name="AS_UNIQUEID" val="3710"/>
</p:tagLst>
</file>

<file path=ppt/tags/tag35.xml><?xml version="1.0" encoding="utf-8"?>
<p:tagLst xmlns:p="http://schemas.openxmlformats.org/presentationml/2006/main">
  <p:tag name="AS_UNIQUEID" val="3522"/>
</p:tagLst>
</file>

<file path=ppt/tags/tag350.xml><?xml version="1.0" encoding="utf-8"?>
<p:tagLst xmlns:p="http://schemas.openxmlformats.org/presentationml/2006/main">
  <p:tag name="AS_UNIQUEID" val="3711"/>
</p:tagLst>
</file>

<file path=ppt/tags/tag351.xml><?xml version="1.0" encoding="utf-8"?>
<p:tagLst xmlns:p="http://schemas.openxmlformats.org/presentationml/2006/main">
  <p:tag name="AS_UNIQUEID" val="3712"/>
</p:tagLst>
</file>

<file path=ppt/tags/tag352.xml><?xml version="1.0" encoding="utf-8"?>
<p:tagLst xmlns:p="http://schemas.openxmlformats.org/presentationml/2006/main">
  <p:tag name="AS_UNIQUEID" val="3713"/>
</p:tagLst>
</file>

<file path=ppt/tags/tag353.xml><?xml version="1.0" encoding="utf-8"?>
<p:tagLst xmlns:p="http://schemas.openxmlformats.org/presentationml/2006/main">
  <p:tag name="AS_UNIQUEID" val="3714"/>
</p:tagLst>
</file>

<file path=ppt/tags/tag354.xml><?xml version="1.0" encoding="utf-8"?>
<p:tagLst xmlns:p="http://schemas.openxmlformats.org/presentationml/2006/main">
  <p:tag name="AS_UNIQUEID" val="3715"/>
</p:tagLst>
</file>

<file path=ppt/tags/tag355.xml><?xml version="1.0" encoding="utf-8"?>
<p:tagLst xmlns:p="http://schemas.openxmlformats.org/presentationml/2006/main">
  <p:tag name="AS_UNIQUEID" val="3716"/>
</p:tagLst>
</file>

<file path=ppt/tags/tag356.xml><?xml version="1.0" encoding="utf-8"?>
<p:tagLst xmlns:p="http://schemas.openxmlformats.org/presentationml/2006/main">
  <p:tag name="AS_UNIQUEID" val="3717"/>
</p:tagLst>
</file>

<file path=ppt/tags/tag357.xml><?xml version="1.0" encoding="utf-8"?>
<p:tagLst xmlns:p="http://schemas.openxmlformats.org/presentationml/2006/main">
  <p:tag name="AS_UNIQUEID" val="3718"/>
</p:tagLst>
</file>

<file path=ppt/tags/tag358.xml><?xml version="1.0" encoding="utf-8"?>
<p:tagLst xmlns:p="http://schemas.openxmlformats.org/presentationml/2006/main">
  <p:tag name="AS_UNIQUEID" val="3719"/>
</p:tagLst>
</file>

<file path=ppt/tags/tag359.xml><?xml version="1.0" encoding="utf-8"?>
<p:tagLst xmlns:p="http://schemas.openxmlformats.org/presentationml/2006/main">
  <p:tag name="AS_UNIQUEID" val="3720"/>
</p:tagLst>
</file>

<file path=ppt/tags/tag36.xml><?xml version="1.0" encoding="utf-8"?>
<p:tagLst xmlns:p="http://schemas.openxmlformats.org/presentationml/2006/main">
  <p:tag name="AS_UNIQUEID" val="3523"/>
</p:tagLst>
</file>

<file path=ppt/tags/tag360.xml><?xml version="1.0" encoding="utf-8"?>
<p:tagLst xmlns:p="http://schemas.openxmlformats.org/presentationml/2006/main">
  <p:tag name="AS_UNIQUEID" val="3721"/>
</p:tagLst>
</file>

<file path=ppt/tags/tag361.xml><?xml version="1.0" encoding="utf-8"?>
<p:tagLst xmlns:p="http://schemas.openxmlformats.org/presentationml/2006/main">
  <p:tag name="AS_UNIQUEID" val="3722"/>
</p:tagLst>
</file>

<file path=ppt/tags/tag362.xml><?xml version="1.0" encoding="utf-8"?>
<p:tagLst xmlns:p="http://schemas.openxmlformats.org/presentationml/2006/main">
  <p:tag name="AS_UNIQUEID" val="3723"/>
</p:tagLst>
</file>

<file path=ppt/tags/tag363.xml><?xml version="1.0" encoding="utf-8"?>
<p:tagLst xmlns:p="http://schemas.openxmlformats.org/presentationml/2006/main">
  <p:tag name="AS_UNIQUEID" val="3724"/>
</p:tagLst>
</file>

<file path=ppt/tags/tag364.xml><?xml version="1.0" encoding="utf-8"?>
<p:tagLst xmlns:p="http://schemas.openxmlformats.org/presentationml/2006/main">
  <p:tag name="AS_UNIQUEID" val="3725"/>
</p:tagLst>
</file>

<file path=ppt/tags/tag365.xml><?xml version="1.0" encoding="utf-8"?>
<p:tagLst xmlns:p="http://schemas.openxmlformats.org/presentationml/2006/main">
  <p:tag name="AS_UNIQUEID" val="3726"/>
</p:tagLst>
</file>

<file path=ppt/tags/tag366.xml><?xml version="1.0" encoding="utf-8"?>
<p:tagLst xmlns:p="http://schemas.openxmlformats.org/presentationml/2006/main">
  <p:tag name="AS_UNIQUEID" val="3727"/>
</p:tagLst>
</file>

<file path=ppt/tags/tag367.xml><?xml version="1.0" encoding="utf-8"?>
<p:tagLst xmlns:p="http://schemas.openxmlformats.org/presentationml/2006/main">
  <p:tag name="AS_UNIQUEID" val="3728"/>
</p:tagLst>
</file>

<file path=ppt/tags/tag368.xml><?xml version="1.0" encoding="utf-8"?>
<p:tagLst xmlns:p="http://schemas.openxmlformats.org/presentationml/2006/main">
  <p:tag name="AS_UNIQUEID" val="3729"/>
</p:tagLst>
</file>

<file path=ppt/tags/tag369.xml><?xml version="1.0" encoding="utf-8"?>
<p:tagLst xmlns:p="http://schemas.openxmlformats.org/presentationml/2006/main">
  <p:tag name="AS_UNIQUEID" val="3730"/>
</p:tagLst>
</file>

<file path=ppt/tags/tag37.xml><?xml version="1.0" encoding="utf-8"?>
<p:tagLst xmlns:p="http://schemas.openxmlformats.org/presentationml/2006/main">
  <p:tag name="AS_UNIQUEID" val="3524"/>
</p:tagLst>
</file>

<file path=ppt/tags/tag370.xml><?xml version="1.0" encoding="utf-8"?>
<p:tagLst xmlns:p="http://schemas.openxmlformats.org/presentationml/2006/main">
  <p:tag name="AS_UNIQUEID" val="3731"/>
</p:tagLst>
</file>

<file path=ppt/tags/tag371.xml><?xml version="1.0" encoding="utf-8"?>
<p:tagLst xmlns:p="http://schemas.openxmlformats.org/presentationml/2006/main">
  <p:tag name="AS_UNIQUEID" val="3732"/>
</p:tagLst>
</file>

<file path=ppt/tags/tag372.xml><?xml version="1.0" encoding="utf-8"?>
<p:tagLst xmlns:p="http://schemas.openxmlformats.org/presentationml/2006/main">
  <p:tag name="AS_UNIQUEID" val="3733"/>
</p:tagLst>
</file>

<file path=ppt/tags/tag373.xml><?xml version="1.0" encoding="utf-8"?>
<p:tagLst xmlns:p="http://schemas.openxmlformats.org/presentationml/2006/main">
  <p:tag name="AS_UNIQUEID" val="3734"/>
</p:tagLst>
</file>

<file path=ppt/tags/tag374.xml><?xml version="1.0" encoding="utf-8"?>
<p:tagLst xmlns:p="http://schemas.openxmlformats.org/presentationml/2006/main">
  <p:tag name="AS_UNIQUEID" val="3735"/>
</p:tagLst>
</file>

<file path=ppt/tags/tag375.xml><?xml version="1.0" encoding="utf-8"?>
<p:tagLst xmlns:p="http://schemas.openxmlformats.org/presentationml/2006/main">
  <p:tag name="AS_UNIQUEID" val="3736"/>
</p:tagLst>
</file>

<file path=ppt/tags/tag376.xml><?xml version="1.0" encoding="utf-8"?>
<p:tagLst xmlns:p="http://schemas.openxmlformats.org/presentationml/2006/main">
  <p:tag name="AS_UNIQUEID" val="3737"/>
</p:tagLst>
</file>

<file path=ppt/tags/tag377.xml><?xml version="1.0" encoding="utf-8"?>
<p:tagLst xmlns:p="http://schemas.openxmlformats.org/presentationml/2006/main">
  <p:tag name="AS_UNIQUEID" val="3738"/>
</p:tagLst>
</file>

<file path=ppt/tags/tag378.xml><?xml version="1.0" encoding="utf-8"?>
<p:tagLst xmlns:p="http://schemas.openxmlformats.org/presentationml/2006/main">
  <p:tag name="AS_UNIQUEID" val="3739"/>
</p:tagLst>
</file>

<file path=ppt/tags/tag379.xml><?xml version="1.0" encoding="utf-8"?>
<p:tagLst xmlns:p="http://schemas.openxmlformats.org/presentationml/2006/main">
  <p:tag name="AS_UNIQUEID" val="3740"/>
</p:tagLst>
</file>

<file path=ppt/tags/tag38.xml><?xml version="1.0" encoding="utf-8"?>
<p:tagLst xmlns:p="http://schemas.openxmlformats.org/presentationml/2006/main">
  <p:tag name="AS_UNIQUEID" val="3525"/>
</p:tagLst>
</file>

<file path=ppt/tags/tag380.xml><?xml version="1.0" encoding="utf-8"?>
<p:tagLst xmlns:p="http://schemas.openxmlformats.org/presentationml/2006/main">
  <p:tag name="AS_UNIQUEID" val="3741"/>
</p:tagLst>
</file>

<file path=ppt/tags/tag381.xml><?xml version="1.0" encoding="utf-8"?>
<p:tagLst xmlns:p="http://schemas.openxmlformats.org/presentationml/2006/main">
  <p:tag name="AS_UNIQUEID" val="3742"/>
</p:tagLst>
</file>

<file path=ppt/tags/tag382.xml><?xml version="1.0" encoding="utf-8"?>
<p:tagLst xmlns:p="http://schemas.openxmlformats.org/presentationml/2006/main">
  <p:tag name="AS_UNIQUEID" val="3743"/>
</p:tagLst>
</file>

<file path=ppt/tags/tag383.xml><?xml version="1.0" encoding="utf-8"?>
<p:tagLst xmlns:p="http://schemas.openxmlformats.org/presentationml/2006/main">
  <p:tag name="AS_UNIQUEID" val="3744"/>
</p:tagLst>
</file>

<file path=ppt/tags/tag384.xml><?xml version="1.0" encoding="utf-8"?>
<p:tagLst xmlns:p="http://schemas.openxmlformats.org/presentationml/2006/main">
  <p:tag name="AS_UNIQUEID" val="3745"/>
</p:tagLst>
</file>

<file path=ppt/tags/tag385.xml><?xml version="1.0" encoding="utf-8"?>
<p:tagLst xmlns:p="http://schemas.openxmlformats.org/presentationml/2006/main">
  <p:tag name="AS_UNIQUEID" val="3746"/>
</p:tagLst>
</file>

<file path=ppt/tags/tag386.xml><?xml version="1.0" encoding="utf-8"?>
<p:tagLst xmlns:p="http://schemas.openxmlformats.org/presentationml/2006/main">
  <p:tag name="AS_UNIQUEID" val="3747"/>
</p:tagLst>
</file>

<file path=ppt/tags/tag387.xml><?xml version="1.0" encoding="utf-8"?>
<p:tagLst xmlns:p="http://schemas.openxmlformats.org/presentationml/2006/main">
  <p:tag name="AS_UNIQUEID" val="3748"/>
</p:tagLst>
</file>

<file path=ppt/tags/tag388.xml><?xml version="1.0" encoding="utf-8"?>
<p:tagLst xmlns:p="http://schemas.openxmlformats.org/presentationml/2006/main">
  <p:tag name="AS_UNIQUEID" val="3749"/>
</p:tagLst>
</file>

<file path=ppt/tags/tag389.xml><?xml version="1.0" encoding="utf-8"?>
<p:tagLst xmlns:p="http://schemas.openxmlformats.org/presentationml/2006/main">
  <p:tag name="AS_UNIQUEID" val="3750"/>
</p:tagLst>
</file>

<file path=ppt/tags/tag39.xml><?xml version="1.0" encoding="utf-8"?>
<p:tagLst xmlns:p="http://schemas.openxmlformats.org/presentationml/2006/main">
  <p:tag name="AS_UNIQUEID" val="3526"/>
</p:tagLst>
</file>

<file path=ppt/tags/tag390.xml><?xml version="1.0" encoding="utf-8"?>
<p:tagLst xmlns:p="http://schemas.openxmlformats.org/presentationml/2006/main">
  <p:tag name="AS_UNIQUEID" val="3751"/>
</p:tagLst>
</file>

<file path=ppt/tags/tag391.xml><?xml version="1.0" encoding="utf-8"?>
<p:tagLst xmlns:p="http://schemas.openxmlformats.org/presentationml/2006/main">
  <p:tag name="AS_UNIQUEID" val="3752"/>
</p:tagLst>
</file>

<file path=ppt/tags/tag392.xml><?xml version="1.0" encoding="utf-8"?>
<p:tagLst xmlns:p="http://schemas.openxmlformats.org/presentationml/2006/main">
  <p:tag name="AS_UNIQUEID" val="3753"/>
</p:tagLst>
</file>

<file path=ppt/tags/tag393.xml><?xml version="1.0" encoding="utf-8"?>
<p:tagLst xmlns:p="http://schemas.openxmlformats.org/presentationml/2006/main">
  <p:tag name="AS_UNIQUEID" val="3754"/>
</p:tagLst>
</file>

<file path=ppt/tags/tag394.xml><?xml version="1.0" encoding="utf-8"?>
<p:tagLst xmlns:p="http://schemas.openxmlformats.org/presentationml/2006/main">
  <p:tag name="AS_UNIQUEID" val="3755"/>
</p:tagLst>
</file>

<file path=ppt/tags/tag395.xml><?xml version="1.0" encoding="utf-8"?>
<p:tagLst xmlns:p="http://schemas.openxmlformats.org/presentationml/2006/main">
  <p:tag name="AS_UNIQUEID" val="3756"/>
</p:tagLst>
</file>

<file path=ppt/tags/tag396.xml><?xml version="1.0" encoding="utf-8"?>
<p:tagLst xmlns:p="http://schemas.openxmlformats.org/presentationml/2006/main">
  <p:tag name="AS_UNIQUEID" val="3757"/>
</p:tagLst>
</file>

<file path=ppt/tags/tag397.xml><?xml version="1.0" encoding="utf-8"?>
<p:tagLst xmlns:p="http://schemas.openxmlformats.org/presentationml/2006/main">
  <p:tag name="AS_UNIQUEID" val="3758"/>
</p:tagLst>
</file>

<file path=ppt/tags/tag398.xml><?xml version="1.0" encoding="utf-8"?>
<p:tagLst xmlns:p="http://schemas.openxmlformats.org/presentationml/2006/main">
  <p:tag name="AS_UNIQUEID" val="3759"/>
</p:tagLst>
</file>

<file path=ppt/tags/tag399.xml><?xml version="1.0" encoding="utf-8"?>
<p:tagLst xmlns:p="http://schemas.openxmlformats.org/presentationml/2006/main">
  <p:tag name="AS_UNIQUEID" val="3760"/>
</p:tagLst>
</file>

<file path=ppt/tags/tag4.xml><?xml version="1.0" encoding="utf-8"?>
<p:tagLst xmlns:p="http://schemas.openxmlformats.org/presentationml/2006/main">
  <p:tag name="AS_UNIQUEID" val="3491"/>
</p:tagLst>
</file>

<file path=ppt/tags/tag40.xml><?xml version="1.0" encoding="utf-8"?>
<p:tagLst xmlns:p="http://schemas.openxmlformats.org/presentationml/2006/main">
  <p:tag name="AS_UNIQUEID" val="3527"/>
</p:tagLst>
</file>

<file path=ppt/tags/tag400.xml><?xml version="1.0" encoding="utf-8"?>
<p:tagLst xmlns:p="http://schemas.openxmlformats.org/presentationml/2006/main">
  <p:tag name="AS_UNIQUEID" val="3761"/>
</p:tagLst>
</file>

<file path=ppt/tags/tag401.xml><?xml version="1.0" encoding="utf-8"?>
<p:tagLst xmlns:p="http://schemas.openxmlformats.org/presentationml/2006/main">
  <p:tag name="AS_UNIQUEID" val="3762"/>
</p:tagLst>
</file>

<file path=ppt/tags/tag402.xml><?xml version="1.0" encoding="utf-8"?>
<p:tagLst xmlns:p="http://schemas.openxmlformats.org/presentationml/2006/main">
  <p:tag name="AS_UNIQUEID" val="3763"/>
</p:tagLst>
</file>

<file path=ppt/tags/tag403.xml><?xml version="1.0" encoding="utf-8"?>
<p:tagLst xmlns:p="http://schemas.openxmlformats.org/presentationml/2006/main">
  <p:tag name="AS_UNIQUEID" val="3764"/>
</p:tagLst>
</file>

<file path=ppt/tags/tag404.xml><?xml version="1.0" encoding="utf-8"?>
<p:tagLst xmlns:p="http://schemas.openxmlformats.org/presentationml/2006/main">
  <p:tag name="AS_UNIQUEID" val="3765"/>
</p:tagLst>
</file>

<file path=ppt/tags/tag405.xml><?xml version="1.0" encoding="utf-8"?>
<p:tagLst xmlns:p="http://schemas.openxmlformats.org/presentationml/2006/main">
  <p:tag name="AS_UNIQUEID" val="3766"/>
</p:tagLst>
</file>

<file path=ppt/tags/tag406.xml><?xml version="1.0" encoding="utf-8"?>
<p:tagLst xmlns:p="http://schemas.openxmlformats.org/presentationml/2006/main">
  <p:tag name="AS_UNIQUEID" val="3767"/>
</p:tagLst>
</file>

<file path=ppt/tags/tag407.xml><?xml version="1.0" encoding="utf-8"?>
<p:tagLst xmlns:p="http://schemas.openxmlformats.org/presentationml/2006/main">
  <p:tag name="AS_UNIQUEID" val="3768"/>
</p:tagLst>
</file>

<file path=ppt/tags/tag408.xml><?xml version="1.0" encoding="utf-8"?>
<p:tagLst xmlns:p="http://schemas.openxmlformats.org/presentationml/2006/main">
  <p:tag name="AS_UNIQUEID" val="3769"/>
</p:tagLst>
</file>

<file path=ppt/tags/tag409.xml><?xml version="1.0" encoding="utf-8"?>
<p:tagLst xmlns:p="http://schemas.openxmlformats.org/presentationml/2006/main">
  <p:tag name="AS_UNIQUEID" val="3770"/>
</p:tagLst>
</file>

<file path=ppt/tags/tag41.xml><?xml version="1.0" encoding="utf-8"?>
<p:tagLst xmlns:p="http://schemas.openxmlformats.org/presentationml/2006/main">
  <p:tag name="AS_UNIQUEID" val="3528"/>
</p:tagLst>
</file>

<file path=ppt/tags/tag410.xml><?xml version="1.0" encoding="utf-8"?>
<p:tagLst xmlns:p="http://schemas.openxmlformats.org/presentationml/2006/main">
  <p:tag name="AS_UNIQUEID" val="3771"/>
</p:tagLst>
</file>

<file path=ppt/tags/tag411.xml><?xml version="1.0" encoding="utf-8"?>
<p:tagLst xmlns:p="http://schemas.openxmlformats.org/presentationml/2006/main">
  <p:tag name="AS_UNIQUEID" val="3772"/>
</p:tagLst>
</file>

<file path=ppt/tags/tag412.xml><?xml version="1.0" encoding="utf-8"?>
<p:tagLst xmlns:p="http://schemas.openxmlformats.org/presentationml/2006/main">
  <p:tag name="AS_UNIQUEID" val="3773"/>
</p:tagLst>
</file>

<file path=ppt/tags/tag413.xml><?xml version="1.0" encoding="utf-8"?>
<p:tagLst xmlns:p="http://schemas.openxmlformats.org/presentationml/2006/main">
  <p:tag name="AS_UNIQUEID" val="3774"/>
</p:tagLst>
</file>

<file path=ppt/tags/tag414.xml><?xml version="1.0" encoding="utf-8"?>
<p:tagLst xmlns:p="http://schemas.openxmlformats.org/presentationml/2006/main">
  <p:tag name="AS_UNIQUEID" val="3775"/>
</p:tagLst>
</file>

<file path=ppt/tags/tag415.xml><?xml version="1.0" encoding="utf-8"?>
<p:tagLst xmlns:p="http://schemas.openxmlformats.org/presentationml/2006/main">
  <p:tag name="AS_UNIQUEID" val="3776"/>
</p:tagLst>
</file>

<file path=ppt/tags/tag416.xml><?xml version="1.0" encoding="utf-8"?>
<p:tagLst xmlns:p="http://schemas.openxmlformats.org/presentationml/2006/main">
  <p:tag name="AS_UNIQUEID" val="3777"/>
</p:tagLst>
</file>

<file path=ppt/tags/tag417.xml><?xml version="1.0" encoding="utf-8"?>
<p:tagLst xmlns:p="http://schemas.openxmlformats.org/presentationml/2006/main">
  <p:tag name="AS_UNIQUEID" val="3778"/>
</p:tagLst>
</file>

<file path=ppt/tags/tag418.xml><?xml version="1.0" encoding="utf-8"?>
<p:tagLst xmlns:p="http://schemas.openxmlformats.org/presentationml/2006/main">
  <p:tag name="AS_UNIQUEID" val="3779"/>
</p:tagLst>
</file>

<file path=ppt/tags/tag419.xml><?xml version="1.0" encoding="utf-8"?>
<p:tagLst xmlns:p="http://schemas.openxmlformats.org/presentationml/2006/main">
  <p:tag name="AS_UNIQUEID" val="3780"/>
</p:tagLst>
</file>

<file path=ppt/tags/tag42.xml><?xml version="1.0" encoding="utf-8"?>
<p:tagLst xmlns:p="http://schemas.openxmlformats.org/presentationml/2006/main">
  <p:tag name="AS_UNIQUEID" val="3529"/>
</p:tagLst>
</file>

<file path=ppt/tags/tag420.xml><?xml version="1.0" encoding="utf-8"?>
<p:tagLst xmlns:p="http://schemas.openxmlformats.org/presentationml/2006/main">
  <p:tag name="AS_UNIQUEID" val="3781"/>
</p:tagLst>
</file>

<file path=ppt/tags/tag421.xml><?xml version="1.0" encoding="utf-8"?>
<p:tagLst xmlns:p="http://schemas.openxmlformats.org/presentationml/2006/main">
  <p:tag name="AS_UNIQUEID" val="3782"/>
</p:tagLst>
</file>

<file path=ppt/tags/tag422.xml><?xml version="1.0" encoding="utf-8"?>
<p:tagLst xmlns:p="http://schemas.openxmlformats.org/presentationml/2006/main">
  <p:tag name="AS_UNIQUEID" val="3783"/>
</p:tagLst>
</file>

<file path=ppt/tags/tag423.xml><?xml version="1.0" encoding="utf-8"?>
<p:tagLst xmlns:p="http://schemas.openxmlformats.org/presentationml/2006/main">
  <p:tag name="AS_UNIQUEID" val="3784"/>
</p:tagLst>
</file>

<file path=ppt/tags/tag424.xml><?xml version="1.0" encoding="utf-8"?>
<p:tagLst xmlns:p="http://schemas.openxmlformats.org/presentationml/2006/main">
  <p:tag name="AS_UNIQUEID" val="3785"/>
</p:tagLst>
</file>

<file path=ppt/tags/tag425.xml><?xml version="1.0" encoding="utf-8"?>
<p:tagLst xmlns:p="http://schemas.openxmlformats.org/presentationml/2006/main">
  <p:tag name="AS_UNIQUEID" val="3786"/>
</p:tagLst>
</file>

<file path=ppt/tags/tag426.xml><?xml version="1.0" encoding="utf-8"?>
<p:tagLst xmlns:p="http://schemas.openxmlformats.org/presentationml/2006/main">
  <p:tag name="AS_UNIQUEID" val="3787"/>
</p:tagLst>
</file>

<file path=ppt/tags/tag427.xml><?xml version="1.0" encoding="utf-8"?>
<p:tagLst xmlns:p="http://schemas.openxmlformats.org/presentationml/2006/main">
  <p:tag name="AS_UNIQUEID" val="3788"/>
</p:tagLst>
</file>

<file path=ppt/tags/tag428.xml><?xml version="1.0" encoding="utf-8"?>
<p:tagLst xmlns:p="http://schemas.openxmlformats.org/presentationml/2006/main">
  <p:tag name="AS_UNIQUEID" val="3789"/>
</p:tagLst>
</file>

<file path=ppt/tags/tag429.xml><?xml version="1.0" encoding="utf-8"?>
<p:tagLst xmlns:p="http://schemas.openxmlformats.org/presentationml/2006/main">
  <p:tag name="AS_UNIQUEID" val="3790"/>
</p:tagLst>
</file>

<file path=ppt/tags/tag43.xml><?xml version="1.0" encoding="utf-8"?>
<p:tagLst xmlns:p="http://schemas.openxmlformats.org/presentationml/2006/main">
  <p:tag name="AS_UNIQUEID" val="3530"/>
</p:tagLst>
</file>

<file path=ppt/tags/tag430.xml><?xml version="1.0" encoding="utf-8"?>
<p:tagLst xmlns:p="http://schemas.openxmlformats.org/presentationml/2006/main">
  <p:tag name="AS_UNIQUEID" val="3791"/>
</p:tagLst>
</file>

<file path=ppt/tags/tag431.xml><?xml version="1.0" encoding="utf-8"?>
<p:tagLst xmlns:p="http://schemas.openxmlformats.org/presentationml/2006/main">
  <p:tag name="AS_UNIQUEID" val="3792"/>
</p:tagLst>
</file>

<file path=ppt/tags/tag432.xml><?xml version="1.0" encoding="utf-8"?>
<p:tagLst xmlns:p="http://schemas.openxmlformats.org/presentationml/2006/main">
  <p:tag name="AS_UNIQUEID" val="3793"/>
</p:tagLst>
</file>

<file path=ppt/tags/tag433.xml><?xml version="1.0" encoding="utf-8"?>
<p:tagLst xmlns:p="http://schemas.openxmlformats.org/presentationml/2006/main">
  <p:tag name="AS_UNIQUEID" val="3794"/>
</p:tagLst>
</file>

<file path=ppt/tags/tag434.xml><?xml version="1.0" encoding="utf-8"?>
<p:tagLst xmlns:p="http://schemas.openxmlformats.org/presentationml/2006/main">
  <p:tag name="AS_UNIQUEID" val="3795"/>
</p:tagLst>
</file>

<file path=ppt/tags/tag435.xml><?xml version="1.0" encoding="utf-8"?>
<p:tagLst xmlns:p="http://schemas.openxmlformats.org/presentationml/2006/main">
  <p:tag name="AS_UNIQUEID" val="3796"/>
</p:tagLst>
</file>

<file path=ppt/tags/tag436.xml><?xml version="1.0" encoding="utf-8"?>
<p:tagLst xmlns:p="http://schemas.openxmlformats.org/presentationml/2006/main">
  <p:tag name="AS_UNIQUEID" val="3797"/>
</p:tagLst>
</file>

<file path=ppt/tags/tag437.xml><?xml version="1.0" encoding="utf-8"?>
<p:tagLst xmlns:p="http://schemas.openxmlformats.org/presentationml/2006/main">
  <p:tag name="AS_UNIQUEID" val="3798"/>
</p:tagLst>
</file>

<file path=ppt/tags/tag438.xml><?xml version="1.0" encoding="utf-8"?>
<p:tagLst xmlns:p="http://schemas.openxmlformats.org/presentationml/2006/main">
  <p:tag name="AS_UNIQUEID" val="3799"/>
</p:tagLst>
</file>

<file path=ppt/tags/tag439.xml><?xml version="1.0" encoding="utf-8"?>
<p:tagLst xmlns:p="http://schemas.openxmlformats.org/presentationml/2006/main">
  <p:tag name="AS_UNIQUEID" val="3800"/>
</p:tagLst>
</file>

<file path=ppt/tags/tag44.xml><?xml version="1.0" encoding="utf-8"?>
<p:tagLst xmlns:p="http://schemas.openxmlformats.org/presentationml/2006/main">
  <p:tag name="AS_UNIQUEID" val="3531"/>
</p:tagLst>
</file>

<file path=ppt/tags/tag440.xml><?xml version="1.0" encoding="utf-8"?>
<p:tagLst xmlns:p="http://schemas.openxmlformats.org/presentationml/2006/main">
  <p:tag name="AS_UNIQUEID" val="3801"/>
</p:tagLst>
</file>

<file path=ppt/tags/tag441.xml><?xml version="1.0" encoding="utf-8"?>
<p:tagLst xmlns:p="http://schemas.openxmlformats.org/presentationml/2006/main">
  <p:tag name="AS_UNIQUEID" val="3802"/>
</p:tagLst>
</file>

<file path=ppt/tags/tag442.xml><?xml version="1.0" encoding="utf-8"?>
<p:tagLst xmlns:p="http://schemas.openxmlformats.org/presentationml/2006/main">
  <p:tag name="AS_UNIQUEID" val="3803"/>
</p:tagLst>
</file>

<file path=ppt/tags/tag443.xml><?xml version="1.0" encoding="utf-8"?>
<p:tagLst xmlns:p="http://schemas.openxmlformats.org/presentationml/2006/main">
  <p:tag name="AS_UNIQUEID" val="3804"/>
</p:tagLst>
</file>

<file path=ppt/tags/tag444.xml><?xml version="1.0" encoding="utf-8"?>
<p:tagLst xmlns:p="http://schemas.openxmlformats.org/presentationml/2006/main">
  <p:tag name="AS_UNIQUEID" val="3805"/>
</p:tagLst>
</file>

<file path=ppt/tags/tag445.xml><?xml version="1.0" encoding="utf-8"?>
<p:tagLst xmlns:p="http://schemas.openxmlformats.org/presentationml/2006/main">
  <p:tag name="AS_UNIQUEID" val="3806"/>
</p:tagLst>
</file>

<file path=ppt/tags/tag446.xml><?xml version="1.0" encoding="utf-8"?>
<p:tagLst xmlns:p="http://schemas.openxmlformats.org/presentationml/2006/main">
  <p:tag name="AS_UNIQUEID" val="3807"/>
</p:tagLst>
</file>

<file path=ppt/tags/tag447.xml><?xml version="1.0" encoding="utf-8"?>
<p:tagLst xmlns:p="http://schemas.openxmlformats.org/presentationml/2006/main">
  <p:tag name="AS_UNIQUEID" val="3808"/>
</p:tagLst>
</file>

<file path=ppt/tags/tag448.xml><?xml version="1.0" encoding="utf-8"?>
<p:tagLst xmlns:p="http://schemas.openxmlformats.org/presentationml/2006/main">
  <p:tag name="AS_UNIQUEID" val="3809"/>
</p:tagLst>
</file>

<file path=ppt/tags/tag449.xml><?xml version="1.0" encoding="utf-8"?>
<p:tagLst xmlns:p="http://schemas.openxmlformats.org/presentationml/2006/main">
  <p:tag name="AS_UNIQUEID" val="3810"/>
</p:tagLst>
</file>

<file path=ppt/tags/tag45.xml><?xml version="1.0" encoding="utf-8"?>
<p:tagLst xmlns:p="http://schemas.openxmlformats.org/presentationml/2006/main">
  <p:tag name="AS_UNIQUEID" val="3532"/>
</p:tagLst>
</file>

<file path=ppt/tags/tag450.xml><?xml version="1.0" encoding="utf-8"?>
<p:tagLst xmlns:p="http://schemas.openxmlformats.org/presentationml/2006/main">
  <p:tag name="AS_UNIQUEID" val="3811"/>
</p:tagLst>
</file>

<file path=ppt/tags/tag451.xml><?xml version="1.0" encoding="utf-8"?>
<p:tagLst xmlns:p="http://schemas.openxmlformats.org/presentationml/2006/main">
  <p:tag name="AS_UNIQUEID" val="3812"/>
</p:tagLst>
</file>

<file path=ppt/tags/tag452.xml><?xml version="1.0" encoding="utf-8"?>
<p:tagLst xmlns:p="http://schemas.openxmlformats.org/presentationml/2006/main">
  <p:tag name="AS_UNIQUEID" val="3813"/>
</p:tagLst>
</file>

<file path=ppt/tags/tag453.xml><?xml version="1.0" encoding="utf-8"?>
<p:tagLst xmlns:p="http://schemas.openxmlformats.org/presentationml/2006/main">
  <p:tag name="AS_UNIQUEID" val="3814"/>
</p:tagLst>
</file>

<file path=ppt/tags/tag454.xml><?xml version="1.0" encoding="utf-8"?>
<p:tagLst xmlns:p="http://schemas.openxmlformats.org/presentationml/2006/main">
  <p:tag name="AS_UNIQUEID" val="3815"/>
</p:tagLst>
</file>

<file path=ppt/tags/tag455.xml><?xml version="1.0" encoding="utf-8"?>
<p:tagLst xmlns:p="http://schemas.openxmlformats.org/presentationml/2006/main">
  <p:tag name="AS_UNIQUEID" val="3816"/>
</p:tagLst>
</file>

<file path=ppt/tags/tag456.xml><?xml version="1.0" encoding="utf-8"?>
<p:tagLst xmlns:p="http://schemas.openxmlformats.org/presentationml/2006/main">
  <p:tag name="AS_UNIQUEID" val="3817"/>
</p:tagLst>
</file>

<file path=ppt/tags/tag457.xml><?xml version="1.0" encoding="utf-8"?>
<p:tagLst xmlns:p="http://schemas.openxmlformats.org/presentationml/2006/main">
  <p:tag name="AS_UNIQUEID" val="3818"/>
</p:tagLst>
</file>

<file path=ppt/tags/tag458.xml><?xml version="1.0" encoding="utf-8"?>
<p:tagLst xmlns:p="http://schemas.openxmlformats.org/presentationml/2006/main">
  <p:tag name="AS_UNIQUEID" val="3819"/>
</p:tagLst>
</file>

<file path=ppt/tags/tag459.xml><?xml version="1.0" encoding="utf-8"?>
<p:tagLst xmlns:p="http://schemas.openxmlformats.org/presentationml/2006/main">
  <p:tag name="AS_UNIQUEID" val="3820"/>
</p:tagLst>
</file>

<file path=ppt/tags/tag46.xml><?xml version="1.0" encoding="utf-8"?>
<p:tagLst xmlns:p="http://schemas.openxmlformats.org/presentationml/2006/main">
  <p:tag name="AS_UNIQUEID" val="3533"/>
</p:tagLst>
</file>

<file path=ppt/tags/tag460.xml><?xml version="1.0" encoding="utf-8"?>
<p:tagLst xmlns:p="http://schemas.openxmlformats.org/presentationml/2006/main">
  <p:tag name="AS_UNIQUEID" val="3821"/>
</p:tagLst>
</file>

<file path=ppt/tags/tag461.xml><?xml version="1.0" encoding="utf-8"?>
<p:tagLst xmlns:p="http://schemas.openxmlformats.org/presentationml/2006/main">
  <p:tag name="AS_UNIQUEID" val="3822"/>
</p:tagLst>
</file>

<file path=ppt/tags/tag462.xml><?xml version="1.0" encoding="utf-8"?>
<p:tagLst xmlns:p="http://schemas.openxmlformats.org/presentationml/2006/main">
  <p:tag name="AS_UNIQUEID" val="3823"/>
</p:tagLst>
</file>

<file path=ppt/tags/tag463.xml><?xml version="1.0" encoding="utf-8"?>
<p:tagLst xmlns:p="http://schemas.openxmlformats.org/presentationml/2006/main">
  <p:tag name="AS_UNIQUEID" val="3824"/>
</p:tagLst>
</file>

<file path=ppt/tags/tag464.xml><?xml version="1.0" encoding="utf-8"?>
<p:tagLst xmlns:p="http://schemas.openxmlformats.org/presentationml/2006/main">
  <p:tag name="AS_UNIQUEID" val="3825"/>
</p:tagLst>
</file>

<file path=ppt/tags/tag465.xml><?xml version="1.0" encoding="utf-8"?>
<p:tagLst xmlns:p="http://schemas.openxmlformats.org/presentationml/2006/main">
  <p:tag name="AS_UNIQUEID" val="3826"/>
</p:tagLst>
</file>

<file path=ppt/tags/tag466.xml><?xml version="1.0" encoding="utf-8"?>
<p:tagLst xmlns:p="http://schemas.openxmlformats.org/presentationml/2006/main">
  <p:tag name="AS_UNIQUEID" val="3827"/>
</p:tagLst>
</file>

<file path=ppt/tags/tag467.xml><?xml version="1.0" encoding="utf-8"?>
<p:tagLst xmlns:p="http://schemas.openxmlformats.org/presentationml/2006/main">
  <p:tag name="AS_UNIQUEID" val="3828"/>
</p:tagLst>
</file>

<file path=ppt/tags/tag468.xml><?xml version="1.0" encoding="utf-8"?>
<p:tagLst xmlns:p="http://schemas.openxmlformats.org/presentationml/2006/main">
  <p:tag name="AS_UNIQUEID" val="3829"/>
</p:tagLst>
</file>

<file path=ppt/tags/tag469.xml><?xml version="1.0" encoding="utf-8"?>
<p:tagLst xmlns:p="http://schemas.openxmlformats.org/presentationml/2006/main">
  <p:tag name="AS_UNIQUEID" val="3830"/>
</p:tagLst>
</file>

<file path=ppt/tags/tag47.xml><?xml version="1.0" encoding="utf-8"?>
<p:tagLst xmlns:p="http://schemas.openxmlformats.org/presentationml/2006/main">
  <p:tag name="AS_UNIQUEID" val="3534"/>
</p:tagLst>
</file>

<file path=ppt/tags/tag470.xml><?xml version="1.0" encoding="utf-8"?>
<p:tagLst xmlns:p="http://schemas.openxmlformats.org/presentationml/2006/main">
  <p:tag name="AS_UNIQUEID" val="3831"/>
</p:tagLst>
</file>

<file path=ppt/tags/tag471.xml><?xml version="1.0" encoding="utf-8"?>
<p:tagLst xmlns:p="http://schemas.openxmlformats.org/presentationml/2006/main">
  <p:tag name="AS_UNIQUEID" val="3832"/>
</p:tagLst>
</file>

<file path=ppt/tags/tag472.xml><?xml version="1.0" encoding="utf-8"?>
<p:tagLst xmlns:p="http://schemas.openxmlformats.org/presentationml/2006/main">
  <p:tag name="AS_UNIQUEID" val="3833"/>
</p:tagLst>
</file>

<file path=ppt/tags/tag473.xml><?xml version="1.0" encoding="utf-8"?>
<p:tagLst xmlns:p="http://schemas.openxmlformats.org/presentationml/2006/main">
  <p:tag name="AS_UNIQUEID" val="3834"/>
</p:tagLst>
</file>

<file path=ppt/tags/tag474.xml><?xml version="1.0" encoding="utf-8"?>
<p:tagLst xmlns:p="http://schemas.openxmlformats.org/presentationml/2006/main">
  <p:tag name="AS_UNIQUEID" val="3835"/>
</p:tagLst>
</file>

<file path=ppt/tags/tag475.xml><?xml version="1.0" encoding="utf-8"?>
<p:tagLst xmlns:p="http://schemas.openxmlformats.org/presentationml/2006/main">
  <p:tag name="AS_UNIQUEID" val="3836"/>
</p:tagLst>
</file>

<file path=ppt/tags/tag476.xml><?xml version="1.0" encoding="utf-8"?>
<p:tagLst xmlns:p="http://schemas.openxmlformats.org/presentationml/2006/main">
  <p:tag name="AS_UNIQUEID" val="3837"/>
</p:tagLst>
</file>

<file path=ppt/tags/tag477.xml><?xml version="1.0" encoding="utf-8"?>
<p:tagLst xmlns:p="http://schemas.openxmlformats.org/presentationml/2006/main">
  <p:tag name="AS_UNIQUEID" val="3838"/>
</p:tagLst>
</file>

<file path=ppt/tags/tag478.xml><?xml version="1.0" encoding="utf-8"?>
<p:tagLst xmlns:p="http://schemas.openxmlformats.org/presentationml/2006/main">
  <p:tag name="AS_UNIQUEID" val="3839"/>
</p:tagLst>
</file>

<file path=ppt/tags/tag479.xml><?xml version="1.0" encoding="utf-8"?>
<p:tagLst xmlns:p="http://schemas.openxmlformats.org/presentationml/2006/main">
  <p:tag name="AS_UNIQUEID" val="3840"/>
</p:tagLst>
</file>

<file path=ppt/tags/tag48.xml><?xml version="1.0" encoding="utf-8"?>
<p:tagLst xmlns:p="http://schemas.openxmlformats.org/presentationml/2006/main">
  <p:tag name="AS_UNIQUEID" val="3535"/>
</p:tagLst>
</file>

<file path=ppt/tags/tag480.xml><?xml version="1.0" encoding="utf-8"?>
<p:tagLst xmlns:p="http://schemas.openxmlformats.org/presentationml/2006/main">
  <p:tag name="AS_UNIQUEID" val="3841"/>
</p:tagLst>
</file>

<file path=ppt/tags/tag481.xml><?xml version="1.0" encoding="utf-8"?>
<p:tagLst xmlns:p="http://schemas.openxmlformats.org/presentationml/2006/main">
  <p:tag name="AS_UNIQUEID" val="3842"/>
</p:tagLst>
</file>

<file path=ppt/tags/tag482.xml><?xml version="1.0" encoding="utf-8"?>
<p:tagLst xmlns:p="http://schemas.openxmlformats.org/presentationml/2006/main">
  <p:tag name="AS_UNIQUEID" val="3843"/>
</p:tagLst>
</file>

<file path=ppt/tags/tag483.xml><?xml version="1.0" encoding="utf-8"?>
<p:tagLst xmlns:p="http://schemas.openxmlformats.org/presentationml/2006/main">
  <p:tag name="AS_UNIQUEID" val="3844"/>
</p:tagLst>
</file>

<file path=ppt/tags/tag484.xml><?xml version="1.0" encoding="utf-8"?>
<p:tagLst xmlns:p="http://schemas.openxmlformats.org/presentationml/2006/main">
  <p:tag name="AS_UNIQUEID" val="3845"/>
</p:tagLst>
</file>

<file path=ppt/tags/tag485.xml><?xml version="1.0" encoding="utf-8"?>
<p:tagLst xmlns:p="http://schemas.openxmlformats.org/presentationml/2006/main">
  <p:tag name="AS_UNIQUEID" val="3846"/>
</p:tagLst>
</file>

<file path=ppt/tags/tag486.xml><?xml version="1.0" encoding="utf-8"?>
<p:tagLst xmlns:p="http://schemas.openxmlformats.org/presentationml/2006/main">
  <p:tag name="AS_UNIQUEID" val="3847"/>
</p:tagLst>
</file>

<file path=ppt/tags/tag487.xml><?xml version="1.0" encoding="utf-8"?>
<p:tagLst xmlns:p="http://schemas.openxmlformats.org/presentationml/2006/main">
  <p:tag name="AS_UNIQUEID" val="3848"/>
</p:tagLst>
</file>

<file path=ppt/tags/tag488.xml><?xml version="1.0" encoding="utf-8"?>
<p:tagLst xmlns:p="http://schemas.openxmlformats.org/presentationml/2006/main">
  <p:tag name="AS_UNIQUEID" val="3849"/>
</p:tagLst>
</file>

<file path=ppt/tags/tag489.xml><?xml version="1.0" encoding="utf-8"?>
<p:tagLst xmlns:p="http://schemas.openxmlformats.org/presentationml/2006/main">
  <p:tag name="AS_UNIQUEID" val="3850"/>
</p:tagLst>
</file>

<file path=ppt/tags/tag49.xml><?xml version="1.0" encoding="utf-8"?>
<p:tagLst xmlns:p="http://schemas.openxmlformats.org/presentationml/2006/main">
  <p:tag name="AS_UNIQUEID" val="3536"/>
</p:tagLst>
</file>

<file path=ppt/tags/tag490.xml><?xml version="1.0" encoding="utf-8"?>
<p:tagLst xmlns:p="http://schemas.openxmlformats.org/presentationml/2006/main">
  <p:tag name="AS_UNIQUEID" val="3851"/>
</p:tagLst>
</file>

<file path=ppt/tags/tag491.xml><?xml version="1.0" encoding="utf-8"?>
<p:tagLst xmlns:p="http://schemas.openxmlformats.org/presentationml/2006/main">
  <p:tag name="AS_UNIQUEID" val="3852"/>
</p:tagLst>
</file>

<file path=ppt/tags/tag492.xml><?xml version="1.0" encoding="utf-8"?>
<p:tagLst xmlns:p="http://schemas.openxmlformats.org/presentationml/2006/main">
  <p:tag name="AS_UNIQUEID" val="3853"/>
</p:tagLst>
</file>

<file path=ppt/tags/tag493.xml><?xml version="1.0" encoding="utf-8"?>
<p:tagLst xmlns:p="http://schemas.openxmlformats.org/presentationml/2006/main">
  <p:tag name="AS_UNIQUEID" val="3854"/>
</p:tagLst>
</file>

<file path=ppt/tags/tag494.xml><?xml version="1.0" encoding="utf-8"?>
<p:tagLst xmlns:p="http://schemas.openxmlformats.org/presentationml/2006/main">
  <p:tag name="AS_UNIQUEID" val="3855"/>
</p:tagLst>
</file>

<file path=ppt/tags/tag495.xml><?xml version="1.0" encoding="utf-8"?>
<p:tagLst xmlns:p="http://schemas.openxmlformats.org/presentationml/2006/main">
  <p:tag name="AS_UNIQUEID" val="3856"/>
</p:tagLst>
</file>

<file path=ppt/tags/tag496.xml><?xml version="1.0" encoding="utf-8"?>
<p:tagLst xmlns:p="http://schemas.openxmlformats.org/presentationml/2006/main">
  <p:tag name="AS_UNIQUEID" val="3857"/>
</p:tagLst>
</file>

<file path=ppt/tags/tag497.xml><?xml version="1.0" encoding="utf-8"?>
<p:tagLst xmlns:p="http://schemas.openxmlformats.org/presentationml/2006/main">
  <p:tag name="AS_UNIQUEID" val="3858"/>
</p:tagLst>
</file>

<file path=ppt/tags/tag498.xml><?xml version="1.0" encoding="utf-8"?>
<p:tagLst xmlns:p="http://schemas.openxmlformats.org/presentationml/2006/main">
  <p:tag name="AS_UNIQUEID" val="3859"/>
</p:tagLst>
</file>

<file path=ppt/tags/tag499.xml><?xml version="1.0" encoding="utf-8"?>
<p:tagLst xmlns:p="http://schemas.openxmlformats.org/presentationml/2006/main">
  <p:tag name="AS_UNIQUEID" val="3860"/>
</p:tagLst>
</file>

<file path=ppt/tags/tag5.xml><?xml version="1.0" encoding="utf-8"?>
<p:tagLst xmlns:p="http://schemas.openxmlformats.org/presentationml/2006/main">
  <p:tag name="AS_UNIQUEID" val="3492"/>
</p:tagLst>
</file>

<file path=ppt/tags/tag50.xml><?xml version="1.0" encoding="utf-8"?>
<p:tagLst xmlns:p="http://schemas.openxmlformats.org/presentationml/2006/main">
  <p:tag name="AS_UNIQUEID" val="3537"/>
</p:tagLst>
</file>

<file path=ppt/tags/tag500.xml><?xml version="1.0" encoding="utf-8"?>
<p:tagLst xmlns:p="http://schemas.openxmlformats.org/presentationml/2006/main">
  <p:tag name="AS_UNIQUEID" val="3861"/>
</p:tagLst>
</file>

<file path=ppt/tags/tag501.xml><?xml version="1.0" encoding="utf-8"?>
<p:tagLst xmlns:p="http://schemas.openxmlformats.org/presentationml/2006/main">
  <p:tag name="AS_UNIQUEID" val="3862"/>
</p:tagLst>
</file>

<file path=ppt/tags/tag502.xml><?xml version="1.0" encoding="utf-8"?>
<p:tagLst xmlns:p="http://schemas.openxmlformats.org/presentationml/2006/main">
  <p:tag name="AS_UNIQUEID" val="3863"/>
</p:tagLst>
</file>

<file path=ppt/tags/tag503.xml><?xml version="1.0" encoding="utf-8"?>
<p:tagLst xmlns:p="http://schemas.openxmlformats.org/presentationml/2006/main">
  <p:tag name="AS_UNIQUEID" val="3864"/>
</p:tagLst>
</file>

<file path=ppt/tags/tag504.xml><?xml version="1.0" encoding="utf-8"?>
<p:tagLst xmlns:p="http://schemas.openxmlformats.org/presentationml/2006/main">
  <p:tag name="AS_UNIQUEID" val="3865"/>
</p:tagLst>
</file>

<file path=ppt/tags/tag505.xml><?xml version="1.0" encoding="utf-8"?>
<p:tagLst xmlns:p="http://schemas.openxmlformats.org/presentationml/2006/main">
  <p:tag name="AS_UNIQUEID" val="3866"/>
</p:tagLst>
</file>

<file path=ppt/tags/tag506.xml><?xml version="1.0" encoding="utf-8"?>
<p:tagLst xmlns:p="http://schemas.openxmlformats.org/presentationml/2006/main">
  <p:tag name="AS_UNIQUEID" val="3867"/>
</p:tagLst>
</file>

<file path=ppt/tags/tag507.xml><?xml version="1.0" encoding="utf-8"?>
<p:tagLst xmlns:p="http://schemas.openxmlformats.org/presentationml/2006/main">
  <p:tag name="AS_UNIQUEID" val="3868"/>
</p:tagLst>
</file>

<file path=ppt/tags/tag508.xml><?xml version="1.0" encoding="utf-8"?>
<p:tagLst xmlns:p="http://schemas.openxmlformats.org/presentationml/2006/main">
  <p:tag name="AS_UNIQUEID" val="3869"/>
  <p:tag name="PA" val="v5.2.11"/>
</p:tagLst>
</file>

<file path=ppt/tags/tag509.xml><?xml version="1.0" encoding="utf-8"?>
<p:tagLst xmlns:p="http://schemas.openxmlformats.org/presentationml/2006/main">
  <p:tag name="AS_UNIQUEID" val="3870"/>
</p:tagLst>
</file>

<file path=ppt/tags/tag51.xml><?xml version="1.0" encoding="utf-8"?>
<p:tagLst xmlns:p="http://schemas.openxmlformats.org/presentationml/2006/main">
  <p:tag name="AS_UNIQUEID" val="3538"/>
</p:tagLst>
</file>

<file path=ppt/tags/tag510.xml><?xml version="1.0" encoding="utf-8"?>
<p:tagLst xmlns:p="http://schemas.openxmlformats.org/presentationml/2006/main">
  <p:tag name="AS_UNIQUEID" val="3871"/>
</p:tagLst>
</file>

<file path=ppt/tags/tag511.xml><?xml version="1.0" encoding="utf-8"?>
<p:tagLst xmlns:p="http://schemas.openxmlformats.org/presentationml/2006/main">
  <p:tag name="AS_UNIQUEID" val="3872"/>
</p:tagLst>
</file>

<file path=ppt/tags/tag512.xml><?xml version="1.0" encoding="utf-8"?>
<p:tagLst xmlns:p="http://schemas.openxmlformats.org/presentationml/2006/main">
  <p:tag name="AS_UNIQUEID" val="3873"/>
</p:tagLst>
</file>

<file path=ppt/tags/tag513.xml><?xml version="1.0" encoding="utf-8"?>
<p:tagLst xmlns:p="http://schemas.openxmlformats.org/presentationml/2006/main">
  <p:tag name="AS_UNIQUEID" val="3874"/>
</p:tagLst>
</file>

<file path=ppt/tags/tag514.xml><?xml version="1.0" encoding="utf-8"?>
<p:tagLst xmlns:p="http://schemas.openxmlformats.org/presentationml/2006/main">
  <p:tag name="AS_UNIQUEID" val="3875"/>
</p:tagLst>
</file>

<file path=ppt/tags/tag515.xml><?xml version="1.0" encoding="utf-8"?>
<p:tagLst xmlns:p="http://schemas.openxmlformats.org/presentationml/2006/main">
  <p:tag name="AS_UNIQUEID" val="3876"/>
</p:tagLst>
</file>

<file path=ppt/tags/tag516.xml><?xml version="1.0" encoding="utf-8"?>
<p:tagLst xmlns:p="http://schemas.openxmlformats.org/presentationml/2006/main">
  <p:tag name="AS_UNIQUEID" val="3877"/>
</p:tagLst>
</file>

<file path=ppt/tags/tag517.xml><?xml version="1.0" encoding="utf-8"?>
<p:tagLst xmlns:p="http://schemas.openxmlformats.org/presentationml/2006/main">
  <p:tag name="AS_UNIQUEID" val="3878"/>
</p:tagLst>
</file>

<file path=ppt/tags/tag518.xml><?xml version="1.0" encoding="utf-8"?>
<p:tagLst xmlns:p="http://schemas.openxmlformats.org/presentationml/2006/main">
  <p:tag name="AS_UNIQUEID" val="3879"/>
</p:tagLst>
</file>

<file path=ppt/tags/tag519.xml><?xml version="1.0" encoding="utf-8"?>
<p:tagLst xmlns:p="http://schemas.openxmlformats.org/presentationml/2006/main">
  <p:tag name="AS_UNIQUEID" val="3880"/>
  <p:tag name="PA" val="v5.2.11"/>
</p:tagLst>
</file>

<file path=ppt/tags/tag52.xml><?xml version="1.0" encoding="utf-8"?>
<p:tagLst xmlns:p="http://schemas.openxmlformats.org/presentationml/2006/main">
  <p:tag name="AS_UNIQUEID" val="3539"/>
</p:tagLst>
</file>

<file path=ppt/tags/tag520.xml><?xml version="1.0" encoding="utf-8"?>
<p:tagLst xmlns:p="http://schemas.openxmlformats.org/presentationml/2006/main">
  <p:tag name="AS_UNIQUEID" val="3881"/>
  <p:tag name="PA" val="v5.2.11"/>
</p:tagLst>
</file>

<file path=ppt/tags/tag521.xml><?xml version="1.0" encoding="utf-8"?>
<p:tagLst xmlns:p="http://schemas.openxmlformats.org/presentationml/2006/main">
  <p:tag name="AS_UNIQUEID" val="3882"/>
  <p:tag name="PA" val="v5.2.11"/>
</p:tagLst>
</file>

<file path=ppt/tags/tag522.xml><?xml version="1.0" encoding="utf-8"?>
<p:tagLst xmlns:p="http://schemas.openxmlformats.org/presentationml/2006/main">
  <p:tag name="AS_UNIQUEID" val="3883"/>
  <p:tag name="PA" val="v5.2.11"/>
</p:tagLst>
</file>

<file path=ppt/tags/tag523.xml><?xml version="1.0" encoding="utf-8"?>
<p:tagLst xmlns:p="http://schemas.openxmlformats.org/presentationml/2006/main">
  <p:tag name="AS_UNIQUEID" val="3884"/>
  <p:tag name="PA" val="v5.2.11"/>
</p:tagLst>
</file>

<file path=ppt/tags/tag524.xml><?xml version="1.0" encoding="utf-8"?>
<p:tagLst xmlns:p="http://schemas.openxmlformats.org/presentationml/2006/main">
  <p:tag name="AS_UNIQUEID" val="3885"/>
  <p:tag name="PA" val="v5.2.11"/>
</p:tagLst>
</file>

<file path=ppt/tags/tag525.xml><?xml version="1.0" encoding="utf-8"?>
<p:tagLst xmlns:p="http://schemas.openxmlformats.org/presentationml/2006/main">
  <p:tag name="AS_UNIQUEID" val="3886"/>
  <p:tag name="PA" val="v5.2.11"/>
</p:tagLst>
</file>

<file path=ppt/tags/tag526.xml><?xml version="1.0" encoding="utf-8"?>
<p:tagLst xmlns:p="http://schemas.openxmlformats.org/presentationml/2006/main">
  <p:tag name="AS_UNIQUEID" val="3887"/>
  <p:tag name="PA" val="v5.2.11"/>
</p:tagLst>
</file>

<file path=ppt/tags/tag527.xml><?xml version="1.0" encoding="utf-8"?>
<p:tagLst xmlns:p="http://schemas.openxmlformats.org/presentationml/2006/main">
  <p:tag name="AS_UNIQUEID" val="3888"/>
</p:tagLst>
</file>

<file path=ppt/tags/tag528.xml><?xml version="1.0" encoding="utf-8"?>
<p:tagLst xmlns:p="http://schemas.openxmlformats.org/presentationml/2006/main">
  <p:tag name="AS_UNIQUEID" val="3889"/>
  <p:tag name="PA" val="v5.2.11"/>
</p:tagLst>
</file>

<file path=ppt/tags/tag529.xml><?xml version="1.0" encoding="utf-8"?>
<p:tagLst xmlns:p="http://schemas.openxmlformats.org/presentationml/2006/main">
  <p:tag name="AS_UNIQUEID" val="3890"/>
</p:tagLst>
</file>

<file path=ppt/tags/tag53.xml><?xml version="1.0" encoding="utf-8"?>
<p:tagLst xmlns:p="http://schemas.openxmlformats.org/presentationml/2006/main">
  <p:tag name="AS_UNIQUEID" val="3540"/>
</p:tagLst>
</file>

<file path=ppt/tags/tag530.xml><?xml version="1.0" encoding="utf-8"?>
<p:tagLst xmlns:p="http://schemas.openxmlformats.org/presentationml/2006/main">
  <p:tag name="AS_UNIQUEID" val="4050"/>
</p:tagLst>
</file>

<file path=ppt/tags/tag531.xml><?xml version="1.0" encoding="utf-8"?>
<p:tagLst xmlns:p="http://schemas.openxmlformats.org/presentationml/2006/main">
  <p:tag name="AS_UNIQUEID" val="3891"/>
</p:tagLst>
</file>

<file path=ppt/tags/tag532.xml><?xml version="1.0" encoding="utf-8"?>
<p:tagLst xmlns:p="http://schemas.openxmlformats.org/presentationml/2006/main">
  <p:tag name="AS_UNIQUEID" val="3892"/>
</p:tagLst>
</file>

<file path=ppt/tags/tag533.xml><?xml version="1.0" encoding="utf-8"?>
<p:tagLst xmlns:p="http://schemas.openxmlformats.org/presentationml/2006/main">
  <p:tag name="AS_UNIQUEID" val="3893"/>
</p:tagLst>
</file>

<file path=ppt/tags/tag534.xml><?xml version="1.0" encoding="utf-8"?>
<p:tagLst xmlns:p="http://schemas.openxmlformats.org/presentationml/2006/main">
  <p:tag name="AS_UNIQUEID" val="3894"/>
</p:tagLst>
</file>

<file path=ppt/tags/tag535.xml><?xml version="1.0" encoding="utf-8"?>
<p:tagLst xmlns:p="http://schemas.openxmlformats.org/presentationml/2006/main">
  <p:tag name="AS_UNIQUEID" val="3895"/>
</p:tagLst>
</file>

<file path=ppt/tags/tag536.xml><?xml version="1.0" encoding="utf-8"?>
<p:tagLst xmlns:p="http://schemas.openxmlformats.org/presentationml/2006/main">
  <p:tag name="AS_UNIQUEID" val="3896"/>
</p:tagLst>
</file>

<file path=ppt/tags/tag537.xml><?xml version="1.0" encoding="utf-8"?>
<p:tagLst xmlns:p="http://schemas.openxmlformats.org/presentationml/2006/main">
  <p:tag name="AS_UNIQUEID" val="3897"/>
</p:tagLst>
</file>

<file path=ppt/tags/tag538.xml><?xml version="1.0" encoding="utf-8"?>
<p:tagLst xmlns:p="http://schemas.openxmlformats.org/presentationml/2006/main">
  <p:tag name="AS_UNIQUEID" val="3898"/>
</p:tagLst>
</file>

<file path=ppt/tags/tag539.xml><?xml version="1.0" encoding="utf-8"?>
<p:tagLst xmlns:p="http://schemas.openxmlformats.org/presentationml/2006/main">
  <p:tag name="AS_UNIQUEID" val="3899"/>
</p:tagLst>
</file>

<file path=ppt/tags/tag54.xml><?xml version="1.0" encoding="utf-8"?>
<p:tagLst xmlns:p="http://schemas.openxmlformats.org/presentationml/2006/main">
  <p:tag name="AS_UNIQUEID" val="3541"/>
</p:tagLst>
</file>

<file path=ppt/tags/tag540.xml><?xml version="1.0" encoding="utf-8"?>
<p:tagLst xmlns:p="http://schemas.openxmlformats.org/presentationml/2006/main">
  <p:tag name="AS_UNIQUEID" val="3900"/>
</p:tagLst>
</file>

<file path=ppt/tags/tag541.xml><?xml version="1.0" encoding="utf-8"?>
<p:tagLst xmlns:p="http://schemas.openxmlformats.org/presentationml/2006/main">
  <p:tag name="AS_UNIQUEID" val="3901"/>
</p:tagLst>
</file>

<file path=ppt/tags/tag542.xml><?xml version="1.0" encoding="utf-8"?>
<p:tagLst xmlns:p="http://schemas.openxmlformats.org/presentationml/2006/main">
  <p:tag name="AS_UNIQUEID" val="3902"/>
</p:tagLst>
</file>

<file path=ppt/tags/tag543.xml><?xml version="1.0" encoding="utf-8"?>
<p:tagLst xmlns:p="http://schemas.openxmlformats.org/presentationml/2006/main">
  <p:tag name="AS_UNIQUEID" val="3903"/>
</p:tagLst>
</file>

<file path=ppt/tags/tag544.xml><?xml version="1.0" encoding="utf-8"?>
<p:tagLst xmlns:p="http://schemas.openxmlformats.org/presentationml/2006/main">
  <p:tag name="AS_UNIQUEID" val="3904"/>
</p:tagLst>
</file>

<file path=ppt/tags/tag545.xml><?xml version="1.0" encoding="utf-8"?>
<p:tagLst xmlns:p="http://schemas.openxmlformats.org/presentationml/2006/main">
  <p:tag name="AS_UNIQUEID" val="3905"/>
</p:tagLst>
</file>

<file path=ppt/tags/tag546.xml><?xml version="1.0" encoding="utf-8"?>
<p:tagLst xmlns:p="http://schemas.openxmlformats.org/presentationml/2006/main">
  <p:tag name="AS_UNIQUEID" val="3906"/>
</p:tagLst>
</file>

<file path=ppt/tags/tag547.xml><?xml version="1.0" encoding="utf-8"?>
<p:tagLst xmlns:p="http://schemas.openxmlformats.org/presentationml/2006/main">
  <p:tag name="AS_UNIQUEID" val="3907"/>
</p:tagLst>
</file>

<file path=ppt/tags/tag548.xml><?xml version="1.0" encoding="utf-8"?>
<p:tagLst xmlns:p="http://schemas.openxmlformats.org/presentationml/2006/main">
  <p:tag name="AS_UNIQUEID" val="3908"/>
</p:tagLst>
</file>

<file path=ppt/tags/tag549.xml><?xml version="1.0" encoding="utf-8"?>
<p:tagLst xmlns:p="http://schemas.openxmlformats.org/presentationml/2006/main">
  <p:tag name="AS_UNIQUEID" val="3909"/>
</p:tagLst>
</file>

<file path=ppt/tags/tag55.xml><?xml version="1.0" encoding="utf-8"?>
<p:tagLst xmlns:p="http://schemas.openxmlformats.org/presentationml/2006/main">
  <p:tag name="AS_UNIQUEID" val="3542"/>
</p:tagLst>
</file>

<file path=ppt/tags/tag550.xml><?xml version="1.0" encoding="utf-8"?>
<p:tagLst xmlns:p="http://schemas.openxmlformats.org/presentationml/2006/main">
  <p:tag name="AS_UNIQUEID" val="3910"/>
</p:tagLst>
</file>

<file path=ppt/tags/tag551.xml><?xml version="1.0" encoding="utf-8"?>
<p:tagLst xmlns:p="http://schemas.openxmlformats.org/presentationml/2006/main">
  <p:tag name="AS_UNIQUEID" val="3911"/>
</p:tagLst>
</file>

<file path=ppt/tags/tag552.xml><?xml version="1.0" encoding="utf-8"?>
<p:tagLst xmlns:p="http://schemas.openxmlformats.org/presentationml/2006/main">
  <p:tag name="AS_UNIQUEID" val="3912"/>
</p:tagLst>
</file>

<file path=ppt/tags/tag553.xml><?xml version="1.0" encoding="utf-8"?>
<p:tagLst xmlns:p="http://schemas.openxmlformats.org/presentationml/2006/main">
  <p:tag name="AS_UNIQUEID" val="412"/>
</p:tagLst>
</file>

<file path=ppt/tags/tag554.xml><?xml version="1.0" encoding="utf-8"?>
<p:tagLst xmlns:p="http://schemas.openxmlformats.org/presentationml/2006/main">
  <p:tag name="AS_UNIQUEID" val="413"/>
</p:tagLst>
</file>

<file path=ppt/tags/tag555.xml><?xml version="1.0" encoding="utf-8"?>
<p:tagLst xmlns:p="http://schemas.openxmlformats.org/presentationml/2006/main">
  <p:tag name="AS_UNIQUEID" val="414"/>
</p:tagLst>
</file>

<file path=ppt/tags/tag556.xml><?xml version="1.0" encoding="utf-8"?>
<p:tagLst xmlns:p="http://schemas.openxmlformats.org/presentationml/2006/main">
  <p:tag name="AS_UNIQUEID" val="417"/>
</p:tagLst>
</file>

<file path=ppt/tags/tag557.xml><?xml version="1.0" encoding="utf-8"?>
<p:tagLst xmlns:p="http://schemas.openxmlformats.org/presentationml/2006/main">
  <p:tag name="AS_UNIQUEID" val="418"/>
</p:tagLst>
</file>

<file path=ppt/tags/tag558.xml><?xml version="1.0" encoding="utf-8"?>
<p:tagLst xmlns:p="http://schemas.openxmlformats.org/presentationml/2006/main">
  <p:tag name="AS_UNIQUEID" val="419"/>
</p:tagLst>
</file>

<file path=ppt/tags/tag559.xml><?xml version="1.0" encoding="utf-8"?>
<p:tagLst xmlns:p="http://schemas.openxmlformats.org/presentationml/2006/main">
  <p:tag name="AS_UNIQUEID" val="3913"/>
</p:tagLst>
</file>

<file path=ppt/tags/tag56.xml><?xml version="1.0" encoding="utf-8"?>
<p:tagLst xmlns:p="http://schemas.openxmlformats.org/presentationml/2006/main">
  <p:tag name="AS_UNIQUEID" val="3543"/>
</p:tagLst>
</file>

<file path=ppt/tags/tag560.xml><?xml version="1.0" encoding="utf-8"?>
<p:tagLst xmlns:p="http://schemas.openxmlformats.org/presentationml/2006/main">
  <p:tag name="AS_UNIQUEID" val="3914"/>
</p:tagLst>
</file>

<file path=ppt/tags/tag561.xml><?xml version="1.0" encoding="utf-8"?>
<p:tagLst xmlns:p="http://schemas.openxmlformats.org/presentationml/2006/main">
  <p:tag name="AS_UNIQUEID" val="3915"/>
</p:tagLst>
</file>

<file path=ppt/tags/tag562.xml><?xml version="1.0" encoding="utf-8"?>
<p:tagLst xmlns:p="http://schemas.openxmlformats.org/presentationml/2006/main">
  <p:tag name="AS_UNIQUEID" val="3916"/>
</p:tagLst>
</file>

<file path=ppt/tags/tag563.xml><?xml version="1.0" encoding="utf-8"?>
<p:tagLst xmlns:p="http://schemas.openxmlformats.org/presentationml/2006/main">
  <p:tag name="AS_UNIQUEID" val="3917"/>
</p:tagLst>
</file>

<file path=ppt/tags/tag564.xml><?xml version="1.0" encoding="utf-8"?>
<p:tagLst xmlns:p="http://schemas.openxmlformats.org/presentationml/2006/main">
  <p:tag name="AS_UNIQUEID" val="3918"/>
</p:tagLst>
</file>

<file path=ppt/tags/tag565.xml><?xml version="1.0" encoding="utf-8"?>
<p:tagLst xmlns:p="http://schemas.openxmlformats.org/presentationml/2006/main">
  <p:tag name="AS_UNIQUEID" val="3919"/>
</p:tagLst>
</file>

<file path=ppt/tags/tag566.xml><?xml version="1.0" encoding="utf-8"?>
<p:tagLst xmlns:p="http://schemas.openxmlformats.org/presentationml/2006/main">
  <p:tag name="AS_UNIQUEID" val="3920"/>
</p:tagLst>
</file>

<file path=ppt/tags/tag567.xml><?xml version="1.0" encoding="utf-8"?>
<p:tagLst xmlns:p="http://schemas.openxmlformats.org/presentationml/2006/main">
  <p:tag name="AS_UNIQUEID" val="3921"/>
</p:tagLst>
</file>

<file path=ppt/tags/tag568.xml><?xml version="1.0" encoding="utf-8"?>
<p:tagLst xmlns:p="http://schemas.openxmlformats.org/presentationml/2006/main">
  <p:tag name="AS_UNIQUEID" val="3922"/>
</p:tagLst>
</file>

<file path=ppt/tags/tag569.xml><?xml version="1.0" encoding="utf-8"?>
<p:tagLst xmlns:p="http://schemas.openxmlformats.org/presentationml/2006/main">
  <p:tag name="AS_UNIQUEID" val="3923"/>
</p:tagLst>
</file>

<file path=ppt/tags/tag57.xml><?xml version="1.0" encoding="utf-8"?>
<p:tagLst xmlns:p="http://schemas.openxmlformats.org/presentationml/2006/main">
  <p:tag name="AS_UNIQUEID" val="3544"/>
</p:tagLst>
</file>

<file path=ppt/tags/tag570.xml><?xml version="1.0" encoding="utf-8"?>
<p:tagLst xmlns:p="http://schemas.openxmlformats.org/presentationml/2006/main">
  <p:tag name="AS_UNIQUEID" val="3924"/>
</p:tagLst>
</file>

<file path=ppt/tags/tag571.xml><?xml version="1.0" encoding="utf-8"?>
<p:tagLst xmlns:p="http://schemas.openxmlformats.org/presentationml/2006/main">
  <p:tag name="AS_UNIQUEID" val="3925"/>
</p:tagLst>
</file>

<file path=ppt/tags/tag572.xml><?xml version="1.0" encoding="utf-8"?>
<p:tagLst xmlns:p="http://schemas.openxmlformats.org/presentationml/2006/main">
  <p:tag name="AS_UNIQUEID" val="3926"/>
</p:tagLst>
</file>

<file path=ppt/tags/tag573.xml><?xml version="1.0" encoding="utf-8"?>
<p:tagLst xmlns:p="http://schemas.openxmlformats.org/presentationml/2006/main">
  <p:tag name="AS_UNIQUEID" val="3927"/>
</p:tagLst>
</file>

<file path=ppt/tags/tag574.xml><?xml version="1.0" encoding="utf-8"?>
<p:tagLst xmlns:p="http://schemas.openxmlformats.org/presentationml/2006/main">
  <p:tag name="AS_UNIQUEID" val="3928"/>
</p:tagLst>
</file>

<file path=ppt/tags/tag575.xml><?xml version="1.0" encoding="utf-8"?>
<p:tagLst xmlns:p="http://schemas.openxmlformats.org/presentationml/2006/main">
  <p:tag name="AS_UNIQUEID" val="3929"/>
</p:tagLst>
</file>

<file path=ppt/tags/tag576.xml><?xml version="1.0" encoding="utf-8"?>
<p:tagLst xmlns:p="http://schemas.openxmlformats.org/presentationml/2006/main">
  <p:tag name="AS_UNIQUEID" val="3930"/>
</p:tagLst>
</file>

<file path=ppt/tags/tag577.xml><?xml version="1.0" encoding="utf-8"?>
<p:tagLst xmlns:p="http://schemas.openxmlformats.org/presentationml/2006/main">
  <p:tag name="AS_UNIQUEID" val="3931"/>
</p:tagLst>
</file>

<file path=ppt/tags/tag578.xml><?xml version="1.0" encoding="utf-8"?>
<p:tagLst xmlns:p="http://schemas.openxmlformats.org/presentationml/2006/main">
  <p:tag name="KSO_WM_TEMPLATE_CATEGORY" val="custom"/>
  <p:tag name="KSO_WM_TEMPLATE_INDEX" val="673"/>
</p:tagLst>
</file>

<file path=ppt/tags/tag579.xml><?xml version="1.0" encoding="utf-8"?>
<p:tagLst xmlns:p="http://schemas.openxmlformats.org/presentationml/2006/main">
  <p:tag name="AS_UNIQUEID" val="3932"/>
</p:tagLst>
</file>

<file path=ppt/tags/tag58.xml><?xml version="1.0" encoding="utf-8"?>
<p:tagLst xmlns:p="http://schemas.openxmlformats.org/presentationml/2006/main">
  <p:tag name="AS_UNIQUEID" val="3545"/>
</p:tagLst>
</file>

<file path=ppt/tags/tag580.xml><?xml version="1.0" encoding="utf-8"?>
<p:tagLst xmlns:p="http://schemas.openxmlformats.org/presentationml/2006/main">
  <p:tag name="AS_UNIQUEID" val="3933"/>
</p:tagLst>
</file>

<file path=ppt/tags/tag581.xml><?xml version="1.0" encoding="utf-8"?>
<p:tagLst xmlns:p="http://schemas.openxmlformats.org/presentationml/2006/main">
  <p:tag name="AS_UNIQUEID" val="3934"/>
</p:tagLst>
</file>

<file path=ppt/tags/tag582.xml><?xml version="1.0" encoding="utf-8"?>
<p:tagLst xmlns:p="http://schemas.openxmlformats.org/presentationml/2006/main">
  <p:tag name="AS_UNIQUEID" val="3935"/>
</p:tagLst>
</file>

<file path=ppt/tags/tag583.xml><?xml version="1.0" encoding="utf-8"?>
<p:tagLst xmlns:p="http://schemas.openxmlformats.org/presentationml/2006/main">
  <p:tag name="AS_UNIQUEID" val="3936"/>
</p:tagLst>
</file>

<file path=ppt/tags/tag584.xml><?xml version="1.0" encoding="utf-8"?>
<p:tagLst xmlns:p="http://schemas.openxmlformats.org/presentationml/2006/main">
  <p:tag name="AS_UNIQUEID" val="3937"/>
</p:tagLst>
</file>

<file path=ppt/tags/tag585.xml><?xml version="1.0" encoding="utf-8"?>
<p:tagLst xmlns:p="http://schemas.openxmlformats.org/presentationml/2006/main">
  <p:tag name="AS_UNIQUEID" val="3938"/>
</p:tagLst>
</file>

<file path=ppt/tags/tag586.xml><?xml version="1.0" encoding="utf-8"?>
<p:tagLst xmlns:p="http://schemas.openxmlformats.org/presentationml/2006/main">
  <p:tag name="AS_UNIQUEID" val="3939"/>
</p:tagLst>
</file>

<file path=ppt/tags/tag587.xml><?xml version="1.0" encoding="utf-8"?>
<p:tagLst xmlns:p="http://schemas.openxmlformats.org/presentationml/2006/main">
  <p:tag name="AS_UNIQUEID" val="3940"/>
</p:tagLst>
</file>

<file path=ppt/tags/tag588.xml><?xml version="1.0" encoding="utf-8"?>
<p:tagLst xmlns:p="http://schemas.openxmlformats.org/presentationml/2006/main">
  <p:tag name="AS_UNIQUEID" val="3941"/>
</p:tagLst>
</file>

<file path=ppt/tags/tag589.xml><?xml version="1.0" encoding="utf-8"?>
<p:tagLst xmlns:p="http://schemas.openxmlformats.org/presentationml/2006/main">
  <p:tag name="AS_UNIQUEID" val="3942"/>
</p:tagLst>
</file>

<file path=ppt/tags/tag59.xml><?xml version="1.0" encoding="utf-8"?>
<p:tagLst xmlns:p="http://schemas.openxmlformats.org/presentationml/2006/main">
  <p:tag name="AS_UNIQUEID" val="3546"/>
</p:tagLst>
</file>

<file path=ppt/tags/tag590.xml><?xml version="1.0" encoding="utf-8"?>
<p:tagLst xmlns:p="http://schemas.openxmlformats.org/presentationml/2006/main">
  <p:tag name="AS_UNIQUEID" val="3943"/>
</p:tagLst>
</file>

<file path=ppt/tags/tag591.xml><?xml version="1.0" encoding="utf-8"?>
<p:tagLst xmlns:p="http://schemas.openxmlformats.org/presentationml/2006/main">
  <p:tag name="AS_UNIQUEID" val="3944"/>
</p:tagLst>
</file>

<file path=ppt/tags/tag592.xml><?xml version="1.0" encoding="utf-8"?>
<p:tagLst xmlns:p="http://schemas.openxmlformats.org/presentationml/2006/main">
  <p:tag name="AS_UNIQUEID" val="1878"/>
</p:tagLst>
</file>

<file path=ppt/tags/tag593.xml><?xml version="1.0" encoding="utf-8"?>
<p:tagLst xmlns:p="http://schemas.openxmlformats.org/presentationml/2006/main">
  <p:tag name="AS_UNIQUEID" val="3945"/>
</p:tagLst>
</file>

<file path=ppt/tags/tag594.xml><?xml version="1.0" encoding="utf-8"?>
<p:tagLst xmlns:p="http://schemas.openxmlformats.org/presentationml/2006/main">
  <p:tag name="AS_UNIQUEID" val="3946"/>
</p:tagLst>
</file>

<file path=ppt/tags/tag595.xml><?xml version="1.0" encoding="utf-8"?>
<p:tagLst xmlns:p="http://schemas.openxmlformats.org/presentationml/2006/main">
  <p:tag name="AS_UNIQUEID" val="3947"/>
</p:tagLst>
</file>

<file path=ppt/tags/tag596.xml><?xml version="1.0" encoding="utf-8"?>
<p:tagLst xmlns:p="http://schemas.openxmlformats.org/presentationml/2006/main">
  <p:tag name="AS_UNIQUEID" val="3948"/>
</p:tagLst>
</file>

<file path=ppt/tags/tag597.xml><?xml version="1.0" encoding="utf-8"?>
<p:tagLst xmlns:p="http://schemas.openxmlformats.org/presentationml/2006/main">
  <p:tag name="AS_UNIQUEID" val="3949"/>
</p:tagLst>
</file>

<file path=ppt/tags/tag598.xml><?xml version="1.0" encoding="utf-8"?>
<p:tagLst xmlns:p="http://schemas.openxmlformats.org/presentationml/2006/main">
  <p:tag name="AS_UNIQUEID" val="3950"/>
</p:tagLst>
</file>

<file path=ppt/tags/tag599.xml><?xml version="1.0" encoding="utf-8"?>
<p:tagLst xmlns:p="http://schemas.openxmlformats.org/presentationml/2006/main">
  <p:tag name="AS_UNIQUEID" val="3951"/>
</p:tagLst>
</file>

<file path=ppt/tags/tag6.xml><?xml version="1.0" encoding="utf-8"?>
<p:tagLst xmlns:p="http://schemas.openxmlformats.org/presentationml/2006/main">
  <p:tag name="AS_UNIQUEID" val="3493"/>
</p:tagLst>
</file>

<file path=ppt/tags/tag60.xml><?xml version="1.0" encoding="utf-8"?>
<p:tagLst xmlns:p="http://schemas.openxmlformats.org/presentationml/2006/main">
  <p:tag name="AS_UNIQUEID" val="3547"/>
</p:tagLst>
</file>

<file path=ppt/tags/tag600.xml><?xml version="1.0" encoding="utf-8"?>
<p:tagLst xmlns:p="http://schemas.openxmlformats.org/presentationml/2006/main">
  <p:tag name="AS_UNIQUEID" val="3952"/>
</p:tagLst>
</file>

<file path=ppt/tags/tag601.xml><?xml version="1.0" encoding="utf-8"?>
<p:tagLst xmlns:p="http://schemas.openxmlformats.org/presentationml/2006/main">
  <p:tag name="AS_UNIQUEID" val="3953"/>
</p:tagLst>
</file>

<file path=ppt/tags/tag602.xml><?xml version="1.0" encoding="utf-8"?>
<p:tagLst xmlns:p="http://schemas.openxmlformats.org/presentationml/2006/main">
  <p:tag name="AS_UNIQUEID" val="3954"/>
</p:tagLst>
</file>

<file path=ppt/tags/tag603.xml><?xml version="1.0" encoding="utf-8"?>
<p:tagLst xmlns:p="http://schemas.openxmlformats.org/presentationml/2006/main">
  <p:tag name="AS_UNIQUEID" val="3955"/>
</p:tagLst>
</file>

<file path=ppt/tags/tag604.xml><?xml version="1.0" encoding="utf-8"?>
<p:tagLst xmlns:p="http://schemas.openxmlformats.org/presentationml/2006/main">
  <p:tag name="AS_UNIQUEID" val="3956"/>
</p:tagLst>
</file>

<file path=ppt/tags/tag605.xml><?xml version="1.0" encoding="utf-8"?>
<p:tagLst xmlns:p="http://schemas.openxmlformats.org/presentationml/2006/main">
  <p:tag name="AS_UNIQUEID" val="3957"/>
</p:tagLst>
</file>

<file path=ppt/tags/tag606.xml><?xml version="1.0" encoding="utf-8"?>
<p:tagLst xmlns:p="http://schemas.openxmlformats.org/presentationml/2006/main">
  <p:tag name="AS_UNIQUEID" val="3958"/>
</p:tagLst>
</file>

<file path=ppt/tags/tag607.xml><?xml version="1.0" encoding="utf-8"?>
<p:tagLst xmlns:p="http://schemas.openxmlformats.org/presentationml/2006/main">
  <p:tag name="AS_UNIQUEID" val="3959"/>
</p:tagLst>
</file>

<file path=ppt/tags/tag608.xml><?xml version="1.0" encoding="utf-8"?>
<p:tagLst xmlns:p="http://schemas.openxmlformats.org/presentationml/2006/main">
  <p:tag name="AS_UNIQUEID" val="3960"/>
</p:tagLst>
</file>

<file path=ppt/tags/tag609.xml><?xml version="1.0" encoding="utf-8"?>
<p:tagLst xmlns:p="http://schemas.openxmlformats.org/presentationml/2006/main">
  <p:tag name="AS_UNIQUEID" val="3961"/>
</p:tagLst>
</file>

<file path=ppt/tags/tag61.xml><?xml version="1.0" encoding="utf-8"?>
<p:tagLst xmlns:p="http://schemas.openxmlformats.org/presentationml/2006/main">
  <p:tag name="AS_UNIQUEID" val="3548"/>
</p:tagLst>
</file>

<file path=ppt/tags/tag610.xml><?xml version="1.0" encoding="utf-8"?>
<p:tagLst xmlns:p="http://schemas.openxmlformats.org/presentationml/2006/main">
  <p:tag name="AS_UNIQUEID" val="3962"/>
</p:tagLst>
</file>

<file path=ppt/tags/tag611.xml><?xml version="1.0" encoding="utf-8"?>
<p:tagLst xmlns:p="http://schemas.openxmlformats.org/presentationml/2006/main">
  <p:tag name="AS_UNIQUEID" val="3963"/>
</p:tagLst>
</file>

<file path=ppt/tags/tag612.xml><?xml version="1.0" encoding="utf-8"?>
<p:tagLst xmlns:p="http://schemas.openxmlformats.org/presentationml/2006/main">
  <p:tag name="AS_UNIQUEID" val="3964"/>
</p:tagLst>
</file>

<file path=ppt/tags/tag613.xml><?xml version="1.0" encoding="utf-8"?>
<p:tagLst xmlns:p="http://schemas.openxmlformats.org/presentationml/2006/main">
  <p:tag name="AS_UNIQUEID" val="3965"/>
</p:tagLst>
</file>

<file path=ppt/tags/tag614.xml><?xml version="1.0" encoding="utf-8"?>
<p:tagLst xmlns:p="http://schemas.openxmlformats.org/presentationml/2006/main">
  <p:tag name="AS_UNIQUEID" val="3966"/>
</p:tagLst>
</file>

<file path=ppt/tags/tag615.xml><?xml version="1.0" encoding="utf-8"?>
<p:tagLst xmlns:p="http://schemas.openxmlformats.org/presentationml/2006/main">
  <p:tag name="AS_UNIQUEID" val="3967"/>
</p:tagLst>
</file>

<file path=ppt/tags/tag616.xml><?xml version="1.0" encoding="utf-8"?>
<p:tagLst xmlns:p="http://schemas.openxmlformats.org/presentationml/2006/main">
  <p:tag name="AS_UNIQUEID" val="3968"/>
</p:tagLst>
</file>

<file path=ppt/tags/tag617.xml><?xml version="1.0" encoding="utf-8"?>
<p:tagLst xmlns:p="http://schemas.openxmlformats.org/presentationml/2006/main">
  <p:tag name="AS_UNIQUEID" val="3969"/>
</p:tagLst>
</file>

<file path=ppt/tags/tag618.xml><?xml version="1.0" encoding="utf-8"?>
<p:tagLst xmlns:p="http://schemas.openxmlformats.org/presentationml/2006/main">
  <p:tag name="AS_UNIQUEID" val="3970"/>
</p:tagLst>
</file>

<file path=ppt/tags/tag619.xml><?xml version="1.0" encoding="utf-8"?>
<p:tagLst xmlns:p="http://schemas.openxmlformats.org/presentationml/2006/main">
  <p:tag name="AS_UNIQUEID" val="3971"/>
</p:tagLst>
</file>

<file path=ppt/tags/tag62.xml><?xml version="1.0" encoding="utf-8"?>
<p:tagLst xmlns:p="http://schemas.openxmlformats.org/presentationml/2006/main">
  <p:tag name="AS_UNIQUEID" val="3549"/>
</p:tagLst>
</file>

<file path=ppt/tags/tag620.xml><?xml version="1.0" encoding="utf-8"?>
<p:tagLst xmlns:p="http://schemas.openxmlformats.org/presentationml/2006/main">
  <p:tag name="AS_UNIQUEID" val="3972"/>
</p:tagLst>
</file>

<file path=ppt/tags/tag621.xml><?xml version="1.0" encoding="utf-8"?>
<p:tagLst xmlns:p="http://schemas.openxmlformats.org/presentationml/2006/main">
  <p:tag name="AS_UNIQUEID" val="3973"/>
</p:tagLst>
</file>

<file path=ppt/tags/tag622.xml><?xml version="1.0" encoding="utf-8"?>
<p:tagLst xmlns:p="http://schemas.openxmlformats.org/presentationml/2006/main">
  <p:tag name="AS_UNIQUEID" val="3974"/>
</p:tagLst>
</file>

<file path=ppt/tags/tag623.xml><?xml version="1.0" encoding="utf-8"?>
<p:tagLst xmlns:p="http://schemas.openxmlformats.org/presentationml/2006/main">
  <p:tag name="AS_UNIQUEID" val="3975"/>
</p:tagLst>
</file>

<file path=ppt/tags/tag624.xml><?xml version="1.0" encoding="utf-8"?>
<p:tagLst xmlns:p="http://schemas.openxmlformats.org/presentationml/2006/main">
  <p:tag name="AS_UNIQUEID" val="3976"/>
</p:tagLst>
</file>

<file path=ppt/tags/tag625.xml><?xml version="1.0" encoding="utf-8"?>
<p:tagLst xmlns:p="http://schemas.openxmlformats.org/presentationml/2006/main">
  <p:tag name="AS_UNIQUEID" val="3977"/>
</p:tagLst>
</file>

<file path=ppt/tags/tag626.xml><?xml version="1.0" encoding="utf-8"?>
<p:tagLst xmlns:p="http://schemas.openxmlformats.org/presentationml/2006/main">
  <p:tag name="AS_UNIQUEID" val="3978"/>
</p:tagLst>
</file>

<file path=ppt/tags/tag627.xml><?xml version="1.0" encoding="utf-8"?>
<p:tagLst xmlns:p="http://schemas.openxmlformats.org/presentationml/2006/main">
  <p:tag name="AS_UNIQUEID" val="3979"/>
</p:tagLst>
</file>

<file path=ppt/tags/tag628.xml><?xml version="1.0" encoding="utf-8"?>
<p:tagLst xmlns:p="http://schemas.openxmlformats.org/presentationml/2006/main">
  <p:tag name="AS_UNIQUEID" val="3980"/>
</p:tagLst>
</file>

<file path=ppt/tags/tag629.xml><?xml version="1.0" encoding="utf-8"?>
<p:tagLst xmlns:p="http://schemas.openxmlformats.org/presentationml/2006/main">
  <p:tag name="AS_UNIQUEID" val="3981"/>
</p:tagLst>
</file>

<file path=ppt/tags/tag63.xml><?xml version="1.0" encoding="utf-8"?>
<p:tagLst xmlns:p="http://schemas.openxmlformats.org/presentationml/2006/main">
  <p:tag name="AS_UNIQUEID" val="3550"/>
</p:tagLst>
</file>

<file path=ppt/tags/tag630.xml><?xml version="1.0" encoding="utf-8"?>
<p:tagLst xmlns:p="http://schemas.openxmlformats.org/presentationml/2006/main">
  <p:tag name="AS_UNIQUEID" val="3982"/>
</p:tagLst>
</file>

<file path=ppt/tags/tag631.xml><?xml version="1.0" encoding="utf-8"?>
<p:tagLst xmlns:p="http://schemas.openxmlformats.org/presentationml/2006/main">
  <p:tag name="AS_UNIQUEID" val="3983"/>
</p:tagLst>
</file>

<file path=ppt/tags/tag632.xml><?xml version="1.0" encoding="utf-8"?>
<p:tagLst xmlns:p="http://schemas.openxmlformats.org/presentationml/2006/main">
  <p:tag name="AS_UNIQUEID" val="3984"/>
</p:tagLst>
</file>

<file path=ppt/tags/tag633.xml><?xml version="1.0" encoding="utf-8"?>
<p:tagLst xmlns:p="http://schemas.openxmlformats.org/presentationml/2006/main">
  <p:tag name="AS_UNIQUEID" val="3985"/>
</p:tagLst>
</file>

<file path=ppt/tags/tag634.xml><?xml version="1.0" encoding="utf-8"?>
<p:tagLst xmlns:p="http://schemas.openxmlformats.org/presentationml/2006/main">
  <p:tag name="AS_UNIQUEID" val="3986"/>
</p:tagLst>
</file>

<file path=ppt/tags/tag635.xml><?xml version="1.0" encoding="utf-8"?>
<p:tagLst xmlns:p="http://schemas.openxmlformats.org/presentationml/2006/main">
  <p:tag name="AS_UNIQUEID" val="3987"/>
</p:tagLst>
</file>

<file path=ppt/tags/tag636.xml><?xml version="1.0" encoding="utf-8"?>
<p:tagLst xmlns:p="http://schemas.openxmlformats.org/presentationml/2006/main">
  <p:tag name="AS_UNIQUEID" val="3988"/>
</p:tagLst>
</file>

<file path=ppt/tags/tag637.xml><?xml version="1.0" encoding="utf-8"?>
<p:tagLst xmlns:p="http://schemas.openxmlformats.org/presentationml/2006/main">
  <p:tag name="AS_UNIQUEID" val="3989"/>
</p:tagLst>
</file>

<file path=ppt/tags/tag638.xml><?xml version="1.0" encoding="utf-8"?>
<p:tagLst xmlns:p="http://schemas.openxmlformats.org/presentationml/2006/main">
  <p:tag name="AS_UNIQUEID" val="3990"/>
</p:tagLst>
</file>

<file path=ppt/tags/tag639.xml><?xml version="1.0" encoding="utf-8"?>
<p:tagLst xmlns:p="http://schemas.openxmlformats.org/presentationml/2006/main">
  <p:tag name="AS_UNIQUEID" val="3991"/>
</p:tagLst>
</file>

<file path=ppt/tags/tag64.xml><?xml version="1.0" encoding="utf-8"?>
<p:tagLst xmlns:p="http://schemas.openxmlformats.org/presentationml/2006/main">
  <p:tag name="AS_UNIQUEID" val="3551"/>
</p:tagLst>
</file>

<file path=ppt/tags/tag640.xml><?xml version="1.0" encoding="utf-8"?>
<p:tagLst xmlns:p="http://schemas.openxmlformats.org/presentationml/2006/main">
  <p:tag name="AS_UNIQUEID" val="3992"/>
</p:tagLst>
</file>

<file path=ppt/tags/tag641.xml><?xml version="1.0" encoding="utf-8"?>
<p:tagLst xmlns:p="http://schemas.openxmlformats.org/presentationml/2006/main">
  <p:tag name="AS_UNIQUEID" val="3993"/>
</p:tagLst>
</file>

<file path=ppt/tags/tag642.xml><?xml version="1.0" encoding="utf-8"?>
<p:tagLst xmlns:p="http://schemas.openxmlformats.org/presentationml/2006/main">
  <p:tag name="AS_UNIQUEID" val="3994"/>
</p:tagLst>
</file>

<file path=ppt/tags/tag643.xml><?xml version="1.0" encoding="utf-8"?>
<p:tagLst xmlns:p="http://schemas.openxmlformats.org/presentationml/2006/main">
  <p:tag name="AS_UNIQUEID" val="3995"/>
</p:tagLst>
</file>

<file path=ppt/tags/tag644.xml><?xml version="1.0" encoding="utf-8"?>
<p:tagLst xmlns:p="http://schemas.openxmlformats.org/presentationml/2006/main">
  <p:tag name="AS_UNIQUEID" val="3996"/>
</p:tagLst>
</file>

<file path=ppt/tags/tag645.xml><?xml version="1.0" encoding="utf-8"?>
<p:tagLst xmlns:p="http://schemas.openxmlformats.org/presentationml/2006/main">
  <p:tag name="AS_UNIQUEID" val="3997"/>
</p:tagLst>
</file>

<file path=ppt/tags/tag646.xml><?xml version="1.0" encoding="utf-8"?>
<p:tagLst xmlns:p="http://schemas.openxmlformats.org/presentationml/2006/main">
  <p:tag name="AS_UNIQUEID" val="3998"/>
</p:tagLst>
</file>

<file path=ppt/tags/tag647.xml><?xml version="1.0" encoding="utf-8"?>
<p:tagLst xmlns:p="http://schemas.openxmlformats.org/presentationml/2006/main">
  <p:tag name="AS_UNIQUEID" val="3999"/>
</p:tagLst>
</file>

<file path=ppt/tags/tag648.xml><?xml version="1.0" encoding="utf-8"?>
<p:tagLst xmlns:p="http://schemas.openxmlformats.org/presentationml/2006/main">
  <p:tag name="AS_UNIQUEID" val="4000"/>
</p:tagLst>
</file>

<file path=ppt/tags/tag649.xml><?xml version="1.0" encoding="utf-8"?>
<p:tagLst xmlns:p="http://schemas.openxmlformats.org/presentationml/2006/main">
  <p:tag name="AS_UNIQUEID" val="4001"/>
</p:tagLst>
</file>

<file path=ppt/tags/tag65.xml><?xml version="1.0" encoding="utf-8"?>
<p:tagLst xmlns:p="http://schemas.openxmlformats.org/presentationml/2006/main">
  <p:tag name="AS_UNIQUEID" val="3552"/>
</p:tagLst>
</file>

<file path=ppt/tags/tag650.xml><?xml version="1.0" encoding="utf-8"?>
<p:tagLst xmlns:p="http://schemas.openxmlformats.org/presentationml/2006/main">
  <p:tag name="AS_UNIQUEID" val="4002"/>
</p:tagLst>
</file>

<file path=ppt/tags/tag651.xml><?xml version="1.0" encoding="utf-8"?>
<p:tagLst xmlns:p="http://schemas.openxmlformats.org/presentationml/2006/main">
  <p:tag name="AS_UNIQUEID" val="4003"/>
</p:tagLst>
</file>

<file path=ppt/tags/tag652.xml><?xml version="1.0" encoding="utf-8"?>
<p:tagLst xmlns:p="http://schemas.openxmlformats.org/presentationml/2006/main">
  <p:tag name="AS_UNIQUEID" val="4004"/>
</p:tagLst>
</file>

<file path=ppt/tags/tag653.xml><?xml version="1.0" encoding="utf-8"?>
<p:tagLst xmlns:p="http://schemas.openxmlformats.org/presentationml/2006/main">
  <p:tag name="AS_UNIQUEID" val="4005"/>
</p:tagLst>
</file>

<file path=ppt/tags/tag654.xml><?xml version="1.0" encoding="utf-8"?>
<p:tagLst xmlns:p="http://schemas.openxmlformats.org/presentationml/2006/main">
  <p:tag name="AS_UNIQUEID" val="4006"/>
</p:tagLst>
</file>

<file path=ppt/tags/tag655.xml><?xml version="1.0" encoding="utf-8"?>
<p:tagLst xmlns:p="http://schemas.openxmlformats.org/presentationml/2006/main">
  <p:tag name="AS_UNIQUEID" val="4007"/>
</p:tagLst>
</file>

<file path=ppt/tags/tag656.xml><?xml version="1.0" encoding="utf-8"?>
<p:tagLst xmlns:p="http://schemas.openxmlformats.org/presentationml/2006/main">
  <p:tag name="AS_UNIQUEID" val="4008"/>
</p:tagLst>
</file>

<file path=ppt/tags/tag657.xml><?xml version="1.0" encoding="utf-8"?>
<p:tagLst xmlns:p="http://schemas.openxmlformats.org/presentationml/2006/main">
  <p:tag name="AS_UNIQUEID" val="4009"/>
</p:tagLst>
</file>

<file path=ppt/tags/tag658.xml><?xml version="1.0" encoding="utf-8"?>
<p:tagLst xmlns:p="http://schemas.openxmlformats.org/presentationml/2006/main">
  <p:tag name="AS_UNIQUEID" val="4010"/>
</p:tagLst>
</file>

<file path=ppt/tags/tag659.xml><?xml version="1.0" encoding="utf-8"?>
<p:tagLst xmlns:p="http://schemas.openxmlformats.org/presentationml/2006/main">
  <p:tag name="AS_UNIQUEID" val="4011"/>
</p:tagLst>
</file>

<file path=ppt/tags/tag66.xml><?xml version="1.0" encoding="utf-8"?>
<p:tagLst xmlns:p="http://schemas.openxmlformats.org/presentationml/2006/main">
  <p:tag name="AS_UNIQUEID" val="3553"/>
</p:tagLst>
</file>

<file path=ppt/tags/tag660.xml><?xml version="1.0" encoding="utf-8"?>
<p:tagLst xmlns:p="http://schemas.openxmlformats.org/presentationml/2006/main">
  <p:tag name="AS_UNIQUEID" val="4012"/>
</p:tagLst>
</file>

<file path=ppt/tags/tag661.xml><?xml version="1.0" encoding="utf-8"?>
<p:tagLst xmlns:p="http://schemas.openxmlformats.org/presentationml/2006/main">
  <p:tag name="AS_UNIQUEID" val="4013"/>
</p:tagLst>
</file>

<file path=ppt/tags/tag662.xml><?xml version="1.0" encoding="utf-8"?>
<p:tagLst xmlns:p="http://schemas.openxmlformats.org/presentationml/2006/main">
  <p:tag name="AS_UNIQUEID" val="4014"/>
</p:tagLst>
</file>

<file path=ppt/tags/tag663.xml><?xml version="1.0" encoding="utf-8"?>
<p:tagLst xmlns:p="http://schemas.openxmlformats.org/presentationml/2006/main">
  <p:tag name="AS_UNIQUEID" val="4015"/>
</p:tagLst>
</file>

<file path=ppt/tags/tag664.xml><?xml version="1.0" encoding="utf-8"?>
<p:tagLst xmlns:p="http://schemas.openxmlformats.org/presentationml/2006/main">
  <p:tag name="AS_UNIQUEID" val="4016"/>
</p:tagLst>
</file>

<file path=ppt/tags/tag665.xml><?xml version="1.0" encoding="utf-8"?>
<p:tagLst xmlns:p="http://schemas.openxmlformats.org/presentationml/2006/main">
  <p:tag name="AS_UNIQUEID" val="4017"/>
</p:tagLst>
</file>

<file path=ppt/tags/tag666.xml><?xml version="1.0" encoding="utf-8"?>
<p:tagLst xmlns:p="http://schemas.openxmlformats.org/presentationml/2006/main">
  <p:tag name="AS_UNIQUEID" val="4018"/>
</p:tagLst>
</file>

<file path=ppt/tags/tag667.xml><?xml version="1.0" encoding="utf-8"?>
<p:tagLst xmlns:p="http://schemas.openxmlformats.org/presentationml/2006/main">
  <p:tag name="AS_UNIQUEID" val="4019"/>
</p:tagLst>
</file>

<file path=ppt/tags/tag668.xml><?xml version="1.0" encoding="utf-8"?>
<p:tagLst xmlns:p="http://schemas.openxmlformats.org/presentationml/2006/main">
  <p:tag name="AS_UNIQUEID" val="4020"/>
</p:tagLst>
</file>

<file path=ppt/tags/tag669.xml><?xml version="1.0" encoding="utf-8"?>
<p:tagLst xmlns:p="http://schemas.openxmlformats.org/presentationml/2006/main">
  <p:tag name="AS_UNIQUEID" val="4021"/>
</p:tagLst>
</file>

<file path=ppt/tags/tag67.xml><?xml version="1.0" encoding="utf-8"?>
<p:tagLst xmlns:p="http://schemas.openxmlformats.org/presentationml/2006/main">
  <p:tag name="AS_UNIQUEID" val="3554"/>
</p:tagLst>
</file>

<file path=ppt/tags/tag670.xml><?xml version="1.0" encoding="utf-8"?>
<p:tagLst xmlns:p="http://schemas.openxmlformats.org/presentationml/2006/main">
  <p:tag name="AS_UNIQUEID" val="4022"/>
</p:tagLst>
</file>

<file path=ppt/tags/tag671.xml><?xml version="1.0" encoding="utf-8"?>
<p:tagLst xmlns:p="http://schemas.openxmlformats.org/presentationml/2006/main">
  <p:tag name="AS_UNIQUEID" val="4023"/>
</p:tagLst>
</file>

<file path=ppt/tags/tag672.xml><?xml version="1.0" encoding="utf-8"?>
<p:tagLst xmlns:p="http://schemas.openxmlformats.org/presentationml/2006/main">
  <p:tag name="AS_UNIQUEID" val="4024"/>
</p:tagLst>
</file>

<file path=ppt/tags/tag673.xml><?xml version="1.0" encoding="utf-8"?>
<p:tagLst xmlns:p="http://schemas.openxmlformats.org/presentationml/2006/main">
  <p:tag name="AS_UNIQUEID" val="4025"/>
</p:tagLst>
</file>

<file path=ppt/tags/tag674.xml><?xml version="1.0" encoding="utf-8"?>
<p:tagLst xmlns:p="http://schemas.openxmlformats.org/presentationml/2006/main">
  <p:tag name="AS_UNIQUEID" val="4026"/>
</p:tagLst>
</file>

<file path=ppt/tags/tag675.xml><?xml version="1.0" encoding="utf-8"?>
<p:tagLst xmlns:p="http://schemas.openxmlformats.org/presentationml/2006/main">
  <p:tag name="AS_UNIQUEID" val="4027"/>
</p:tagLst>
</file>

<file path=ppt/tags/tag676.xml><?xml version="1.0" encoding="utf-8"?>
<p:tagLst xmlns:p="http://schemas.openxmlformats.org/presentationml/2006/main">
  <p:tag name="AS_UNIQUEID" val="4028"/>
</p:tagLst>
</file>

<file path=ppt/tags/tag677.xml><?xml version="1.0" encoding="utf-8"?>
<p:tagLst xmlns:p="http://schemas.openxmlformats.org/presentationml/2006/main">
  <p:tag name="AS_UNIQUEID" val="4029"/>
</p:tagLst>
</file>

<file path=ppt/tags/tag678.xml><?xml version="1.0" encoding="utf-8"?>
<p:tagLst xmlns:p="http://schemas.openxmlformats.org/presentationml/2006/main">
  <p:tag name="AS_UNIQUEID" val="4030"/>
</p:tagLst>
</file>

<file path=ppt/tags/tag679.xml><?xml version="1.0" encoding="utf-8"?>
<p:tagLst xmlns:p="http://schemas.openxmlformats.org/presentationml/2006/main">
  <p:tag name="AS_UNIQUEID" val="4031"/>
</p:tagLst>
</file>

<file path=ppt/tags/tag68.xml><?xml version="1.0" encoding="utf-8"?>
<p:tagLst xmlns:p="http://schemas.openxmlformats.org/presentationml/2006/main">
  <p:tag name="AS_UNIQUEID" val="3555"/>
</p:tagLst>
</file>

<file path=ppt/tags/tag680.xml><?xml version="1.0" encoding="utf-8"?>
<p:tagLst xmlns:p="http://schemas.openxmlformats.org/presentationml/2006/main">
  <p:tag name="AS_UNIQUEID" val="4032"/>
</p:tagLst>
</file>

<file path=ppt/tags/tag681.xml><?xml version="1.0" encoding="utf-8"?>
<p:tagLst xmlns:p="http://schemas.openxmlformats.org/presentationml/2006/main">
  <p:tag name="AS_UNIQUEID" val="4033"/>
</p:tagLst>
</file>

<file path=ppt/tags/tag682.xml><?xml version="1.0" encoding="utf-8"?>
<p:tagLst xmlns:p="http://schemas.openxmlformats.org/presentationml/2006/main">
  <p:tag name="AS_UNIQUEID" val="4034"/>
</p:tagLst>
</file>

<file path=ppt/tags/tag683.xml><?xml version="1.0" encoding="utf-8"?>
<p:tagLst xmlns:p="http://schemas.openxmlformats.org/presentationml/2006/main">
  <p:tag name="AS_UNIQUEID" val="4035"/>
</p:tagLst>
</file>

<file path=ppt/tags/tag684.xml><?xml version="1.0" encoding="utf-8"?>
<p:tagLst xmlns:p="http://schemas.openxmlformats.org/presentationml/2006/main">
  <p:tag name="AS_UNIQUEID" val="4036"/>
</p:tagLst>
</file>

<file path=ppt/tags/tag685.xml><?xml version="1.0" encoding="utf-8"?>
<p:tagLst xmlns:p="http://schemas.openxmlformats.org/presentationml/2006/main">
  <p:tag name="AS_UNIQUEID" val="4037"/>
</p:tagLst>
</file>

<file path=ppt/tags/tag686.xml><?xml version="1.0" encoding="utf-8"?>
<p:tagLst xmlns:p="http://schemas.openxmlformats.org/presentationml/2006/main">
  <p:tag name="AS_UNIQUEID" val="4038"/>
</p:tagLst>
</file>

<file path=ppt/tags/tag687.xml><?xml version="1.0" encoding="utf-8"?>
<p:tagLst xmlns:p="http://schemas.openxmlformats.org/presentationml/2006/main">
  <p:tag name="AS_UNIQUEID" val="4039"/>
</p:tagLst>
</file>

<file path=ppt/tags/tag688.xml><?xml version="1.0" encoding="utf-8"?>
<p:tagLst xmlns:p="http://schemas.openxmlformats.org/presentationml/2006/main">
  <p:tag name="AS_UNIQUEID" val="4040"/>
</p:tagLst>
</file>

<file path=ppt/tags/tag689.xml><?xml version="1.0" encoding="utf-8"?>
<p:tagLst xmlns:p="http://schemas.openxmlformats.org/presentationml/2006/main">
  <p:tag name="AS_UNIQUEID" val="4041"/>
</p:tagLst>
</file>

<file path=ppt/tags/tag69.xml><?xml version="1.0" encoding="utf-8"?>
<p:tagLst xmlns:p="http://schemas.openxmlformats.org/presentationml/2006/main">
  <p:tag name="AS_UNIQUEID" val="3556"/>
</p:tagLst>
</file>

<file path=ppt/tags/tag690.xml><?xml version="1.0" encoding="utf-8"?>
<p:tagLst xmlns:p="http://schemas.openxmlformats.org/presentationml/2006/main">
  <p:tag name="AS_UNIQUEID" val="4042"/>
</p:tagLst>
</file>

<file path=ppt/tags/tag691.xml><?xml version="1.0" encoding="utf-8"?>
<p:tagLst xmlns:p="http://schemas.openxmlformats.org/presentationml/2006/main">
  <p:tag name="AS_UNIQUEID" val="4043"/>
</p:tagLst>
</file>

<file path=ppt/tags/tag692.xml><?xml version="1.0" encoding="utf-8"?>
<p:tagLst xmlns:p="http://schemas.openxmlformats.org/presentationml/2006/main">
  <p:tag name="AS_UNIQUEID" val="4044"/>
</p:tagLst>
</file>

<file path=ppt/tags/tag693.xml><?xml version="1.0" encoding="utf-8"?>
<p:tagLst xmlns:p="http://schemas.openxmlformats.org/presentationml/2006/main">
  <p:tag name="AS_UNIQUEID" val="4045"/>
</p:tagLst>
</file>

<file path=ppt/tags/tag694.xml><?xml version="1.0" encoding="utf-8"?>
<p:tagLst xmlns:p="http://schemas.openxmlformats.org/presentationml/2006/main">
  <p:tag name="AS_UNIQUEID" val="4046"/>
</p:tagLst>
</file>

<file path=ppt/tags/tag695.xml><?xml version="1.0" encoding="utf-8"?>
<p:tagLst xmlns:p="http://schemas.openxmlformats.org/presentationml/2006/main">
  <p:tag name="AS_UNIQUEID" val="4047"/>
  <p:tag name="PA" val="v4.3.3"/>
</p:tagLst>
</file>

<file path=ppt/tags/tag696.xml><?xml version="1.0" encoding="utf-8"?>
<p:tagLst xmlns:p="http://schemas.openxmlformats.org/presentationml/2006/main">
  <p:tag name="AS_UNIQUEID" val="4048"/>
</p:tagLst>
</file>

<file path=ppt/tags/tag697.xml><?xml version="1.0" encoding="utf-8"?>
<p:tagLst xmlns:p="http://schemas.openxmlformats.org/presentationml/2006/main">
  <p:tag name="AS_UNIQUEID" val="4049"/>
</p:tagLst>
</file>

<file path=ppt/tags/tag698.xml><?xml version="1.0" encoding="utf-8"?>
<p:tagLst xmlns:p="http://schemas.openxmlformats.org/presentationml/2006/main">
  <p:tag name="AS_OS" val="Unix 3.10 unknown"/>
  <p:tag name="AS_RELEASE_DATE" val="2023.03.31"/>
  <p:tag name="AS_TITLE" val="Aspose.Slides for Java"/>
  <p:tag name="AS_VERSION" val="23.3"/>
</p:tagLst>
</file>

<file path=ppt/tags/tag7.xml><?xml version="1.0" encoding="utf-8"?>
<p:tagLst xmlns:p="http://schemas.openxmlformats.org/presentationml/2006/main">
  <p:tag name="AS_UNIQUEID" val="3494"/>
</p:tagLst>
</file>

<file path=ppt/tags/tag70.xml><?xml version="1.0" encoding="utf-8"?>
<p:tagLst xmlns:p="http://schemas.openxmlformats.org/presentationml/2006/main">
  <p:tag name="AS_UNIQUEID" val="3557"/>
</p:tagLst>
</file>

<file path=ppt/tags/tag71.xml><?xml version="1.0" encoding="utf-8"?>
<p:tagLst xmlns:p="http://schemas.openxmlformats.org/presentationml/2006/main">
  <p:tag name="AS_UNIQUEID" val="3558"/>
</p:tagLst>
</file>

<file path=ppt/tags/tag72.xml><?xml version="1.0" encoding="utf-8"?>
<p:tagLst xmlns:p="http://schemas.openxmlformats.org/presentationml/2006/main">
  <p:tag name="AS_UNIQUEID" val="3559"/>
</p:tagLst>
</file>

<file path=ppt/tags/tag73.xml><?xml version="1.0" encoding="utf-8"?>
<p:tagLst xmlns:p="http://schemas.openxmlformats.org/presentationml/2006/main">
  <p:tag name="AS_UNIQUEID" val="3560"/>
</p:tagLst>
</file>

<file path=ppt/tags/tag74.xml><?xml version="1.0" encoding="utf-8"?>
<p:tagLst xmlns:p="http://schemas.openxmlformats.org/presentationml/2006/main">
  <p:tag name="AS_UNIQUEID" val="3561"/>
</p:tagLst>
</file>

<file path=ppt/tags/tag75.xml><?xml version="1.0" encoding="utf-8"?>
<p:tagLst xmlns:p="http://schemas.openxmlformats.org/presentationml/2006/main">
  <p:tag name="AS_UNIQUEID" val="3562"/>
</p:tagLst>
</file>

<file path=ppt/tags/tag76.xml><?xml version="1.0" encoding="utf-8"?>
<p:tagLst xmlns:p="http://schemas.openxmlformats.org/presentationml/2006/main">
  <p:tag name="AS_UNIQUEID" val="3563"/>
</p:tagLst>
</file>

<file path=ppt/tags/tag77.xml><?xml version="1.0" encoding="utf-8"?>
<p:tagLst xmlns:p="http://schemas.openxmlformats.org/presentationml/2006/main">
  <p:tag name="AS_UNIQUEID" val="3564"/>
</p:tagLst>
</file>

<file path=ppt/tags/tag78.xml><?xml version="1.0" encoding="utf-8"?>
<p:tagLst xmlns:p="http://schemas.openxmlformats.org/presentationml/2006/main">
  <p:tag name="AS_UNIQUEID" val="278"/>
</p:tagLst>
</file>

<file path=ppt/tags/tag79.xml><?xml version="1.0" encoding="utf-8"?>
<p:tagLst xmlns:p="http://schemas.openxmlformats.org/presentationml/2006/main">
  <p:tag name="AS_UNIQUEID" val="279"/>
</p:tagLst>
</file>

<file path=ppt/tags/tag8.xml><?xml version="1.0" encoding="utf-8"?>
<p:tagLst xmlns:p="http://schemas.openxmlformats.org/presentationml/2006/main">
  <p:tag name="AS_UNIQUEID" val="3495"/>
</p:tagLst>
</file>

<file path=ppt/tags/tag80.xml><?xml version="1.0" encoding="utf-8"?>
<p:tagLst xmlns:p="http://schemas.openxmlformats.org/presentationml/2006/main">
  <p:tag name="AS_UNIQUEID" val="280"/>
</p:tagLst>
</file>

<file path=ppt/tags/tag81.xml><?xml version="1.0" encoding="utf-8"?>
<p:tagLst xmlns:p="http://schemas.openxmlformats.org/presentationml/2006/main">
  <p:tag name="AS_UNIQUEID" val="281"/>
</p:tagLst>
</file>

<file path=ppt/tags/tag82.xml><?xml version="1.0" encoding="utf-8"?>
<p:tagLst xmlns:p="http://schemas.openxmlformats.org/presentationml/2006/main">
  <p:tag name="AS_UNIQUEID" val="282"/>
</p:tagLst>
</file>

<file path=ppt/tags/tag83.xml><?xml version="1.0" encoding="utf-8"?>
<p:tagLst xmlns:p="http://schemas.openxmlformats.org/presentationml/2006/main">
  <p:tag name="AS_UNIQUEID" val="3565"/>
</p:tagLst>
</file>

<file path=ppt/tags/tag84.xml><?xml version="1.0" encoding="utf-8"?>
<p:tagLst xmlns:p="http://schemas.openxmlformats.org/presentationml/2006/main">
  <p:tag name="AS_UNIQUEID" val="284"/>
</p:tagLst>
</file>

<file path=ppt/tags/tag85.xml><?xml version="1.0" encoding="utf-8"?>
<p:tagLst xmlns:p="http://schemas.openxmlformats.org/presentationml/2006/main">
  <p:tag name="AS_UNIQUEID" val="285"/>
</p:tagLst>
</file>

<file path=ppt/tags/tag86.xml><?xml version="1.0" encoding="utf-8"?>
<p:tagLst xmlns:p="http://schemas.openxmlformats.org/presentationml/2006/main">
  <p:tag name="AS_UNIQUEID" val="286"/>
</p:tagLst>
</file>

<file path=ppt/tags/tag87.xml><?xml version="1.0" encoding="utf-8"?>
<p:tagLst xmlns:p="http://schemas.openxmlformats.org/presentationml/2006/main">
  <p:tag name="AS_UNIQUEID" val="287"/>
</p:tagLst>
</file>

<file path=ppt/tags/tag88.xml><?xml version="1.0" encoding="utf-8"?>
<p:tagLst xmlns:p="http://schemas.openxmlformats.org/presentationml/2006/main">
  <p:tag name="AS_UNIQUEID" val="288"/>
</p:tagLst>
</file>

<file path=ppt/tags/tag89.xml><?xml version="1.0" encoding="utf-8"?>
<p:tagLst xmlns:p="http://schemas.openxmlformats.org/presentationml/2006/main">
  <p:tag name="AS_UNIQUEID" val="3566"/>
</p:tagLst>
</file>

<file path=ppt/tags/tag9.xml><?xml version="1.0" encoding="utf-8"?>
<p:tagLst xmlns:p="http://schemas.openxmlformats.org/presentationml/2006/main">
  <p:tag name="AS_UNIQUEID" val="3496"/>
</p:tagLst>
</file>

<file path=ppt/tags/tag90.xml><?xml version="1.0" encoding="utf-8"?>
<p:tagLst xmlns:p="http://schemas.openxmlformats.org/presentationml/2006/main">
  <p:tag name="AS_UNIQUEID" val="290"/>
</p:tagLst>
</file>

<file path=ppt/tags/tag91.xml><?xml version="1.0" encoding="utf-8"?>
<p:tagLst xmlns:p="http://schemas.openxmlformats.org/presentationml/2006/main">
  <p:tag name="AS_UNIQUEID" val="291"/>
</p:tagLst>
</file>

<file path=ppt/tags/tag92.xml><?xml version="1.0" encoding="utf-8"?>
<p:tagLst xmlns:p="http://schemas.openxmlformats.org/presentationml/2006/main">
  <p:tag name="AS_UNIQUEID" val="292"/>
</p:tagLst>
</file>

<file path=ppt/tags/tag93.xml><?xml version="1.0" encoding="utf-8"?>
<p:tagLst xmlns:p="http://schemas.openxmlformats.org/presentationml/2006/main">
  <p:tag name="AS_UNIQUEID" val="293"/>
</p:tagLst>
</file>

<file path=ppt/tags/tag94.xml><?xml version="1.0" encoding="utf-8"?>
<p:tagLst xmlns:p="http://schemas.openxmlformats.org/presentationml/2006/main">
  <p:tag name="AS_UNIQUEID" val="294"/>
</p:tagLst>
</file>

<file path=ppt/tags/tag95.xml><?xml version="1.0" encoding="utf-8"?>
<p:tagLst xmlns:p="http://schemas.openxmlformats.org/presentationml/2006/main">
  <p:tag name="AS_UNIQUEID" val="3567"/>
</p:tagLst>
</file>

<file path=ppt/tags/tag96.xml><?xml version="1.0" encoding="utf-8"?>
<p:tagLst xmlns:p="http://schemas.openxmlformats.org/presentationml/2006/main">
  <p:tag name="AS_UNIQUEID" val="296"/>
</p:tagLst>
</file>

<file path=ppt/tags/tag97.xml><?xml version="1.0" encoding="utf-8"?>
<p:tagLst xmlns:p="http://schemas.openxmlformats.org/presentationml/2006/main">
  <p:tag name="AS_UNIQUEID" val="297"/>
</p:tagLst>
</file>

<file path=ppt/tags/tag98.xml><?xml version="1.0" encoding="utf-8"?>
<p:tagLst xmlns:p="http://schemas.openxmlformats.org/presentationml/2006/main">
  <p:tag name="AS_UNIQUEID" val="298"/>
</p:tagLst>
</file>

<file path=ppt/tags/tag99.xml><?xml version="1.0" encoding="utf-8"?>
<p:tagLst xmlns:p="http://schemas.openxmlformats.org/presentationml/2006/main">
  <p:tag name="AS_UNIQUEID" val="29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自定义 2">
      <a:dk1>
        <a:srgbClr val="000000"/>
      </a:dk1>
      <a:lt1>
        <a:srgbClr val="FFFFFF"/>
      </a:lt1>
      <a:dk2>
        <a:srgbClr val="FFFFFF"/>
      </a:dk2>
      <a:lt2>
        <a:srgbClr val="FFFFFF"/>
      </a:lt2>
      <a:accent1>
        <a:srgbClr val="4D4D4D"/>
      </a:accent1>
      <a:accent2>
        <a:srgbClr val="4D4D4D"/>
      </a:accent2>
      <a:accent3>
        <a:srgbClr val="4D4D4D"/>
      </a:accent3>
      <a:accent4>
        <a:srgbClr val="4D4D4D"/>
      </a:accent4>
      <a:accent5>
        <a:srgbClr val="4D4D4D"/>
      </a:accent5>
      <a:accent6>
        <a:srgbClr val="4D4D4D"/>
      </a:accent6>
      <a:hlink>
        <a:srgbClr val="4D4D4D"/>
      </a:hlink>
      <a:folHlink>
        <a:srgbClr val="B2B2B2"/>
      </a:folHlink>
    </a:clrScheme>
    <a:fontScheme name="自定义 1">
      <a:majorFont>
        <a:latin typeface="思源黑体 CN Normal"/>
        <a:ea typeface="思源黑体 CN Normal"/>
        <a:cs typeface="Arial"/>
      </a:majorFont>
      <a:minorFont>
        <a:latin typeface="思源黑体 CN Light"/>
        <a:ea typeface="思源黑体 CN Norm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简黑简"/>
        <a:ea typeface="汉仪中简黑简"/>
        <a:cs typeface="Arial"/>
        <a:font script="Jpan" typeface="ＭＳ Ｐゴシック"/>
        <a:font script="Hang" typeface="맑은 고딕"/>
        <a:font script="Hans" typeface="汉仪中简黑简"/>
        <a:font script="Hant" typeface="新細明體"/>
        <a:font script="Arab" typeface="汉仪中简黑简"/>
        <a:font script="Hebr" typeface="汉仪中简黑简"/>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简黑简"/>
        <a:font script="Uigh" typeface="Microsoft Uighur"/>
        <a:font script="Geor" typeface="Sylfaen"/>
      </a:majorFont>
      <a:minorFont>
        <a:latin typeface="汉仪中简黑简"/>
        <a:ea typeface="汉仪中简黑简"/>
        <a:cs typeface="Arial"/>
        <a:font script="Jpan" typeface="ＭＳ Ｐゴシック"/>
        <a:font script="Hang" typeface="맑은 고딕"/>
        <a:font script="Hans" typeface="汉仪中简黑简"/>
        <a:font script="Hant" typeface="新細明體"/>
        <a:font script="Arab" typeface="汉仪中简黑简"/>
        <a:font script="Hebr" typeface="汉仪中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1_默认主题">
  <a:themeElements>
    <a:clrScheme name="5.6 中国风003">
      <a:dk1>
        <a:srgbClr val="000000"/>
      </a:dk1>
      <a:lt1>
        <a:srgbClr val="FFFFFF"/>
      </a:lt1>
      <a:dk2>
        <a:srgbClr val="2D2A1B"/>
      </a:dk2>
      <a:lt2>
        <a:srgbClr val="F7F6F2"/>
      </a:lt2>
      <a:accent1>
        <a:srgbClr val="CDD6C0"/>
      </a:accent1>
      <a:accent2>
        <a:srgbClr val="F7F6F2"/>
      </a:accent2>
      <a:accent3>
        <a:srgbClr val="CDD6C0"/>
      </a:accent3>
      <a:accent4>
        <a:srgbClr val="F7F6F2"/>
      </a:accent4>
      <a:accent5>
        <a:srgbClr val="CDD6C0"/>
      </a:accent5>
      <a:accent6>
        <a:srgbClr val="F7F6F2"/>
      </a:accent6>
      <a:hlink>
        <a:srgbClr val="006382"/>
      </a:hlink>
      <a:folHlink>
        <a:srgbClr val="BFBFBF"/>
      </a:folHlink>
    </a:clrScheme>
    <a:fontScheme name="古风文艺">
      <a:majorFont>
        <a:latin typeface="仓耳渔阳体 W03"/>
        <a:ea typeface="仓耳渔阳体 W03"/>
        <a:cs typeface="Arial"/>
      </a:majorFont>
      <a:minorFont>
        <a:latin typeface="霞鹜文楷"/>
        <a:ea typeface="霞鹜文楷"/>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默认主题" id="{9EE56524-8AB7-4D5A-B122-0823AEA3077F}" vid="{AEB9BCD3-0A2B-4979-8F1A-34F22BF72818}"/>
    </a:ext>
  </a:extLst>
</a:theme>
</file>

<file path=ppt/theme/theme6.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7.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77</Paragraphs>
  <Slides>18</Slides>
  <Notes>9</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18</vt:i4>
      </vt:variant>
    </vt:vector>
  </HeadingPairs>
  <TitlesOfParts>
    <vt:vector baseType="lpstr" size="35">
      <vt:lpstr>Arial</vt:lpstr>
      <vt:lpstr>等线 Light</vt:lpstr>
      <vt:lpstr>等线</vt:lpstr>
      <vt:lpstr>思源黑体 CN Normal</vt:lpstr>
      <vt:lpstr>思源黑体 CN Light</vt:lpstr>
      <vt:lpstr>Calibri Light</vt:lpstr>
      <vt:lpstr>Calibri</vt:lpstr>
      <vt:lpstr>汉仪中简黑简</vt:lpstr>
      <vt:lpstr>仓耳渔阳体 W03</vt:lpstr>
      <vt:lpstr>霞鹜文楷</vt:lpstr>
      <vt:lpstr>方正楷体简体</vt:lpstr>
      <vt:lpstr>华文行楷</vt:lpstr>
      <vt:lpstr>楷体</vt:lpstr>
      <vt:lpstr>微软雅黑</vt:lpstr>
      <vt:lpstr>system-ui</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2023-07-22T09:20:25.427</cp:lastPrinted>
  <dcterms:created xsi:type="dcterms:W3CDTF">2023-07-22T09:20:25Z</dcterms:created>
  <dcterms:modified xsi:type="dcterms:W3CDTF">2023-07-22T01:20:25Z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