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heme/theme3.xml" ContentType="application/vnd.openxmlformats-officedocument.theme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notesSlides/notesSlide1.xml" ContentType="application/vnd.openxmlformats-officedocument.presentationml.notesSlide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notesSlides/notesSlide2.xml" ContentType="application/vnd.openxmlformats-officedocument.presentationml.notesSlide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notesSlides/notesSlide3.xml" ContentType="application/vnd.openxmlformats-officedocument.presentationml.notesSlide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notesSlides/notesSlide4.xml" ContentType="application/vnd.openxmlformats-officedocument.presentationml.notesSlide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notesSlides/notesSlide5.xml" ContentType="application/vnd.openxmlformats-officedocument.presentationml.notesSlide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notesSlides/notesSlide6.xml" ContentType="application/vnd.openxmlformats-officedocument.presentationml.notesSlide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notesSlides/notesSlide7.xml" ContentType="application/vnd.openxmlformats-officedocument.presentationml.notesSlide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notesSlides/notesSlide8.xml" ContentType="application/vnd.openxmlformats-officedocument.presentationml.notesSlide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notesSlides/notesSlide9.xml" ContentType="application/vnd.openxmlformats-officedocument.presentationml.notesSlide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notesSlides/notesSlide10.xml" ContentType="application/vnd.openxmlformats-officedocument.presentationml.notesSlide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notesSlides/notesSlide11.xml" ContentType="application/vnd.openxmlformats-officedocument.presentationml.notesSlide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notesSlides/notesSlide12.xml" ContentType="application/vnd.openxmlformats-officedocument.presentationml.notesSlide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notesSlides/notesSlide13.xml" ContentType="application/vnd.openxmlformats-officedocument.presentationml.notesSlide+xml"/>
  <Override PartName="/ppt/tags/tag419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notesSlides/notesSlide14.xml" ContentType="application/vnd.openxmlformats-officedocument.presentationml.notesSlide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0.xml" ContentType="application/vnd.openxmlformats-officedocument.presentationml.tags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21"/>
  </p:notesMasterIdLst>
  <p:sldIdLst>
    <p:sldId id="410" r:id="rId3"/>
    <p:sldId id="411" r:id="rId4"/>
    <p:sldId id="412" r:id="rId5"/>
    <p:sldId id="413" r:id="rId6"/>
    <p:sldId id="414" r:id="rId7"/>
    <p:sldId id="415" r:id="rId8"/>
    <p:sldId id="416" r:id="rId9"/>
    <p:sldId id="417" r:id="rId10"/>
    <p:sldId id="418" r:id="rId11"/>
    <p:sldId id="419" r:id="rId12"/>
    <p:sldId id="420" r:id="rId13"/>
    <p:sldId id="421" r:id="rId14"/>
    <p:sldId id="422" r:id="rId15"/>
    <p:sldId id="423" r:id="rId16"/>
    <p:sldId id="424" r:id="rId17"/>
    <p:sldId id="425" r:id="rId18"/>
    <p:sldId id="426" r:id="rId19"/>
    <p:sldId id="427" r:id="rId20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ia Vida Villanueva" initials="MVV" lastIdx="0" clrIdx="0"/>
  <p:cmAuthor id="7" name="1206988966@qq.com" initials="1" lastIdx="0" clrIdx="2"/>
  <p:cmAuthor id="1" name="Wangzhi gang" initials="Wg" lastIdx="0" clrIdx="0"/>
  <p:cmAuthor id="8" name="姜伟光" initials="姜" lastIdx="0" clrIdx="0"/>
  <p:cmAuthor id="2" name="作者" initials="A" lastIdx="0" clrIdx="1"/>
  <p:cmAuthor id="3" name="lenovo" initials="l" lastIdx="0" clrIdx="2"/>
  <p:cmAuthor id="4" name="Administrator" initials="A" lastIdx="0" clrIdx="3"/>
  <p:cmAuthor id="5" name="宋洁然" initials="宋" lastIdx="0" clrIdx="1"/>
  <p:cmAuthor id="6" name="ming qiu" initials="m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4" d="100"/>
          <a:sy n="64" d="100"/>
        </p:scale>
        <p:origin x="-138" y="-516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commentAuthors" Target="commentAuthor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gs" Target="tags/tag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2021-9-25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06599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2311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C9022F-0009-4647-9250-4CF23ECFCDB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39160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C9022F-0009-4647-9250-4CF23ECFCDB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57410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378671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20946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48571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87075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74665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29503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4950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36983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46528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5415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D5824D-CB83-40DC-8A79-5BAF75D16C9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41627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C9022F-0009-4647-9250-4CF23ECFCDB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69279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74.xml"/><Relationship Id="rId4" Type="http://schemas.openxmlformats.org/officeDocument/2006/relationships/tags" Target="../tags/tag7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79.xml"/><Relationship Id="rId4" Type="http://schemas.openxmlformats.org/officeDocument/2006/relationships/tags" Target="../tags/tag78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tags" Target="../tags/tag82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84.xml"/><Relationship Id="rId4" Type="http://schemas.openxmlformats.org/officeDocument/2006/relationships/tags" Target="../tags/tag83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87.xml"/><Relationship Id="rId7" Type="http://schemas.openxmlformats.org/officeDocument/2006/relationships/tags" Target="../tags/tag91.xml"/><Relationship Id="rId2" Type="http://schemas.openxmlformats.org/officeDocument/2006/relationships/tags" Target="../tags/tag86.xml"/><Relationship Id="rId1" Type="http://schemas.openxmlformats.org/officeDocument/2006/relationships/tags" Target="../tags/tag85.xml"/><Relationship Id="rId6" Type="http://schemas.openxmlformats.org/officeDocument/2006/relationships/tags" Target="../tags/tag90.xml"/><Relationship Id="rId5" Type="http://schemas.openxmlformats.org/officeDocument/2006/relationships/tags" Target="../tags/tag89.xml"/><Relationship Id="rId4" Type="http://schemas.openxmlformats.org/officeDocument/2006/relationships/tags" Target="../tags/tag88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99.xml"/><Relationship Id="rId3" Type="http://schemas.openxmlformats.org/officeDocument/2006/relationships/tags" Target="../tags/tag94.xml"/><Relationship Id="rId7" Type="http://schemas.openxmlformats.org/officeDocument/2006/relationships/tags" Target="../tags/tag98.xml"/><Relationship Id="rId2" Type="http://schemas.openxmlformats.org/officeDocument/2006/relationships/tags" Target="../tags/tag93.xml"/><Relationship Id="rId1" Type="http://schemas.openxmlformats.org/officeDocument/2006/relationships/tags" Target="../tags/tag92.xml"/><Relationship Id="rId6" Type="http://schemas.openxmlformats.org/officeDocument/2006/relationships/tags" Target="../tags/tag97.xml"/><Relationship Id="rId5" Type="http://schemas.openxmlformats.org/officeDocument/2006/relationships/tags" Target="../tags/tag96.xml"/><Relationship Id="rId4" Type="http://schemas.openxmlformats.org/officeDocument/2006/relationships/tags" Target="../tags/tag95.xml"/><Relationship Id="rId9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" Type="http://schemas.openxmlformats.org/officeDocument/2006/relationships/tags" Target="../tags/tag100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0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tags" Target="../tags/tag106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105.xml"/><Relationship Id="rId1" Type="http://schemas.openxmlformats.org/officeDocument/2006/relationships/tags" Target="../tags/tag104.xml"/><Relationship Id="rId6" Type="http://schemas.openxmlformats.org/officeDocument/2006/relationships/tags" Target="../tags/tag109.xml"/><Relationship Id="rId5" Type="http://schemas.openxmlformats.org/officeDocument/2006/relationships/tags" Target="../tags/tag108.xml"/><Relationship Id="rId4" Type="http://schemas.openxmlformats.org/officeDocument/2006/relationships/tags" Target="../tags/tag107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tags" Target="../tags/tag112.xml"/><Relationship Id="rId2" Type="http://schemas.openxmlformats.org/officeDocument/2006/relationships/tags" Target="../tags/tag111.xml"/><Relationship Id="rId1" Type="http://schemas.openxmlformats.org/officeDocument/2006/relationships/tags" Target="../tags/tag110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14.xml"/><Relationship Id="rId4" Type="http://schemas.openxmlformats.org/officeDocument/2006/relationships/tags" Target="../tags/tag113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tags" Target="../tags/tag117.xml"/><Relationship Id="rId2" Type="http://schemas.openxmlformats.org/officeDocument/2006/relationships/tags" Target="../tags/tag116.xml"/><Relationship Id="rId1" Type="http://schemas.openxmlformats.org/officeDocument/2006/relationships/tags" Target="../tags/tag115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18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tags" Target="../tags/tag121.xml"/><Relationship Id="rId2" Type="http://schemas.openxmlformats.org/officeDocument/2006/relationships/tags" Target="../tags/tag120.xml"/><Relationship Id="rId1" Type="http://schemas.openxmlformats.org/officeDocument/2006/relationships/tags" Target="../tags/tag119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23.xml"/><Relationship Id="rId4" Type="http://schemas.openxmlformats.org/officeDocument/2006/relationships/tags" Target="../tags/tag12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tags" Target="../tags/tag126.xml"/><Relationship Id="rId2" Type="http://schemas.openxmlformats.org/officeDocument/2006/relationships/tags" Target="../tags/tag125.xml"/><Relationship Id="rId1" Type="http://schemas.openxmlformats.org/officeDocument/2006/relationships/tags" Target="../tags/tag124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27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tags" Target="../tags/tag130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129.xml"/><Relationship Id="rId1" Type="http://schemas.openxmlformats.org/officeDocument/2006/relationships/tags" Target="../tags/tag128.xml"/><Relationship Id="rId6" Type="http://schemas.openxmlformats.org/officeDocument/2006/relationships/tags" Target="../tags/tag133.xml"/><Relationship Id="rId5" Type="http://schemas.openxmlformats.org/officeDocument/2006/relationships/tags" Target="../tags/tag132.xml"/><Relationship Id="rId4" Type="http://schemas.openxmlformats.org/officeDocument/2006/relationships/tags" Target="../tags/tag131.xml"/></Relationships>
</file>

<file path=ppt/slideLayouts/_rels/slideLayout25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136.xml"/><Relationship Id="rId7" Type="http://schemas.openxmlformats.org/officeDocument/2006/relationships/tags" Target="../tags/tag140.xml"/><Relationship Id="rId2" Type="http://schemas.openxmlformats.org/officeDocument/2006/relationships/tags" Target="../tags/tag135.xml"/><Relationship Id="rId1" Type="http://schemas.openxmlformats.org/officeDocument/2006/relationships/tags" Target="../tags/tag134.xml"/><Relationship Id="rId6" Type="http://schemas.openxmlformats.org/officeDocument/2006/relationships/tags" Target="../tags/tag139.xml"/><Relationship Id="rId5" Type="http://schemas.openxmlformats.org/officeDocument/2006/relationships/tags" Target="../tags/tag138.xml"/><Relationship Id="rId4" Type="http://schemas.openxmlformats.org/officeDocument/2006/relationships/tags" Target="../tags/tag137.xml"/></Relationships>
</file>

<file path=ppt/slideLayouts/_rels/slideLayout26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143.xml"/><Relationship Id="rId7" Type="http://schemas.openxmlformats.org/officeDocument/2006/relationships/tags" Target="../tags/tag147.xml"/><Relationship Id="rId2" Type="http://schemas.openxmlformats.org/officeDocument/2006/relationships/tags" Target="../tags/tag142.xml"/><Relationship Id="rId1" Type="http://schemas.openxmlformats.org/officeDocument/2006/relationships/tags" Target="../tags/tag141.xml"/><Relationship Id="rId6" Type="http://schemas.openxmlformats.org/officeDocument/2006/relationships/tags" Target="../tags/tag146.xml"/><Relationship Id="rId5" Type="http://schemas.openxmlformats.org/officeDocument/2006/relationships/tags" Target="../tags/tag145.xml"/><Relationship Id="rId4" Type="http://schemas.openxmlformats.org/officeDocument/2006/relationships/tags" Target="../tags/tag144.xml"/></Relationships>
</file>

<file path=ppt/slideLayouts/_rels/slideLayout27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150.xml"/><Relationship Id="rId7" Type="http://schemas.openxmlformats.org/officeDocument/2006/relationships/tags" Target="../tags/tag154.xml"/><Relationship Id="rId2" Type="http://schemas.openxmlformats.org/officeDocument/2006/relationships/tags" Target="../tags/tag149.xml"/><Relationship Id="rId1" Type="http://schemas.openxmlformats.org/officeDocument/2006/relationships/tags" Target="../tags/tag148.xml"/><Relationship Id="rId6" Type="http://schemas.openxmlformats.org/officeDocument/2006/relationships/tags" Target="../tags/tag153.xml"/><Relationship Id="rId5" Type="http://schemas.openxmlformats.org/officeDocument/2006/relationships/tags" Target="../tags/tag152.xml"/><Relationship Id="rId4" Type="http://schemas.openxmlformats.org/officeDocument/2006/relationships/tags" Target="../tags/tag151.xml"/></Relationships>
</file>

<file path=ppt/slideLayouts/_rels/slideLayout28.xml.rels><?xml version="1.0" encoding="UTF-8" standalone="yes"?>
<Relationships xmlns="http://schemas.openxmlformats.org/package/2006/relationships"><Relationship Id="rId8" Type="http://schemas.openxmlformats.org/officeDocument/2006/relationships/tags" Target="../tags/tag162.xml"/><Relationship Id="rId3" Type="http://schemas.openxmlformats.org/officeDocument/2006/relationships/tags" Target="../tags/tag157.xml"/><Relationship Id="rId7" Type="http://schemas.openxmlformats.org/officeDocument/2006/relationships/tags" Target="../tags/tag161.xml"/><Relationship Id="rId2" Type="http://schemas.openxmlformats.org/officeDocument/2006/relationships/tags" Target="../tags/tag156.xml"/><Relationship Id="rId1" Type="http://schemas.openxmlformats.org/officeDocument/2006/relationships/tags" Target="../tags/tag155.xml"/><Relationship Id="rId6" Type="http://schemas.openxmlformats.org/officeDocument/2006/relationships/tags" Target="../tags/tag160.xml"/><Relationship Id="rId5" Type="http://schemas.openxmlformats.org/officeDocument/2006/relationships/tags" Target="../tags/tag159.xml"/><Relationship Id="rId10" Type="http://schemas.openxmlformats.org/officeDocument/2006/relationships/slideMaster" Target="../slideMasters/slideMaster2.xml"/><Relationship Id="rId4" Type="http://schemas.openxmlformats.org/officeDocument/2006/relationships/tags" Target="../tags/tag158.xml"/><Relationship Id="rId9" Type="http://schemas.openxmlformats.org/officeDocument/2006/relationships/tags" Target="../tags/tag163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tags" Target="../tags/tag166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165.xml"/><Relationship Id="rId1" Type="http://schemas.openxmlformats.org/officeDocument/2006/relationships/tags" Target="../tags/tag164.xml"/><Relationship Id="rId6" Type="http://schemas.openxmlformats.org/officeDocument/2006/relationships/tags" Target="../tags/tag169.xml"/><Relationship Id="rId5" Type="http://schemas.openxmlformats.org/officeDocument/2006/relationships/tags" Target="../tags/tag168.xml"/><Relationship Id="rId4" Type="http://schemas.openxmlformats.org/officeDocument/2006/relationships/tags" Target="../tags/tag167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610870" y="1521460"/>
            <a:ext cx="10970260" cy="2152015"/>
          </a:xfrm>
        </p:spPr>
        <p:txBody>
          <a:bodyPr lIns="101600" tIns="38100" rIns="25400" bIns="38100" anchor="b" anchorCtr="0">
            <a:normAutofit/>
          </a:bodyPr>
          <a:lstStyle>
            <a:lvl1pPr algn="ctr">
              <a:defRPr sz="6000" b="1" spc="600">
                <a:effectLst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610870" y="3737610"/>
            <a:ext cx="10970260" cy="1596390"/>
          </a:xfrm>
        </p:spPr>
        <p:txBody>
          <a:bodyPr lIns="101600" tIns="38100" rIns="76200" bIns="38100">
            <a:normAutofit/>
          </a:bodyPr>
          <a:lstStyle>
            <a:lvl1pPr marL="0" indent="0" algn="ctr" eaLnBrk="1" fontAlgn="auto" latinLnBrk="0" hangingPunct="1">
              <a:lnSpc>
                <a:spcPct val="15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2021-9-25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5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611505" y="1515110"/>
            <a:ext cx="10970895" cy="4736465"/>
          </a:xfrm>
        </p:spPr>
        <p:txBody>
          <a:bodyPr vert="horz" lIns="90170" tIns="46990" rIns="90170" bIns="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marR="0" lvl="1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914400" marR="0" lvl="2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371600" marR="0" lvl="3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828800" marR="0" lvl="4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10870" y="625475"/>
            <a:ext cx="10970895" cy="706755"/>
          </a:xfrm>
        </p:spPr>
        <p:txBody>
          <a:bodyPr vert="horz" lIns="10160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2021-9-25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5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1995" y="3926840"/>
            <a:ext cx="7767955" cy="768350"/>
          </a:xfrm>
        </p:spPr>
        <p:txBody>
          <a:bodyPr lIns="101600" tIns="38100" rIns="63500" bIns="38100" anchor="t" anchorCtr="0">
            <a:normAutofit/>
          </a:bodyPr>
          <a:lstStyle>
            <a:lvl1pPr>
              <a:defRPr sz="4400" b="1" u="none" strike="noStrike" kern="1200" cap="none" spc="300" normalizeH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1995" y="4728210"/>
            <a:ext cx="7769225" cy="1078230"/>
          </a:xfrm>
        </p:spPr>
        <p:txBody>
          <a:bodyPr wrap="square" lIns="90170" tIns="46990" rIns="90170" bIns="46990">
            <a:normAutofit/>
          </a:bodyPr>
          <a:lstStyle>
            <a:lvl1pPr marL="0" indent="0" algn="l" eaLnBrk="1" fontAlgn="auto" latinLnBrk="0" hangingPunct="1">
              <a:lnSpc>
                <a:spcPct val="150000"/>
              </a:lnSpc>
              <a:spcAft>
                <a:spcPct val="0"/>
              </a:spcAft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2021-9-25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5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idx="1" hasCustomPrompt="1"/>
            <p:custDataLst>
              <p:tags r:id="rId1"/>
            </p:custDataLst>
          </p:nvPr>
        </p:nvSpPr>
        <p:spPr>
          <a:xfrm>
            <a:off x="612775" y="1522095"/>
            <a:ext cx="5169535" cy="4751070"/>
          </a:xfrm>
          <a:prstGeom prst="rect">
            <a:avLst/>
          </a:prstGeom>
        </p:spPr>
        <p:txBody>
          <a:bodyPr vert="horz" lIns="90170" tIns="46990" rIns="90170" bIns="46990" rtlCol="0">
            <a:normAutofit/>
          </a:bodyPr>
          <a:lstStyle>
            <a:lvl1pPr marL="0" indent="0" algn="l">
              <a:buFont typeface="Wingdings" panose="05000000000000000000" charset="0"/>
              <a:buChar char="l"/>
              <a:defRPr>
                <a:latin typeface="+mn-ea"/>
                <a:ea typeface="+mn-ea"/>
                <a:cs typeface="+mn-ea"/>
              </a:defRPr>
            </a:lvl1pPr>
            <a:lvl2pPr marL="457200" indent="0" algn="l">
              <a:buFont typeface="Wingdings" panose="05000000000000000000" charset="0"/>
              <a:buChar char="l"/>
              <a:defRPr/>
            </a:lvl2pPr>
            <a:lvl3pPr marL="914400" indent="0" algn="l">
              <a:buFont typeface="Wingdings" panose="05000000000000000000" charset="0"/>
              <a:buChar char="l"/>
              <a:defRPr/>
            </a:lvl3pPr>
            <a:lvl4pPr marL="1371600" indent="0" algn="l">
              <a:buFont typeface="Wingdings" panose="05000000000000000000" charset="0"/>
              <a:buChar char="l"/>
              <a:defRPr/>
            </a:lvl4pPr>
            <a:lvl5pPr marL="1828800" indent="0" algn="l">
              <a:buFont typeface="Wingdings" panose="05000000000000000000" charset="0"/>
              <a:buChar char="l"/>
              <a:defRPr/>
            </a:lvl5pPr>
          </a:lstStyle>
          <a:p>
            <a:pPr lvl="0"/>
            <a:r>
              <a:rPr>
                <a:sym typeface="+mn-ea"/>
              </a:rPr>
              <a:t> 单击此处编辑文本</a:t>
            </a:r>
            <a:endParaRPr lang="zh-CN" altLang="en-US"/>
          </a:p>
        </p:txBody>
      </p:sp>
      <p:cxnSp>
        <p:nvCxnSpPr>
          <p:cNvPr id="25" name="直接连接符 24"/>
          <p:cNvCxnSpPr/>
          <p:nvPr userDrawn="1">
            <p:custDataLst>
              <p:tags r:id="rId2"/>
            </p:custDataLst>
          </p:nvPr>
        </p:nvCxnSpPr>
        <p:spPr>
          <a:xfrm flipH="1">
            <a:off x="6096000" y="1715770"/>
            <a:ext cx="0" cy="444246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标题 9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610870" y="625475"/>
            <a:ext cx="10970895" cy="706755"/>
          </a:xfrm>
        </p:spPr>
        <p:txBody>
          <a:bodyPr vert="horz" lIns="10160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idx="13" hasCustomPrompt="1"/>
            <p:custDataLst>
              <p:tags r:id="rId4"/>
            </p:custDataLst>
          </p:nvPr>
        </p:nvSpPr>
        <p:spPr>
          <a:xfrm>
            <a:off x="6412230" y="1522095"/>
            <a:ext cx="5169535" cy="4751070"/>
          </a:xfrm>
          <a:prstGeom prst="rect">
            <a:avLst/>
          </a:prstGeom>
        </p:spPr>
        <p:txBody>
          <a:bodyPr vert="horz" lIns="90170" tIns="46990" rIns="90170" bIns="46990" rtlCol="0">
            <a:normAutofit/>
          </a:bodyPr>
          <a:lstStyle>
            <a:lvl1pPr marL="0" indent="0" algn="l">
              <a:buFont typeface="Wingdings" panose="05000000000000000000" charset="0"/>
              <a:buChar char="l"/>
              <a:defRPr>
                <a:latin typeface="+mn-ea"/>
                <a:ea typeface="+mn-ea"/>
                <a:cs typeface="+mn-ea"/>
              </a:defRPr>
            </a:lvl1pPr>
            <a:lvl2pPr marL="457200" indent="0" algn="l">
              <a:buFont typeface="Wingdings" panose="05000000000000000000" charset="0"/>
              <a:buChar char="l"/>
              <a:defRPr/>
            </a:lvl2pPr>
            <a:lvl3pPr marL="914400" indent="0" algn="l">
              <a:buFont typeface="Wingdings" panose="05000000000000000000" charset="0"/>
              <a:buChar char="l"/>
              <a:defRPr/>
            </a:lvl3pPr>
            <a:lvl4pPr marL="1371600" indent="0" algn="l">
              <a:buFont typeface="Wingdings" panose="05000000000000000000" charset="0"/>
              <a:buChar char="l"/>
              <a:defRPr/>
            </a:lvl4pPr>
            <a:lvl5pPr marL="1828800" indent="0" algn="l">
              <a:buFont typeface="Wingdings" panose="05000000000000000000" charset="0"/>
              <a:buChar char="l"/>
              <a:defRPr/>
            </a:lvl5pPr>
          </a:lstStyle>
          <a:p>
            <a:pPr lvl="0"/>
            <a:r>
              <a:rPr>
                <a:sym typeface="+mn-ea"/>
              </a:rPr>
              <a:t> 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5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2021-9-25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6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7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1"/>
            </p:custDataLst>
          </p:nvPr>
        </p:nvSpPr>
        <p:spPr>
          <a:xfrm>
            <a:off x="619125" y="1428115"/>
            <a:ext cx="5334000" cy="3810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2"/>
            </p:custDataLst>
          </p:nvPr>
        </p:nvSpPr>
        <p:spPr>
          <a:xfrm>
            <a:off x="619125" y="1854200"/>
            <a:ext cx="5334000" cy="440436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3"/>
            </p:custDataLst>
          </p:nvPr>
        </p:nvSpPr>
        <p:spPr>
          <a:xfrm>
            <a:off x="6235700" y="1428115"/>
            <a:ext cx="5344160" cy="3810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4"/>
            </p:custDataLst>
          </p:nvPr>
        </p:nvSpPr>
        <p:spPr>
          <a:xfrm>
            <a:off x="6235700" y="1854200"/>
            <a:ext cx="5344160" cy="440436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11" name="标题 10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10870" y="625475"/>
            <a:ext cx="10970895" cy="706755"/>
          </a:xfrm>
        </p:spPr>
        <p:txBody>
          <a:bodyPr vert="horz" lIns="10160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2021-9-25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10870" y="625475"/>
            <a:ext cx="10970895" cy="706755"/>
          </a:xfrm>
        </p:spPr>
        <p:txBody>
          <a:bodyPr vert="horz" lIns="10160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2021-9-25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2021-9-25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930" y="914400"/>
            <a:ext cx="1042670" cy="5029200"/>
          </a:xfrm>
        </p:spPr>
        <p:txBody>
          <a:bodyPr vert="eaVert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  <p:custDataLst>
              <p:tags r:id="rId2"/>
            </p:custDataLst>
          </p:nvPr>
        </p:nvSpPr>
        <p:spPr>
          <a:xfrm>
            <a:off x="913765" y="914399"/>
            <a:ext cx="9170035" cy="5028565"/>
          </a:xfrm>
        </p:spPr>
        <p:txBody>
          <a:bodyPr vert="eaVert" lIns="46990" tIns="46990" rIns="46990" bIns="46990">
            <a:normAutofit/>
          </a:bodyPr>
          <a:lstStyle>
            <a:lvl1pPr indent="0" eaLnBrk="1" fontAlgn="auto" latinLnBrk="0" hangingPunct="1">
              <a:buFont typeface="Wingdings" panose="05000000000000000000" charset="0"/>
              <a:buChar char="l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indent="0" eaLnBrk="1" fontAlgn="auto" latinLnBrk="0" hangingPunct="1">
              <a:buFont typeface="Wingdings" panose="05000000000000000000" charset="0"/>
              <a:buChar char="l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indent="0" eaLnBrk="1" fontAlgn="auto" latinLnBrk="0" hangingPunct="1">
              <a:buFont typeface="Wingdings" panose="05000000000000000000" charset="0"/>
              <a:buChar char="l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indent="0" eaLnBrk="1" fontAlgn="auto" latinLnBrk="0" hangingPunct="1">
              <a:buFont typeface="Wingdings" panose="05000000000000000000" charset="0"/>
              <a:buChar char="l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indent="0" eaLnBrk="1" fontAlgn="auto" latinLnBrk="0" hangingPunct="1">
              <a:buFont typeface="Wingdings" panose="05000000000000000000" charset="0"/>
              <a:buChar char="l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 单击此处编辑文本</a:t>
            </a:r>
          </a:p>
          <a:p>
            <a:pPr lvl="1"/>
            <a:r>
              <a:rPr lang="zh-CN" altLang="en-US"/>
              <a:t> 第二级</a:t>
            </a:r>
          </a:p>
          <a:p>
            <a:pPr lvl="2"/>
            <a:r>
              <a:rPr lang="zh-CN" altLang="en-US"/>
              <a:t> 第三级</a:t>
            </a:r>
          </a:p>
          <a:p>
            <a:pPr lvl="3"/>
            <a:r>
              <a:rPr lang="zh-CN" altLang="en-US"/>
              <a:t> 第四级</a:t>
            </a:r>
          </a:p>
          <a:p>
            <a:pPr lvl="4"/>
            <a:r>
              <a:rPr lang="zh-CN" altLang="en-US"/>
              <a:t> 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2021-9-25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5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7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611505" y="775335"/>
            <a:ext cx="10968990" cy="5481955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2021-9-25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2209802" y="2576987"/>
            <a:ext cx="7772398" cy="1271113"/>
          </a:xfrm>
        </p:spPr>
        <p:txBody>
          <a:bodyPr vert="horz" wrap="square" lIns="90170" tIns="46990" rIns="90170" bIns="4699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800" normalizeH="0" baseline="0" noProof="1">
                <a:solidFill>
                  <a:schemeClr val="tx1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2021-9-25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 hasCustomPrompt="1"/>
            <p:custDataLst>
              <p:tags r:id="rId5"/>
            </p:custDataLst>
          </p:nvPr>
        </p:nvSpPr>
        <p:spPr>
          <a:xfrm>
            <a:off x="2205355" y="3949700"/>
            <a:ext cx="7788910" cy="561975"/>
          </a:xfrm>
        </p:spPr>
        <p:txBody>
          <a:bodyPr anchor="t" anchorCtr="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1500"/>
              </a:spcAft>
              <a:buNone/>
              <a:defRPr sz="2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zh-CN" altLang="en-US"/>
              <a:t>单击此处编辑副标题</a:t>
            </a:r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1"/>
            </p:custDataLst>
          </p:nvPr>
        </p:nvSpPr>
        <p:spPr>
          <a:xfrm>
            <a:off x="838200" y="794326"/>
            <a:ext cx="10515600" cy="540484"/>
          </a:xfrm>
        </p:spPr>
        <p:txBody>
          <a:bodyPr>
            <a:normAutofit/>
          </a:bodyPr>
          <a:lstStyle>
            <a:lvl1pPr>
              <a:defRPr sz="220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2021-9-25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1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aseline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2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 hasCustomPrompt="1"/>
            <p:custDataLst>
              <p:tags r:id="rId3"/>
            </p:custDataLst>
          </p:nvPr>
        </p:nvSpPr>
        <p:spPr>
          <a:xfrm>
            <a:off x="1281113" y="2163600"/>
            <a:ext cx="9626600" cy="3445200"/>
          </a:xfrm>
        </p:spPr>
        <p:txBody>
          <a:bodyPr>
            <a:norm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单击此处添加文本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2021-9-25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823460" cy="6858635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2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20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2021-9-25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6"/>
            </p:custDataLst>
          </p:nvPr>
        </p:nvSpPr>
        <p:spPr>
          <a:xfrm>
            <a:off x="586800" y="1764000"/>
            <a:ext cx="3956400" cy="409320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7"/>
            </p:custDataLst>
          </p:nvPr>
        </p:nvSpPr>
        <p:spPr>
          <a:xfrm>
            <a:off x="5101200" y="769938"/>
            <a:ext cx="6480000" cy="5087937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2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2021-9-25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6"/>
            </p:custDataLst>
          </p:nvPr>
        </p:nvSpPr>
        <p:spPr>
          <a:xfrm>
            <a:off x="612000" y="1659600"/>
            <a:ext cx="10975975" cy="828000"/>
          </a:xfrm>
        </p:spPr>
        <p:txBody>
          <a:bodyPr>
            <a:normAutofit/>
          </a:bodyPr>
          <a:lstStyle>
            <a:lvl1pPr algn="ctr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7"/>
            </p:custDataLst>
          </p:nvPr>
        </p:nvSpPr>
        <p:spPr>
          <a:xfrm>
            <a:off x="612775" y="2808000"/>
            <a:ext cx="10965600" cy="343080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1"/>
            </p:custDataLst>
          </p:nvPr>
        </p:nvSpPr>
        <p:spPr>
          <a:xfrm>
            <a:off x="0" y="5041901"/>
            <a:ext cx="12192000" cy="1828799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2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defRPr sz="320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2021-9-25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6"/>
            </p:custDataLst>
          </p:nvPr>
        </p:nvSpPr>
        <p:spPr>
          <a:xfrm>
            <a:off x="604837" y="1681200"/>
            <a:ext cx="10990800" cy="321120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  <p:sp>
        <p:nvSpPr>
          <p:cNvPr id="9" name="文本占位符 8"/>
          <p:cNvSpPr>
            <a:spLocks noGrp="1"/>
          </p:cNvSpPr>
          <p:nvPr userDrawn="1">
            <p:ph type="body" sz="quarter" idx="14"/>
            <p:custDataLst>
              <p:tags r:id="rId7"/>
            </p:custDataLst>
          </p:nvPr>
        </p:nvSpPr>
        <p:spPr>
          <a:xfrm>
            <a:off x="594000" y="5180400"/>
            <a:ext cx="11001600" cy="10116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None/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440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en-US" altLang="zh-CN">
              <a:solidFill>
                <a:schemeClr val="tx1">
                  <a:lumMod val="85000"/>
                  <a:lumOff val="15000"/>
                </a:schemeClr>
              </a:solidFill>
              <a:latin typeface="Viner Hand ITC" panose="03070502030502020203" charset="0"/>
              <a:cs typeface="Viner Hand ITC" panose="03070502030502020203" charset="0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79600" y="237600"/>
            <a:ext cx="11037600" cy="441964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240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3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2021-9-25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6242400" y="1663200"/>
            <a:ext cx="5367600" cy="289440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8"/>
            </p:custDataLst>
          </p:nvPr>
        </p:nvSpPr>
        <p:spPr>
          <a:xfrm>
            <a:off x="572400" y="4816800"/>
            <a:ext cx="5342400" cy="78120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9"/>
            </p:custDataLst>
          </p:nvPr>
        </p:nvSpPr>
        <p:spPr>
          <a:xfrm>
            <a:off x="6253200" y="4813200"/>
            <a:ext cx="5367600" cy="78120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2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="1" strike="noStrike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2021-9-25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6"/>
            </p:custDataLst>
          </p:nvPr>
        </p:nvSpPr>
        <p:spPr>
          <a:xfrm>
            <a:off x="1522413" y="3801840"/>
            <a:ext cx="9144000" cy="1656000"/>
          </a:xfrm>
        </p:spPr>
        <p:txBody>
          <a:bodyPr>
            <a:normAutofit/>
          </a:bodyPr>
          <a:lstStyle>
            <a:lvl1pPr algn="ctr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2021-9-25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8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18" Type="http://schemas.openxmlformats.org/officeDocument/2006/relationships/tags" Target="../tags/tag7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21" Type="http://schemas.openxmlformats.org/officeDocument/2006/relationships/tags" Target="../tags/tag65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5" Type="http://schemas.openxmlformats.org/officeDocument/2006/relationships/tags" Target="../tags/tag69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tags" Target="../tags/tag64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tags" Target="../tags/tag68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23" Type="http://schemas.openxmlformats.org/officeDocument/2006/relationships/tags" Target="../tags/tag67.xml"/><Relationship Id="rId10" Type="http://schemas.openxmlformats.org/officeDocument/2006/relationships/slideLayout" Target="../slideLayouts/slideLayout21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tags" Target="../tags/tag6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2021-9-25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13410" y="611505"/>
            <a:ext cx="10965180" cy="6477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12775" y="1515745"/>
            <a:ext cx="10965815" cy="4735195"/>
          </a:xfrm>
          <a:prstGeom prst="rect">
            <a:avLst/>
          </a:prstGeom>
        </p:spPr>
        <p:txBody>
          <a:bodyPr vert="horz" lIns="90170" tIns="46990" rIns="90170" bIns="469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KSO_TEMPLATE" hidden="1"/>
          <p:cNvSpPr/>
          <p:nvPr userDrawn="1">
            <p:custDataLst>
              <p:tags r:id="rId22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3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2021-9-25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4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5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200" normalizeH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5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5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5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5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5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172.xml"/><Relationship Id="rId2" Type="http://schemas.openxmlformats.org/officeDocument/2006/relationships/tags" Target="../tags/tag171.xml"/><Relationship Id="rId1" Type="http://schemas.openxmlformats.org/officeDocument/2006/relationships/tags" Target="../tags/tag170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17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244.xml"/><Relationship Id="rId3" Type="http://schemas.openxmlformats.org/officeDocument/2006/relationships/tags" Target="../tags/tag239.xml"/><Relationship Id="rId7" Type="http://schemas.openxmlformats.org/officeDocument/2006/relationships/tags" Target="../tags/tag243.xml"/><Relationship Id="rId2" Type="http://schemas.openxmlformats.org/officeDocument/2006/relationships/tags" Target="../tags/tag238.xml"/><Relationship Id="rId1" Type="http://schemas.openxmlformats.org/officeDocument/2006/relationships/tags" Target="../tags/tag237.xml"/><Relationship Id="rId6" Type="http://schemas.openxmlformats.org/officeDocument/2006/relationships/tags" Target="../tags/tag242.xml"/><Relationship Id="rId11" Type="http://schemas.openxmlformats.org/officeDocument/2006/relationships/notesSlide" Target="../notesSlides/notesSlide10.xml"/><Relationship Id="rId5" Type="http://schemas.openxmlformats.org/officeDocument/2006/relationships/tags" Target="../tags/tag241.xml"/><Relationship Id="rId10" Type="http://schemas.openxmlformats.org/officeDocument/2006/relationships/slideLayout" Target="../slideLayouts/slideLayout18.xml"/><Relationship Id="rId4" Type="http://schemas.openxmlformats.org/officeDocument/2006/relationships/tags" Target="../tags/tag240.xml"/><Relationship Id="rId9" Type="http://schemas.openxmlformats.org/officeDocument/2006/relationships/tags" Target="../tags/tag24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253.xml"/><Relationship Id="rId3" Type="http://schemas.openxmlformats.org/officeDocument/2006/relationships/tags" Target="../tags/tag248.xml"/><Relationship Id="rId7" Type="http://schemas.openxmlformats.org/officeDocument/2006/relationships/tags" Target="../tags/tag252.xml"/><Relationship Id="rId2" Type="http://schemas.openxmlformats.org/officeDocument/2006/relationships/tags" Target="../tags/tag247.xml"/><Relationship Id="rId1" Type="http://schemas.openxmlformats.org/officeDocument/2006/relationships/tags" Target="../tags/tag246.xml"/><Relationship Id="rId6" Type="http://schemas.openxmlformats.org/officeDocument/2006/relationships/tags" Target="../tags/tag251.xml"/><Relationship Id="rId11" Type="http://schemas.openxmlformats.org/officeDocument/2006/relationships/notesSlide" Target="../notesSlides/notesSlide11.xml"/><Relationship Id="rId5" Type="http://schemas.openxmlformats.org/officeDocument/2006/relationships/tags" Target="../tags/tag250.xml"/><Relationship Id="rId10" Type="http://schemas.openxmlformats.org/officeDocument/2006/relationships/slideLayout" Target="../slideLayouts/slideLayout18.xml"/><Relationship Id="rId4" Type="http://schemas.openxmlformats.org/officeDocument/2006/relationships/tags" Target="../tags/tag249.xml"/><Relationship Id="rId9" Type="http://schemas.openxmlformats.org/officeDocument/2006/relationships/tags" Target="../tags/tag254.xml"/></Relationships>
</file>

<file path=ppt/slides/_rels/slide12.xml.rels><?xml version="1.0" encoding="UTF-8" standalone="yes"?>
<Relationships xmlns="http://schemas.openxmlformats.org/package/2006/relationships"><Relationship Id="rId26" Type="http://schemas.openxmlformats.org/officeDocument/2006/relationships/tags" Target="../tags/tag280.xml"/><Relationship Id="rId117" Type="http://schemas.openxmlformats.org/officeDocument/2006/relationships/tags" Target="../tags/tag371.xml"/><Relationship Id="rId21" Type="http://schemas.openxmlformats.org/officeDocument/2006/relationships/tags" Target="../tags/tag275.xml"/><Relationship Id="rId42" Type="http://schemas.openxmlformats.org/officeDocument/2006/relationships/tags" Target="../tags/tag296.xml"/><Relationship Id="rId47" Type="http://schemas.openxmlformats.org/officeDocument/2006/relationships/tags" Target="../tags/tag301.xml"/><Relationship Id="rId63" Type="http://schemas.openxmlformats.org/officeDocument/2006/relationships/tags" Target="../tags/tag317.xml"/><Relationship Id="rId68" Type="http://schemas.openxmlformats.org/officeDocument/2006/relationships/tags" Target="../tags/tag322.xml"/><Relationship Id="rId84" Type="http://schemas.openxmlformats.org/officeDocument/2006/relationships/tags" Target="../tags/tag338.xml"/><Relationship Id="rId89" Type="http://schemas.openxmlformats.org/officeDocument/2006/relationships/tags" Target="../tags/tag343.xml"/><Relationship Id="rId112" Type="http://schemas.openxmlformats.org/officeDocument/2006/relationships/tags" Target="../tags/tag366.xml"/><Relationship Id="rId133" Type="http://schemas.openxmlformats.org/officeDocument/2006/relationships/tags" Target="../tags/tag387.xml"/><Relationship Id="rId138" Type="http://schemas.openxmlformats.org/officeDocument/2006/relationships/tags" Target="../tags/tag392.xml"/><Relationship Id="rId16" Type="http://schemas.openxmlformats.org/officeDocument/2006/relationships/tags" Target="../tags/tag270.xml"/><Relationship Id="rId107" Type="http://schemas.openxmlformats.org/officeDocument/2006/relationships/tags" Target="../tags/tag361.xml"/><Relationship Id="rId11" Type="http://schemas.openxmlformats.org/officeDocument/2006/relationships/tags" Target="../tags/tag265.xml"/><Relationship Id="rId32" Type="http://schemas.openxmlformats.org/officeDocument/2006/relationships/tags" Target="../tags/tag286.xml"/><Relationship Id="rId37" Type="http://schemas.openxmlformats.org/officeDocument/2006/relationships/tags" Target="../tags/tag291.xml"/><Relationship Id="rId53" Type="http://schemas.openxmlformats.org/officeDocument/2006/relationships/tags" Target="../tags/tag307.xml"/><Relationship Id="rId58" Type="http://schemas.openxmlformats.org/officeDocument/2006/relationships/tags" Target="../tags/tag312.xml"/><Relationship Id="rId74" Type="http://schemas.openxmlformats.org/officeDocument/2006/relationships/tags" Target="../tags/tag328.xml"/><Relationship Id="rId79" Type="http://schemas.openxmlformats.org/officeDocument/2006/relationships/tags" Target="../tags/tag333.xml"/><Relationship Id="rId102" Type="http://schemas.openxmlformats.org/officeDocument/2006/relationships/tags" Target="../tags/tag356.xml"/><Relationship Id="rId123" Type="http://schemas.openxmlformats.org/officeDocument/2006/relationships/tags" Target="../tags/tag377.xml"/><Relationship Id="rId128" Type="http://schemas.openxmlformats.org/officeDocument/2006/relationships/tags" Target="../tags/tag382.xml"/><Relationship Id="rId144" Type="http://schemas.openxmlformats.org/officeDocument/2006/relationships/slideLayout" Target="../slideLayouts/slideLayout18.xml"/><Relationship Id="rId5" Type="http://schemas.openxmlformats.org/officeDocument/2006/relationships/tags" Target="../tags/tag259.xml"/><Relationship Id="rId90" Type="http://schemas.openxmlformats.org/officeDocument/2006/relationships/tags" Target="../tags/tag344.xml"/><Relationship Id="rId95" Type="http://schemas.openxmlformats.org/officeDocument/2006/relationships/tags" Target="../tags/tag349.xml"/><Relationship Id="rId22" Type="http://schemas.openxmlformats.org/officeDocument/2006/relationships/tags" Target="../tags/tag276.xml"/><Relationship Id="rId27" Type="http://schemas.openxmlformats.org/officeDocument/2006/relationships/tags" Target="../tags/tag281.xml"/><Relationship Id="rId43" Type="http://schemas.openxmlformats.org/officeDocument/2006/relationships/tags" Target="../tags/tag297.xml"/><Relationship Id="rId48" Type="http://schemas.openxmlformats.org/officeDocument/2006/relationships/tags" Target="../tags/tag302.xml"/><Relationship Id="rId64" Type="http://schemas.openxmlformats.org/officeDocument/2006/relationships/tags" Target="../tags/tag318.xml"/><Relationship Id="rId69" Type="http://schemas.openxmlformats.org/officeDocument/2006/relationships/tags" Target="../tags/tag323.xml"/><Relationship Id="rId113" Type="http://schemas.openxmlformats.org/officeDocument/2006/relationships/tags" Target="../tags/tag367.xml"/><Relationship Id="rId118" Type="http://schemas.openxmlformats.org/officeDocument/2006/relationships/tags" Target="../tags/tag372.xml"/><Relationship Id="rId134" Type="http://schemas.openxmlformats.org/officeDocument/2006/relationships/tags" Target="../tags/tag388.xml"/><Relationship Id="rId139" Type="http://schemas.openxmlformats.org/officeDocument/2006/relationships/tags" Target="../tags/tag393.xml"/><Relationship Id="rId8" Type="http://schemas.openxmlformats.org/officeDocument/2006/relationships/tags" Target="../tags/tag262.xml"/><Relationship Id="rId51" Type="http://schemas.openxmlformats.org/officeDocument/2006/relationships/tags" Target="../tags/tag305.xml"/><Relationship Id="rId72" Type="http://schemas.openxmlformats.org/officeDocument/2006/relationships/tags" Target="../tags/tag326.xml"/><Relationship Id="rId80" Type="http://schemas.openxmlformats.org/officeDocument/2006/relationships/tags" Target="../tags/tag334.xml"/><Relationship Id="rId85" Type="http://schemas.openxmlformats.org/officeDocument/2006/relationships/tags" Target="../tags/tag339.xml"/><Relationship Id="rId93" Type="http://schemas.openxmlformats.org/officeDocument/2006/relationships/tags" Target="../tags/tag347.xml"/><Relationship Id="rId98" Type="http://schemas.openxmlformats.org/officeDocument/2006/relationships/tags" Target="../tags/tag352.xml"/><Relationship Id="rId121" Type="http://schemas.openxmlformats.org/officeDocument/2006/relationships/tags" Target="../tags/tag375.xml"/><Relationship Id="rId142" Type="http://schemas.openxmlformats.org/officeDocument/2006/relationships/tags" Target="../tags/tag396.xml"/><Relationship Id="rId3" Type="http://schemas.openxmlformats.org/officeDocument/2006/relationships/tags" Target="../tags/tag257.xml"/><Relationship Id="rId12" Type="http://schemas.openxmlformats.org/officeDocument/2006/relationships/tags" Target="../tags/tag266.xml"/><Relationship Id="rId17" Type="http://schemas.openxmlformats.org/officeDocument/2006/relationships/tags" Target="../tags/tag271.xml"/><Relationship Id="rId25" Type="http://schemas.openxmlformats.org/officeDocument/2006/relationships/tags" Target="../tags/tag279.xml"/><Relationship Id="rId33" Type="http://schemas.openxmlformats.org/officeDocument/2006/relationships/tags" Target="../tags/tag287.xml"/><Relationship Id="rId38" Type="http://schemas.openxmlformats.org/officeDocument/2006/relationships/tags" Target="../tags/tag292.xml"/><Relationship Id="rId46" Type="http://schemas.openxmlformats.org/officeDocument/2006/relationships/tags" Target="../tags/tag300.xml"/><Relationship Id="rId59" Type="http://schemas.openxmlformats.org/officeDocument/2006/relationships/tags" Target="../tags/tag313.xml"/><Relationship Id="rId67" Type="http://schemas.openxmlformats.org/officeDocument/2006/relationships/tags" Target="../tags/tag321.xml"/><Relationship Id="rId103" Type="http://schemas.openxmlformats.org/officeDocument/2006/relationships/tags" Target="../tags/tag357.xml"/><Relationship Id="rId108" Type="http://schemas.openxmlformats.org/officeDocument/2006/relationships/tags" Target="../tags/tag362.xml"/><Relationship Id="rId116" Type="http://schemas.openxmlformats.org/officeDocument/2006/relationships/tags" Target="../tags/tag370.xml"/><Relationship Id="rId124" Type="http://schemas.openxmlformats.org/officeDocument/2006/relationships/tags" Target="../tags/tag378.xml"/><Relationship Id="rId129" Type="http://schemas.openxmlformats.org/officeDocument/2006/relationships/tags" Target="../tags/tag383.xml"/><Relationship Id="rId137" Type="http://schemas.openxmlformats.org/officeDocument/2006/relationships/tags" Target="../tags/tag391.xml"/><Relationship Id="rId20" Type="http://schemas.openxmlformats.org/officeDocument/2006/relationships/tags" Target="../tags/tag274.xml"/><Relationship Id="rId41" Type="http://schemas.openxmlformats.org/officeDocument/2006/relationships/tags" Target="../tags/tag295.xml"/><Relationship Id="rId54" Type="http://schemas.openxmlformats.org/officeDocument/2006/relationships/tags" Target="../tags/tag308.xml"/><Relationship Id="rId62" Type="http://schemas.openxmlformats.org/officeDocument/2006/relationships/tags" Target="../tags/tag316.xml"/><Relationship Id="rId70" Type="http://schemas.openxmlformats.org/officeDocument/2006/relationships/tags" Target="../tags/tag324.xml"/><Relationship Id="rId75" Type="http://schemas.openxmlformats.org/officeDocument/2006/relationships/tags" Target="../tags/tag329.xml"/><Relationship Id="rId83" Type="http://schemas.openxmlformats.org/officeDocument/2006/relationships/tags" Target="../tags/tag337.xml"/><Relationship Id="rId88" Type="http://schemas.openxmlformats.org/officeDocument/2006/relationships/tags" Target="../tags/tag342.xml"/><Relationship Id="rId91" Type="http://schemas.openxmlformats.org/officeDocument/2006/relationships/tags" Target="../tags/tag345.xml"/><Relationship Id="rId96" Type="http://schemas.openxmlformats.org/officeDocument/2006/relationships/tags" Target="../tags/tag350.xml"/><Relationship Id="rId111" Type="http://schemas.openxmlformats.org/officeDocument/2006/relationships/tags" Target="../tags/tag365.xml"/><Relationship Id="rId132" Type="http://schemas.openxmlformats.org/officeDocument/2006/relationships/tags" Target="../tags/tag386.xml"/><Relationship Id="rId140" Type="http://schemas.openxmlformats.org/officeDocument/2006/relationships/tags" Target="../tags/tag394.xml"/><Relationship Id="rId1" Type="http://schemas.openxmlformats.org/officeDocument/2006/relationships/tags" Target="../tags/tag255.xml"/><Relationship Id="rId6" Type="http://schemas.openxmlformats.org/officeDocument/2006/relationships/tags" Target="../tags/tag260.xml"/><Relationship Id="rId15" Type="http://schemas.openxmlformats.org/officeDocument/2006/relationships/tags" Target="../tags/tag269.xml"/><Relationship Id="rId23" Type="http://schemas.openxmlformats.org/officeDocument/2006/relationships/tags" Target="../tags/tag277.xml"/><Relationship Id="rId28" Type="http://schemas.openxmlformats.org/officeDocument/2006/relationships/tags" Target="../tags/tag282.xml"/><Relationship Id="rId36" Type="http://schemas.openxmlformats.org/officeDocument/2006/relationships/tags" Target="../tags/tag290.xml"/><Relationship Id="rId49" Type="http://schemas.openxmlformats.org/officeDocument/2006/relationships/tags" Target="../tags/tag303.xml"/><Relationship Id="rId57" Type="http://schemas.openxmlformats.org/officeDocument/2006/relationships/tags" Target="../tags/tag311.xml"/><Relationship Id="rId106" Type="http://schemas.openxmlformats.org/officeDocument/2006/relationships/tags" Target="../tags/tag360.xml"/><Relationship Id="rId114" Type="http://schemas.openxmlformats.org/officeDocument/2006/relationships/tags" Target="../tags/tag368.xml"/><Relationship Id="rId119" Type="http://schemas.openxmlformats.org/officeDocument/2006/relationships/tags" Target="../tags/tag373.xml"/><Relationship Id="rId127" Type="http://schemas.openxmlformats.org/officeDocument/2006/relationships/tags" Target="../tags/tag381.xml"/><Relationship Id="rId10" Type="http://schemas.openxmlformats.org/officeDocument/2006/relationships/tags" Target="../tags/tag264.xml"/><Relationship Id="rId31" Type="http://schemas.openxmlformats.org/officeDocument/2006/relationships/tags" Target="../tags/tag285.xml"/><Relationship Id="rId44" Type="http://schemas.openxmlformats.org/officeDocument/2006/relationships/tags" Target="../tags/tag298.xml"/><Relationship Id="rId52" Type="http://schemas.openxmlformats.org/officeDocument/2006/relationships/tags" Target="../tags/tag306.xml"/><Relationship Id="rId60" Type="http://schemas.openxmlformats.org/officeDocument/2006/relationships/tags" Target="../tags/tag314.xml"/><Relationship Id="rId65" Type="http://schemas.openxmlformats.org/officeDocument/2006/relationships/tags" Target="../tags/tag319.xml"/><Relationship Id="rId73" Type="http://schemas.openxmlformats.org/officeDocument/2006/relationships/tags" Target="../tags/tag327.xml"/><Relationship Id="rId78" Type="http://schemas.openxmlformats.org/officeDocument/2006/relationships/tags" Target="../tags/tag332.xml"/><Relationship Id="rId81" Type="http://schemas.openxmlformats.org/officeDocument/2006/relationships/tags" Target="../tags/tag335.xml"/><Relationship Id="rId86" Type="http://schemas.openxmlformats.org/officeDocument/2006/relationships/tags" Target="../tags/tag340.xml"/><Relationship Id="rId94" Type="http://schemas.openxmlformats.org/officeDocument/2006/relationships/tags" Target="../tags/tag348.xml"/><Relationship Id="rId99" Type="http://schemas.openxmlformats.org/officeDocument/2006/relationships/tags" Target="../tags/tag353.xml"/><Relationship Id="rId101" Type="http://schemas.openxmlformats.org/officeDocument/2006/relationships/tags" Target="../tags/tag355.xml"/><Relationship Id="rId122" Type="http://schemas.openxmlformats.org/officeDocument/2006/relationships/tags" Target="../tags/tag376.xml"/><Relationship Id="rId130" Type="http://schemas.openxmlformats.org/officeDocument/2006/relationships/tags" Target="../tags/tag384.xml"/><Relationship Id="rId135" Type="http://schemas.openxmlformats.org/officeDocument/2006/relationships/tags" Target="../tags/tag389.xml"/><Relationship Id="rId143" Type="http://schemas.openxmlformats.org/officeDocument/2006/relationships/tags" Target="../tags/tag397.xml"/><Relationship Id="rId4" Type="http://schemas.openxmlformats.org/officeDocument/2006/relationships/tags" Target="../tags/tag258.xml"/><Relationship Id="rId9" Type="http://schemas.openxmlformats.org/officeDocument/2006/relationships/tags" Target="../tags/tag263.xml"/><Relationship Id="rId13" Type="http://schemas.openxmlformats.org/officeDocument/2006/relationships/tags" Target="../tags/tag267.xml"/><Relationship Id="rId18" Type="http://schemas.openxmlformats.org/officeDocument/2006/relationships/tags" Target="../tags/tag272.xml"/><Relationship Id="rId39" Type="http://schemas.openxmlformats.org/officeDocument/2006/relationships/tags" Target="../tags/tag293.xml"/><Relationship Id="rId109" Type="http://schemas.openxmlformats.org/officeDocument/2006/relationships/tags" Target="../tags/tag363.xml"/><Relationship Id="rId34" Type="http://schemas.openxmlformats.org/officeDocument/2006/relationships/tags" Target="../tags/tag288.xml"/><Relationship Id="rId50" Type="http://schemas.openxmlformats.org/officeDocument/2006/relationships/tags" Target="../tags/tag304.xml"/><Relationship Id="rId55" Type="http://schemas.openxmlformats.org/officeDocument/2006/relationships/tags" Target="../tags/tag309.xml"/><Relationship Id="rId76" Type="http://schemas.openxmlformats.org/officeDocument/2006/relationships/tags" Target="../tags/tag330.xml"/><Relationship Id="rId97" Type="http://schemas.openxmlformats.org/officeDocument/2006/relationships/tags" Target="../tags/tag351.xml"/><Relationship Id="rId104" Type="http://schemas.openxmlformats.org/officeDocument/2006/relationships/tags" Target="../tags/tag358.xml"/><Relationship Id="rId120" Type="http://schemas.openxmlformats.org/officeDocument/2006/relationships/tags" Target="../tags/tag374.xml"/><Relationship Id="rId125" Type="http://schemas.openxmlformats.org/officeDocument/2006/relationships/tags" Target="../tags/tag379.xml"/><Relationship Id="rId141" Type="http://schemas.openxmlformats.org/officeDocument/2006/relationships/tags" Target="../tags/tag395.xml"/><Relationship Id="rId7" Type="http://schemas.openxmlformats.org/officeDocument/2006/relationships/tags" Target="../tags/tag261.xml"/><Relationship Id="rId71" Type="http://schemas.openxmlformats.org/officeDocument/2006/relationships/tags" Target="../tags/tag325.xml"/><Relationship Id="rId92" Type="http://schemas.openxmlformats.org/officeDocument/2006/relationships/tags" Target="../tags/tag346.xml"/><Relationship Id="rId2" Type="http://schemas.openxmlformats.org/officeDocument/2006/relationships/tags" Target="../tags/tag256.xml"/><Relationship Id="rId29" Type="http://schemas.openxmlformats.org/officeDocument/2006/relationships/tags" Target="../tags/tag283.xml"/><Relationship Id="rId24" Type="http://schemas.openxmlformats.org/officeDocument/2006/relationships/tags" Target="../tags/tag278.xml"/><Relationship Id="rId40" Type="http://schemas.openxmlformats.org/officeDocument/2006/relationships/tags" Target="../tags/tag294.xml"/><Relationship Id="rId45" Type="http://schemas.openxmlformats.org/officeDocument/2006/relationships/tags" Target="../tags/tag299.xml"/><Relationship Id="rId66" Type="http://schemas.openxmlformats.org/officeDocument/2006/relationships/tags" Target="../tags/tag320.xml"/><Relationship Id="rId87" Type="http://schemas.openxmlformats.org/officeDocument/2006/relationships/tags" Target="../tags/tag341.xml"/><Relationship Id="rId110" Type="http://schemas.openxmlformats.org/officeDocument/2006/relationships/tags" Target="../tags/tag364.xml"/><Relationship Id="rId115" Type="http://schemas.openxmlformats.org/officeDocument/2006/relationships/tags" Target="../tags/tag369.xml"/><Relationship Id="rId131" Type="http://schemas.openxmlformats.org/officeDocument/2006/relationships/tags" Target="../tags/tag385.xml"/><Relationship Id="rId136" Type="http://schemas.openxmlformats.org/officeDocument/2006/relationships/tags" Target="../tags/tag390.xml"/><Relationship Id="rId61" Type="http://schemas.openxmlformats.org/officeDocument/2006/relationships/tags" Target="../tags/tag315.xml"/><Relationship Id="rId82" Type="http://schemas.openxmlformats.org/officeDocument/2006/relationships/tags" Target="../tags/tag336.xml"/><Relationship Id="rId19" Type="http://schemas.openxmlformats.org/officeDocument/2006/relationships/tags" Target="../tags/tag273.xml"/><Relationship Id="rId14" Type="http://schemas.openxmlformats.org/officeDocument/2006/relationships/tags" Target="../tags/tag268.xml"/><Relationship Id="rId30" Type="http://schemas.openxmlformats.org/officeDocument/2006/relationships/tags" Target="../tags/tag284.xml"/><Relationship Id="rId35" Type="http://schemas.openxmlformats.org/officeDocument/2006/relationships/tags" Target="../tags/tag289.xml"/><Relationship Id="rId56" Type="http://schemas.openxmlformats.org/officeDocument/2006/relationships/tags" Target="../tags/tag310.xml"/><Relationship Id="rId77" Type="http://schemas.openxmlformats.org/officeDocument/2006/relationships/tags" Target="../tags/tag331.xml"/><Relationship Id="rId100" Type="http://schemas.openxmlformats.org/officeDocument/2006/relationships/tags" Target="../tags/tag354.xml"/><Relationship Id="rId105" Type="http://schemas.openxmlformats.org/officeDocument/2006/relationships/tags" Target="../tags/tag359.xml"/><Relationship Id="rId126" Type="http://schemas.openxmlformats.org/officeDocument/2006/relationships/tags" Target="../tags/tag38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400.xml"/><Relationship Id="rId2" Type="http://schemas.openxmlformats.org/officeDocument/2006/relationships/tags" Target="../tags/tag399.xml"/><Relationship Id="rId1" Type="http://schemas.openxmlformats.org/officeDocument/2006/relationships/tags" Target="../tags/tag398.xml"/><Relationship Id="rId5" Type="http://schemas.openxmlformats.org/officeDocument/2006/relationships/slideLayout" Target="../slideLayouts/slideLayout18.xml"/><Relationship Id="rId4" Type="http://schemas.openxmlformats.org/officeDocument/2006/relationships/tags" Target="../tags/tag40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.xml"/><Relationship Id="rId3" Type="http://schemas.openxmlformats.org/officeDocument/2006/relationships/tags" Target="../tags/tag404.xml"/><Relationship Id="rId7" Type="http://schemas.openxmlformats.org/officeDocument/2006/relationships/slideLayout" Target="../slideLayouts/slideLayout18.xml"/><Relationship Id="rId2" Type="http://schemas.openxmlformats.org/officeDocument/2006/relationships/tags" Target="../tags/tag403.xml"/><Relationship Id="rId1" Type="http://schemas.openxmlformats.org/officeDocument/2006/relationships/tags" Target="../tags/tag402.xml"/><Relationship Id="rId6" Type="http://schemas.openxmlformats.org/officeDocument/2006/relationships/tags" Target="../tags/tag407.xml"/><Relationship Id="rId5" Type="http://schemas.openxmlformats.org/officeDocument/2006/relationships/tags" Target="../tags/tag406.xml"/><Relationship Id="rId4" Type="http://schemas.openxmlformats.org/officeDocument/2006/relationships/tags" Target="../tags/tag405.xml"/><Relationship Id="rId9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410.xml"/><Relationship Id="rId2" Type="http://schemas.openxmlformats.org/officeDocument/2006/relationships/tags" Target="../tags/tag409.xml"/><Relationship Id="rId1" Type="http://schemas.openxmlformats.org/officeDocument/2006/relationships/tags" Target="../tags/tag408.xml"/><Relationship Id="rId6" Type="http://schemas.openxmlformats.org/officeDocument/2006/relationships/slideLayout" Target="../slideLayouts/slideLayout18.xml"/><Relationship Id="rId5" Type="http://schemas.openxmlformats.org/officeDocument/2006/relationships/tags" Target="../tags/tag412.xml"/><Relationship Id="rId4" Type="http://schemas.openxmlformats.org/officeDocument/2006/relationships/tags" Target="../tags/tag41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3.xml"/><Relationship Id="rId3" Type="http://schemas.openxmlformats.org/officeDocument/2006/relationships/tags" Target="../tags/tag415.xml"/><Relationship Id="rId7" Type="http://schemas.openxmlformats.org/officeDocument/2006/relationships/slideLayout" Target="../slideLayouts/slideLayout18.xml"/><Relationship Id="rId2" Type="http://schemas.openxmlformats.org/officeDocument/2006/relationships/tags" Target="../tags/tag414.xml"/><Relationship Id="rId1" Type="http://schemas.openxmlformats.org/officeDocument/2006/relationships/tags" Target="../tags/tag413.xml"/><Relationship Id="rId6" Type="http://schemas.openxmlformats.org/officeDocument/2006/relationships/tags" Target="../tags/tag418.xml"/><Relationship Id="rId5" Type="http://schemas.openxmlformats.org/officeDocument/2006/relationships/tags" Target="../tags/tag417.xml"/><Relationship Id="rId4" Type="http://schemas.openxmlformats.org/officeDocument/2006/relationships/tags" Target="../tags/tag416.xml"/><Relationship Id="rId9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421.xml"/><Relationship Id="rId7" Type="http://schemas.openxmlformats.org/officeDocument/2006/relationships/notesSlide" Target="../notesSlides/notesSlide14.xml"/><Relationship Id="rId2" Type="http://schemas.openxmlformats.org/officeDocument/2006/relationships/tags" Target="../tags/tag420.xml"/><Relationship Id="rId1" Type="http://schemas.openxmlformats.org/officeDocument/2006/relationships/tags" Target="../tags/tag419.xml"/><Relationship Id="rId6" Type="http://schemas.openxmlformats.org/officeDocument/2006/relationships/slideLayout" Target="../slideLayouts/slideLayout14.xml"/><Relationship Id="rId5" Type="http://schemas.openxmlformats.org/officeDocument/2006/relationships/tags" Target="../tags/tag423.xml"/><Relationship Id="rId4" Type="http://schemas.openxmlformats.org/officeDocument/2006/relationships/tags" Target="../tags/tag42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tags" Target="../tags/tag426.xml"/><Relationship Id="rId7" Type="http://schemas.openxmlformats.org/officeDocument/2006/relationships/tags" Target="../tags/tag430.xml"/><Relationship Id="rId2" Type="http://schemas.openxmlformats.org/officeDocument/2006/relationships/tags" Target="../tags/tag425.xml"/><Relationship Id="rId1" Type="http://schemas.openxmlformats.org/officeDocument/2006/relationships/tags" Target="../tags/tag424.xml"/><Relationship Id="rId6" Type="http://schemas.openxmlformats.org/officeDocument/2006/relationships/tags" Target="../tags/tag429.xml"/><Relationship Id="rId5" Type="http://schemas.openxmlformats.org/officeDocument/2006/relationships/tags" Target="../tags/tag428.xml"/><Relationship Id="rId4" Type="http://schemas.openxmlformats.org/officeDocument/2006/relationships/tags" Target="../tags/tag427.xml"/><Relationship Id="rId9" Type="http://schemas.openxmlformats.org/officeDocument/2006/relationships/notesSlide" Target="../notesSlides/notesSlide1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81.xml"/><Relationship Id="rId13" Type="http://schemas.openxmlformats.org/officeDocument/2006/relationships/slideLayout" Target="../slideLayouts/slideLayout18.xml"/><Relationship Id="rId3" Type="http://schemas.openxmlformats.org/officeDocument/2006/relationships/tags" Target="../tags/tag176.xml"/><Relationship Id="rId7" Type="http://schemas.openxmlformats.org/officeDocument/2006/relationships/tags" Target="../tags/tag180.xml"/><Relationship Id="rId12" Type="http://schemas.openxmlformats.org/officeDocument/2006/relationships/tags" Target="../tags/tag185.xml"/><Relationship Id="rId2" Type="http://schemas.openxmlformats.org/officeDocument/2006/relationships/tags" Target="../tags/tag175.xml"/><Relationship Id="rId1" Type="http://schemas.openxmlformats.org/officeDocument/2006/relationships/tags" Target="../tags/tag174.xml"/><Relationship Id="rId6" Type="http://schemas.openxmlformats.org/officeDocument/2006/relationships/tags" Target="../tags/tag179.xml"/><Relationship Id="rId11" Type="http://schemas.openxmlformats.org/officeDocument/2006/relationships/tags" Target="../tags/tag184.xml"/><Relationship Id="rId5" Type="http://schemas.openxmlformats.org/officeDocument/2006/relationships/tags" Target="../tags/tag178.xml"/><Relationship Id="rId10" Type="http://schemas.openxmlformats.org/officeDocument/2006/relationships/tags" Target="../tags/tag183.xml"/><Relationship Id="rId4" Type="http://schemas.openxmlformats.org/officeDocument/2006/relationships/tags" Target="../tags/tag177.xml"/><Relationship Id="rId9" Type="http://schemas.openxmlformats.org/officeDocument/2006/relationships/tags" Target="../tags/tag182.xml"/><Relationship Id="rId1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88.xml"/><Relationship Id="rId7" Type="http://schemas.openxmlformats.org/officeDocument/2006/relationships/notesSlide" Target="../notesSlides/notesSlide3.xml"/><Relationship Id="rId2" Type="http://schemas.openxmlformats.org/officeDocument/2006/relationships/tags" Target="../tags/tag187.xml"/><Relationship Id="rId1" Type="http://schemas.openxmlformats.org/officeDocument/2006/relationships/tags" Target="../tags/tag186.xml"/><Relationship Id="rId6" Type="http://schemas.openxmlformats.org/officeDocument/2006/relationships/slideLayout" Target="../slideLayouts/slideLayout14.xml"/><Relationship Id="rId5" Type="http://schemas.openxmlformats.org/officeDocument/2006/relationships/tags" Target="../tags/tag190.xml"/><Relationship Id="rId4" Type="http://schemas.openxmlformats.org/officeDocument/2006/relationships/tags" Target="../tags/tag189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3" Type="http://schemas.openxmlformats.org/officeDocument/2006/relationships/tags" Target="../tags/tag193.xml"/><Relationship Id="rId7" Type="http://schemas.openxmlformats.org/officeDocument/2006/relationships/slideLayout" Target="../slideLayouts/slideLayout18.xml"/><Relationship Id="rId2" Type="http://schemas.openxmlformats.org/officeDocument/2006/relationships/tags" Target="../tags/tag192.xml"/><Relationship Id="rId1" Type="http://schemas.openxmlformats.org/officeDocument/2006/relationships/tags" Target="../tags/tag191.xml"/><Relationship Id="rId6" Type="http://schemas.openxmlformats.org/officeDocument/2006/relationships/tags" Target="../tags/tag196.xml"/><Relationship Id="rId5" Type="http://schemas.openxmlformats.org/officeDocument/2006/relationships/tags" Target="../tags/tag195.xml"/><Relationship Id="rId4" Type="http://schemas.openxmlformats.org/officeDocument/2006/relationships/tags" Target="../tags/tag194.xml"/><Relationship Id="rId9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99.xml"/><Relationship Id="rId7" Type="http://schemas.openxmlformats.org/officeDocument/2006/relationships/notesSlide" Target="../notesSlides/notesSlide5.xml"/><Relationship Id="rId2" Type="http://schemas.openxmlformats.org/officeDocument/2006/relationships/tags" Target="../tags/tag198.xml"/><Relationship Id="rId1" Type="http://schemas.openxmlformats.org/officeDocument/2006/relationships/tags" Target="../tags/tag197.xml"/><Relationship Id="rId6" Type="http://schemas.openxmlformats.org/officeDocument/2006/relationships/slideLayout" Target="../slideLayouts/slideLayout14.xml"/><Relationship Id="rId5" Type="http://schemas.openxmlformats.org/officeDocument/2006/relationships/tags" Target="../tags/tag201.xml"/><Relationship Id="rId4" Type="http://schemas.openxmlformats.org/officeDocument/2006/relationships/tags" Target="../tags/tag200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3" Type="http://schemas.openxmlformats.org/officeDocument/2006/relationships/tags" Target="../tags/tag204.xml"/><Relationship Id="rId7" Type="http://schemas.openxmlformats.org/officeDocument/2006/relationships/slideLayout" Target="../slideLayouts/slideLayout18.xml"/><Relationship Id="rId2" Type="http://schemas.openxmlformats.org/officeDocument/2006/relationships/tags" Target="../tags/tag203.xml"/><Relationship Id="rId1" Type="http://schemas.openxmlformats.org/officeDocument/2006/relationships/tags" Target="../tags/tag202.xml"/><Relationship Id="rId6" Type="http://schemas.openxmlformats.org/officeDocument/2006/relationships/tags" Target="../tags/tag207.xml"/><Relationship Id="rId5" Type="http://schemas.openxmlformats.org/officeDocument/2006/relationships/tags" Target="../tags/tag206.xml"/><Relationship Id="rId4" Type="http://schemas.openxmlformats.org/officeDocument/2006/relationships/tags" Target="../tags/tag205.xml"/><Relationship Id="rId9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210.xml"/><Relationship Id="rId7" Type="http://schemas.openxmlformats.org/officeDocument/2006/relationships/notesSlide" Target="../notesSlides/notesSlide7.xml"/><Relationship Id="rId2" Type="http://schemas.openxmlformats.org/officeDocument/2006/relationships/tags" Target="../tags/tag209.xml"/><Relationship Id="rId1" Type="http://schemas.openxmlformats.org/officeDocument/2006/relationships/tags" Target="../tags/tag208.xml"/><Relationship Id="rId6" Type="http://schemas.openxmlformats.org/officeDocument/2006/relationships/slideLayout" Target="../slideLayouts/slideLayout14.xml"/><Relationship Id="rId5" Type="http://schemas.openxmlformats.org/officeDocument/2006/relationships/tags" Target="../tags/tag212.xml"/><Relationship Id="rId4" Type="http://schemas.openxmlformats.org/officeDocument/2006/relationships/tags" Target="../tags/tag21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220.xml"/><Relationship Id="rId13" Type="http://schemas.openxmlformats.org/officeDocument/2006/relationships/tags" Target="../tags/tag225.xml"/><Relationship Id="rId3" Type="http://schemas.openxmlformats.org/officeDocument/2006/relationships/tags" Target="../tags/tag215.xml"/><Relationship Id="rId7" Type="http://schemas.openxmlformats.org/officeDocument/2006/relationships/tags" Target="../tags/tag219.xml"/><Relationship Id="rId12" Type="http://schemas.openxmlformats.org/officeDocument/2006/relationships/tags" Target="../tags/tag224.xml"/><Relationship Id="rId17" Type="http://schemas.openxmlformats.org/officeDocument/2006/relationships/notesSlide" Target="../notesSlides/notesSlide8.xml"/><Relationship Id="rId2" Type="http://schemas.openxmlformats.org/officeDocument/2006/relationships/tags" Target="../tags/tag214.xml"/><Relationship Id="rId16" Type="http://schemas.openxmlformats.org/officeDocument/2006/relationships/slideLayout" Target="../slideLayouts/slideLayout18.xml"/><Relationship Id="rId1" Type="http://schemas.openxmlformats.org/officeDocument/2006/relationships/tags" Target="../tags/tag213.xml"/><Relationship Id="rId6" Type="http://schemas.openxmlformats.org/officeDocument/2006/relationships/tags" Target="../tags/tag218.xml"/><Relationship Id="rId11" Type="http://schemas.openxmlformats.org/officeDocument/2006/relationships/tags" Target="../tags/tag223.xml"/><Relationship Id="rId5" Type="http://schemas.openxmlformats.org/officeDocument/2006/relationships/tags" Target="../tags/tag217.xml"/><Relationship Id="rId15" Type="http://schemas.openxmlformats.org/officeDocument/2006/relationships/tags" Target="../tags/tag227.xml"/><Relationship Id="rId10" Type="http://schemas.openxmlformats.org/officeDocument/2006/relationships/tags" Target="../tags/tag222.xml"/><Relationship Id="rId4" Type="http://schemas.openxmlformats.org/officeDocument/2006/relationships/tags" Target="../tags/tag216.xml"/><Relationship Id="rId9" Type="http://schemas.openxmlformats.org/officeDocument/2006/relationships/tags" Target="../tags/tag221.xml"/><Relationship Id="rId14" Type="http://schemas.openxmlformats.org/officeDocument/2006/relationships/tags" Target="../tags/tag22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235.xml"/><Relationship Id="rId3" Type="http://schemas.openxmlformats.org/officeDocument/2006/relationships/tags" Target="../tags/tag230.xml"/><Relationship Id="rId7" Type="http://schemas.openxmlformats.org/officeDocument/2006/relationships/tags" Target="../tags/tag234.xml"/><Relationship Id="rId2" Type="http://schemas.openxmlformats.org/officeDocument/2006/relationships/tags" Target="../tags/tag229.xml"/><Relationship Id="rId1" Type="http://schemas.openxmlformats.org/officeDocument/2006/relationships/tags" Target="../tags/tag228.xml"/><Relationship Id="rId6" Type="http://schemas.openxmlformats.org/officeDocument/2006/relationships/tags" Target="../tags/tag233.xml"/><Relationship Id="rId11" Type="http://schemas.openxmlformats.org/officeDocument/2006/relationships/notesSlide" Target="../notesSlides/notesSlide9.xml"/><Relationship Id="rId5" Type="http://schemas.openxmlformats.org/officeDocument/2006/relationships/tags" Target="../tags/tag232.xml"/><Relationship Id="rId10" Type="http://schemas.openxmlformats.org/officeDocument/2006/relationships/slideLayout" Target="../slideLayouts/slideLayout18.xml"/><Relationship Id="rId4" Type="http://schemas.openxmlformats.org/officeDocument/2006/relationships/tags" Target="../tags/tag231.xml"/><Relationship Id="rId9" Type="http://schemas.openxmlformats.org/officeDocument/2006/relationships/tags" Target="../tags/tag23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610870" y="1131472"/>
            <a:ext cx="10970260" cy="2152015"/>
          </a:xfrm>
        </p:spPr>
        <p:txBody>
          <a:bodyPr/>
          <a:lstStyle/>
          <a:p>
            <a:r>
              <a:rPr lang="zh-CN" altLang="en-US" spc="300"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第二单元 8.2 小二黑结婚</a:t>
            </a:r>
          </a:p>
        </p:txBody>
      </p:sp>
      <p:sp>
        <p:nvSpPr>
          <p:cNvPr id="6" name="文本占位符 2"/>
          <p:cNvSpPr txBox="1"/>
          <p:nvPr>
            <p:custDataLst>
              <p:tags r:id="rId3"/>
            </p:custDataLst>
          </p:nvPr>
        </p:nvSpPr>
        <p:spPr>
          <a:xfrm>
            <a:off x="3861594" y="4640347"/>
            <a:ext cx="4468813" cy="337185"/>
          </a:xfrm>
          <a:prstGeom prst="rect">
            <a:avLst/>
          </a:prstGeom>
        </p:spPr>
        <p:txBody>
          <a:bodyPr wrap="square">
            <a:normAutofit fontScale="97500"/>
          </a:bodyPr>
          <a:lstStyle>
            <a:lvl1pPr marL="2286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ct val="0"/>
              </a:spcAft>
              <a:buNone/>
            </a:pPr>
            <a:r>
              <a:rPr lang="zh-CN" altLang="en-US" spc="300">
                <a:latin typeface="Arial" panose="020B0604020202020204" pitchFamily="34" charset="0"/>
                <a:ea typeface="微软雅黑" panose="020B0503020204020204" pitchFamily="34" charset="-122"/>
              </a:rPr>
              <a:t>演讲人</a:t>
            </a:r>
          </a:p>
        </p:txBody>
      </p:sp>
      <p:sp>
        <p:nvSpPr>
          <p:cNvPr id="8" name="文本占位符 2"/>
          <p:cNvSpPr txBox="1"/>
          <p:nvPr>
            <p:custDataLst>
              <p:tags r:id="rId4"/>
            </p:custDataLst>
          </p:nvPr>
        </p:nvSpPr>
        <p:spPr>
          <a:xfrm>
            <a:off x="3861594" y="4978901"/>
            <a:ext cx="4468813" cy="337185"/>
          </a:xfrm>
          <a:prstGeom prst="rect">
            <a:avLst/>
          </a:prstGeom>
        </p:spPr>
        <p:txBody>
          <a:bodyPr wrap="square">
            <a:normAutofit/>
          </a:bodyPr>
          <a:lstStyle>
            <a:lvl1pPr marL="2286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ct val="0"/>
              </a:spcAft>
              <a:buNone/>
            </a:pPr>
            <a:r>
              <a:rPr lang="zh-CN" altLang="en-US" spc="300">
                <a:latin typeface="Arial" panose="020B0604020202020204" pitchFamily="34" charset="0"/>
                <a:ea typeface="微软雅黑" panose="020B0503020204020204" pitchFamily="34" charset="-122"/>
              </a:rPr>
              <a:t>2021-04-02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: 形状 19"/>
          <p:cNvSpPr/>
          <p:nvPr>
            <p:custDataLst>
              <p:tags r:id="rId2"/>
            </p:custDataLst>
          </p:nvPr>
        </p:nvSpPr>
        <p:spPr>
          <a:xfrm>
            <a:off x="4742303" y="1800914"/>
            <a:ext cx="7449696" cy="5058061"/>
          </a:xfrm>
          <a:custGeom>
            <a:avLst/>
            <a:gdLst>
              <a:gd name="connsiteX0" fmla="*/ 4941339 w 7449696"/>
              <a:gd name="connsiteY0" fmla="*/ 0 h 5058061"/>
              <a:gd name="connsiteX1" fmla="*/ 7296676 w 7449696"/>
              <a:gd name="connsiteY1" fmla="*/ 596394 h 5058061"/>
              <a:gd name="connsiteX2" fmla="*/ 7449696 w 7449696"/>
              <a:gd name="connsiteY2" fmla="*/ 689356 h 5058061"/>
              <a:gd name="connsiteX3" fmla="*/ 7449696 w 7449696"/>
              <a:gd name="connsiteY3" fmla="*/ 5058061 h 5058061"/>
              <a:gd name="connsiteX4" fmla="*/ 2952 w 7449696"/>
              <a:gd name="connsiteY4" fmla="*/ 5058061 h 5058061"/>
              <a:gd name="connsiteX5" fmla="*/ 0 w 7449696"/>
              <a:gd name="connsiteY5" fmla="*/ 4941340 h 5058061"/>
              <a:gd name="connsiteX6" fmla="*/ 4941339 w 7449696"/>
              <a:gd name="connsiteY6" fmla="*/ 0 h 5058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49696" h="5058061">
                <a:moveTo>
                  <a:pt x="4941339" y="0"/>
                </a:moveTo>
                <a:cubicBezTo>
                  <a:pt x="5794160" y="0"/>
                  <a:pt x="6596521" y="216047"/>
                  <a:pt x="7296676" y="596394"/>
                </a:cubicBezTo>
                <a:lnTo>
                  <a:pt x="7449696" y="689356"/>
                </a:lnTo>
                <a:lnTo>
                  <a:pt x="7449696" y="5058061"/>
                </a:lnTo>
                <a:lnTo>
                  <a:pt x="2952" y="5058061"/>
                </a:lnTo>
                <a:lnTo>
                  <a:pt x="0" y="4941340"/>
                </a:lnTo>
                <a:cubicBezTo>
                  <a:pt x="0" y="2212313"/>
                  <a:pt x="2212313" y="0"/>
                  <a:pt x="4941339" y="0"/>
                </a:cubicBezTo>
                <a:close/>
              </a:path>
            </a:pathLst>
          </a:custGeom>
          <a:pattFill prst="ltUpDiag">
            <a:fgClr>
              <a:schemeClr val="accent1">
                <a:lumMod val="20000"/>
                <a:lumOff val="80000"/>
              </a:schemeClr>
            </a:fgClr>
            <a:bgClr>
              <a:schemeClr val="lt1">
                <a:lumMod val="9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>
            <p:custDataLst>
              <p:tags r:id="rId3"/>
            </p:custDataLst>
          </p:nvPr>
        </p:nvSpPr>
        <p:spPr>
          <a:xfrm>
            <a:off x="1" y="3038168"/>
            <a:ext cx="5230153" cy="3835320"/>
          </a:xfrm>
          <a:custGeom>
            <a:avLst/>
            <a:gdLst>
              <a:gd name="connsiteX0" fmla="*/ 2147740 w 5230153"/>
              <a:gd name="connsiteY0" fmla="*/ 0 h 3835320"/>
              <a:gd name="connsiteX1" fmla="*/ 5230153 w 5230153"/>
              <a:gd name="connsiteY1" fmla="*/ 3082413 h 3835320"/>
              <a:gd name="connsiteX2" fmla="*/ 5167530 w 5230153"/>
              <a:gd name="connsiteY2" fmla="*/ 3703627 h 3835320"/>
              <a:gd name="connsiteX3" fmla="*/ 5133668 w 5230153"/>
              <a:gd name="connsiteY3" fmla="*/ 3835320 h 3835320"/>
              <a:gd name="connsiteX4" fmla="*/ 0 w 5230153"/>
              <a:gd name="connsiteY4" fmla="*/ 3835320 h 3835320"/>
              <a:gd name="connsiteX5" fmla="*/ 0 w 5230153"/>
              <a:gd name="connsiteY5" fmla="*/ 873866 h 3835320"/>
              <a:gd name="connsiteX6" fmla="*/ 187039 w 5230153"/>
              <a:gd name="connsiteY6" fmla="*/ 703873 h 3835320"/>
              <a:gd name="connsiteX7" fmla="*/ 2147740 w 5230153"/>
              <a:gd name="connsiteY7" fmla="*/ 0 h 383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30153" h="3835320">
                <a:moveTo>
                  <a:pt x="2147740" y="0"/>
                </a:moveTo>
                <a:cubicBezTo>
                  <a:pt x="3850110" y="0"/>
                  <a:pt x="5230153" y="1380043"/>
                  <a:pt x="5230153" y="3082413"/>
                </a:cubicBezTo>
                <a:cubicBezTo>
                  <a:pt x="5230153" y="3295210"/>
                  <a:pt x="5208590" y="3502969"/>
                  <a:pt x="5167530" y="3703627"/>
                </a:cubicBezTo>
                <a:lnTo>
                  <a:pt x="5133668" y="3835320"/>
                </a:lnTo>
                <a:lnTo>
                  <a:pt x="0" y="3835320"/>
                </a:lnTo>
                <a:lnTo>
                  <a:pt x="0" y="873866"/>
                </a:lnTo>
                <a:lnTo>
                  <a:pt x="187039" y="703873"/>
                </a:lnTo>
                <a:cubicBezTo>
                  <a:pt x="719862" y="264149"/>
                  <a:pt x="1402953" y="0"/>
                  <a:pt x="2147740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603738" y="2035745"/>
            <a:ext cx="10984523" cy="4466492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76200" sx="101000" sy="101000" algn="ctr" rotWithShape="0">
              <a:schemeClr val="dk1">
                <a:lumMod val="95000"/>
                <a:lumOff val="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1066459" y="1309507"/>
            <a:ext cx="10059078" cy="386861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lnSpcReduction="10000"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lvl="0" algn="ctr">
              <a:lnSpc>
                <a:spcPct val="110000"/>
              </a:lnSpc>
              <a:spcAft>
                <a:spcPts val="200"/>
              </a:spcAft>
            </a:pPr>
            <a:r>
              <a:rPr lang="zh-CN" altLang="en-US" sz="180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作者介绍</a:t>
            </a: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1066459" y="2296597"/>
            <a:ext cx="10059078" cy="3667652"/>
          </a:xfrm>
          <a:prstGeom prst="rect">
            <a:avLst/>
          </a:prstGeom>
        </p:spPr>
        <p:txBody>
          <a:bodyPr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90000"/>
              </a:lnSpc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u"/>
            </a:pPr>
            <a:r>
              <a:rPr lang="zh-CN" altLang="en-US" sz="2200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树理（1906年9月24日—1970年9月23日），原名赵树礼，山西晋城市沁水县尉迟村人，现代小说家、人民艺术家，山药蛋派创始人。曾任《曲艺》《人民文学》编委、中国共产党第八次代表大会代表，全国人民代表大会第一、二、三届代表。</a:t>
            </a:r>
          </a:p>
        </p:txBody>
      </p:sp>
      <p:sp>
        <p:nvSpPr>
          <p:cNvPr id="21" name="椭圆 20"/>
          <p:cNvSpPr/>
          <p:nvPr>
            <p:custDataLst>
              <p:tags r:id="rId7"/>
            </p:custDataLst>
          </p:nvPr>
        </p:nvSpPr>
        <p:spPr>
          <a:xfrm>
            <a:off x="277973" y="239843"/>
            <a:ext cx="386396" cy="386396"/>
          </a:xfrm>
          <a:prstGeom prst="ellipse">
            <a:avLst/>
          </a:pr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>
            <p:custDataLst>
              <p:tags r:id="rId8"/>
            </p:custDataLst>
          </p:nvPr>
        </p:nvSpPr>
        <p:spPr>
          <a:xfrm>
            <a:off x="665006" y="657947"/>
            <a:ext cx="178183" cy="178183"/>
          </a:xfrm>
          <a:prstGeom prst="ellipse">
            <a:avLst/>
          </a:prstGeom>
          <a:solidFill>
            <a:schemeClr val="accent1">
              <a:lumMod val="40000"/>
              <a:lumOff val="60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>
            <p:custDataLst>
              <p:tags r:id="rId9"/>
            </p:custDataLst>
          </p:nvPr>
        </p:nvSpPr>
        <p:spPr>
          <a:xfrm>
            <a:off x="1066459" y="565608"/>
            <a:ext cx="10059078" cy="648896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rmAutofit fontScale="90000"/>
          </a:bodyPr>
          <a:lstStyle/>
          <a:p>
            <a:pPr algn="ctr"/>
            <a:r>
              <a:rPr lang="zh-CN" altLang="en-US" sz="3700" b="1" spc="3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: 形状 19"/>
          <p:cNvSpPr/>
          <p:nvPr>
            <p:custDataLst>
              <p:tags r:id="rId2"/>
            </p:custDataLst>
          </p:nvPr>
        </p:nvSpPr>
        <p:spPr>
          <a:xfrm>
            <a:off x="4742303" y="1800914"/>
            <a:ext cx="7449696" cy="5058061"/>
          </a:xfrm>
          <a:custGeom>
            <a:avLst/>
            <a:gdLst>
              <a:gd name="connsiteX0" fmla="*/ 4941339 w 7449696"/>
              <a:gd name="connsiteY0" fmla="*/ 0 h 5058061"/>
              <a:gd name="connsiteX1" fmla="*/ 7296676 w 7449696"/>
              <a:gd name="connsiteY1" fmla="*/ 596394 h 5058061"/>
              <a:gd name="connsiteX2" fmla="*/ 7449696 w 7449696"/>
              <a:gd name="connsiteY2" fmla="*/ 689356 h 5058061"/>
              <a:gd name="connsiteX3" fmla="*/ 7449696 w 7449696"/>
              <a:gd name="connsiteY3" fmla="*/ 5058061 h 5058061"/>
              <a:gd name="connsiteX4" fmla="*/ 2952 w 7449696"/>
              <a:gd name="connsiteY4" fmla="*/ 5058061 h 5058061"/>
              <a:gd name="connsiteX5" fmla="*/ 0 w 7449696"/>
              <a:gd name="connsiteY5" fmla="*/ 4941340 h 5058061"/>
              <a:gd name="connsiteX6" fmla="*/ 4941339 w 7449696"/>
              <a:gd name="connsiteY6" fmla="*/ 0 h 5058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49696" h="5058061">
                <a:moveTo>
                  <a:pt x="4941339" y="0"/>
                </a:moveTo>
                <a:cubicBezTo>
                  <a:pt x="5794160" y="0"/>
                  <a:pt x="6596521" y="216047"/>
                  <a:pt x="7296676" y="596394"/>
                </a:cubicBezTo>
                <a:lnTo>
                  <a:pt x="7449696" y="689356"/>
                </a:lnTo>
                <a:lnTo>
                  <a:pt x="7449696" y="5058061"/>
                </a:lnTo>
                <a:lnTo>
                  <a:pt x="2952" y="5058061"/>
                </a:lnTo>
                <a:lnTo>
                  <a:pt x="0" y="4941340"/>
                </a:lnTo>
                <a:cubicBezTo>
                  <a:pt x="0" y="2212313"/>
                  <a:pt x="2212313" y="0"/>
                  <a:pt x="4941339" y="0"/>
                </a:cubicBezTo>
                <a:close/>
              </a:path>
            </a:pathLst>
          </a:custGeom>
          <a:pattFill prst="ltUpDiag">
            <a:fgClr>
              <a:schemeClr val="accent1">
                <a:lumMod val="20000"/>
                <a:lumOff val="80000"/>
              </a:schemeClr>
            </a:fgClr>
            <a:bgClr>
              <a:schemeClr val="lt1">
                <a:lumMod val="9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>
            <p:custDataLst>
              <p:tags r:id="rId3"/>
            </p:custDataLst>
          </p:nvPr>
        </p:nvSpPr>
        <p:spPr>
          <a:xfrm>
            <a:off x="1" y="3038168"/>
            <a:ext cx="5230153" cy="3835320"/>
          </a:xfrm>
          <a:custGeom>
            <a:avLst/>
            <a:gdLst>
              <a:gd name="connsiteX0" fmla="*/ 2147740 w 5230153"/>
              <a:gd name="connsiteY0" fmla="*/ 0 h 3835320"/>
              <a:gd name="connsiteX1" fmla="*/ 5230153 w 5230153"/>
              <a:gd name="connsiteY1" fmla="*/ 3082413 h 3835320"/>
              <a:gd name="connsiteX2" fmla="*/ 5167530 w 5230153"/>
              <a:gd name="connsiteY2" fmla="*/ 3703627 h 3835320"/>
              <a:gd name="connsiteX3" fmla="*/ 5133668 w 5230153"/>
              <a:gd name="connsiteY3" fmla="*/ 3835320 h 3835320"/>
              <a:gd name="connsiteX4" fmla="*/ 0 w 5230153"/>
              <a:gd name="connsiteY4" fmla="*/ 3835320 h 3835320"/>
              <a:gd name="connsiteX5" fmla="*/ 0 w 5230153"/>
              <a:gd name="connsiteY5" fmla="*/ 873866 h 3835320"/>
              <a:gd name="connsiteX6" fmla="*/ 187039 w 5230153"/>
              <a:gd name="connsiteY6" fmla="*/ 703873 h 3835320"/>
              <a:gd name="connsiteX7" fmla="*/ 2147740 w 5230153"/>
              <a:gd name="connsiteY7" fmla="*/ 0 h 383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30153" h="3835320">
                <a:moveTo>
                  <a:pt x="2147740" y="0"/>
                </a:moveTo>
                <a:cubicBezTo>
                  <a:pt x="3850110" y="0"/>
                  <a:pt x="5230153" y="1380043"/>
                  <a:pt x="5230153" y="3082413"/>
                </a:cubicBezTo>
                <a:cubicBezTo>
                  <a:pt x="5230153" y="3295210"/>
                  <a:pt x="5208590" y="3502969"/>
                  <a:pt x="5167530" y="3703627"/>
                </a:cubicBezTo>
                <a:lnTo>
                  <a:pt x="5133668" y="3835320"/>
                </a:lnTo>
                <a:lnTo>
                  <a:pt x="0" y="3835320"/>
                </a:lnTo>
                <a:lnTo>
                  <a:pt x="0" y="873866"/>
                </a:lnTo>
                <a:lnTo>
                  <a:pt x="187039" y="703873"/>
                </a:lnTo>
                <a:cubicBezTo>
                  <a:pt x="719862" y="264149"/>
                  <a:pt x="1402953" y="0"/>
                  <a:pt x="2147740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603738" y="2035745"/>
            <a:ext cx="10984523" cy="4466492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76200" sx="101000" sy="101000" algn="ctr" rotWithShape="0">
              <a:schemeClr val="dk1">
                <a:lumMod val="95000"/>
                <a:lumOff val="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1066459" y="1309507"/>
            <a:ext cx="10059078" cy="386861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lnSpcReduction="10000"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lvl="0" algn="ctr">
              <a:lnSpc>
                <a:spcPct val="110000"/>
              </a:lnSpc>
              <a:spcAft>
                <a:spcPts val="200"/>
              </a:spcAft>
            </a:pPr>
            <a:r>
              <a:rPr lang="zh-CN" altLang="en-US" sz="180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题目解说</a:t>
            </a: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1066459" y="2296597"/>
            <a:ext cx="10059078" cy="3667652"/>
          </a:xfrm>
          <a:prstGeom prst="rect">
            <a:avLst/>
          </a:prstGeom>
        </p:spPr>
        <p:txBody>
          <a:bodyPr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90000"/>
              </a:lnSpc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u"/>
            </a:pPr>
            <a:r>
              <a:rPr lang="zh-CN" altLang="en-US" sz="2200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《小二黑结婚》是体现赵树理创作思想的代表作。“小二黑”是人物，“结婚”是事件。小说讲述了解：放区一对青年男女小二黑和小芹争取婚姻自主的故事。</a:t>
            </a:r>
          </a:p>
        </p:txBody>
      </p:sp>
      <p:sp>
        <p:nvSpPr>
          <p:cNvPr id="21" name="椭圆 20"/>
          <p:cNvSpPr/>
          <p:nvPr>
            <p:custDataLst>
              <p:tags r:id="rId7"/>
            </p:custDataLst>
          </p:nvPr>
        </p:nvSpPr>
        <p:spPr>
          <a:xfrm>
            <a:off x="277973" y="239843"/>
            <a:ext cx="386396" cy="386396"/>
          </a:xfrm>
          <a:prstGeom prst="ellipse">
            <a:avLst/>
          </a:pr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>
            <p:custDataLst>
              <p:tags r:id="rId8"/>
            </p:custDataLst>
          </p:nvPr>
        </p:nvSpPr>
        <p:spPr>
          <a:xfrm>
            <a:off x="665006" y="657947"/>
            <a:ext cx="178183" cy="178183"/>
          </a:xfrm>
          <a:prstGeom prst="ellipse">
            <a:avLst/>
          </a:prstGeom>
          <a:solidFill>
            <a:schemeClr val="accent1">
              <a:lumMod val="40000"/>
              <a:lumOff val="60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>
            <p:custDataLst>
              <p:tags r:id="rId9"/>
            </p:custDataLst>
          </p:nvPr>
        </p:nvSpPr>
        <p:spPr>
          <a:xfrm>
            <a:off x="1066459" y="565608"/>
            <a:ext cx="10059078" cy="648896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rmAutofit fontScale="90000"/>
          </a:bodyPr>
          <a:lstStyle/>
          <a:p>
            <a:pPr algn="ctr"/>
            <a:r>
              <a:rPr lang="zh-CN" altLang="en-US" sz="3700" b="1" spc="3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901"/>
          <p:cNvSpPr txBox="1"/>
          <p:nvPr>
            <p:custDataLst>
              <p:tags r:id="rId2"/>
            </p:custDataLst>
          </p:nvPr>
        </p:nvSpPr>
        <p:spPr>
          <a:xfrm>
            <a:off x="609562" y="609544"/>
            <a:ext cx="10972876" cy="752474"/>
          </a:xfrm>
          <a:prstGeom prst="rect">
            <a:avLst/>
          </a:prstGeom>
        </p:spPr>
        <p:txBody>
          <a:bodyPr vert="horz" lIns="63500" tIns="25400" rIns="63500" bIns="25400" rtlCol="0" anchor="b" anchorCtr="0">
            <a:normAutofit fontScale="90000"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4780" b="1" i="0" spc="32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  <p:sp>
        <p:nvSpPr>
          <p:cNvPr id="5" name="Object 902"/>
          <p:cNvSpPr txBox="1"/>
          <p:nvPr>
            <p:custDataLst>
              <p:tags r:id="rId3"/>
            </p:custDataLst>
          </p:nvPr>
        </p:nvSpPr>
        <p:spPr>
          <a:xfrm>
            <a:off x="609562" y="1387418"/>
            <a:ext cx="10972876" cy="445114"/>
          </a:xfrm>
          <a:prstGeom prst="rect">
            <a:avLst/>
          </a:prstGeom>
        </p:spPr>
        <p:txBody>
          <a:bodyPr vert="horz" lIns="63500" tIns="25400" rIns="63500" bIns="25400" rtlCol="0" anchor="t" anchorCtr="0">
            <a:norm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2400" spc="8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层次结构</a:t>
            </a:r>
          </a:p>
        </p:txBody>
      </p:sp>
      <p:sp>
        <p:nvSpPr>
          <p:cNvPr id="38" name="AutoShape 3"/>
          <p:cNvSpPr>
            <a:spLocks noChangeAspect="1" noChangeArrowheads="1" noTextEdit="1"/>
          </p:cNvSpPr>
          <p:nvPr>
            <p:custDataLst>
              <p:tags r:id="rId4"/>
            </p:custDataLst>
          </p:nvPr>
        </p:nvSpPr>
        <p:spPr bwMode="auto">
          <a:xfrm rot="1800000">
            <a:off x="3710940" y="3223896"/>
            <a:ext cx="41402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Freeform 5"/>
          <p:cNvSpPr/>
          <p:nvPr>
            <p:custDataLst>
              <p:tags r:id="rId5"/>
            </p:custDataLst>
          </p:nvPr>
        </p:nvSpPr>
        <p:spPr bwMode="auto">
          <a:xfrm rot="1800000">
            <a:off x="3829928" y="3285360"/>
            <a:ext cx="307330" cy="207008"/>
          </a:xfrm>
          <a:custGeom>
            <a:avLst/>
            <a:gdLst>
              <a:gd name="T0" fmla="*/ 523 w 530"/>
              <a:gd name="T1" fmla="*/ 0 h 357"/>
              <a:gd name="T2" fmla="*/ 206 w 530"/>
              <a:gd name="T3" fmla="*/ 164 h 357"/>
              <a:gd name="T4" fmla="*/ 0 w 530"/>
              <a:gd name="T5" fmla="*/ 346 h 357"/>
              <a:gd name="T6" fmla="*/ 8 w 530"/>
              <a:gd name="T7" fmla="*/ 357 h 357"/>
              <a:gd name="T8" fmla="*/ 203 w 530"/>
              <a:gd name="T9" fmla="*/ 185 h 357"/>
              <a:gd name="T10" fmla="*/ 530 w 530"/>
              <a:gd name="T11" fmla="*/ 17 h 357"/>
              <a:gd name="T12" fmla="*/ 523 w 530"/>
              <a:gd name="T13" fmla="*/ 0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30" h="357">
                <a:moveTo>
                  <a:pt x="523" y="0"/>
                </a:moveTo>
                <a:cubicBezTo>
                  <a:pt x="436" y="31"/>
                  <a:pt x="324" y="81"/>
                  <a:pt x="206" y="164"/>
                </a:cubicBezTo>
                <a:cubicBezTo>
                  <a:pt x="119" y="226"/>
                  <a:pt x="51" y="290"/>
                  <a:pt x="0" y="346"/>
                </a:cubicBezTo>
                <a:cubicBezTo>
                  <a:pt x="2" y="350"/>
                  <a:pt x="5" y="353"/>
                  <a:pt x="8" y="357"/>
                </a:cubicBezTo>
                <a:cubicBezTo>
                  <a:pt x="57" y="304"/>
                  <a:pt x="121" y="243"/>
                  <a:pt x="203" y="185"/>
                </a:cubicBezTo>
                <a:cubicBezTo>
                  <a:pt x="324" y="98"/>
                  <a:pt x="441" y="47"/>
                  <a:pt x="530" y="17"/>
                </a:cubicBezTo>
                <a:cubicBezTo>
                  <a:pt x="528" y="11"/>
                  <a:pt x="525" y="5"/>
                  <a:pt x="523" y="0"/>
                </a:cubicBezTo>
                <a:close/>
              </a:path>
            </a:pathLst>
          </a:custGeom>
          <a:solidFill>
            <a:srgbClr val="C4E3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Freeform 6"/>
          <p:cNvSpPr/>
          <p:nvPr>
            <p:custDataLst>
              <p:tags r:id="rId6"/>
            </p:custDataLst>
          </p:nvPr>
        </p:nvSpPr>
        <p:spPr bwMode="auto">
          <a:xfrm rot="1800000">
            <a:off x="3684218" y="3370332"/>
            <a:ext cx="99789" cy="61572"/>
          </a:xfrm>
          <a:custGeom>
            <a:avLst/>
            <a:gdLst>
              <a:gd name="T0" fmla="*/ 172 w 172"/>
              <a:gd name="T1" fmla="*/ 1 h 106"/>
              <a:gd name="T2" fmla="*/ 42 w 172"/>
              <a:gd name="T3" fmla="*/ 29 h 106"/>
              <a:gd name="T4" fmla="*/ 0 w 172"/>
              <a:gd name="T5" fmla="*/ 72 h 106"/>
              <a:gd name="T6" fmla="*/ 9 w 172"/>
              <a:gd name="T7" fmla="*/ 93 h 106"/>
              <a:gd name="T8" fmla="*/ 82 w 172"/>
              <a:gd name="T9" fmla="*/ 75 h 106"/>
              <a:gd name="T10" fmla="*/ 172 w 172"/>
              <a:gd name="T11" fmla="*/ 1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2" h="105">
                <a:moveTo>
                  <a:pt x="172" y="1"/>
                </a:moveTo>
                <a:cubicBezTo>
                  <a:pt x="106" y="0"/>
                  <a:pt x="64" y="17"/>
                  <a:pt x="42" y="29"/>
                </a:cubicBezTo>
                <a:cubicBezTo>
                  <a:pt x="25" y="38"/>
                  <a:pt x="0" y="51"/>
                  <a:pt x="0" y="72"/>
                </a:cubicBezTo>
                <a:cubicBezTo>
                  <a:pt x="0" y="79"/>
                  <a:pt x="3" y="88"/>
                  <a:pt x="9" y="93"/>
                </a:cubicBezTo>
                <a:cubicBezTo>
                  <a:pt x="26" y="106"/>
                  <a:pt x="59" y="88"/>
                  <a:pt x="82" y="75"/>
                </a:cubicBezTo>
                <a:cubicBezTo>
                  <a:pt x="106" y="62"/>
                  <a:pt x="139" y="40"/>
                  <a:pt x="172" y="1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Freeform 7"/>
          <p:cNvSpPr/>
          <p:nvPr>
            <p:custDataLst>
              <p:tags r:id="rId7"/>
            </p:custDataLst>
          </p:nvPr>
        </p:nvSpPr>
        <p:spPr bwMode="auto">
          <a:xfrm rot="1800000">
            <a:off x="3695862" y="3376248"/>
            <a:ext cx="78558" cy="90765"/>
          </a:xfrm>
          <a:custGeom>
            <a:avLst/>
            <a:gdLst>
              <a:gd name="T0" fmla="*/ 135 w 135"/>
              <a:gd name="T1" fmla="*/ 0 h 156"/>
              <a:gd name="T2" fmla="*/ 28 w 135"/>
              <a:gd name="T3" fmla="*/ 80 h 156"/>
              <a:gd name="T4" fmla="*/ 8 w 135"/>
              <a:gd name="T5" fmla="*/ 137 h 156"/>
              <a:gd name="T6" fmla="*/ 26 w 135"/>
              <a:gd name="T7" fmla="*/ 152 h 156"/>
              <a:gd name="T8" fmla="*/ 84 w 135"/>
              <a:gd name="T9" fmla="*/ 105 h 156"/>
              <a:gd name="T10" fmla="*/ 135 w 135"/>
              <a:gd name="T11" fmla="*/ 0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5" h="156">
                <a:moveTo>
                  <a:pt x="135" y="0"/>
                </a:moveTo>
                <a:cubicBezTo>
                  <a:pt x="74" y="27"/>
                  <a:pt x="43" y="60"/>
                  <a:pt x="28" y="80"/>
                </a:cubicBezTo>
                <a:cubicBezTo>
                  <a:pt x="17" y="95"/>
                  <a:pt x="0" y="118"/>
                  <a:pt x="8" y="137"/>
                </a:cubicBezTo>
                <a:cubicBezTo>
                  <a:pt x="11" y="143"/>
                  <a:pt x="17" y="150"/>
                  <a:pt x="26" y="152"/>
                </a:cubicBezTo>
                <a:cubicBezTo>
                  <a:pt x="46" y="156"/>
                  <a:pt x="69" y="127"/>
                  <a:pt x="84" y="105"/>
                </a:cubicBezTo>
                <a:cubicBezTo>
                  <a:pt x="100" y="83"/>
                  <a:pt x="121" y="49"/>
                  <a:pt x="135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Freeform 8"/>
          <p:cNvSpPr/>
          <p:nvPr>
            <p:custDataLst>
              <p:tags r:id="rId8"/>
            </p:custDataLst>
          </p:nvPr>
        </p:nvSpPr>
        <p:spPr bwMode="auto">
          <a:xfrm rot="1800000">
            <a:off x="3726723" y="3384347"/>
            <a:ext cx="46710" cy="107750"/>
          </a:xfrm>
          <a:custGeom>
            <a:avLst/>
            <a:gdLst>
              <a:gd name="T0" fmla="*/ 72 w 80"/>
              <a:gd name="T1" fmla="*/ 0 h 186"/>
              <a:gd name="T2" fmla="*/ 9 w 80"/>
              <a:gd name="T3" fmla="*/ 118 h 186"/>
              <a:gd name="T4" fmla="*/ 15 w 80"/>
              <a:gd name="T5" fmla="*/ 177 h 186"/>
              <a:gd name="T6" fmla="*/ 37 w 80"/>
              <a:gd name="T7" fmla="*/ 184 h 186"/>
              <a:gd name="T8" fmla="*/ 71 w 80"/>
              <a:gd name="T9" fmla="*/ 116 h 186"/>
              <a:gd name="T10" fmla="*/ 72 w 80"/>
              <a:gd name="T11" fmla="*/ 0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0" h="186">
                <a:moveTo>
                  <a:pt x="72" y="0"/>
                </a:moveTo>
                <a:cubicBezTo>
                  <a:pt x="28" y="50"/>
                  <a:pt x="15" y="93"/>
                  <a:pt x="9" y="118"/>
                </a:cubicBezTo>
                <a:cubicBezTo>
                  <a:pt x="5" y="136"/>
                  <a:pt x="0" y="164"/>
                  <a:pt x="15" y="177"/>
                </a:cubicBezTo>
                <a:cubicBezTo>
                  <a:pt x="20" y="182"/>
                  <a:pt x="29" y="186"/>
                  <a:pt x="37" y="184"/>
                </a:cubicBezTo>
                <a:cubicBezTo>
                  <a:pt x="58" y="179"/>
                  <a:pt x="65" y="143"/>
                  <a:pt x="71" y="116"/>
                </a:cubicBezTo>
                <a:cubicBezTo>
                  <a:pt x="76" y="90"/>
                  <a:pt x="80" y="50"/>
                  <a:pt x="72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Freeform 9"/>
          <p:cNvSpPr/>
          <p:nvPr>
            <p:custDataLst>
              <p:tags r:id="rId9"/>
            </p:custDataLst>
          </p:nvPr>
        </p:nvSpPr>
        <p:spPr bwMode="auto">
          <a:xfrm rot="1800000">
            <a:off x="3720345" y="3377577"/>
            <a:ext cx="72188" cy="44056"/>
          </a:xfrm>
          <a:custGeom>
            <a:avLst/>
            <a:gdLst>
              <a:gd name="T0" fmla="*/ 124 w 124"/>
              <a:gd name="T1" fmla="*/ 1 h 76"/>
              <a:gd name="T2" fmla="*/ 30 w 124"/>
              <a:gd name="T3" fmla="*/ 21 h 76"/>
              <a:gd name="T4" fmla="*/ 0 w 124"/>
              <a:gd name="T5" fmla="*/ 52 h 76"/>
              <a:gd name="T6" fmla="*/ 7 w 124"/>
              <a:gd name="T7" fmla="*/ 67 h 76"/>
              <a:gd name="T8" fmla="*/ 60 w 124"/>
              <a:gd name="T9" fmla="*/ 54 h 76"/>
              <a:gd name="T10" fmla="*/ 124 w 124"/>
              <a:gd name="T11" fmla="*/ 1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4" h="76">
                <a:moveTo>
                  <a:pt x="124" y="1"/>
                </a:moveTo>
                <a:cubicBezTo>
                  <a:pt x="76" y="0"/>
                  <a:pt x="46" y="13"/>
                  <a:pt x="30" y="21"/>
                </a:cubicBezTo>
                <a:cubicBezTo>
                  <a:pt x="19" y="28"/>
                  <a:pt x="1" y="38"/>
                  <a:pt x="0" y="52"/>
                </a:cubicBezTo>
                <a:cubicBezTo>
                  <a:pt x="0" y="57"/>
                  <a:pt x="2" y="64"/>
                  <a:pt x="7" y="67"/>
                </a:cubicBezTo>
                <a:cubicBezTo>
                  <a:pt x="19" y="76"/>
                  <a:pt x="43" y="64"/>
                  <a:pt x="60" y="54"/>
                </a:cubicBezTo>
                <a:cubicBezTo>
                  <a:pt x="76" y="45"/>
                  <a:pt x="100" y="29"/>
                  <a:pt x="124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Freeform 10"/>
          <p:cNvSpPr/>
          <p:nvPr>
            <p:custDataLst>
              <p:tags r:id="rId10"/>
            </p:custDataLst>
          </p:nvPr>
        </p:nvSpPr>
        <p:spPr bwMode="auto">
          <a:xfrm rot="1800000">
            <a:off x="3729195" y="3382601"/>
            <a:ext cx="55733" cy="64756"/>
          </a:xfrm>
          <a:custGeom>
            <a:avLst/>
            <a:gdLst>
              <a:gd name="T0" fmla="*/ 96 w 96"/>
              <a:gd name="T1" fmla="*/ 0 h 112"/>
              <a:gd name="T2" fmla="*/ 20 w 96"/>
              <a:gd name="T3" fmla="*/ 58 h 112"/>
              <a:gd name="T4" fmla="*/ 5 w 96"/>
              <a:gd name="T5" fmla="*/ 98 h 112"/>
              <a:gd name="T6" fmla="*/ 18 w 96"/>
              <a:gd name="T7" fmla="*/ 109 h 112"/>
              <a:gd name="T8" fmla="*/ 60 w 96"/>
              <a:gd name="T9" fmla="*/ 75 h 112"/>
              <a:gd name="T10" fmla="*/ 96 w 96"/>
              <a:gd name="T11" fmla="*/ 0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6" h="112">
                <a:moveTo>
                  <a:pt x="96" y="0"/>
                </a:moveTo>
                <a:cubicBezTo>
                  <a:pt x="53" y="19"/>
                  <a:pt x="31" y="43"/>
                  <a:pt x="20" y="58"/>
                </a:cubicBezTo>
                <a:cubicBezTo>
                  <a:pt x="12" y="69"/>
                  <a:pt x="0" y="85"/>
                  <a:pt x="5" y="98"/>
                </a:cubicBezTo>
                <a:cubicBezTo>
                  <a:pt x="7" y="103"/>
                  <a:pt x="12" y="108"/>
                  <a:pt x="18" y="109"/>
                </a:cubicBezTo>
                <a:cubicBezTo>
                  <a:pt x="33" y="112"/>
                  <a:pt x="49" y="91"/>
                  <a:pt x="60" y="75"/>
                </a:cubicBezTo>
                <a:cubicBezTo>
                  <a:pt x="71" y="60"/>
                  <a:pt x="86" y="35"/>
                  <a:pt x="9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Freeform 11"/>
          <p:cNvSpPr/>
          <p:nvPr>
            <p:custDataLst>
              <p:tags r:id="rId11"/>
            </p:custDataLst>
          </p:nvPr>
        </p:nvSpPr>
        <p:spPr bwMode="auto">
          <a:xfrm rot="1800000">
            <a:off x="3750824" y="3387801"/>
            <a:ext cx="33440" cy="77495"/>
          </a:xfrm>
          <a:custGeom>
            <a:avLst/>
            <a:gdLst>
              <a:gd name="T0" fmla="*/ 52 w 58"/>
              <a:gd name="T1" fmla="*/ 0 h 133"/>
              <a:gd name="T2" fmla="*/ 7 w 58"/>
              <a:gd name="T3" fmla="*/ 85 h 133"/>
              <a:gd name="T4" fmla="*/ 11 w 58"/>
              <a:gd name="T5" fmla="*/ 127 h 133"/>
              <a:gd name="T6" fmla="*/ 27 w 58"/>
              <a:gd name="T7" fmla="*/ 132 h 133"/>
              <a:gd name="T8" fmla="*/ 51 w 58"/>
              <a:gd name="T9" fmla="*/ 84 h 133"/>
              <a:gd name="T10" fmla="*/ 52 w 58"/>
              <a:gd name="T11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7" h="133">
                <a:moveTo>
                  <a:pt x="52" y="0"/>
                </a:moveTo>
                <a:cubicBezTo>
                  <a:pt x="21" y="36"/>
                  <a:pt x="11" y="67"/>
                  <a:pt x="7" y="85"/>
                </a:cubicBezTo>
                <a:cubicBezTo>
                  <a:pt x="4" y="98"/>
                  <a:pt x="0" y="118"/>
                  <a:pt x="11" y="127"/>
                </a:cubicBezTo>
                <a:cubicBezTo>
                  <a:pt x="15" y="131"/>
                  <a:pt x="21" y="133"/>
                  <a:pt x="27" y="132"/>
                </a:cubicBezTo>
                <a:cubicBezTo>
                  <a:pt x="42" y="129"/>
                  <a:pt x="47" y="102"/>
                  <a:pt x="51" y="84"/>
                </a:cubicBezTo>
                <a:cubicBezTo>
                  <a:pt x="55" y="65"/>
                  <a:pt x="58" y="36"/>
                  <a:pt x="5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Freeform 12"/>
          <p:cNvSpPr/>
          <p:nvPr>
            <p:custDataLst>
              <p:tags r:id="rId12"/>
            </p:custDataLst>
          </p:nvPr>
        </p:nvSpPr>
        <p:spPr bwMode="auto">
          <a:xfrm rot="1800000">
            <a:off x="3760544" y="3380264"/>
            <a:ext cx="49364" cy="46179"/>
          </a:xfrm>
          <a:custGeom>
            <a:avLst/>
            <a:gdLst>
              <a:gd name="T0" fmla="*/ 9 w 85"/>
              <a:gd name="T1" fmla="*/ 25 h 79"/>
              <a:gd name="T2" fmla="*/ 3 w 85"/>
              <a:gd name="T3" fmla="*/ 40 h 79"/>
              <a:gd name="T4" fmla="*/ 30 w 85"/>
              <a:gd name="T5" fmla="*/ 38 h 79"/>
              <a:gd name="T6" fmla="*/ 23 w 85"/>
              <a:gd name="T7" fmla="*/ 60 h 79"/>
              <a:gd name="T8" fmla="*/ 47 w 85"/>
              <a:gd name="T9" fmla="*/ 53 h 79"/>
              <a:gd name="T10" fmla="*/ 47 w 85"/>
              <a:gd name="T11" fmla="*/ 76 h 79"/>
              <a:gd name="T12" fmla="*/ 65 w 85"/>
              <a:gd name="T13" fmla="*/ 70 h 79"/>
              <a:gd name="T14" fmla="*/ 75 w 85"/>
              <a:gd name="T15" fmla="*/ 14 h 79"/>
              <a:gd name="T16" fmla="*/ 9 w 85"/>
              <a:gd name="T17" fmla="*/ 25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5" h="79">
                <a:moveTo>
                  <a:pt x="9" y="25"/>
                </a:moveTo>
                <a:cubicBezTo>
                  <a:pt x="8" y="26"/>
                  <a:pt x="0" y="35"/>
                  <a:pt x="3" y="40"/>
                </a:cubicBezTo>
                <a:cubicBezTo>
                  <a:pt x="6" y="44"/>
                  <a:pt x="17" y="44"/>
                  <a:pt x="30" y="38"/>
                </a:cubicBezTo>
                <a:cubicBezTo>
                  <a:pt x="22" y="47"/>
                  <a:pt x="20" y="57"/>
                  <a:pt x="23" y="60"/>
                </a:cubicBezTo>
                <a:cubicBezTo>
                  <a:pt x="26" y="63"/>
                  <a:pt x="37" y="62"/>
                  <a:pt x="47" y="53"/>
                </a:cubicBezTo>
                <a:cubicBezTo>
                  <a:pt x="39" y="62"/>
                  <a:pt x="41" y="73"/>
                  <a:pt x="47" y="76"/>
                </a:cubicBezTo>
                <a:cubicBezTo>
                  <a:pt x="51" y="79"/>
                  <a:pt x="59" y="77"/>
                  <a:pt x="65" y="70"/>
                </a:cubicBezTo>
                <a:cubicBezTo>
                  <a:pt x="83" y="51"/>
                  <a:pt x="85" y="25"/>
                  <a:pt x="75" y="14"/>
                </a:cubicBezTo>
                <a:cubicBezTo>
                  <a:pt x="63" y="0"/>
                  <a:pt x="31" y="0"/>
                  <a:pt x="9" y="25"/>
                </a:cubicBezTo>
                <a:close/>
              </a:path>
            </a:pathLst>
          </a:custGeom>
          <a:solidFill>
            <a:srgbClr val="DAED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Freeform 13"/>
          <p:cNvSpPr/>
          <p:nvPr>
            <p:custDataLst>
              <p:tags r:id="rId13"/>
            </p:custDataLst>
          </p:nvPr>
        </p:nvSpPr>
        <p:spPr bwMode="auto">
          <a:xfrm rot="1800000">
            <a:off x="3779285" y="3385532"/>
            <a:ext cx="31848" cy="31847"/>
          </a:xfrm>
          <a:custGeom>
            <a:avLst/>
            <a:gdLst>
              <a:gd name="T0" fmla="*/ 45 w 55"/>
              <a:gd name="T1" fmla="*/ 47 h 55"/>
              <a:gd name="T2" fmla="*/ 47 w 55"/>
              <a:gd name="T3" fmla="*/ 55 h 55"/>
              <a:gd name="T4" fmla="*/ 47 w 55"/>
              <a:gd name="T5" fmla="*/ 13 h 55"/>
              <a:gd name="T6" fmla="*/ 0 w 55"/>
              <a:gd name="T7" fmla="*/ 9 h 55"/>
              <a:gd name="T8" fmla="*/ 45 w 55"/>
              <a:gd name="T9" fmla="*/ 47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" h="55">
                <a:moveTo>
                  <a:pt x="45" y="47"/>
                </a:moveTo>
                <a:cubicBezTo>
                  <a:pt x="46" y="49"/>
                  <a:pt x="47" y="52"/>
                  <a:pt x="47" y="55"/>
                </a:cubicBezTo>
                <a:cubicBezTo>
                  <a:pt x="55" y="39"/>
                  <a:pt x="54" y="22"/>
                  <a:pt x="47" y="13"/>
                </a:cubicBezTo>
                <a:cubicBezTo>
                  <a:pt x="38" y="3"/>
                  <a:pt x="18" y="0"/>
                  <a:pt x="0" y="9"/>
                </a:cubicBezTo>
                <a:cubicBezTo>
                  <a:pt x="20" y="15"/>
                  <a:pt x="38" y="27"/>
                  <a:pt x="45" y="47"/>
                </a:cubicBezTo>
                <a:close/>
              </a:path>
            </a:pathLst>
          </a:custGeom>
          <a:solidFill>
            <a:srgbClr val="C4E3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Freeform 14"/>
          <p:cNvSpPr/>
          <p:nvPr>
            <p:custDataLst>
              <p:tags r:id="rId14"/>
            </p:custDataLst>
          </p:nvPr>
        </p:nvSpPr>
        <p:spPr bwMode="auto">
          <a:xfrm rot="1800000">
            <a:off x="3762709" y="3337257"/>
            <a:ext cx="110936" cy="28663"/>
          </a:xfrm>
          <a:custGeom>
            <a:avLst/>
            <a:gdLst>
              <a:gd name="T0" fmla="*/ 0 w 192"/>
              <a:gd name="T1" fmla="*/ 42 h 50"/>
              <a:gd name="T2" fmla="*/ 86 w 192"/>
              <a:gd name="T3" fmla="*/ 5 h 50"/>
              <a:gd name="T4" fmla="*/ 192 w 192"/>
              <a:gd name="T5" fmla="*/ 35 h 50"/>
              <a:gd name="T6" fmla="*/ 153 w 192"/>
              <a:gd name="T7" fmla="*/ 48 h 50"/>
              <a:gd name="T8" fmla="*/ 88 w 192"/>
              <a:gd name="T9" fmla="*/ 35 h 50"/>
              <a:gd name="T10" fmla="*/ 0 w 192"/>
              <a:gd name="T11" fmla="*/ 42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2" h="50">
                <a:moveTo>
                  <a:pt x="0" y="42"/>
                </a:moveTo>
                <a:cubicBezTo>
                  <a:pt x="11" y="32"/>
                  <a:pt x="41" y="10"/>
                  <a:pt x="86" y="5"/>
                </a:cubicBezTo>
                <a:cubicBezTo>
                  <a:pt x="142" y="0"/>
                  <a:pt x="182" y="27"/>
                  <a:pt x="192" y="35"/>
                </a:cubicBezTo>
                <a:cubicBezTo>
                  <a:pt x="184" y="40"/>
                  <a:pt x="170" y="46"/>
                  <a:pt x="153" y="48"/>
                </a:cubicBezTo>
                <a:cubicBezTo>
                  <a:pt x="126" y="50"/>
                  <a:pt x="109" y="40"/>
                  <a:pt x="88" y="35"/>
                </a:cubicBezTo>
                <a:cubicBezTo>
                  <a:pt x="69" y="30"/>
                  <a:pt x="40" y="28"/>
                  <a:pt x="0" y="42"/>
                </a:cubicBezTo>
                <a:close/>
              </a:path>
            </a:pathLst>
          </a:custGeom>
          <a:solidFill>
            <a:srgbClr val="C4E3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Freeform 15"/>
          <p:cNvSpPr/>
          <p:nvPr>
            <p:custDataLst>
              <p:tags r:id="rId15"/>
            </p:custDataLst>
          </p:nvPr>
        </p:nvSpPr>
        <p:spPr bwMode="auto">
          <a:xfrm rot="1800000">
            <a:off x="4001527" y="3363519"/>
            <a:ext cx="30786" cy="89173"/>
          </a:xfrm>
          <a:custGeom>
            <a:avLst/>
            <a:gdLst>
              <a:gd name="T0" fmla="*/ 6 w 53"/>
              <a:gd name="T1" fmla="*/ 0 h 154"/>
              <a:gd name="T2" fmla="*/ 49 w 53"/>
              <a:gd name="T3" fmla="*/ 92 h 154"/>
              <a:gd name="T4" fmla="*/ 14 w 53"/>
              <a:gd name="T5" fmla="*/ 154 h 154"/>
              <a:gd name="T6" fmla="*/ 20 w 53"/>
              <a:gd name="T7" fmla="*/ 107 h 154"/>
              <a:gd name="T8" fmla="*/ 2 w 53"/>
              <a:gd name="T9" fmla="*/ 41 h 154"/>
              <a:gd name="T10" fmla="*/ 6 w 53"/>
              <a:gd name="T11" fmla="*/ 0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2" h="154">
                <a:moveTo>
                  <a:pt x="6" y="0"/>
                </a:moveTo>
                <a:cubicBezTo>
                  <a:pt x="36" y="22"/>
                  <a:pt x="53" y="57"/>
                  <a:pt x="49" y="92"/>
                </a:cubicBezTo>
                <a:cubicBezTo>
                  <a:pt x="45" y="128"/>
                  <a:pt x="20" y="149"/>
                  <a:pt x="14" y="154"/>
                </a:cubicBezTo>
                <a:cubicBezTo>
                  <a:pt x="21" y="134"/>
                  <a:pt x="21" y="118"/>
                  <a:pt x="20" y="107"/>
                </a:cubicBezTo>
                <a:cubicBezTo>
                  <a:pt x="17" y="81"/>
                  <a:pt x="5" y="69"/>
                  <a:pt x="2" y="41"/>
                </a:cubicBezTo>
                <a:cubicBezTo>
                  <a:pt x="0" y="24"/>
                  <a:pt x="3" y="9"/>
                  <a:pt x="6" y="0"/>
                </a:cubicBezTo>
                <a:close/>
              </a:path>
            </a:pathLst>
          </a:custGeom>
          <a:solidFill>
            <a:srgbClr val="C4E3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Freeform 16"/>
          <p:cNvSpPr/>
          <p:nvPr>
            <p:custDataLst>
              <p:tags r:id="rId16"/>
            </p:custDataLst>
          </p:nvPr>
        </p:nvSpPr>
        <p:spPr bwMode="auto">
          <a:xfrm rot="1800000">
            <a:off x="3914986" y="3326834"/>
            <a:ext cx="244696" cy="56795"/>
          </a:xfrm>
          <a:custGeom>
            <a:avLst/>
            <a:gdLst>
              <a:gd name="T0" fmla="*/ 0 w 422"/>
              <a:gd name="T1" fmla="*/ 72 h 98"/>
              <a:gd name="T2" fmla="*/ 2 w 422"/>
              <a:gd name="T3" fmla="*/ 57 h 98"/>
              <a:gd name="T4" fmla="*/ 72 w 422"/>
              <a:gd name="T5" fmla="*/ 68 h 98"/>
              <a:gd name="T6" fmla="*/ 419 w 422"/>
              <a:gd name="T7" fmla="*/ 0 h 98"/>
              <a:gd name="T8" fmla="*/ 422 w 422"/>
              <a:gd name="T9" fmla="*/ 18 h 98"/>
              <a:gd name="T10" fmla="*/ 60 w 422"/>
              <a:gd name="T11" fmla="*/ 82 h 98"/>
              <a:gd name="T12" fmla="*/ 0 w 422"/>
              <a:gd name="T13" fmla="*/ 72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2" h="98">
                <a:moveTo>
                  <a:pt x="0" y="72"/>
                </a:moveTo>
                <a:cubicBezTo>
                  <a:pt x="1" y="67"/>
                  <a:pt x="2" y="62"/>
                  <a:pt x="2" y="57"/>
                </a:cubicBezTo>
                <a:cubicBezTo>
                  <a:pt x="24" y="62"/>
                  <a:pt x="47" y="65"/>
                  <a:pt x="72" y="68"/>
                </a:cubicBezTo>
                <a:cubicBezTo>
                  <a:pt x="217" y="82"/>
                  <a:pt x="340" y="39"/>
                  <a:pt x="419" y="0"/>
                </a:cubicBezTo>
                <a:cubicBezTo>
                  <a:pt x="420" y="6"/>
                  <a:pt x="421" y="12"/>
                  <a:pt x="422" y="18"/>
                </a:cubicBezTo>
                <a:cubicBezTo>
                  <a:pt x="334" y="59"/>
                  <a:pt x="207" y="98"/>
                  <a:pt x="60" y="82"/>
                </a:cubicBezTo>
                <a:cubicBezTo>
                  <a:pt x="39" y="79"/>
                  <a:pt x="19" y="76"/>
                  <a:pt x="0" y="72"/>
                </a:cubicBezTo>
                <a:close/>
              </a:path>
            </a:pathLst>
          </a:custGeom>
          <a:solidFill>
            <a:srgbClr val="C4E3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Freeform 17"/>
          <p:cNvSpPr/>
          <p:nvPr>
            <p:custDataLst>
              <p:tags r:id="rId17"/>
            </p:custDataLst>
          </p:nvPr>
        </p:nvSpPr>
        <p:spPr bwMode="auto">
          <a:xfrm rot="1800000">
            <a:off x="3882532" y="3218278"/>
            <a:ext cx="64757" cy="66349"/>
          </a:xfrm>
          <a:custGeom>
            <a:avLst/>
            <a:gdLst>
              <a:gd name="T0" fmla="*/ 112 w 112"/>
              <a:gd name="T1" fmla="*/ 114 h 114"/>
              <a:gd name="T2" fmla="*/ 60 w 112"/>
              <a:gd name="T3" fmla="*/ 25 h 114"/>
              <a:gd name="T4" fmla="*/ 18 w 112"/>
              <a:gd name="T5" fmla="*/ 5 h 114"/>
              <a:gd name="T6" fmla="*/ 5 w 112"/>
              <a:gd name="T7" fmla="*/ 17 h 114"/>
              <a:gd name="T8" fmla="*/ 36 w 112"/>
              <a:gd name="T9" fmla="*/ 66 h 114"/>
              <a:gd name="T10" fmla="*/ 112 w 112"/>
              <a:gd name="T11" fmla="*/ 114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2" h="114">
                <a:moveTo>
                  <a:pt x="112" y="114"/>
                </a:moveTo>
                <a:cubicBezTo>
                  <a:pt x="97" y="65"/>
                  <a:pt x="74" y="38"/>
                  <a:pt x="60" y="25"/>
                </a:cubicBezTo>
                <a:cubicBezTo>
                  <a:pt x="49" y="15"/>
                  <a:pt x="33" y="0"/>
                  <a:pt x="18" y="5"/>
                </a:cubicBezTo>
                <a:cubicBezTo>
                  <a:pt x="13" y="7"/>
                  <a:pt x="7" y="11"/>
                  <a:pt x="5" y="17"/>
                </a:cubicBezTo>
                <a:cubicBezTo>
                  <a:pt x="0" y="33"/>
                  <a:pt x="21" y="52"/>
                  <a:pt x="36" y="66"/>
                </a:cubicBezTo>
                <a:cubicBezTo>
                  <a:pt x="51" y="80"/>
                  <a:pt x="76" y="99"/>
                  <a:pt x="112" y="11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Freeform 18"/>
          <p:cNvSpPr/>
          <p:nvPr>
            <p:custDataLst>
              <p:tags r:id="rId18"/>
            </p:custDataLst>
          </p:nvPr>
        </p:nvSpPr>
        <p:spPr bwMode="auto">
          <a:xfrm rot="1800000">
            <a:off x="3859758" y="3238289"/>
            <a:ext cx="80150" cy="41402"/>
          </a:xfrm>
          <a:custGeom>
            <a:avLst/>
            <a:gdLst>
              <a:gd name="T0" fmla="*/ 138 w 138"/>
              <a:gd name="T1" fmla="*/ 70 h 72"/>
              <a:gd name="T2" fmla="*/ 54 w 138"/>
              <a:gd name="T3" fmla="*/ 12 h 72"/>
              <a:gd name="T4" fmla="*/ 8 w 138"/>
              <a:gd name="T5" fmla="*/ 11 h 72"/>
              <a:gd name="T6" fmla="*/ 1 w 138"/>
              <a:gd name="T7" fmla="*/ 27 h 72"/>
              <a:gd name="T8" fmla="*/ 49 w 138"/>
              <a:gd name="T9" fmla="*/ 59 h 72"/>
              <a:gd name="T10" fmla="*/ 138 w 138"/>
              <a:gd name="T11" fmla="*/ 7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8" h="72">
                <a:moveTo>
                  <a:pt x="138" y="70"/>
                </a:moveTo>
                <a:cubicBezTo>
                  <a:pt x="104" y="32"/>
                  <a:pt x="72" y="18"/>
                  <a:pt x="54" y="12"/>
                </a:cubicBezTo>
                <a:cubicBezTo>
                  <a:pt x="40" y="7"/>
                  <a:pt x="19" y="0"/>
                  <a:pt x="8" y="11"/>
                </a:cubicBezTo>
                <a:cubicBezTo>
                  <a:pt x="3" y="14"/>
                  <a:pt x="0" y="21"/>
                  <a:pt x="1" y="27"/>
                </a:cubicBezTo>
                <a:cubicBezTo>
                  <a:pt x="2" y="44"/>
                  <a:pt x="30" y="53"/>
                  <a:pt x="49" y="59"/>
                </a:cubicBezTo>
                <a:cubicBezTo>
                  <a:pt x="69" y="65"/>
                  <a:pt x="99" y="72"/>
                  <a:pt x="138" y="7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Freeform 19"/>
          <p:cNvSpPr/>
          <p:nvPr>
            <p:custDataLst>
              <p:tags r:id="rId19"/>
            </p:custDataLst>
          </p:nvPr>
        </p:nvSpPr>
        <p:spPr bwMode="auto">
          <a:xfrm rot="1800000">
            <a:off x="3845232" y="3264017"/>
            <a:ext cx="84396" cy="30786"/>
          </a:xfrm>
          <a:custGeom>
            <a:avLst/>
            <a:gdLst>
              <a:gd name="T0" fmla="*/ 146 w 146"/>
              <a:gd name="T1" fmla="*/ 19 h 53"/>
              <a:gd name="T2" fmla="*/ 44 w 146"/>
              <a:gd name="T3" fmla="*/ 2 h 53"/>
              <a:gd name="T4" fmla="*/ 2 w 146"/>
              <a:gd name="T5" fmla="*/ 21 h 53"/>
              <a:gd name="T6" fmla="*/ 3 w 146"/>
              <a:gd name="T7" fmla="*/ 39 h 53"/>
              <a:gd name="T8" fmla="*/ 60 w 146"/>
              <a:gd name="T9" fmla="*/ 47 h 53"/>
              <a:gd name="T10" fmla="*/ 146 w 146"/>
              <a:gd name="T11" fmla="*/ 19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6" h="52">
                <a:moveTo>
                  <a:pt x="146" y="19"/>
                </a:moveTo>
                <a:cubicBezTo>
                  <a:pt x="99" y="0"/>
                  <a:pt x="63" y="0"/>
                  <a:pt x="44" y="2"/>
                </a:cubicBezTo>
                <a:cubicBezTo>
                  <a:pt x="30" y="4"/>
                  <a:pt x="8" y="6"/>
                  <a:pt x="2" y="21"/>
                </a:cubicBezTo>
                <a:cubicBezTo>
                  <a:pt x="0" y="26"/>
                  <a:pt x="0" y="33"/>
                  <a:pt x="3" y="39"/>
                </a:cubicBezTo>
                <a:cubicBezTo>
                  <a:pt x="11" y="53"/>
                  <a:pt x="40" y="49"/>
                  <a:pt x="60" y="47"/>
                </a:cubicBezTo>
                <a:cubicBezTo>
                  <a:pt x="81" y="44"/>
                  <a:pt x="111" y="37"/>
                  <a:pt x="146" y="19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Freeform 20"/>
          <p:cNvSpPr/>
          <p:nvPr>
            <p:custDataLst>
              <p:tags r:id="rId20"/>
            </p:custDataLst>
          </p:nvPr>
        </p:nvSpPr>
        <p:spPr bwMode="auto">
          <a:xfrm rot="1800000">
            <a:off x="3896616" y="3244809"/>
            <a:ext cx="46710" cy="46710"/>
          </a:xfrm>
          <a:custGeom>
            <a:avLst/>
            <a:gdLst>
              <a:gd name="T0" fmla="*/ 80 w 80"/>
              <a:gd name="T1" fmla="*/ 81 h 81"/>
              <a:gd name="T2" fmla="*/ 42 w 80"/>
              <a:gd name="T3" fmla="*/ 18 h 81"/>
              <a:gd name="T4" fmla="*/ 13 w 80"/>
              <a:gd name="T5" fmla="*/ 3 h 81"/>
              <a:gd name="T6" fmla="*/ 3 w 80"/>
              <a:gd name="T7" fmla="*/ 12 h 81"/>
              <a:gd name="T8" fmla="*/ 26 w 80"/>
              <a:gd name="T9" fmla="*/ 47 h 81"/>
              <a:gd name="T10" fmla="*/ 80 w 80"/>
              <a:gd name="T11" fmla="*/ 8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0" h="81">
                <a:moveTo>
                  <a:pt x="80" y="81"/>
                </a:moveTo>
                <a:cubicBezTo>
                  <a:pt x="69" y="46"/>
                  <a:pt x="52" y="27"/>
                  <a:pt x="42" y="18"/>
                </a:cubicBezTo>
                <a:cubicBezTo>
                  <a:pt x="35" y="10"/>
                  <a:pt x="23" y="0"/>
                  <a:pt x="13" y="3"/>
                </a:cubicBezTo>
                <a:cubicBezTo>
                  <a:pt x="9" y="4"/>
                  <a:pt x="5" y="7"/>
                  <a:pt x="3" y="12"/>
                </a:cubicBezTo>
                <a:cubicBezTo>
                  <a:pt x="0" y="23"/>
                  <a:pt x="15" y="37"/>
                  <a:pt x="26" y="47"/>
                </a:cubicBezTo>
                <a:cubicBezTo>
                  <a:pt x="36" y="57"/>
                  <a:pt x="54" y="70"/>
                  <a:pt x="80" y="8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Freeform 21"/>
          <p:cNvSpPr/>
          <p:nvPr>
            <p:custDataLst>
              <p:tags r:id="rId21"/>
            </p:custDataLst>
          </p:nvPr>
        </p:nvSpPr>
        <p:spPr bwMode="auto">
          <a:xfrm rot="1800000">
            <a:off x="3880254" y="3258719"/>
            <a:ext cx="57857" cy="29724"/>
          </a:xfrm>
          <a:custGeom>
            <a:avLst/>
            <a:gdLst>
              <a:gd name="T0" fmla="*/ 99 w 99"/>
              <a:gd name="T1" fmla="*/ 50 h 51"/>
              <a:gd name="T2" fmla="*/ 38 w 99"/>
              <a:gd name="T3" fmla="*/ 8 h 51"/>
              <a:gd name="T4" fmla="*/ 5 w 99"/>
              <a:gd name="T5" fmla="*/ 7 h 51"/>
              <a:gd name="T6" fmla="*/ 0 w 99"/>
              <a:gd name="T7" fmla="*/ 19 h 51"/>
              <a:gd name="T8" fmla="*/ 35 w 99"/>
              <a:gd name="T9" fmla="*/ 42 h 51"/>
              <a:gd name="T10" fmla="*/ 99 w 99"/>
              <a:gd name="T11" fmla="*/ 5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9" h="51">
                <a:moveTo>
                  <a:pt x="99" y="50"/>
                </a:moveTo>
                <a:cubicBezTo>
                  <a:pt x="74" y="23"/>
                  <a:pt x="51" y="12"/>
                  <a:pt x="38" y="8"/>
                </a:cubicBezTo>
                <a:cubicBezTo>
                  <a:pt x="28" y="5"/>
                  <a:pt x="14" y="0"/>
                  <a:pt x="5" y="7"/>
                </a:cubicBezTo>
                <a:cubicBezTo>
                  <a:pt x="2" y="10"/>
                  <a:pt x="0" y="15"/>
                  <a:pt x="0" y="19"/>
                </a:cubicBezTo>
                <a:cubicBezTo>
                  <a:pt x="2" y="31"/>
                  <a:pt x="21" y="37"/>
                  <a:pt x="35" y="42"/>
                </a:cubicBezTo>
                <a:cubicBezTo>
                  <a:pt x="49" y="46"/>
                  <a:pt x="71" y="51"/>
                  <a:pt x="99" y="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Freeform 22"/>
          <p:cNvSpPr/>
          <p:nvPr>
            <p:custDataLst>
              <p:tags r:id="rId22"/>
            </p:custDataLst>
          </p:nvPr>
        </p:nvSpPr>
        <p:spPr bwMode="auto">
          <a:xfrm rot="1800000">
            <a:off x="3869710" y="3276878"/>
            <a:ext cx="61041" cy="22293"/>
          </a:xfrm>
          <a:custGeom>
            <a:avLst/>
            <a:gdLst>
              <a:gd name="T0" fmla="*/ 105 w 105"/>
              <a:gd name="T1" fmla="*/ 14 h 38"/>
              <a:gd name="T2" fmla="*/ 32 w 105"/>
              <a:gd name="T3" fmla="*/ 2 h 38"/>
              <a:gd name="T4" fmla="*/ 2 w 105"/>
              <a:gd name="T5" fmla="*/ 15 h 38"/>
              <a:gd name="T6" fmla="*/ 2 w 105"/>
              <a:gd name="T7" fmla="*/ 28 h 38"/>
              <a:gd name="T8" fmla="*/ 44 w 105"/>
              <a:gd name="T9" fmla="*/ 34 h 38"/>
              <a:gd name="T10" fmla="*/ 105 w 105"/>
              <a:gd name="T11" fmla="*/ 14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5" h="38">
                <a:moveTo>
                  <a:pt x="105" y="14"/>
                </a:moveTo>
                <a:cubicBezTo>
                  <a:pt x="71" y="0"/>
                  <a:pt x="46" y="0"/>
                  <a:pt x="32" y="2"/>
                </a:cubicBezTo>
                <a:cubicBezTo>
                  <a:pt x="22" y="3"/>
                  <a:pt x="6" y="5"/>
                  <a:pt x="2" y="15"/>
                </a:cubicBezTo>
                <a:cubicBezTo>
                  <a:pt x="0" y="19"/>
                  <a:pt x="0" y="24"/>
                  <a:pt x="2" y="28"/>
                </a:cubicBezTo>
                <a:cubicBezTo>
                  <a:pt x="8" y="38"/>
                  <a:pt x="29" y="36"/>
                  <a:pt x="44" y="34"/>
                </a:cubicBezTo>
                <a:cubicBezTo>
                  <a:pt x="58" y="32"/>
                  <a:pt x="80" y="27"/>
                  <a:pt x="105" y="1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Freeform 23"/>
          <p:cNvSpPr/>
          <p:nvPr>
            <p:custDataLst>
              <p:tags r:id="rId23"/>
            </p:custDataLst>
          </p:nvPr>
        </p:nvSpPr>
        <p:spPr bwMode="auto">
          <a:xfrm rot="1800000">
            <a:off x="3906329" y="3274389"/>
            <a:ext cx="34502" cy="37686"/>
          </a:xfrm>
          <a:custGeom>
            <a:avLst/>
            <a:gdLst>
              <a:gd name="T0" fmla="*/ 29 w 60"/>
              <a:gd name="T1" fmla="*/ 4 h 65"/>
              <a:gd name="T2" fmla="*/ 17 w 60"/>
              <a:gd name="T3" fmla="*/ 3 h 65"/>
              <a:gd name="T4" fmla="*/ 25 w 60"/>
              <a:gd name="T5" fmla="*/ 23 h 65"/>
              <a:gd name="T6" fmla="*/ 7 w 60"/>
              <a:gd name="T7" fmla="*/ 23 h 65"/>
              <a:gd name="T8" fmla="*/ 18 w 60"/>
              <a:gd name="T9" fmla="*/ 38 h 65"/>
              <a:gd name="T10" fmla="*/ 1 w 60"/>
              <a:gd name="T11" fmla="*/ 44 h 65"/>
              <a:gd name="T12" fmla="*/ 10 w 60"/>
              <a:gd name="T13" fmla="*/ 56 h 65"/>
              <a:gd name="T14" fmla="*/ 53 w 60"/>
              <a:gd name="T15" fmla="*/ 49 h 65"/>
              <a:gd name="T16" fmla="*/ 29 w 60"/>
              <a:gd name="T17" fmla="*/ 4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0" h="65">
                <a:moveTo>
                  <a:pt x="29" y="4"/>
                </a:moveTo>
                <a:cubicBezTo>
                  <a:pt x="28" y="3"/>
                  <a:pt x="19" y="0"/>
                  <a:pt x="17" y="3"/>
                </a:cubicBezTo>
                <a:cubicBezTo>
                  <a:pt x="14" y="6"/>
                  <a:pt x="17" y="14"/>
                  <a:pt x="25" y="23"/>
                </a:cubicBezTo>
                <a:cubicBezTo>
                  <a:pt x="16" y="19"/>
                  <a:pt x="9" y="20"/>
                  <a:pt x="7" y="23"/>
                </a:cubicBezTo>
                <a:cubicBezTo>
                  <a:pt x="5" y="26"/>
                  <a:pt x="9" y="33"/>
                  <a:pt x="18" y="38"/>
                </a:cubicBezTo>
                <a:cubicBezTo>
                  <a:pt x="10" y="35"/>
                  <a:pt x="2" y="39"/>
                  <a:pt x="1" y="44"/>
                </a:cubicBezTo>
                <a:cubicBezTo>
                  <a:pt x="0" y="48"/>
                  <a:pt x="3" y="53"/>
                  <a:pt x="10" y="56"/>
                </a:cubicBezTo>
                <a:cubicBezTo>
                  <a:pt x="28" y="65"/>
                  <a:pt x="47" y="60"/>
                  <a:pt x="53" y="49"/>
                </a:cubicBezTo>
                <a:cubicBezTo>
                  <a:pt x="60" y="37"/>
                  <a:pt x="53" y="13"/>
                  <a:pt x="29" y="4"/>
                </a:cubicBezTo>
                <a:close/>
              </a:path>
            </a:pathLst>
          </a:custGeom>
          <a:solidFill>
            <a:srgbClr val="DAED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Freeform 24"/>
          <p:cNvSpPr/>
          <p:nvPr>
            <p:custDataLst>
              <p:tags r:id="rId24"/>
            </p:custDataLst>
          </p:nvPr>
        </p:nvSpPr>
        <p:spPr bwMode="auto">
          <a:xfrm rot="1800000">
            <a:off x="3964090" y="3280442"/>
            <a:ext cx="49895" cy="63164"/>
          </a:xfrm>
          <a:custGeom>
            <a:avLst/>
            <a:gdLst>
              <a:gd name="T0" fmla="*/ 86 w 86"/>
              <a:gd name="T1" fmla="*/ 109 h 109"/>
              <a:gd name="T2" fmla="*/ 47 w 86"/>
              <a:gd name="T3" fmla="*/ 31 h 109"/>
              <a:gd name="T4" fmla="*/ 0 w 86"/>
              <a:gd name="T5" fmla="*/ 0 h 109"/>
              <a:gd name="T6" fmla="*/ 23 w 86"/>
              <a:gd name="T7" fmla="*/ 38 h 109"/>
              <a:gd name="T8" fmla="*/ 53 w 86"/>
              <a:gd name="T9" fmla="*/ 97 h 109"/>
              <a:gd name="T10" fmla="*/ 86 w 86"/>
              <a:gd name="T11" fmla="*/ 109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" h="109">
                <a:moveTo>
                  <a:pt x="86" y="109"/>
                </a:moveTo>
                <a:cubicBezTo>
                  <a:pt x="84" y="96"/>
                  <a:pt x="77" y="61"/>
                  <a:pt x="47" y="31"/>
                </a:cubicBezTo>
                <a:cubicBezTo>
                  <a:pt x="30" y="14"/>
                  <a:pt x="12" y="5"/>
                  <a:pt x="0" y="0"/>
                </a:cubicBezTo>
                <a:cubicBezTo>
                  <a:pt x="6" y="9"/>
                  <a:pt x="15" y="21"/>
                  <a:pt x="23" y="38"/>
                </a:cubicBezTo>
                <a:cubicBezTo>
                  <a:pt x="37" y="67"/>
                  <a:pt x="37" y="84"/>
                  <a:pt x="53" y="97"/>
                </a:cubicBezTo>
                <a:cubicBezTo>
                  <a:pt x="63" y="105"/>
                  <a:pt x="75" y="109"/>
                  <a:pt x="86" y="109"/>
                </a:cubicBezTo>
                <a:close/>
              </a:path>
            </a:pathLst>
          </a:custGeom>
          <a:solidFill>
            <a:srgbClr val="C4E3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Freeform 25"/>
          <p:cNvSpPr/>
          <p:nvPr>
            <p:custDataLst>
              <p:tags r:id="rId25"/>
            </p:custDataLst>
          </p:nvPr>
        </p:nvSpPr>
        <p:spPr bwMode="auto">
          <a:xfrm rot="1800000">
            <a:off x="3943379" y="3280204"/>
            <a:ext cx="188432" cy="180999"/>
          </a:xfrm>
          <a:custGeom>
            <a:avLst/>
            <a:gdLst>
              <a:gd name="T0" fmla="*/ 0 w 325"/>
              <a:gd name="T1" fmla="*/ 304 h 312"/>
              <a:gd name="T2" fmla="*/ 173 w 325"/>
              <a:gd name="T3" fmla="*/ 106 h 312"/>
              <a:gd name="T4" fmla="*/ 316 w 325"/>
              <a:gd name="T5" fmla="*/ 0 h 312"/>
              <a:gd name="T6" fmla="*/ 325 w 325"/>
              <a:gd name="T7" fmla="*/ 15 h 312"/>
              <a:gd name="T8" fmla="*/ 182 w 325"/>
              <a:gd name="T9" fmla="*/ 117 h 312"/>
              <a:gd name="T10" fmla="*/ 12 w 325"/>
              <a:gd name="T11" fmla="*/ 312 h 312"/>
              <a:gd name="T12" fmla="*/ 0 w 325"/>
              <a:gd name="T13" fmla="*/ 304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5" h="312">
                <a:moveTo>
                  <a:pt x="0" y="304"/>
                </a:moveTo>
                <a:cubicBezTo>
                  <a:pt x="39" y="246"/>
                  <a:pt x="95" y="175"/>
                  <a:pt x="173" y="106"/>
                </a:cubicBezTo>
                <a:cubicBezTo>
                  <a:pt x="223" y="61"/>
                  <a:pt x="272" y="27"/>
                  <a:pt x="316" y="0"/>
                </a:cubicBezTo>
                <a:cubicBezTo>
                  <a:pt x="319" y="5"/>
                  <a:pt x="322" y="10"/>
                  <a:pt x="325" y="15"/>
                </a:cubicBezTo>
                <a:cubicBezTo>
                  <a:pt x="282" y="40"/>
                  <a:pt x="233" y="73"/>
                  <a:pt x="182" y="117"/>
                </a:cubicBezTo>
                <a:cubicBezTo>
                  <a:pt x="103" y="185"/>
                  <a:pt x="49" y="256"/>
                  <a:pt x="12" y="312"/>
                </a:cubicBezTo>
                <a:cubicBezTo>
                  <a:pt x="8" y="310"/>
                  <a:pt x="4" y="307"/>
                  <a:pt x="0" y="304"/>
                </a:cubicBezTo>
                <a:close/>
              </a:path>
            </a:pathLst>
          </a:custGeom>
          <a:solidFill>
            <a:srgbClr val="C4E3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Freeform 26"/>
          <p:cNvSpPr/>
          <p:nvPr>
            <p:custDataLst>
              <p:tags r:id="rId26"/>
            </p:custDataLst>
          </p:nvPr>
        </p:nvSpPr>
        <p:spPr bwMode="auto">
          <a:xfrm rot="1800000">
            <a:off x="3835544" y="3334823"/>
            <a:ext cx="152869" cy="144906"/>
          </a:xfrm>
          <a:custGeom>
            <a:avLst/>
            <a:gdLst>
              <a:gd name="T0" fmla="*/ 249 w 264"/>
              <a:gd name="T1" fmla="*/ 108 h 250"/>
              <a:gd name="T2" fmla="*/ 221 w 264"/>
              <a:gd name="T3" fmla="*/ 102 h 250"/>
              <a:gd name="T4" fmla="*/ 191 w 264"/>
              <a:gd name="T5" fmla="*/ 105 h 250"/>
              <a:gd name="T6" fmla="*/ 221 w 264"/>
              <a:gd name="T7" fmla="*/ 86 h 250"/>
              <a:gd name="T8" fmla="*/ 230 w 264"/>
              <a:gd name="T9" fmla="*/ 49 h 250"/>
              <a:gd name="T10" fmla="*/ 219 w 264"/>
              <a:gd name="T11" fmla="*/ 36 h 250"/>
              <a:gd name="T12" fmla="*/ 179 w 264"/>
              <a:gd name="T13" fmla="*/ 51 h 250"/>
              <a:gd name="T14" fmla="*/ 155 w 264"/>
              <a:gd name="T15" fmla="*/ 77 h 250"/>
              <a:gd name="T16" fmla="*/ 169 w 264"/>
              <a:gd name="T17" fmla="*/ 43 h 250"/>
              <a:gd name="T18" fmla="*/ 155 w 264"/>
              <a:gd name="T19" fmla="*/ 5 h 250"/>
              <a:gd name="T20" fmla="*/ 138 w 264"/>
              <a:gd name="T21" fmla="*/ 1 h 250"/>
              <a:gd name="T22" fmla="*/ 111 w 264"/>
              <a:gd name="T23" fmla="*/ 39 h 250"/>
              <a:gd name="T24" fmla="*/ 110 w 264"/>
              <a:gd name="T25" fmla="*/ 56 h 250"/>
              <a:gd name="T26" fmla="*/ 94 w 264"/>
              <a:gd name="T27" fmla="*/ 28 h 250"/>
              <a:gd name="T28" fmla="*/ 66 w 264"/>
              <a:gd name="T29" fmla="*/ 8 h 250"/>
              <a:gd name="T30" fmla="*/ 44 w 264"/>
              <a:gd name="T31" fmla="*/ 27 h 250"/>
              <a:gd name="T32" fmla="*/ 63 w 264"/>
              <a:gd name="T33" fmla="*/ 74 h 250"/>
              <a:gd name="T34" fmla="*/ 70 w 264"/>
              <a:gd name="T35" fmla="*/ 82 h 250"/>
              <a:gd name="T36" fmla="*/ 45 w 264"/>
              <a:gd name="T37" fmla="*/ 73 h 250"/>
              <a:gd name="T38" fmla="*/ 6 w 264"/>
              <a:gd name="T39" fmla="*/ 83 h 250"/>
              <a:gd name="T40" fmla="*/ 1 w 264"/>
              <a:gd name="T41" fmla="*/ 99 h 250"/>
              <a:gd name="T42" fmla="*/ 28 w 264"/>
              <a:gd name="T43" fmla="*/ 122 h 250"/>
              <a:gd name="T44" fmla="*/ 62 w 264"/>
              <a:gd name="T45" fmla="*/ 128 h 250"/>
              <a:gd name="T46" fmla="*/ 24 w 264"/>
              <a:gd name="T47" fmla="*/ 139 h 250"/>
              <a:gd name="T48" fmla="*/ 3 w 264"/>
              <a:gd name="T49" fmla="*/ 167 h 250"/>
              <a:gd name="T50" fmla="*/ 9 w 264"/>
              <a:gd name="T51" fmla="*/ 183 h 250"/>
              <a:gd name="T52" fmla="*/ 58 w 264"/>
              <a:gd name="T53" fmla="*/ 180 h 250"/>
              <a:gd name="T54" fmla="*/ 68 w 264"/>
              <a:gd name="T55" fmla="*/ 171 h 250"/>
              <a:gd name="T56" fmla="*/ 57 w 264"/>
              <a:gd name="T57" fmla="*/ 194 h 250"/>
              <a:gd name="T58" fmla="*/ 65 w 264"/>
              <a:gd name="T59" fmla="*/ 242 h 250"/>
              <a:gd name="T60" fmla="*/ 81 w 264"/>
              <a:gd name="T61" fmla="*/ 248 h 250"/>
              <a:gd name="T62" fmla="*/ 111 w 264"/>
              <a:gd name="T63" fmla="*/ 213 h 250"/>
              <a:gd name="T64" fmla="*/ 114 w 264"/>
              <a:gd name="T65" fmla="*/ 187 h 250"/>
              <a:gd name="T66" fmla="*/ 116 w 264"/>
              <a:gd name="T67" fmla="*/ 214 h 250"/>
              <a:gd name="T68" fmla="*/ 150 w 264"/>
              <a:gd name="T69" fmla="*/ 249 h 250"/>
              <a:gd name="T70" fmla="*/ 166 w 264"/>
              <a:gd name="T71" fmla="*/ 244 h 250"/>
              <a:gd name="T72" fmla="*/ 169 w 264"/>
              <a:gd name="T73" fmla="*/ 204 h 250"/>
              <a:gd name="T74" fmla="*/ 158 w 264"/>
              <a:gd name="T75" fmla="*/ 180 h 250"/>
              <a:gd name="T76" fmla="*/ 174 w 264"/>
              <a:gd name="T77" fmla="*/ 201 h 250"/>
              <a:gd name="T78" fmla="*/ 218 w 264"/>
              <a:gd name="T79" fmla="*/ 218 h 250"/>
              <a:gd name="T80" fmla="*/ 230 w 264"/>
              <a:gd name="T81" fmla="*/ 205 h 250"/>
              <a:gd name="T82" fmla="*/ 210 w 264"/>
              <a:gd name="T83" fmla="*/ 165 h 250"/>
              <a:gd name="T84" fmla="*/ 187 w 264"/>
              <a:gd name="T85" fmla="*/ 151 h 250"/>
              <a:gd name="T86" fmla="*/ 231 w 264"/>
              <a:gd name="T87" fmla="*/ 156 h 250"/>
              <a:gd name="T88" fmla="*/ 259 w 264"/>
              <a:gd name="T89" fmla="*/ 140 h 250"/>
              <a:gd name="T90" fmla="*/ 249 w 264"/>
              <a:gd name="T91" fmla="*/ 108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64" h="250">
                <a:moveTo>
                  <a:pt x="249" y="108"/>
                </a:moveTo>
                <a:cubicBezTo>
                  <a:pt x="242" y="102"/>
                  <a:pt x="233" y="102"/>
                  <a:pt x="221" y="102"/>
                </a:cubicBezTo>
                <a:cubicBezTo>
                  <a:pt x="204" y="102"/>
                  <a:pt x="191" y="107"/>
                  <a:pt x="191" y="105"/>
                </a:cubicBezTo>
                <a:cubicBezTo>
                  <a:pt x="190" y="104"/>
                  <a:pt x="209" y="102"/>
                  <a:pt x="221" y="86"/>
                </a:cubicBezTo>
                <a:cubicBezTo>
                  <a:pt x="224" y="83"/>
                  <a:pt x="237" y="66"/>
                  <a:pt x="230" y="49"/>
                </a:cubicBezTo>
                <a:cubicBezTo>
                  <a:pt x="229" y="47"/>
                  <a:pt x="226" y="40"/>
                  <a:pt x="219" y="36"/>
                </a:cubicBezTo>
                <a:cubicBezTo>
                  <a:pt x="206" y="31"/>
                  <a:pt x="191" y="43"/>
                  <a:pt x="179" y="51"/>
                </a:cubicBezTo>
                <a:cubicBezTo>
                  <a:pt x="173" y="56"/>
                  <a:pt x="164" y="64"/>
                  <a:pt x="155" y="77"/>
                </a:cubicBezTo>
                <a:cubicBezTo>
                  <a:pt x="159" y="72"/>
                  <a:pt x="168" y="60"/>
                  <a:pt x="169" y="43"/>
                </a:cubicBezTo>
                <a:cubicBezTo>
                  <a:pt x="169" y="38"/>
                  <a:pt x="170" y="14"/>
                  <a:pt x="155" y="5"/>
                </a:cubicBezTo>
                <a:cubicBezTo>
                  <a:pt x="153" y="3"/>
                  <a:pt x="147" y="0"/>
                  <a:pt x="138" y="1"/>
                </a:cubicBezTo>
                <a:cubicBezTo>
                  <a:pt x="118" y="4"/>
                  <a:pt x="111" y="36"/>
                  <a:pt x="111" y="39"/>
                </a:cubicBezTo>
                <a:cubicBezTo>
                  <a:pt x="109" y="46"/>
                  <a:pt x="109" y="52"/>
                  <a:pt x="110" y="56"/>
                </a:cubicBezTo>
                <a:cubicBezTo>
                  <a:pt x="107" y="50"/>
                  <a:pt x="103" y="39"/>
                  <a:pt x="94" y="28"/>
                </a:cubicBezTo>
                <a:cubicBezTo>
                  <a:pt x="86" y="18"/>
                  <a:pt x="78" y="8"/>
                  <a:pt x="66" y="8"/>
                </a:cubicBezTo>
                <a:cubicBezTo>
                  <a:pt x="56" y="9"/>
                  <a:pt x="47" y="18"/>
                  <a:pt x="44" y="27"/>
                </a:cubicBezTo>
                <a:cubicBezTo>
                  <a:pt x="39" y="44"/>
                  <a:pt x="53" y="64"/>
                  <a:pt x="63" y="74"/>
                </a:cubicBezTo>
                <a:cubicBezTo>
                  <a:pt x="66" y="77"/>
                  <a:pt x="71" y="81"/>
                  <a:pt x="70" y="82"/>
                </a:cubicBezTo>
                <a:cubicBezTo>
                  <a:pt x="69" y="83"/>
                  <a:pt x="59" y="75"/>
                  <a:pt x="45" y="73"/>
                </a:cubicBezTo>
                <a:cubicBezTo>
                  <a:pt x="41" y="73"/>
                  <a:pt x="17" y="69"/>
                  <a:pt x="6" y="83"/>
                </a:cubicBezTo>
                <a:cubicBezTo>
                  <a:pt x="5" y="84"/>
                  <a:pt x="0" y="91"/>
                  <a:pt x="1" y="99"/>
                </a:cubicBezTo>
                <a:cubicBezTo>
                  <a:pt x="3" y="112"/>
                  <a:pt x="18" y="118"/>
                  <a:pt x="28" y="122"/>
                </a:cubicBezTo>
                <a:cubicBezTo>
                  <a:pt x="34" y="125"/>
                  <a:pt x="46" y="129"/>
                  <a:pt x="62" y="128"/>
                </a:cubicBezTo>
                <a:cubicBezTo>
                  <a:pt x="54" y="128"/>
                  <a:pt x="39" y="129"/>
                  <a:pt x="24" y="139"/>
                </a:cubicBezTo>
                <a:cubicBezTo>
                  <a:pt x="17" y="144"/>
                  <a:pt x="3" y="153"/>
                  <a:pt x="3" y="167"/>
                </a:cubicBezTo>
                <a:cubicBezTo>
                  <a:pt x="3" y="168"/>
                  <a:pt x="3" y="176"/>
                  <a:pt x="9" y="183"/>
                </a:cubicBezTo>
                <a:cubicBezTo>
                  <a:pt x="20" y="194"/>
                  <a:pt x="44" y="190"/>
                  <a:pt x="58" y="180"/>
                </a:cubicBezTo>
                <a:cubicBezTo>
                  <a:pt x="63" y="176"/>
                  <a:pt x="67" y="171"/>
                  <a:pt x="68" y="171"/>
                </a:cubicBezTo>
                <a:cubicBezTo>
                  <a:pt x="69" y="172"/>
                  <a:pt x="61" y="181"/>
                  <a:pt x="57" y="194"/>
                </a:cubicBezTo>
                <a:cubicBezTo>
                  <a:pt x="53" y="208"/>
                  <a:pt x="52" y="230"/>
                  <a:pt x="65" y="242"/>
                </a:cubicBezTo>
                <a:cubicBezTo>
                  <a:pt x="67" y="243"/>
                  <a:pt x="73" y="249"/>
                  <a:pt x="81" y="248"/>
                </a:cubicBezTo>
                <a:cubicBezTo>
                  <a:pt x="99" y="248"/>
                  <a:pt x="110" y="216"/>
                  <a:pt x="111" y="213"/>
                </a:cubicBezTo>
                <a:cubicBezTo>
                  <a:pt x="114" y="202"/>
                  <a:pt x="114" y="193"/>
                  <a:pt x="114" y="187"/>
                </a:cubicBezTo>
                <a:cubicBezTo>
                  <a:pt x="113" y="194"/>
                  <a:pt x="113" y="204"/>
                  <a:pt x="116" y="214"/>
                </a:cubicBezTo>
                <a:cubicBezTo>
                  <a:pt x="117" y="216"/>
                  <a:pt x="128" y="247"/>
                  <a:pt x="150" y="249"/>
                </a:cubicBezTo>
                <a:cubicBezTo>
                  <a:pt x="152" y="249"/>
                  <a:pt x="160" y="250"/>
                  <a:pt x="166" y="244"/>
                </a:cubicBezTo>
                <a:cubicBezTo>
                  <a:pt x="178" y="234"/>
                  <a:pt x="172" y="213"/>
                  <a:pt x="169" y="204"/>
                </a:cubicBezTo>
                <a:cubicBezTo>
                  <a:pt x="166" y="193"/>
                  <a:pt x="161" y="185"/>
                  <a:pt x="158" y="180"/>
                </a:cubicBezTo>
                <a:cubicBezTo>
                  <a:pt x="161" y="185"/>
                  <a:pt x="166" y="194"/>
                  <a:pt x="174" y="201"/>
                </a:cubicBezTo>
                <a:cubicBezTo>
                  <a:pt x="179" y="206"/>
                  <a:pt x="201" y="225"/>
                  <a:pt x="218" y="218"/>
                </a:cubicBezTo>
                <a:cubicBezTo>
                  <a:pt x="219" y="217"/>
                  <a:pt x="227" y="213"/>
                  <a:pt x="230" y="205"/>
                </a:cubicBezTo>
                <a:cubicBezTo>
                  <a:pt x="236" y="188"/>
                  <a:pt x="214" y="169"/>
                  <a:pt x="210" y="165"/>
                </a:cubicBezTo>
                <a:cubicBezTo>
                  <a:pt x="199" y="155"/>
                  <a:pt x="186" y="152"/>
                  <a:pt x="187" y="151"/>
                </a:cubicBezTo>
                <a:cubicBezTo>
                  <a:pt x="187" y="149"/>
                  <a:pt x="207" y="160"/>
                  <a:pt x="231" y="156"/>
                </a:cubicBezTo>
                <a:cubicBezTo>
                  <a:pt x="239" y="154"/>
                  <a:pt x="254" y="152"/>
                  <a:pt x="259" y="140"/>
                </a:cubicBezTo>
                <a:cubicBezTo>
                  <a:pt x="264" y="129"/>
                  <a:pt x="258" y="115"/>
                  <a:pt x="249" y="108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Freeform 27"/>
          <p:cNvSpPr/>
          <p:nvPr>
            <p:custDataLst>
              <p:tags r:id="rId27"/>
            </p:custDataLst>
          </p:nvPr>
        </p:nvSpPr>
        <p:spPr bwMode="auto">
          <a:xfrm rot="1800000">
            <a:off x="3859617" y="3354579"/>
            <a:ext cx="102443" cy="99788"/>
          </a:xfrm>
          <a:custGeom>
            <a:avLst/>
            <a:gdLst>
              <a:gd name="T0" fmla="*/ 174 w 176"/>
              <a:gd name="T1" fmla="*/ 84 h 172"/>
              <a:gd name="T2" fmla="*/ 131 w 176"/>
              <a:gd name="T3" fmla="*/ 75 h 172"/>
              <a:gd name="T4" fmla="*/ 158 w 176"/>
              <a:gd name="T5" fmla="*/ 42 h 172"/>
              <a:gd name="T6" fmla="*/ 152 w 176"/>
              <a:gd name="T7" fmla="*/ 32 h 172"/>
              <a:gd name="T8" fmla="*/ 112 w 176"/>
              <a:gd name="T9" fmla="*/ 46 h 172"/>
              <a:gd name="T10" fmla="*/ 106 w 176"/>
              <a:gd name="T11" fmla="*/ 4 h 172"/>
              <a:gd name="T12" fmla="*/ 95 w 176"/>
              <a:gd name="T13" fmla="*/ 2 h 172"/>
              <a:gd name="T14" fmla="*/ 77 w 176"/>
              <a:gd name="T15" fmla="*/ 47 h 172"/>
              <a:gd name="T16" fmla="*/ 43 w 176"/>
              <a:gd name="T17" fmla="*/ 7 h 172"/>
              <a:gd name="T18" fmla="*/ 33 w 176"/>
              <a:gd name="T19" fmla="*/ 12 h 172"/>
              <a:gd name="T20" fmla="*/ 47 w 176"/>
              <a:gd name="T21" fmla="*/ 58 h 172"/>
              <a:gd name="T22" fmla="*/ 4 w 176"/>
              <a:gd name="T23" fmla="*/ 59 h 172"/>
              <a:gd name="T24" fmla="*/ 0 w 176"/>
              <a:gd name="T25" fmla="*/ 70 h 172"/>
              <a:gd name="T26" fmla="*/ 34 w 176"/>
              <a:gd name="T27" fmla="*/ 90 h 172"/>
              <a:gd name="T28" fmla="*/ 4 w 176"/>
              <a:gd name="T29" fmla="*/ 118 h 172"/>
              <a:gd name="T30" fmla="*/ 9 w 176"/>
              <a:gd name="T31" fmla="*/ 129 h 172"/>
              <a:gd name="T32" fmla="*/ 54 w 176"/>
              <a:gd name="T33" fmla="*/ 115 h 172"/>
              <a:gd name="T34" fmla="*/ 38 w 176"/>
              <a:gd name="T35" fmla="*/ 160 h 172"/>
              <a:gd name="T36" fmla="*/ 55 w 176"/>
              <a:gd name="T37" fmla="*/ 166 h 172"/>
              <a:gd name="T38" fmla="*/ 81 w 176"/>
              <a:gd name="T39" fmla="*/ 123 h 172"/>
              <a:gd name="T40" fmla="*/ 95 w 176"/>
              <a:gd name="T41" fmla="*/ 170 h 172"/>
              <a:gd name="T42" fmla="*/ 112 w 176"/>
              <a:gd name="T43" fmla="*/ 166 h 172"/>
              <a:gd name="T44" fmla="*/ 106 w 176"/>
              <a:gd name="T45" fmla="*/ 121 h 172"/>
              <a:gd name="T46" fmla="*/ 146 w 176"/>
              <a:gd name="T47" fmla="*/ 152 h 172"/>
              <a:gd name="T48" fmla="*/ 157 w 176"/>
              <a:gd name="T49" fmla="*/ 143 h 172"/>
              <a:gd name="T50" fmla="*/ 130 w 176"/>
              <a:gd name="T51" fmla="*/ 105 h 172"/>
              <a:gd name="T52" fmla="*/ 173 w 176"/>
              <a:gd name="T53" fmla="*/ 96 h 172"/>
              <a:gd name="T54" fmla="*/ 174 w 176"/>
              <a:gd name="T55" fmla="*/ 84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76" h="172">
                <a:moveTo>
                  <a:pt x="174" y="84"/>
                </a:moveTo>
                <a:cubicBezTo>
                  <a:pt x="171" y="75"/>
                  <a:pt x="153" y="70"/>
                  <a:pt x="131" y="75"/>
                </a:cubicBezTo>
                <a:cubicBezTo>
                  <a:pt x="149" y="67"/>
                  <a:pt x="160" y="53"/>
                  <a:pt x="158" y="42"/>
                </a:cubicBezTo>
                <a:cubicBezTo>
                  <a:pt x="158" y="41"/>
                  <a:pt x="156" y="35"/>
                  <a:pt x="152" y="32"/>
                </a:cubicBezTo>
                <a:cubicBezTo>
                  <a:pt x="143" y="26"/>
                  <a:pt x="127" y="31"/>
                  <a:pt x="112" y="46"/>
                </a:cubicBezTo>
                <a:cubicBezTo>
                  <a:pt x="119" y="27"/>
                  <a:pt x="116" y="10"/>
                  <a:pt x="106" y="4"/>
                </a:cubicBezTo>
                <a:cubicBezTo>
                  <a:pt x="105" y="4"/>
                  <a:pt x="100" y="0"/>
                  <a:pt x="95" y="2"/>
                </a:cubicBezTo>
                <a:cubicBezTo>
                  <a:pt x="84" y="4"/>
                  <a:pt x="76" y="22"/>
                  <a:pt x="77" y="47"/>
                </a:cubicBezTo>
                <a:cubicBezTo>
                  <a:pt x="69" y="22"/>
                  <a:pt x="55" y="6"/>
                  <a:pt x="43" y="7"/>
                </a:cubicBezTo>
                <a:cubicBezTo>
                  <a:pt x="42" y="7"/>
                  <a:pt x="36" y="8"/>
                  <a:pt x="33" y="12"/>
                </a:cubicBezTo>
                <a:cubicBezTo>
                  <a:pt x="26" y="21"/>
                  <a:pt x="31" y="40"/>
                  <a:pt x="47" y="58"/>
                </a:cubicBezTo>
                <a:cubicBezTo>
                  <a:pt x="28" y="50"/>
                  <a:pt x="11" y="50"/>
                  <a:pt x="4" y="59"/>
                </a:cubicBezTo>
                <a:cubicBezTo>
                  <a:pt x="3" y="60"/>
                  <a:pt x="0" y="64"/>
                  <a:pt x="0" y="70"/>
                </a:cubicBezTo>
                <a:cubicBezTo>
                  <a:pt x="2" y="80"/>
                  <a:pt x="15" y="89"/>
                  <a:pt x="34" y="90"/>
                </a:cubicBezTo>
                <a:cubicBezTo>
                  <a:pt x="16" y="95"/>
                  <a:pt x="4" y="107"/>
                  <a:pt x="4" y="118"/>
                </a:cubicBezTo>
                <a:cubicBezTo>
                  <a:pt x="5" y="120"/>
                  <a:pt x="5" y="126"/>
                  <a:pt x="9" y="129"/>
                </a:cubicBezTo>
                <a:cubicBezTo>
                  <a:pt x="16" y="136"/>
                  <a:pt x="35" y="131"/>
                  <a:pt x="54" y="115"/>
                </a:cubicBezTo>
                <a:cubicBezTo>
                  <a:pt x="36" y="131"/>
                  <a:pt x="31" y="151"/>
                  <a:pt x="38" y="160"/>
                </a:cubicBezTo>
                <a:cubicBezTo>
                  <a:pt x="42" y="165"/>
                  <a:pt x="50" y="167"/>
                  <a:pt x="55" y="166"/>
                </a:cubicBezTo>
                <a:cubicBezTo>
                  <a:pt x="69" y="164"/>
                  <a:pt x="81" y="147"/>
                  <a:pt x="81" y="123"/>
                </a:cubicBezTo>
                <a:cubicBezTo>
                  <a:pt x="76" y="148"/>
                  <a:pt x="84" y="167"/>
                  <a:pt x="95" y="170"/>
                </a:cubicBezTo>
                <a:cubicBezTo>
                  <a:pt x="101" y="172"/>
                  <a:pt x="108" y="170"/>
                  <a:pt x="112" y="166"/>
                </a:cubicBezTo>
                <a:cubicBezTo>
                  <a:pt x="120" y="158"/>
                  <a:pt x="120" y="139"/>
                  <a:pt x="106" y="121"/>
                </a:cubicBezTo>
                <a:cubicBezTo>
                  <a:pt x="117" y="143"/>
                  <a:pt x="134" y="155"/>
                  <a:pt x="146" y="152"/>
                </a:cubicBezTo>
                <a:cubicBezTo>
                  <a:pt x="147" y="152"/>
                  <a:pt x="154" y="150"/>
                  <a:pt x="157" y="143"/>
                </a:cubicBezTo>
                <a:cubicBezTo>
                  <a:pt x="161" y="133"/>
                  <a:pt x="151" y="117"/>
                  <a:pt x="130" y="105"/>
                </a:cubicBezTo>
                <a:cubicBezTo>
                  <a:pt x="150" y="110"/>
                  <a:pt x="168" y="106"/>
                  <a:pt x="173" y="96"/>
                </a:cubicBezTo>
                <a:cubicBezTo>
                  <a:pt x="174" y="95"/>
                  <a:pt x="176" y="90"/>
                  <a:pt x="174" y="8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Freeform 28"/>
          <p:cNvSpPr/>
          <p:nvPr>
            <p:custDataLst>
              <p:tags r:id="rId28"/>
            </p:custDataLst>
          </p:nvPr>
        </p:nvSpPr>
        <p:spPr bwMode="auto">
          <a:xfrm rot="1800000">
            <a:off x="3890219" y="3385135"/>
            <a:ext cx="38748" cy="36625"/>
          </a:xfrm>
          <a:custGeom>
            <a:avLst/>
            <a:gdLst>
              <a:gd name="T0" fmla="*/ 31 w 67"/>
              <a:gd name="T1" fmla="*/ 61 h 63"/>
              <a:gd name="T2" fmla="*/ 0 w 67"/>
              <a:gd name="T3" fmla="*/ 31 h 63"/>
              <a:gd name="T4" fmla="*/ 29 w 67"/>
              <a:gd name="T5" fmla="*/ 2 h 63"/>
              <a:gd name="T6" fmla="*/ 67 w 67"/>
              <a:gd name="T7" fmla="*/ 31 h 63"/>
              <a:gd name="T8" fmla="*/ 31 w 67"/>
              <a:gd name="T9" fmla="*/ 61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" h="62">
                <a:moveTo>
                  <a:pt x="31" y="61"/>
                </a:moveTo>
                <a:cubicBezTo>
                  <a:pt x="16" y="60"/>
                  <a:pt x="0" y="48"/>
                  <a:pt x="0" y="31"/>
                </a:cubicBezTo>
                <a:cubicBezTo>
                  <a:pt x="1" y="15"/>
                  <a:pt x="15" y="4"/>
                  <a:pt x="29" y="2"/>
                </a:cubicBezTo>
                <a:cubicBezTo>
                  <a:pt x="46" y="0"/>
                  <a:pt x="66" y="13"/>
                  <a:pt x="67" y="31"/>
                </a:cubicBezTo>
                <a:cubicBezTo>
                  <a:pt x="67" y="49"/>
                  <a:pt x="49" y="63"/>
                  <a:pt x="31" y="61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Freeform 29"/>
          <p:cNvSpPr/>
          <p:nvPr>
            <p:custDataLst>
              <p:tags r:id="rId29"/>
            </p:custDataLst>
          </p:nvPr>
        </p:nvSpPr>
        <p:spPr bwMode="auto">
          <a:xfrm rot="1800000">
            <a:off x="3908315" y="3393869"/>
            <a:ext cx="16985" cy="16454"/>
          </a:xfrm>
          <a:custGeom>
            <a:avLst/>
            <a:gdLst>
              <a:gd name="T0" fmla="*/ 7 w 29"/>
              <a:gd name="T1" fmla="*/ 23 h 28"/>
              <a:gd name="T2" fmla="*/ 4 w 29"/>
              <a:gd name="T3" fmla="*/ 5 h 28"/>
              <a:gd name="T4" fmla="*/ 22 w 29"/>
              <a:gd name="T5" fmla="*/ 4 h 28"/>
              <a:gd name="T6" fmla="*/ 24 w 29"/>
              <a:gd name="T7" fmla="*/ 23 h 28"/>
              <a:gd name="T8" fmla="*/ 7 w 29"/>
              <a:gd name="T9" fmla="*/ 23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28">
                <a:moveTo>
                  <a:pt x="7" y="23"/>
                </a:moveTo>
                <a:cubicBezTo>
                  <a:pt x="2" y="19"/>
                  <a:pt x="0" y="11"/>
                  <a:pt x="4" y="5"/>
                </a:cubicBezTo>
                <a:cubicBezTo>
                  <a:pt x="9" y="0"/>
                  <a:pt x="17" y="0"/>
                  <a:pt x="22" y="4"/>
                </a:cubicBezTo>
                <a:cubicBezTo>
                  <a:pt x="28" y="9"/>
                  <a:pt x="29" y="18"/>
                  <a:pt x="24" y="23"/>
                </a:cubicBezTo>
                <a:cubicBezTo>
                  <a:pt x="19" y="28"/>
                  <a:pt x="11" y="27"/>
                  <a:pt x="7" y="23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>
            <p:custDataLst>
              <p:tags r:id="rId30"/>
            </p:custDataLst>
          </p:nvPr>
        </p:nvSpPr>
        <p:spPr>
          <a:xfrm>
            <a:off x="3460750" y="2983866"/>
            <a:ext cx="469900" cy="400050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lstStyle/>
          <a:p>
            <a:r>
              <a:rPr lang="en-US" altLang="zh-CN" sz="2000" b="1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</a:p>
        </p:txBody>
      </p:sp>
      <p:sp>
        <p:nvSpPr>
          <p:cNvPr id="35" name="文本框 75"/>
          <p:cNvSpPr txBox="1"/>
          <p:nvPr>
            <p:custDataLst>
              <p:tags r:id="rId31"/>
            </p:custDataLst>
          </p:nvPr>
        </p:nvSpPr>
        <p:spPr>
          <a:xfrm>
            <a:off x="4184650" y="2983866"/>
            <a:ext cx="1866900" cy="605790"/>
          </a:xfrm>
          <a:prstGeom prst="rect">
            <a:avLst/>
          </a:prstGeom>
          <a:noFill/>
        </p:spPr>
        <p:txBody>
          <a:bodyPr vert="horz" wrap="square" lIns="71755" tIns="0" rIns="0" bIns="0" rtlCol="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30000"/>
              </a:lnSpc>
            </a:pPr>
            <a:r>
              <a:rPr lang="zh-CN" altLang="en-US" sz="1500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全文可分为四个部分：</a:t>
            </a:r>
          </a:p>
        </p:txBody>
      </p:sp>
      <p:sp>
        <p:nvSpPr>
          <p:cNvPr id="69" name="AutoShape 3"/>
          <p:cNvSpPr>
            <a:spLocks noChangeAspect="1" noChangeArrowheads="1" noTextEdit="1"/>
          </p:cNvSpPr>
          <p:nvPr>
            <p:custDataLst>
              <p:tags r:id="rId32"/>
            </p:custDataLst>
          </p:nvPr>
        </p:nvSpPr>
        <p:spPr bwMode="auto">
          <a:xfrm rot="1800000">
            <a:off x="3710940" y="4130041"/>
            <a:ext cx="41402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Freeform 5"/>
          <p:cNvSpPr/>
          <p:nvPr>
            <p:custDataLst>
              <p:tags r:id="rId33"/>
            </p:custDataLst>
          </p:nvPr>
        </p:nvSpPr>
        <p:spPr bwMode="auto">
          <a:xfrm rot="1800000">
            <a:off x="3829928" y="4191506"/>
            <a:ext cx="307330" cy="207008"/>
          </a:xfrm>
          <a:custGeom>
            <a:avLst/>
            <a:gdLst>
              <a:gd name="T0" fmla="*/ 523 w 530"/>
              <a:gd name="T1" fmla="*/ 0 h 357"/>
              <a:gd name="T2" fmla="*/ 206 w 530"/>
              <a:gd name="T3" fmla="*/ 164 h 357"/>
              <a:gd name="T4" fmla="*/ 0 w 530"/>
              <a:gd name="T5" fmla="*/ 346 h 357"/>
              <a:gd name="T6" fmla="*/ 8 w 530"/>
              <a:gd name="T7" fmla="*/ 357 h 357"/>
              <a:gd name="T8" fmla="*/ 203 w 530"/>
              <a:gd name="T9" fmla="*/ 185 h 357"/>
              <a:gd name="T10" fmla="*/ 530 w 530"/>
              <a:gd name="T11" fmla="*/ 17 h 357"/>
              <a:gd name="T12" fmla="*/ 523 w 530"/>
              <a:gd name="T13" fmla="*/ 0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30" h="357">
                <a:moveTo>
                  <a:pt x="523" y="0"/>
                </a:moveTo>
                <a:cubicBezTo>
                  <a:pt x="436" y="31"/>
                  <a:pt x="324" y="81"/>
                  <a:pt x="206" y="164"/>
                </a:cubicBezTo>
                <a:cubicBezTo>
                  <a:pt x="119" y="226"/>
                  <a:pt x="51" y="290"/>
                  <a:pt x="0" y="346"/>
                </a:cubicBezTo>
                <a:cubicBezTo>
                  <a:pt x="2" y="350"/>
                  <a:pt x="5" y="353"/>
                  <a:pt x="8" y="357"/>
                </a:cubicBezTo>
                <a:cubicBezTo>
                  <a:pt x="57" y="304"/>
                  <a:pt x="121" y="243"/>
                  <a:pt x="203" y="185"/>
                </a:cubicBezTo>
                <a:cubicBezTo>
                  <a:pt x="324" y="98"/>
                  <a:pt x="441" y="47"/>
                  <a:pt x="530" y="17"/>
                </a:cubicBezTo>
                <a:cubicBezTo>
                  <a:pt x="528" y="11"/>
                  <a:pt x="525" y="5"/>
                  <a:pt x="523" y="0"/>
                </a:cubicBezTo>
                <a:close/>
              </a:path>
            </a:pathLst>
          </a:custGeom>
          <a:solidFill>
            <a:srgbClr val="C4E3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Freeform 6"/>
          <p:cNvSpPr/>
          <p:nvPr>
            <p:custDataLst>
              <p:tags r:id="rId34"/>
            </p:custDataLst>
          </p:nvPr>
        </p:nvSpPr>
        <p:spPr bwMode="auto">
          <a:xfrm rot="1800000">
            <a:off x="3684218" y="4276477"/>
            <a:ext cx="99789" cy="61572"/>
          </a:xfrm>
          <a:custGeom>
            <a:avLst/>
            <a:gdLst>
              <a:gd name="T0" fmla="*/ 172 w 172"/>
              <a:gd name="T1" fmla="*/ 1 h 106"/>
              <a:gd name="T2" fmla="*/ 42 w 172"/>
              <a:gd name="T3" fmla="*/ 29 h 106"/>
              <a:gd name="T4" fmla="*/ 0 w 172"/>
              <a:gd name="T5" fmla="*/ 72 h 106"/>
              <a:gd name="T6" fmla="*/ 9 w 172"/>
              <a:gd name="T7" fmla="*/ 93 h 106"/>
              <a:gd name="T8" fmla="*/ 82 w 172"/>
              <a:gd name="T9" fmla="*/ 75 h 106"/>
              <a:gd name="T10" fmla="*/ 172 w 172"/>
              <a:gd name="T11" fmla="*/ 1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2" h="105">
                <a:moveTo>
                  <a:pt x="172" y="1"/>
                </a:moveTo>
                <a:cubicBezTo>
                  <a:pt x="106" y="0"/>
                  <a:pt x="64" y="17"/>
                  <a:pt x="42" y="29"/>
                </a:cubicBezTo>
                <a:cubicBezTo>
                  <a:pt x="25" y="38"/>
                  <a:pt x="0" y="51"/>
                  <a:pt x="0" y="72"/>
                </a:cubicBezTo>
                <a:cubicBezTo>
                  <a:pt x="0" y="79"/>
                  <a:pt x="3" y="88"/>
                  <a:pt x="9" y="93"/>
                </a:cubicBezTo>
                <a:cubicBezTo>
                  <a:pt x="26" y="106"/>
                  <a:pt x="59" y="88"/>
                  <a:pt x="82" y="75"/>
                </a:cubicBezTo>
                <a:cubicBezTo>
                  <a:pt x="106" y="62"/>
                  <a:pt x="139" y="40"/>
                  <a:pt x="172" y="1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Freeform 7"/>
          <p:cNvSpPr/>
          <p:nvPr>
            <p:custDataLst>
              <p:tags r:id="rId35"/>
            </p:custDataLst>
          </p:nvPr>
        </p:nvSpPr>
        <p:spPr bwMode="auto">
          <a:xfrm rot="1800000">
            <a:off x="3695862" y="4282393"/>
            <a:ext cx="78558" cy="90765"/>
          </a:xfrm>
          <a:custGeom>
            <a:avLst/>
            <a:gdLst>
              <a:gd name="T0" fmla="*/ 135 w 135"/>
              <a:gd name="T1" fmla="*/ 0 h 156"/>
              <a:gd name="T2" fmla="*/ 28 w 135"/>
              <a:gd name="T3" fmla="*/ 80 h 156"/>
              <a:gd name="T4" fmla="*/ 8 w 135"/>
              <a:gd name="T5" fmla="*/ 137 h 156"/>
              <a:gd name="T6" fmla="*/ 26 w 135"/>
              <a:gd name="T7" fmla="*/ 152 h 156"/>
              <a:gd name="T8" fmla="*/ 84 w 135"/>
              <a:gd name="T9" fmla="*/ 105 h 156"/>
              <a:gd name="T10" fmla="*/ 135 w 135"/>
              <a:gd name="T11" fmla="*/ 0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5" h="156">
                <a:moveTo>
                  <a:pt x="135" y="0"/>
                </a:moveTo>
                <a:cubicBezTo>
                  <a:pt x="74" y="27"/>
                  <a:pt x="43" y="60"/>
                  <a:pt x="28" y="80"/>
                </a:cubicBezTo>
                <a:cubicBezTo>
                  <a:pt x="17" y="95"/>
                  <a:pt x="0" y="118"/>
                  <a:pt x="8" y="137"/>
                </a:cubicBezTo>
                <a:cubicBezTo>
                  <a:pt x="11" y="143"/>
                  <a:pt x="17" y="150"/>
                  <a:pt x="26" y="152"/>
                </a:cubicBezTo>
                <a:cubicBezTo>
                  <a:pt x="46" y="156"/>
                  <a:pt x="69" y="127"/>
                  <a:pt x="84" y="105"/>
                </a:cubicBezTo>
                <a:cubicBezTo>
                  <a:pt x="100" y="83"/>
                  <a:pt x="121" y="49"/>
                  <a:pt x="135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Freeform 8"/>
          <p:cNvSpPr/>
          <p:nvPr>
            <p:custDataLst>
              <p:tags r:id="rId36"/>
            </p:custDataLst>
          </p:nvPr>
        </p:nvSpPr>
        <p:spPr bwMode="auto">
          <a:xfrm rot="1800000">
            <a:off x="3726723" y="4290492"/>
            <a:ext cx="46710" cy="107750"/>
          </a:xfrm>
          <a:custGeom>
            <a:avLst/>
            <a:gdLst>
              <a:gd name="T0" fmla="*/ 72 w 80"/>
              <a:gd name="T1" fmla="*/ 0 h 186"/>
              <a:gd name="T2" fmla="*/ 9 w 80"/>
              <a:gd name="T3" fmla="*/ 118 h 186"/>
              <a:gd name="T4" fmla="*/ 15 w 80"/>
              <a:gd name="T5" fmla="*/ 177 h 186"/>
              <a:gd name="T6" fmla="*/ 37 w 80"/>
              <a:gd name="T7" fmla="*/ 184 h 186"/>
              <a:gd name="T8" fmla="*/ 71 w 80"/>
              <a:gd name="T9" fmla="*/ 116 h 186"/>
              <a:gd name="T10" fmla="*/ 72 w 80"/>
              <a:gd name="T11" fmla="*/ 0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0" h="186">
                <a:moveTo>
                  <a:pt x="72" y="0"/>
                </a:moveTo>
                <a:cubicBezTo>
                  <a:pt x="28" y="50"/>
                  <a:pt x="15" y="93"/>
                  <a:pt x="9" y="118"/>
                </a:cubicBezTo>
                <a:cubicBezTo>
                  <a:pt x="5" y="136"/>
                  <a:pt x="0" y="164"/>
                  <a:pt x="15" y="177"/>
                </a:cubicBezTo>
                <a:cubicBezTo>
                  <a:pt x="20" y="182"/>
                  <a:pt x="29" y="186"/>
                  <a:pt x="37" y="184"/>
                </a:cubicBezTo>
                <a:cubicBezTo>
                  <a:pt x="58" y="179"/>
                  <a:pt x="65" y="143"/>
                  <a:pt x="71" y="116"/>
                </a:cubicBezTo>
                <a:cubicBezTo>
                  <a:pt x="76" y="90"/>
                  <a:pt x="80" y="50"/>
                  <a:pt x="72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Freeform 9"/>
          <p:cNvSpPr/>
          <p:nvPr>
            <p:custDataLst>
              <p:tags r:id="rId37"/>
            </p:custDataLst>
          </p:nvPr>
        </p:nvSpPr>
        <p:spPr bwMode="auto">
          <a:xfrm rot="1800000">
            <a:off x="3720345" y="4283722"/>
            <a:ext cx="72188" cy="44056"/>
          </a:xfrm>
          <a:custGeom>
            <a:avLst/>
            <a:gdLst>
              <a:gd name="T0" fmla="*/ 124 w 124"/>
              <a:gd name="T1" fmla="*/ 1 h 76"/>
              <a:gd name="T2" fmla="*/ 30 w 124"/>
              <a:gd name="T3" fmla="*/ 21 h 76"/>
              <a:gd name="T4" fmla="*/ 0 w 124"/>
              <a:gd name="T5" fmla="*/ 52 h 76"/>
              <a:gd name="T6" fmla="*/ 7 w 124"/>
              <a:gd name="T7" fmla="*/ 67 h 76"/>
              <a:gd name="T8" fmla="*/ 60 w 124"/>
              <a:gd name="T9" fmla="*/ 54 h 76"/>
              <a:gd name="T10" fmla="*/ 124 w 124"/>
              <a:gd name="T11" fmla="*/ 1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4" h="76">
                <a:moveTo>
                  <a:pt x="124" y="1"/>
                </a:moveTo>
                <a:cubicBezTo>
                  <a:pt x="76" y="0"/>
                  <a:pt x="46" y="13"/>
                  <a:pt x="30" y="21"/>
                </a:cubicBezTo>
                <a:cubicBezTo>
                  <a:pt x="19" y="28"/>
                  <a:pt x="1" y="38"/>
                  <a:pt x="0" y="52"/>
                </a:cubicBezTo>
                <a:cubicBezTo>
                  <a:pt x="0" y="57"/>
                  <a:pt x="2" y="64"/>
                  <a:pt x="7" y="67"/>
                </a:cubicBezTo>
                <a:cubicBezTo>
                  <a:pt x="19" y="76"/>
                  <a:pt x="43" y="64"/>
                  <a:pt x="60" y="54"/>
                </a:cubicBezTo>
                <a:cubicBezTo>
                  <a:pt x="76" y="45"/>
                  <a:pt x="100" y="29"/>
                  <a:pt x="124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Freeform 10"/>
          <p:cNvSpPr/>
          <p:nvPr>
            <p:custDataLst>
              <p:tags r:id="rId38"/>
            </p:custDataLst>
          </p:nvPr>
        </p:nvSpPr>
        <p:spPr bwMode="auto">
          <a:xfrm rot="1800000">
            <a:off x="3729195" y="4288747"/>
            <a:ext cx="55733" cy="64756"/>
          </a:xfrm>
          <a:custGeom>
            <a:avLst/>
            <a:gdLst>
              <a:gd name="T0" fmla="*/ 96 w 96"/>
              <a:gd name="T1" fmla="*/ 0 h 112"/>
              <a:gd name="T2" fmla="*/ 20 w 96"/>
              <a:gd name="T3" fmla="*/ 58 h 112"/>
              <a:gd name="T4" fmla="*/ 5 w 96"/>
              <a:gd name="T5" fmla="*/ 98 h 112"/>
              <a:gd name="T6" fmla="*/ 18 w 96"/>
              <a:gd name="T7" fmla="*/ 109 h 112"/>
              <a:gd name="T8" fmla="*/ 60 w 96"/>
              <a:gd name="T9" fmla="*/ 75 h 112"/>
              <a:gd name="T10" fmla="*/ 96 w 96"/>
              <a:gd name="T11" fmla="*/ 0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6" h="112">
                <a:moveTo>
                  <a:pt x="96" y="0"/>
                </a:moveTo>
                <a:cubicBezTo>
                  <a:pt x="53" y="19"/>
                  <a:pt x="31" y="43"/>
                  <a:pt x="20" y="58"/>
                </a:cubicBezTo>
                <a:cubicBezTo>
                  <a:pt x="12" y="69"/>
                  <a:pt x="0" y="85"/>
                  <a:pt x="5" y="98"/>
                </a:cubicBezTo>
                <a:cubicBezTo>
                  <a:pt x="7" y="103"/>
                  <a:pt x="12" y="108"/>
                  <a:pt x="18" y="109"/>
                </a:cubicBezTo>
                <a:cubicBezTo>
                  <a:pt x="33" y="112"/>
                  <a:pt x="49" y="91"/>
                  <a:pt x="60" y="75"/>
                </a:cubicBezTo>
                <a:cubicBezTo>
                  <a:pt x="71" y="60"/>
                  <a:pt x="86" y="35"/>
                  <a:pt x="9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Freeform 11"/>
          <p:cNvSpPr/>
          <p:nvPr>
            <p:custDataLst>
              <p:tags r:id="rId39"/>
            </p:custDataLst>
          </p:nvPr>
        </p:nvSpPr>
        <p:spPr bwMode="auto">
          <a:xfrm rot="1800000">
            <a:off x="3750824" y="4293946"/>
            <a:ext cx="33440" cy="77495"/>
          </a:xfrm>
          <a:custGeom>
            <a:avLst/>
            <a:gdLst>
              <a:gd name="T0" fmla="*/ 52 w 58"/>
              <a:gd name="T1" fmla="*/ 0 h 133"/>
              <a:gd name="T2" fmla="*/ 7 w 58"/>
              <a:gd name="T3" fmla="*/ 85 h 133"/>
              <a:gd name="T4" fmla="*/ 11 w 58"/>
              <a:gd name="T5" fmla="*/ 127 h 133"/>
              <a:gd name="T6" fmla="*/ 27 w 58"/>
              <a:gd name="T7" fmla="*/ 132 h 133"/>
              <a:gd name="T8" fmla="*/ 51 w 58"/>
              <a:gd name="T9" fmla="*/ 84 h 133"/>
              <a:gd name="T10" fmla="*/ 52 w 58"/>
              <a:gd name="T11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7" h="133">
                <a:moveTo>
                  <a:pt x="52" y="0"/>
                </a:moveTo>
                <a:cubicBezTo>
                  <a:pt x="21" y="36"/>
                  <a:pt x="11" y="67"/>
                  <a:pt x="7" y="85"/>
                </a:cubicBezTo>
                <a:cubicBezTo>
                  <a:pt x="4" y="98"/>
                  <a:pt x="0" y="118"/>
                  <a:pt x="11" y="127"/>
                </a:cubicBezTo>
                <a:cubicBezTo>
                  <a:pt x="15" y="131"/>
                  <a:pt x="21" y="133"/>
                  <a:pt x="27" y="132"/>
                </a:cubicBezTo>
                <a:cubicBezTo>
                  <a:pt x="42" y="129"/>
                  <a:pt x="47" y="102"/>
                  <a:pt x="51" y="84"/>
                </a:cubicBezTo>
                <a:cubicBezTo>
                  <a:pt x="55" y="65"/>
                  <a:pt x="58" y="36"/>
                  <a:pt x="5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Freeform 12"/>
          <p:cNvSpPr/>
          <p:nvPr>
            <p:custDataLst>
              <p:tags r:id="rId40"/>
            </p:custDataLst>
          </p:nvPr>
        </p:nvSpPr>
        <p:spPr bwMode="auto">
          <a:xfrm rot="1800000">
            <a:off x="3760544" y="4286409"/>
            <a:ext cx="49364" cy="46179"/>
          </a:xfrm>
          <a:custGeom>
            <a:avLst/>
            <a:gdLst>
              <a:gd name="T0" fmla="*/ 9 w 85"/>
              <a:gd name="T1" fmla="*/ 25 h 79"/>
              <a:gd name="T2" fmla="*/ 3 w 85"/>
              <a:gd name="T3" fmla="*/ 40 h 79"/>
              <a:gd name="T4" fmla="*/ 30 w 85"/>
              <a:gd name="T5" fmla="*/ 38 h 79"/>
              <a:gd name="T6" fmla="*/ 23 w 85"/>
              <a:gd name="T7" fmla="*/ 60 h 79"/>
              <a:gd name="T8" fmla="*/ 47 w 85"/>
              <a:gd name="T9" fmla="*/ 53 h 79"/>
              <a:gd name="T10" fmla="*/ 47 w 85"/>
              <a:gd name="T11" fmla="*/ 76 h 79"/>
              <a:gd name="T12" fmla="*/ 65 w 85"/>
              <a:gd name="T13" fmla="*/ 70 h 79"/>
              <a:gd name="T14" fmla="*/ 75 w 85"/>
              <a:gd name="T15" fmla="*/ 14 h 79"/>
              <a:gd name="T16" fmla="*/ 9 w 85"/>
              <a:gd name="T17" fmla="*/ 25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5" h="79">
                <a:moveTo>
                  <a:pt x="9" y="25"/>
                </a:moveTo>
                <a:cubicBezTo>
                  <a:pt x="8" y="26"/>
                  <a:pt x="0" y="35"/>
                  <a:pt x="3" y="40"/>
                </a:cubicBezTo>
                <a:cubicBezTo>
                  <a:pt x="6" y="44"/>
                  <a:pt x="17" y="44"/>
                  <a:pt x="30" y="38"/>
                </a:cubicBezTo>
                <a:cubicBezTo>
                  <a:pt x="22" y="47"/>
                  <a:pt x="20" y="57"/>
                  <a:pt x="23" y="60"/>
                </a:cubicBezTo>
                <a:cubicBezTo>
                  <a:pt x="26" y="63"/>
                  <a:pt x="37" y="62"/>
                  <a:pt x="47" y="53"/>
                </a:cubicBezTo>
                <a:cubicBezTo>
                  <a:pt x="39" y="62"/>
                  <a:pt x="41" y="73"/>
                  <a:pt x="47" y="76"/>
                </a:cubicBezTo>
                <a:cubicBezTo>
                  <a:pt x="51" y="79"/>
                  <a:pt x="59" y="77"/>
                  <a:pt x="65" y="70"/>
                </a:cubicBezTo>
                <a:cubicBezTo>
                  <a:pt x="83" y="51"/>
                  <a:pt x="85" y="25"/>
                  <a:pt x="75" y="14"/>
                </a:cubicBezTo>
                <a:cubicBezTo>
                  <a:pt x="63" y="0"/>
                  <a:pt x="31" y="0"/>
                  <a:pt x="9" y="25"/>
                </a:cubicBezTo>
                <a:close/>
              </a:path>
            </a:pathLst>
          </a:custGeom>
          <a:solidFill>
            <a:srgbClr val="DAED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Freeform 13"/>
          <p:cNvSpPr/>
          <p:nvPr>
            <p:custDataLst>
              <p:tags r:id="rId41"/>
            </p:custDataLst>
          </p:nvPr>
        </p:nvSpPr>
        <p:spPr bwMode="auto">
          <a:xfrm rot="1800000">
            <a:off x="3779285" y="4291677"/>
            <a:ext cx="31848" cy="31847"/>
          </a:xfrm>
          <a:custGeom>
            <a:avLst/>
            <a:gdLst>
              <a:gd name="T0" fmla="*/ 45 w 55"/>
              <a:gd name="T1" fmla="*/ 47 h 55"/>
              <a:gd name="T2" fmla="*/ 47 w 55"/>
              <a:gd name="T3" fmla="*/ 55 h 55"/>
              <a:gd name="T4" fmla="*/ 47 w 55"/>
              <a:gd name="T5" fmla="*/ 13 h 55"/>
              <a:gd name="T6" fmla="*/ 0 w 55"/>
              <a:gd name="T7" fmla="*/ 9 h 55"/>
              <a:gd name="T8" fmla="*/ 45 w 55"/>
              <a:gd name="T9" fmla="*/ 47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" h="55">
                <a:moveTo>
                  <a:pt x="45" y="47"/>
                </a:moveTo>
                <a:cubicBezTo>
                  <a:pt x="46" y="49"/>
                  <a:pt x="47" y="52"/>
                  <a:pt x="47" y="55"/>
                </a:cubicBezTo>
                <a:cubicBezTo>
                  <a:pt x="55" y="39"/>
                  <a:pt x="54" y="22"/>
                  <a:pt x="47" y="13"/>
                </a:cubicBezTo>
                <a:cubicBezTo>
                  <a:pt x="38" y="3"/>
                  <a:pt x="18" y="0"/>
                  <a:pt x="0" y="9"/>
                </a:cubicBezTo>
                <a:cubicBezTo>
                  <a:pt x="20" y="15"/>
                  <a:pt x="38" y="27"/>
                  <a:pt x="45" y="47"/>
                </a:cubicBezTo>
                <a:close/>
              </a:path>
            </a:pathLst>
          </a:custGeom>
          <a:solidFill>
            <a:srgbClr val="C4E3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Freeform 14"/>
          <p:cNvSpPr/>
          <p:nvPr>
            <p:custDataLst>
              <p:tags r:id="rId42"/>
            </p:custDataLst>
          </p:nvPr>
        </p:nvSpPr>
        <p:spPr bwMode="auto">
          <a:xfrm rot="1800000">
            <a:off x="3762709" y="4243402"/>
            <a:ext cx="110936" cy="28663"/>
          </a:xfrm>
          <a:custGeom>
            <a:avLst/>
            <a:gdLst>
              <a:gd name="T0" fmla="*/ 0 w 192"/>
              <a:gd name="T1" fmla="*/ 42 h 50"/>
              <a:gd name="T2" fmla="*/ 86 w 192"/>
              <a:gd name="T3" fmla="*/ 5 h 50"/>
              <a:gd name="T4" fmla="*/ 192 w 192"/>
              <a:gd name="T5" fmla="*/ 35 h 50"/>
              <a:gd name="T6" fmla="*/ 153 w 192"/>
              <a:gd name="T7" fmla="*/ 48 h 50"/>
              <a:gd name="T8" fmla="*/ 88 w 192"/>
              <a:gd name="T9" fmla="*/ 35 h 50"/>
              <a:gd name="T10" fmla="*/ 0 w 192"/>
              <a:gd name="T11" fmla="*/ 42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2" h="50">
                <a:moveTo>
                  <a:pt x="0" y="42"/>
                </a:moveTo>
                <a:cubicBezTo>
                  <a:pt x="11" y="32"/>
                  <a:pt x="41" y="10"/>
                  <a:pt x="86" y="5"/>
                </a:cubicBezTo>
                <a:cubicBezTo>
                  <a:pt x="142" y="0"/>
                  <a:pt x="182" y="27"/>
                  <a:pt x="192" y="35"/>
                </a:cubicBezTo>
                <a:cubicBezTo>
                  <a:pt x="184" y="40"/>
                  <a:pt x="170" y="46"/>
                  <a:pt x="153" y="48"/>
                </a:cubicBezTo>
                <a:cubicBezTo>
                  <a:pt x="126" y="50"/>
                  <a:pt x="109" y="40"/>
                  <a:pt x="88" y="35"/>
                </a:cubicBezTo>
                <a:cubicBezTo>
                  <a:pt x="69" y="30"/>
                  <a:pt x="40" y="28"/>
                  <a:pt x="0" y="42"/>
                </a:cubicBezTo>
                <a:close/>
              </a:path>
            </a:pathLst>
          </a:custGeom>
          <a:solidFill>
            <a:srgbClr val="C4E3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Freeform 15"/>
          <p:cNvSpPr/>
          <p:nvPr>
            <p:custDataLst>
              <p:tags r:id="rId43"/>
            </p:custDataLst>
          </p:nvPr>
        </p:nvSpPr>
        <p:spPr bwMode="auto">
          <a:xfrm rot="1800000">
            <a:off x="4001527" y="4269665"/>
            <a:ext cx="30786" cy="89173"/>
          </a:xfrm>
          <a:custGeom>
            <a:avLst/>
            <a:gdLst>
              <a:gd name="T0" fmla="*/ 6 w 53"/>
              <a:gd name="T1" fmla="*/ 0 h 154"/>
              <a:gd name="T2" fmla="*/ 49 w 53"/>
              <a:gd name="T3" fmla="*/ 92 h 154"/>
              <a:gd name="T4" fmla="*/ 14 w 53"/>
              <a:gd name="T5" fmla="*/ 154 h 154"/>
              <a:gd name="T6" fmla="*/ 20 w 53"/>
              <a:gd name="T7" fmla="*/ 107 h 154"/>
              <a:gd name="T8" fmla="*/ 2 w 53"/>
              <a:gd name="T9" fmla="*/ 41 h 154"/>
              <a:gd name="T10" fmla="*/ 6 w 53"/>
              <a:gd name="T11" fmla="*/ 0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2" h="154">
                <a:moveTo>
                  <a:pt x="6" y="0"/>
                </a:moveTo>
                <a:cubicBezTo>
                  <a:pt x="36" y="22"/>
                  <a:pt x="53" y="57"/>
                  <a:pt x="49" y="92"/>
                </a:cubicBezTo>
                <a:cubicBezTo>
                  <a:pt x="45" y="128"/>
                  <a:pt x="20" y="149"/>
                  <a:pt x="14" y="154"/>
                </a:cubicBezTo>
                <a:cubicBezTo>
                  <a:pt x="21" y="134"/>
                  <a:pt x="21" y="118"/>
                  <a:pt x="20" y="107"/>
                </a:cubicBezTo>
                <a:cubicBezTo>
                  <a:pt x="17" y="81"/>
                  <a:pt x="5" y="69"/>
                  <a:pt x="2" y="41"/>
                </a:cubicBezTo>
                <a:cubicBezTo>
                  <a:pt x="0" y="24"/>
                  <a:pt x="3" y="9"/>
                  <a:pt x="6" y="0"/>
                </a:cubicBezTo>
                <a:close/>
              </a:path>
            </a:pathLst>
          </a:custGeom>
          <a:solidFill>
            <a:srgbClr val="C4E3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Freeform 16"/>
          <p:cNvSpPr/>
          <p:nvPr>
            <p:custDataLst>
              <p:tags r:id="rId44"/>
            </p:custDataLst>
          </p:nvPr>
        </p:nvSpPr>
        <p:spPr bwMode="auto">
          <a:xfrm rot="1800000">
            <a:off x="3914986" y="4232979"/>
            <a:ext cx="244696" cy="56795"/>
          </a:xfrm>
          <a:custGeom>
            <a:avLst/>
            <a:gdLst>
              <a:gd name="T0" fmla="*/ 0 w 422"/>
              <a:gd name="T1" fmla="*/ 72 h 98"/>
              <a:gd name="T2" fmla="*/ 2 w 422"/>
              <a:gd name="T3" fmla="*/ 57 h 98"/>
              <a:gd name="T4" fmla="*/ 72 w 422"/>
              <a:gd name="T5" fmla="*/ 68 h 98"/>
              <a:gd name="T6" fmla="*/ 419 w 422"/>
              <a:gd name="T7" fmla="*/ 0 h 98"/>
              <a:gd name="T8" fmla="*/ 422 w 422"/>
              <a:gd name="T9" fmla="*/ 18 h 98"/>
              <a:gd name="T10" fmla="*/ 60 w 422"/>
              <a:gd name="T11" fmla="*/ 82 h 98"/>
              <a:gd name="T12" fmla="*/ 0 w 422"/>
              <a:gd name="T13" fmla="*/ 72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2" h="98">
                <a:moveTo>
                  <a:pt x="0" y="72"/>
                </a:moveTo>
                <a:cubicBezTo>
                  <a:pt x="1" y="67"/>
                  <a:pt x="2" y="62"/>
                  <a:pt x="2" y="57"/>
                </a:cubicBezTo>
                <a:cubicBezTo>
                  <a:pt x="24" y="62"/>
                  <a:pt x="47" y="65"/>
                  <a:pt x="72" y="68"/>
                </a:cubicBezTo>
                <a:cubicBezTo>
                  <a:pt x="217" y="82"/>
                  <a:pt x="340" y="39"/>
                  <a:pt x="419" y="0"/>
                </a:cubicBezTo>
                <a:cubicBezTo>
                  <a:pt x="420" y="6"/>
                  <a:pt x="421" y="12"/>
                  <a:pt x="422" y="18"/>
                </a:cubicBezTo>
                <a:cubicBezTo>
                  <a:pt x="334" y="59"/>
                  <a:pt x="207" y="98"/>
                  <a:pt x="60" y="82"/>
                </a:cubicBezTo>
                <a:cubicBezTo>
                  <a:pt x="39" y="79"/>
                  <a:pt x="19" y="76"/>
                  <a:pt x="0" y="72"/>
                </a:cubicBezTo>
                <a:close/>
              </a:path>
            </a:pathLst>
          </a:custGeom>
          <a:solidFill>
            <a:srgbClr val="C4E3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Freeform 17"/>
          <p:cNvSpPr/>
          <p:nvPr>
            <p:custDataLst>
              <p:tags r:id="rId45"/>
            </p:custDataLst>
          </p:nvPr>
        </p:nvSpPr>
        <p:spPr bwMode="auto">
          <a:xfrm rot="1800000">
            <a:off x="3882532" y="4124423"/>
            <a:ext cx="64757" cy="66349"/>
          </a:xfrm>
          <a:custGeom>
            <a:avLst/>
            <a:gdLst>
              <a:gd name="T0" fmla="*/ 112 w 112"/>
              <a:gd name="T1" fmla="*/ 114 h 114"/>
              <a:gd name="T2" fmla="*/ 60 w 112"/>
              <a:gd name="T3" fmla="*/ 25 h 114"/>
              <a:gd name="T4" fmla="*/ 18 w 112"/>
              <a:gd name="T5" fmla="*/ 5 h 114"/>
              <a:gd name="T6" fmla="*/ 5 w 112"/>
              <a:gd name="T7" fmla="*/ 17 h 114"/>
              <a:gd name="T8" fmla="*/ 36 w 112"/>
              <a:gd name="T9" fmla="*/ 66 h 114"/>
              <a:gd name="T10" fmla="*/ 112 w 112"/>
              <a:gd name="T11" fmla="*/ 114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2" h="114">
                <a:moveTo>
                  <a:pt x="112" y="114"/>
                </a:moveTo>
                <a:cubicBezTo>
                  <a:pt x="97" y="65"/>
                  <a:pt x="74" y="38"/>
                  <a:pt x="60" y="25"/>
                </a:cubicBezTo>
                <a:cubicBezTo>
                  <a:pt x="49" y="15"/>
                  <a:pt x="33" y="0"/>
                  <a:pt x="18" y="5"/>
                </a:cubicBezTo>
                <a:cubicBezTo>
                  <a:pt x="13" y="7"/>
                  <a:pt x="7" y="11"/>
                  <a:pt x="5" y="17"/>
                </a:cubicBezTo>
                <a:cubicBezTo>
                  <a:pt x="0" y="33"/>
                  <a:pt x="21" y="52"/>
                  <a:pt x="36" y="66"/>
                </a:cubicBezTo>
                <a:cubicBezTo>
                  <a:pt x="51" y="80"/>
                  <a:pt x="76" y="99"/>
                  <a:pt x="112" y="11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Freeform 18"/>
          <p:cNvSpPr/>
          <p:nvPr>
            <p:custDataLst>
              <p:tags r:id="rId46"/>
            </p:custDataLst>
          </p:nvPr>
        </p:nvSpPr>
        <p:spPr bwMode="auto">
          <a:xfrm rot="1800000">
            <a:off x="3859758" y="4144434"/>
            <a:ext cx="80150" cy="41402"/>
          </a:xfrm>
          <a:custGeom>
            <a:avLst/>
            <a:gdLst>
              <a:gd name="T0" fmla="*/ 138 w 138"/>
              <a:gd name="T1" fmla="*/ 70 h 72"/>
              <a:gd name="T2" fmla="*/ 54 w 138"/>
              <a:gd name="T3" fmla="*/ 12 h 72"/>
              <a:gd name="T4" fmla="*/ 8 w 138"/>
              <a:gd name="T5" fmla="*/ 11 h 72"/>
              <a:gd name="T6" fmla="*/ 1 w 138"/>
              <a:gd name="T7" fmla="*/ 27 h 72"/>
              <a:gd name="T8" fmla="*/ 49 w 138"/>
              <a:gd name="T9" fmla="*/ 59 h 72"/>
              <a:gd name="T10" fmla="*/ 138 w 138"/>
              <a:gd name="T11" fmla="*/ 7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8" h="72">
                <a:moveTo>
                  <a:pt x="138" y="70"/>
                </a:moveTo>
                <a:cubicBezTo>
                  <a:pt x="104" y="32"/>
                  <a:pt x="72" y="18"/>
                  <a:pt x="54" y="12"/>
                </a:cubicBezTo>
                <a:cubicBezTo>
                  <a:pt x="40" y="7"/>
                  <a:pt x="19" y="0"/>
                  <a:pt x="8" y="11"/>
                </a:cubicBezTo>
                <a:cubicBezTo>
                  <a:pt x="3" y="14"/>
                  <a:pt x="0" y="21"/>
                  <a:pt x="1" y="27"/>
                </a:cubicBezTo>
                <a:cubicBezTo>
                  <a:pt x="2" y="44"/>
                  <a:pt x="30" y="53"/>
                  <a:pt x="49" y="59"/>
                </a:cubicBezTo>
                <a:cubicBezTo>
                  <a:pt x="69" y="65"/>
                  <a:pt x="99" y="72"/>
                  <a:pt x="138" y="7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Freeform 19"/>
          <p:cNvSpPr/>
          <p:nvPr>
            <p:custDataLst>
              <p:tags r:id="rId47"/>
            </p:custDataLst>
          </p:nvPr>
        </p:nvSpPr>
        <p:spPr bwMode="auto">
          <a:xfrm rot="1800000">
            <a:off x="3845232" y="4170161"/>
            <a:ext cx="84396" cy="30786"/>
          </a:xfrm>
          <a:custGeom>
            <a:avLst/>
            <a:gdLst>
              <a:gd name="T0" fmla="*/ 146 w 146"/>
              <a:gd name="T1" fmla="*/ 19 h 53"/>
              <a:gd name="T2" fmla="*/ 44 w 146"/>
              <a:gd name="T3" fmla="*/ 2 h 53"/>
              <a:gd name="T4" fmla="*/ 2 w 146"/>
              <a:gd name="T5" fmla="*/ 21 h 53"/>
              <a:gd name="T6" fmla="*/ 3 w 146"/>
              <a:gd name="T7" fmla="*/ 39 h 53"/>
              <a:gd name="T8" fmla="*/ 60 w 146"/>
              <a:gd name="T9" fmla="*/ 47 h 53"/>
              <a:gd name="T10" fmla="*/ 146 w 146"/>
              <a:gd name="T11" fmla="*/ 19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6" h="52">
                <a:moveTo>
                  <a:pt x="146" y="19"/>
                </a:moveTo>
                <a:cubicBezTo>
                  <a:pt x="99" y="0"/>
                  <a:pt x="63" y="0"/>
                  <a:pt x="44" y="2"/>
                </a:cubicBezTo>
                <a:cubicBezTo>
                  <a:pt x="30" y="4"/>
                  <a:pt x="8" y="6"/>
                  <a:pt x="2" y="21"/>
                </a:cubicBezTo>
                <a:cubicBezTo>
                  <a:pt x="0" y="26"/>
                  <a:pt x="0" y="33"/>
                  <a:pt x="3" y="39"/>
                </a:cubicBezTo>
                <a:cubicBezTo>
                  <a:pt x="11" y="53"/>
                  <a:pt x="40" y="49"/>
                  <a:pt x="60" y="47"/>
                </a:cubicBezTo>
                <a:cubicBezTo>
                  <a:pt x="81" y="44"/>
                  <a:pt x="111" y="37"/>
                  <a:pt x="146" y="19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Freeform 20"/>
          <p:cNvSpPr/>
          <p:nvPr>
            <p:custDataLst>
              <p:tags r:id="rId48"/>
            </p:custDataLst>
          </p:nvPr>
        </p:nvSpPr>
        <p:spPr bwMode="auto">
          <a:xfrm rot="1800000">
            <a:off x="3896616" y="4150955"/>
            <a:ext cx="46710" cy="46710"/>
          </a:xfrm>
          <a:custGeom>
            <a:avLst/>
            <a:gdLst>
              <a:gd name="T0" fmla="*/ 80 w 80"/>
              <a:gd name="T1" fmla="*/ 81 h 81"/>
              <a:gd name="T2" fmla="*/ 42 w 80"/>
              <a:gd name="T3" fmla="*/ 18 h 81"/>
              <a:gd name="T4" fmla="*/ 13 w 80"/>
              <a:gd name="T5" fmla="*/ 3 h 81"/>
              <a:gd name="T6" fmla="*/ 3 w 80"/>
              <a:gd name="T7" fmla="*/ 12 h 81"/>
              <a:gd name="T8" fmla="*/ 26 w 80"/>
              <a:gd name="T9" fmla="*/ 47 h 81"/>
              <a:gd name="T10" fmla="*/ 80 w 80"/>
              <a:gd name="T11" fmla="*/ 8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0" h="81">
                <a:moveTo>
                  <a:pt x="80" y="81"/>
                </a:moveTo>
                <a:cubicBezTo>
                  <a:pt x="69" y="46"/>
                  <a:pt x="52" y="27"/>
                  <a:pt x="42" y="18"/>
                </a:cubicBezTo>
                <a:cubicBezTo>
                  <a:pt x="35" y="10"/>
                  <a:pt x="23" y="0"/>
                  <a:pt x="13" y="3"/>
                </a:cubicBezTo>
                <a:cubicBezTo>
                  <a:pt x="9" y="4"/>
                  <a:pt x="5" y="7"/>
                  <a:pt x="3" y="12"/>
                </a:cubicBezTo>
                <a:cubicBezTo>
                  <a:pt x="0" y="23"/>
                  <a:pt x="15" y="37"/>
                  <a:pt x="26" y="47"/>
                </a:cubicBezTo>
                <a:cubicBezTo>
                  <a:pt x="36" y="57"/>
                  <a:pt x="54" y="70"/>
                  <a:pt x="80" y="8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Freeform 21"/>
          <p:cNvSpPr/>
          <p:nvPr>
            <p:custDataLst>
              <p:tags r:id="rId49"/>
            </p:custDataLst>
          </p:nvPr>
        </p:nvSpPr>
        <p:spPr bwMode="auto">
          <a:xfrm rot="1800000">
            <a:off x="3880254" y="4164864"/>
            <a:ext cx="57857" cy="29724"/>
          </a:xfrm>
          <a:custGeom>
            <a:avLst/>
            <a:gdLst>
              <a:gd name="T0" fmla="*/ 99 w 99"/>
              <a:gd name="T1" fmla="*/ 50 h 51"/>
              <a:gd name="T2" fmla="*/ 38 w 99"/>
              <a:gd name="T3" fmla="*/ 8 h 51"/>
              <a:gd name="T4" fmla="*/ 5 w 99"/>
              <a:gd name="T5" fmla="*/ 7 h 51"/>
              <a:gd name="T6" fmla="*/ 0 w 99"/>
              <a:gd name="T7" fmla="*/ 19 h 51"/>
              <a:gd name="T8" fmla="*/ 35 w 99"/>
              <a:gd name="T9" fmla="*/ 42 h 51"/>
              <a:gd name="T10" fmla="*/ 99 w 99"/>
              <a:gd name="T11" fmla="*/ 5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9" h="51">
                <a:moveTo>
                  <a:pt x="99" y="50"/>
                </a:moveTo>
                <a:cubicBezTo>
                  <a:pt x="74" y="23"/>
                  <a:pt x="51" y="12"/>
                  <a:pt x="38" y="8"/>
                </a:cubicBezTo>
                <a:cubicBezTo>
                  <a:pt x="28" y="5"/>
                  <a:pt x="14" y="0"/>
                  <a:pt x="5" y="7"/>
                </a:cubicBezTo>
                <a:cubicBezTo>
                  <a:pt x="2" y="10"/>
                  <a:pt x="0" y="15"/>
                  <a:pt x="0" y="19"/>
                </a:cubicBezTo>
                <a:cubicBezTo>
                  <a:pt x="2" y="31"/>
                  <a:pt x="21" y="37"/>
                  <a:pt x="35" y="42"/>
                </a:cubicBezTo>
                <a:cubicBezTo>
                  <a:pt x="49" y="46"/>
                  <a:pt x="71" y="51"/>
                  <a:pt x="99" y="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Freeform 22"/>
          <p:cNvSpPr/>
          <p:nvPr>
            <p:custDataLst>
              <p:tags r:id="rId50"/>
            </p:custDataLst>
          </p:nvPr>
        </p:nvSpPr>
        <p:spPr bwMode="auto">
          <a:xfrm rot="1800000">
            <a:off x="3869710" y="4183023"/>
            <a:ext cx="61041" cy="22293"/>
          </a:xfrm>
          <a:custGeom>
            <a:avLst/>
            <a:gdLst>
              <a:gd name="T0" fmla="*/ 105 w 105"/>
              <a:gd name="T1" fmla="*/ 14 h 38"/>
              <a:gd name="T2" fmla="*/ 32 w 105"/>
              <a:gd name="T3" fmla="*/ 2 h 38"/>
              <a:gd name="T4" fmla="*/ 2 w 105"/>
              <a:gd name="T5" fmla="*/ 15 h 38"/>
              <a:gd name="T6" fmla="*/ 2 w 105"/>
              <a:gd name="T7" fmla="*/ 28 h 38"/>
              <a:gd name="T8" fmla="*/ 44 w 105"/>
              <a:gd name="T9" fmla="*/ 34 h 38"/>
              <a:gd name="T10" fmla="*/ 105 w 105"/>
              <a:gd name="T11" fmla="*/ 14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5" h="38">
                <a:moveTo>
                  <a:pt x="105" y="14"/>
                </a:moveTo>
                <a:cubicBezTo>
                  <a:pt x="71" y="0"/>
                  <a:pt x="46" y="0"/>
                  <a:pt x="32" y="2"/>
                </a:cubicBezTo>
                <a:cubicBezTo>
                  <a:pt x="22" y="3"/>
                  <a:pt x="6" y="5"/>
                  <a:pt x="2" y="15"/>
                </a:cubicBezTo>
                <a:cubicBezTo>
                  <a:pt x="0" y="19"/>
                  <a:pt x="0" y="24"/>
                  <a:pt x="2" y="28"/>
                </a:cubicBezTo>
                <a:cubicBezTo>
                  <a:pt x="8" y="38"/>
                  <a:pt x="29" y="36"/>
                  <a:pt x="44" y="34"/>
                </a:cubicBezTo>
                <a:cubicBezTo>
                  <a:pt x="58" y="32"/>
                  <a:pt x="80" y="27"/>
                  <a:pt x="105" y="1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Freeform 23"/>
          <p:cNvSpPr/>
          <p:nvPr>
            <p:custDataLst>
              <p:tags r:id="rId51"/>
            </p:custDataLst>
          </p:nvPr>
        </p:nvSpPr>
        <p:spPr bwMode="auto">
          <a:xfrm rot="1800000">
            <a:off x="3906329" y="4180534"/>
            <a:ext cx="34502" cy="37686"/>
          </a:xfrm>
          <a:custGeom>
            <a:avLst/>
            <a:gdLst>
              <a:gd name="T0" fmla="*/ 29 w 60"/>
              <a:gd name="T1" fmla="*/ 4 h 65"/>
              <a:gd name="T2" fmla="*/ 17 w 60"/>
              <a:gd name="T3" fmla="*/ 3 h 65"/>
              <a:gd name="T4" fmla="*/ 25 w 60"/>
              <a:gd name="T5" fmla="*/ 23 h 65"/>
              <a:gd name="T6" fmla="*/ 7 w 60"/>
              <a:gd name="T7" fmla="*/ 23 h 65"/>
              <a:gd name="T8" fmla="*/ 18 w 60"/>
              <a:gd name="T9" fmla="*/ 38 h 65"/>
              <a:gd name="T10" fmla="*/ 1 w 60"/>
              <a:gd name="T11" fmla="*/ 44 h 65"/>
              <a:gd name="T12" fmla="*/ 10 w 60"/>
              <a:gd name="T13" fmla="*/ 56 h 65"/>
              <a:gd name="T14" fmla="*/ 53 w 60"/>
              <a:gd name="T15" fmla="*/ 49 h 65"/>
              <a:gd name="T16" fmla="*/ 29 w 60"/>
              <a:gd name="T17" fmla="*/ 4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0" h="65">
                <a:moveTo>
                  <a:pt x="29" y="4"/>
                </a:moveTo>
                <a:cubicBezTo>
                  <a:pt x="28" y="3"/>
                  <a:pt x="19" y="0"/>
                  <a:pt x="17" y="3"/>
                </a:cubicBezTo>
                <a:cubicBezTo>
                  <a:pt x="14" y="6"/>
                  <a:pt x="17" y="14"/>
                  <a:pt x="25" y="23"/>
                </a:cubicBezTo>
                <a:cubicBezTo>
                  <a:pt x="16" y="19"/>
                  <a:pt x="9" y="20"/>
                  <a:pt x="7" y="23"/>
                </a:cubicBezTo>
                <a:cubicBezTo>
                  <a:pt x="5" y="26"/>
                  <a:pt x="9" y="33"/>
                  <a:pt x="18" y="38"/>
                </a:cubicBezTo>
                <a:cubicBezTo>
                  <a:pt x="10" y="35"/>
                  <a:pt x="2" y="39"/>
                  <a:pt x="1" y="44"/>
                </a:cubicBezTo>
                <a:cubicBezTo>
                  <a:pt x="0" y="48"/>
                  <a:pt x="3" y="53"/>
                  <a:pt x="10" y="56"/>
                </a:cubicBezTo>
                <a:cubicBezTo>
                  <a:pt x="28" y="65"/>
                  <a:pt x="47" y="60"/>
                  <a:pt x="53" y="49"/>
                </a:cubicBezTo>
                <a:cubicBezTo>
                  <a:pt x="60" y="37"/>
                  <a:pt x="53" y="13"/>
                  <a:pt x="29" y="4"/>
                </a:cubicBezTo>
                <a:close/>
              </a:path>
            </a:pathLst>
          </a:custGeom>
          <a:solidFill>
            <a:srgbClr val="DAED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Freeform 24"/>
          <p:cNvSpPr/>
          <p:nvPr>
            <p:custDataLst>
              <p:tags r:id="rId52"/>
            </p:custDataLst>
          </p:nvPr>
        </p:nvSpPr>
        <p:spPr bwMode="auto">
          <a:xfrm rot="1800000">
            <a:off x="3964090" y="4186587"/>
            <a:ext cx="49895" cy="63164"/>
          </a:xfrm>
          <a:custGeom>
            <a:avLst/>
            <a:gdLst>
              <a:gd name="T0" fmla="*/ 86 w 86"/>
              <a:gd name="T1" fmla="*/ 109 h 109"/>
              <a:gd name="T2" fmla="*/ 47 w 86"/>
              <a:gd name="T3" fmla="*/ 31 h 109"/>
              <a:gd name="T4" fmla="*/ 0 w 86"/>
              <a:gd name="T5" fmla="*/ 0 h 109"/>
              <a:gd name="T6" fmla="*/ 23 w 86"/>
              <a:gd name="T7" fmla="*/ 38 h 109"/>
              <a:gd name="T8" fmla="*/ 53 w 86"/>
              <a:gd name="T9" fmla="*/ 97 h 109"/>
              <a:gd name="T10" fmla="*/ 86 w 86"/>
              <a:gd name="T11" fmla="*/ 109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" h="109">
                <a:moveTo>
                  <a:pt x="86" y="109"/>
                </a:moveTo>
                <a:cubicBezTo>
                  <a:pt x="84" y="96"/>
                  <a:pt x="77" y="61"/>
                  <a:pt x="47" y="31"/>
                </a:cubicBezTo>
                <a:cubicBezTo>
                  <a:pt x="30" y="14"/>
                  <a:pt x="12" y="5"/>
                  <a:pt x="0" y="0"/>
                </a:cubicBezTo>
                <a:cubicBezTo>
                  <a:pt x="6" y="9"/>
                  <a:pt x="15" y="21"/>
                  <a:pt x="23" y="38"/>
                </a:cubicBezTo>
                <a:cubicBezTo>
                  <a:pt x="37" y="67"/>
                  <a:pt x="37" y="84"/>
                  <a:pt x="53" y="97"/>
                </a:cubicBezTo>
                <a:cubicBezTo>
                  <a:pt x="63" y="105"/>
                  <a:pt x="75" y="109"/>
                  <a:pt x="86" y="109"/>
                </a:cubicBezTo>
                <a:close/>
              </a:path>
            </a:pathLst>
          </a:custGeom>
          <a:solidFill>
            <a:srgbClr val="C4E3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Freeform 25"/>
          <p:cNvSpPr/>
          <p:nvPr>
            <p:custDataLst>
              <p:tags r:id="rId53"/>
            </p:custDataLst>
          </p:nvPr>
        </p:nvSpPr>
        <p:spPr bwMode="auto">
          <a:xfrm rot="1800000">
            <a:off x="3943379" y="4186349"/>
            <a:ext cx="188432" cy="180999"/>
          </a:xfrm>
          <a:custGeom>
            <a:avLst/>
            <a:gdLst>
              <a:gd name="T0" fmla="*/ 0 w 325"/>
              <a:gd name="T1" fmla="*/ 304 h 312"/>
              <a:gd name="T2" fmla="*/ 173 w 325"/>
              <a:gd name="T3" fmla="*/ 106 h 312"/>
              <a:gd name="T4" fmla="*/ 316 w 325"/>
              <a:gd name="T5" fmla="*/ 0 h 312"/>
              <a:gd name="T6" fmla="*/ 325 w 325"/>
              <a:gd name="T7" fmla="*/ 15 h 312"/>
              <a:gd name="T8" fmla="*/ 182 w 325"/>
              <a:gd name="T9" fmla="*/ 117 h 312"/>
              <a:gd name="T10" fmla="*/ 12 w 325"/>
              <a:gd name="T11" fmla="*/ 312 h 312"/>
              <a:gd name="T12" fmla="*/ 0 w 325"/>
              <a:gd name="T13" fmla="*/ 304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5" h="312">
                <a:moveTo>
                  <a:pt x="0" y="304"/>
                </a:moveTo>
                <a:cubicBezTo>
                  <a:pt x="39" y="246"/>
                  <a:pt x="95" y="175"/>
                  <a:pt x="173" y="106"/>
                </a:cubicBezTo>
                <a:cubicBezTo>
                  <a:pt x="223" y="61"/>
                  <a:pt x="272" y="27"/>
                  <a:pt x="316" y="0"/>
                </a:cubicBezTo>
                <a:cubicBezTo>
                  <a:pt x="319" y="5"/>
                  <a:pt x="322" y="10"/>
                  <a:pt x="325" y="15"/>
                </a:cubicBezTo>
                <a:cubicBezTo>
                  <a:pt x="282" y="40"/>
                  <a:pt x="233" y="73"/>
                  <a:pt x="182" y="117"/>
                </a:cubicBezTo>
                <a:cubicBezTo>
                  <a:pt x="103" y="185"/>
                  <a:pt x="49" y="256"/>
                  <a:pt x="12" y="312"/>
                </a:cubicBezTo>
                <a:cubicBezTo>
                  <a:pt x="8" y="310"/>
                  <a:pt x="4" y="307"/>
                  <a:pt x="0" y="304"/>
                </a:cubicBezTo>
                <a:close/>
              </a:path>
            </a:pathLst>
          </a:custGeom>
          <a:solidFill>
            <a:srgbClr val="C4E3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Freeform 26"/>
          <p:cNvSpPr/>
          <p:nvPr>
            <p:custDataLst>
              <p:tags r:id="rId54"/>
            </p:custDataLst>
          </p:nvPr>
        </p:nvSpPr>
        <p:spPr bwMode="auto">
          <a:xfrm rot="1800000">
            <a:off x="3835544" y="4240968"/>
            <a:ext cx="152869" cy="144906"/>
          </a:xfrm>
          <a:custGeom>
            <a:avLst/>
            <a:gdLst>
              <a:gd name="T0" fmla="*/ 249 w 264"/>
              <a:gd name="T1" fmla="*/ 108 h 250"/>
              <a:gd name="T2" fmla="*/ 221 w 264"/>
              <a:gd name="T3" fmla="*/ 102 h 250"/>
              <a:gd name="T4" fmla="*/ 191 w 264"/>
              <a:gd name="T5" fmla="*/ 105 h 250"/>
              <a:gd name="T6" fmla="*/ 221 w 264"/>
              <a:gd name="T7" fmla="*/ 86 h 250"/>
              <a:gd name="T8" fmla="*/ 230 w 264"/>
              <a:gd name="T9" fmla="*/ 49 h 250"/>
              <a:gd name="T10" fmla="*/ 219 w 264"/>
              <a:gd name="T11" fmla="*/ 36 h 250"/>
              <a:gd name="T12" fmla="*/ 179 w 264"/>
              <a:gd name="T13" fmla="*/ 51 h 250"/>
              <a:gd name="T14" fmla="*/ 155 w 264"/>
              <a:gd name="T15" fmla="*/ 77 h 250"/>
              <a:gd name="T16" fmla="*/ 169 w 264"/>
              <a:gd name="T17" fmla="*/ 43 h 250"/>
              <a:gd name="T18" fmla="*/ 155 w 264"/>
              <a:gd name="T19" fmla="*/ 5 h 250"/>
              <a:gd name="T20" fmla="*/ 138 w 264"/>
              <a:gd name="T21" fmla="*/ 1 h 250"/>
              <a:gd name="T22" fmla="*/ 111 w 264"/>
              <a:gd name="T23" fmla="*/ 39 h 250"/>
              <a:gd name="T24" fmla="*/ 110 w 264"/>
              <a:gd name="T25" fmla="*/ 56 h 250"/>
              <a:gd name="T26" fmla="*/ 94 w 264"/>
              <a:gd name="T27" fmla="*/ 28 h 250"/>
              <a:gd name="T28" fmla="*/ 66 w 264"/>
              <a:gd name="T29" fmla="*/ 8 h 250"/>
              <a:gd name="T30" fmla="*/ 44 w 264"/>
              <a:gd name="T31" fmla="*/ 27 h 250"/>
              <a:gd name="T32" fmla="*/ 63 w 264"/>
              <a:gd name="T33" fmla="*/ 74 h 250"/>
              <a:gd name="T34" fmla="*/ 70 w 264"/>
              <a:gd name="T35" fmla="*/ 82 h 250"/>
              <a:gd name="T36" fmla="*/ 45 w 264"/>
              <a:gd name="T37" fmla="*/ 73 h 250"/>
              <a:gd name="T38" fmla="*/ 6 w 264"/>
              <a:gd name="T39" fmla="*/ 83 h 250"/>
              <a:gd name="T40" fmla="*/ 1 w 264"/>
              <a:gd name="T41" fmla="*/ 99 h 250"/>
              <a:gd name="T42" fmla="*/ 28 w 264"/>
              <a:gd name="T43" fmla="*/ 122 h 250"/>
              <a:gd name="T44" fmla="*/ 62 w 264"/>
              <a:gd name="T45" fmla="*/ 128 h 250"/>
              <a:gd name="T46" fmla="*/ 24 w 264"/>
              <a:gd name="T47" fmla="*/ 139 h 250"/>
              <a:gd name="T48" fmla="*/ 3 w 264"/>
              <a:gd name="T49" fmla="*/ 167 h 250"/>
              <a:gd name="T50" fmla="*/ 9 w 264"/>
              <a:gd name="T51" fmla="*/ 183 h 250"/>
              <a:gd name="T52" fmla="*/ 58 w 264"/>
              <a:gd name="T53" fmla="*/ 180 h 250"/>
              <a:gd name="T54" fmla="*/ 68 w 264"/>
              <a:gd name="T55" fmla="*/ 171 h 250"/>
              <a:gd name="T56" fmla="*/ 57 w 264"/>
              <a:gd name="T57" fmla="*/ 194 h 250"/>
              <a:gd name="T58" fmla="*/ 65 w 264"/>
              <a:gd name="T59" fmla="*/ 242 h 250"/>
              <a:gd name="T60" fmla="*/ 81 w 264"/>
              <a:gd name="T61" fmla="*/ 248 h 250"/>
              <a:gd name="T62" fmla="*/ 111 w 264"/>
              <a:gd name="T63" fmla="*/ 213 h 250"/>
              <a:gd name="T64" fmla="*/ 114 w 264"/>
              <a:gd name="T65" fmla="*/ 187 h 250"/>
              <a:gd name="T66" fmla="*/ 116 w 264"/>
              <a:gd name="T67" fmla="*/ 214 h 250"/>
              <a:gd name="T68" fmla="*/ 150 w 264"/>
              <a:gd name="T69" fmla="*/ 249 h 250"/>
              <a:gd name="T70" fmla="*/ 166 w 264"/>
              <a:gd name="T71" fmla="*/ 244 h 250"/>
              <a:gd name="T72" fmla="*/ 169 w 264"/>
              <a:gd name="T73" fmla="*/ 204 h 250"/>
              <a:gd name="T74" fmla="*/ 158 w 264"/>
              <a:gd name="T75" fmla="*/ 180 h 250"/>
              <a:gd name="T76" fmla="*/ 174 w 264"/>
              <a:gd name="T77" fmla="*/ 201 h 250"/>
              <a:gd name="T78" fmla="*/ 218 w 264"/>
              <a:gd name="T79" fmla="*/ 218 h 250"/>
              <a:gd name="T80" fmla="*/ 230 w 264"/>
              <a:gd name="T81" fmla="*/ 205 h 250"/>
              <a:gd name="T82" fmla="*/ 210 w 264"/>
              <a:gd name="T83" fmla="*/ 165 h 250"/>
              <a:gd name="T84" fmla="*/ 187 w 264"/>
              <a:gd name="T85" fmla="*/ 151 h 250"/>
              <a:gd name="T86" fmla="*/ 231 w 264"/>
              <a:gd name="T87" fmla="*/ 156 h 250"/>
              <a:gd name="T88" fmla="*/ 259 w 264"/>
              <a:gd name="T89" fmla="*/ 140 h 250"/>
              <a:gd name="T90" fmla="*/ 249 w 264"/>
              <a:gd name="T91" fmla="*/ 108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64" h="250">
                <a:moveTo>
                  <a:pt x="249" y="108"/>
                </a:moveTo>
                <a:cubicBezTo>
                  <a:pt x="242" y="102"/>
                  <a:pt x="233" y="102"/>
                  <a:pt x="221" y="102"/>
                </a:cubicBezTo>
                <a:cubicBezTo>
                  <a:pt x="204" y="102"/>
                  <a:pt x="191" y="107"/>
                  <a:pt x="191" y="105"/>
                </a:cubicBezTo>
                <a:cubicBezTo>
                  <a:pt x="190" y="104"/>
                  <a:pt x="209" y="102"/>
                  <a:pt x="221" y="86"/>
                </a:cubicBezTo>
                <a:cubicBezTo>
                  <a:pt x="224" y="83"/>
                  <a:pt x="237" y="66"/>
                  <a:pt x="230" y="49"/>
                </a:cubicBezTo>
                <a:cubicBezTo>
                  <a:pt x="229" y="47"/>
                  <a:pt x="226" y="40"/>
                  <a:pt x="219" y="36"/>
                </a:cubicBezTo>
                <a:cubicBezTo>
                  <a:pt x="206" y="31"/>
                  <a:pt x="191" y="43"/>
                  <a:pt x="179" y="51"/>
                </a:cubicBezTo>
                <a:cubicBezTo>
                  <a:pt x="173" y="56"/>
                  <a:pt x="164" y="64"/>
                  <a:pt x="155" y="77"/>
                </a:cubicBezTo>
                <a:cubicBezTo>
                  <a:pt x="159" y="72"/>
                  <a:pt x="168" y="60"/>
                  <a:pt x="169" y="43"/>
                </a:cubicBezTo>
                <a:cubicBezTo>
                  <a:pt x="169" y="38"/>
                  <a:pt x="170" y="14"/>
                  <a:pt x="155" y="5"/>
                </a:cubicBezTo>
                <a:cubicBezTo>
                  <a:pt x="153" y="3"/>
                  <a:pt x="147" y="0"/>
                  <a:pt x="138" y="1"/>
                </a:cubicBezTo>
                <a:cubicBezTo>
                  <a:pt x="118" y="4"/>
                  <a:pt x="111" y="36"/>
                  <a:pt x="111" y="39"/>
                </a:cubicBezTo>
                <a:cubicBezTo>
                  <a:pt x="109" y="46"/>
                  <a:pt x="109" y="52"/>
                  <a:pt x="110" y="56"/>
                </a:cubicBezTo>
                <a:cubicBezTo>
                  <a:pt x="107" y="50"/>
                  <a:pt x="103" y="39"/>
                  <a:pt x="94" y="28"/>
                </a:cubicBezTo>
                <a:cubicBezTo>
                  <a:pt x="86" y="18"/>
                  <a:pt x="78" y="8"/>
                  <a:pt x="66" y="8"/>
                </a:cubicBezTo>
                <a:cubicBezTo>
                  <a:pt x="56" y="9"/>
                  <a:pt x="47" y="18"/>
                  <a:pt x="44" y="27"/>
                </a:cubicBezTo>
                <a:cubicBezTo>
                  <a:pt x="39" y="44"/>
                  <a:pt x="53" y="64"/>
                  <a:pt x="63" y="74"/>
                </a:cubicBezTo>
                <a:cubicBezTo>
                  <a:pt x="66" y="77"/>
                  <a:pt x="71" y="81"/>
                  <a:pt x="70" y="82"/>
                </a:cubicBezTo>
                <a:cubicBezTo>
                  <a:pt x="69" y="83"/>
                  <a:pt x="59" y="75"/>
                  <a:pt x="45" y="73"/>
                </a:cubicBezTo>
                <a:cubicBezTo>
                  <a:pt x="41" y="73"/>
                  <a:pt x="17" y="69"/>
                  <a:pt x="6" y="83"/>
                </a:cubicBezTo>
                <a:cubicBezTo>
                  <a:pt x="5" y="84"/>
                  <a:pt x="0" y="91"/>
                  <a:pt x="1" y="99"/>
                </a:cubicBezTo>
                <a:cubicBezTo>
                  <a:pt x="3" y="112"/>
                  <a:pt x="18" y="118"/>
                  <a:pt x="28" y="122"/>
                </a:cubicBezTo>
                <a:cubicBezTo>
                  <a:pt x="34" y="125"/>
                  <a:pt x="46" y="129"/>
                  <a:pt x="62" y="128"/>
                </a:cubicBezTo>
                <a:cubicBezTo>
                  <a:pt x="54" y="128"/>
                  <a:pt x="39" y="129"/>
                  <a:pt x="24" y="139"/>
                </a:cubicBezTo>
                <a:cubicBezTo>
                  <a:pt x="17" y="144"/>
                  <a:pt x="3" y="153"/>
                  <a:pt x="3" y="167"/>
                </a:cubicBezTo>
                <a:cubicBezTo>
                  <a:pt x="3" y="168"/>
                  <a:pt x="3" y="176"/>
                  <a:pt x="9" y="183"/>
                </a:cubicBezTo>
                <a:cubicBezTo>
                  <a:pt x="20" y="194"/>
                  <a:pt x="44" y="190"/>
                  <a:pt x="58" y="180"/>
                </a:cubicBezTo>
                <a:cubicBezTo>
                  <a:pt x="63" y="176"/>
                  <a:pt x="67" y="171"/>
                  <a:pt x="68" y="171"/>
                </a:cubicBezTo>
                <a:cubicBezTo>
                  <a:pt x="69" y="172"/>
                  <a:pt x="61" y="181"/>
                  <a:pt x="57" y="194"/>
                </a:cubicBezTo>
                <a:cubicBezTo>
                  <a:pt x="53" y="208"/>
                  <a:pt x="52" y="230"/>
                  <a:pt x="65" y="242"/>
                </a:cubicBezTo>
                <a:cubicBezTo>
                  <a:pt x="67" y="243"/>
                  <a:pt x="73" y="249"/>
                  <a:pt x="81" y="248"/>
                </a:cubicBezTo>
                <a:cubicBezTo>
                  <a:pt x="99" y="248"/>
                  <a:pt x="110" y="216"/>
                  <a:pt x="111" y="213"/>
                </a:cubicBezTo>
                <a:cubicBezTo>
                  <a:pt x="114" y="202"/>
                  <a:pt x="114" y="193"/>
                  <a:pt x="114" y="187"/>
                </a:cubicBezTo>
                <a:cubicBezTo>
                  <a:pt x="113" y="194"/>
                  <a:pt x="113" y="204"/>
                  <a:pt x="116" y="214"/>
                </a:cubicBezTo>
                <a:cubicBezTo>
                  <a:pt x="117" y="216"/>
                  <a:pt x="128" y="247"/>
                  <a:pt x="150" y="249"/>
                </a:cubicBezTo>
                <a:cubicBezTo>
                  <a:pt x="152" y="249"/>
                  <a:pt x="160" y="250"/>
                  <a:pt x="166" y="244"/>
                </a:cubicBezTo>
                <a:cubicBezTo>
                  <a:pt x="178" y="234"/>
                  <a:pt x="172" y="213"/>
                  <a:pt x="169" y="204"/>
                </a:cubicBezTo>
                <a:cubicBezTo>
                  <a:pt x="166" y="193"/>
                  <a:pt x="161" y="185"/>
                  <a:pt x="158" y="180"/>
                </a:cubicBezTo>
                <a:cubicBezTo>
                  <a:pt x="161" y="185"/>
                  <a:pt x="166" y="194"/>
                  <a:pt x="174" y="201"/>
                </a:cubicBezTo>
                <a:cubicBezTo>
                  <a:pt x="179" y="206"/>
                  <a:pt x="201" y="225"/>
                  <a:pt x="218" y="218"/>
                </a:cubicBezTo>
                <a:cubicBezTo>
                  <a:pt x="219" y="217"/>
                  <a:pt x="227" y="213"/>
                  <a:pt x="230" y="205"/>
                </a:cubicBezTo>
                <a:cubicBezTo>
                  <a:pt x="236" y="188"/>
                  <a:pt x="214" y="169"/>
                  <a:pt x="210" y="165"/>
                </a:cubicBezTo>
                <a:cubicBezTo>
                  <a:pt x="199" y="155"/>
                  <a:pt x="186" y="152"/>
                  <a:pt x="187" y="151"/>
                </a:cubicBezTo>
                <a:cubicBezTo>
                  <a:pt x="187" y="149"/>
                  <a:pt x="207" y="160"/>
                  <a:pt x="231" y="156"/>
                </a:cubicBezTo>
                <a:cubicBezTo>
                  <a:pt x="239" y="154"/>
                  <a:pt x="254" y="152"/>
                  <a:pt x="259" y="140"/>
                </a:cubicBezTo>
                <a:cubicBezTo>
                  <a:pt x="264" y="129"/>
                  <a:pt x="258" y="115"/>
                  <a:pt x="249" y="108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Freeform 27"/>
          <p:cNvSpPr/>
          <p:nvPr>
            <p:custDataLst>
              <p:tags r:id="rId55"/>
            </p:custDataLst>
          </p:nvPr>
        </p:nvSpPr>
        <p:spPr bwMode="auto">
          <a:xfrm rot="1800000">
            <a:off x="3859617" y="4260724"/>
            <a:ext cx="102443" cy="99788"/>
          </a:xfrm>
          <a:custGeom>
            <a:avLst/>
            <a:gdLst>
              <a:gd name="T0" fmla="*/ 174 w 176"/>
              <a:gd name="T1" fmla="*/ 84 h 172"/>
              <a:gd name="T2" fmla="*/ 131 w 176"/>
              <a:gd name="T3" fmla="*/ 75 h 172"/>
              <a:gd name="T4" fmla="*/ 158 w 176"/>
              <a:gd name="T5" fmla="*/ 42 h 172"/>
              <a:gd name="T6" fmla="*/ 152 w 176"/>
              <a:gd name="T7" fmla="*/ 32 h 172"/>
              <a:gd name="T8" fmla="*/ 112 w 176"/>
              <a:gd name="T9" fmla="*/ 46 h 172"/>
              <a:gd name="T10" fmla="*/ 106 w 176"/>
              <a:gd name="T11" fmla="*/ 4 h 172"/>
              <a:gd name="T12" fmla="*/ 95 w 176"/>
              <a:gd name="T13" fmla="*/ 2 h 172"/>
              <a:gd name="T14" fmla="*/ 77 w 176"/>
              <a:gd name="T15" fmla="*/ 47 h 172"/>
              <a:gd name="T16" fmla="*/ 43 w 176"/>
              <a:gd name="T17" fmla="*/ 7 h 172"/>
              <a:gd name="T18" fmla="*/ 33 w 176"/>
              <a:gd name="T19" fmla="*/ 12 h 172"/>
              <a:gd name="T20" fmla="*/ 47 w 176"/>
              <a:gd name="T21" fmla="*/ 58 h 172"/>
              <a:gd name="T22" fmla="*/ 4 w 176"/>
              <a:gd name="T23" fmla="*/ 59 h 172"/>
              <a:gd name="T24" fmla="*/ 0 w 176"/>
              <a:gd name="T25" fmla="*/ 70 h 172"/>
              <a:gd name="T26" fmla="*/ 34 w 176"/>
              <a:gd name="T27" fmla="*/ 90 h 172"/>
              <a:gd name="T28" fmla="*/ 4 w 176"/>
              <a:gd name="T29" fmla="*/ 118 h 172"/>
              <a:gd name="T30" fmla="*/ 9 w 176"/>
              <a:gd name="T31" fmla="*/ 129 h 172"/>
              <a:gd name="T32" fmla="*/ 54 w 176"/>
              <a:gd name="T33" fmla="*/ 115 h 172"/>
              <a:gd name="T34" fmla="*/ 38 w 176"/>
              <a:gd name="T35" fmla="*/ 160 h 172"/>
              <a:gd name="T36" fmla="*/ 55 w 176"/>
              <a:gd name="T37" fmla="*/ 166 h 172"/>
              <a:gd name="T38" fmla="*/ 81 w 176"/>
              <a:gd name="T39" fmla="*/ 123 h 172"/>
              <a:gd name="T40" fmla="*/ 95 w 176"/>
              <a:gd name="T41" fmla="*/ 170 h 172"/>
              <a:gd name="T42" fmla="*/ 112 w 176"/>
              <a:gd name="T43" fmla="*/ 166 h 172"/>
              <a:gd name="T44" fmla="*/ 106 w 176"/>
              <a:gd name="T45" fmla="*/ 121 h 172"/>
              <a:gd name="T46" fmla="*/ 146 w 176"/>
              <a:gd name="T47" fmla="*/ 152 h 172"/>
              <a:gd name="T48" fmla="*/ 157 w 176"/>
              <a:gd name="T49" fmla="*/ 143 h 172"/>
              <a:gd name="T50" fmla="*/ 130 w 176"/>
              <a:gd name="T51" fmla="*/ 105 h 172"/>
              <a:gd name="T52" fmla="*/ 173 w 176"/>
              <a:gd name="T53" fmla="*/ 96 h 172"/>
              <a:gd name="T54" fmla="*/ 174 w 176"/>
              <a:gd name="T55" fmla="*/ 84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76" h="172">
                <a:moveTo>
                  <a:pt x="174" y="84"/>
                </a:moveTo>
                <a:cubicBezTo>
                  <a:pt x="171" y="75"/>
                  <a:pt x="153" y="70"/>
                  <a:pt x="131" y="75"/>
                </a:cubicBezTo>
                <a:cubicBezTo>
                  <a:pt x="149" y="67"/>
                  <a:pt x="160" y="53"/>
                  <a:pt x="158" y="42"/>
                </a:cubicBezTo>
                <a:cubicBezTo>
                  <a:pt x="158" y="41"/>
                  <a:pt x="156" y="35"/>
                  <a:pt x="152" y="32"/>
                </a:cubicBezTo>
                <a:cubicBezTo>
                  <a:pt x="143" y="26"/>
                  <a:pt x="127" y="31"/>
                  <a:pt x="112" y="46"/>
                </a:cubicBezTo>
                <a:cubicBezTo>
                  <a:pt x="119" y="27"/>
                  <a:pt x="116" y="10"/>
                  <a:pt x="106" y="4"/>
                </a:cubicBezTo>
                <a:cubicBezTo>
                  <a:pt x="105" y="4"/>
                  <a:pt x="100" y="0"/>
                  <a:pt x="95" y="2"/>
                </a:cubicBezTo>
                <a:cubicBezTo>
                  <a:pt x="84" y="4"/>
                  <a:pt x="76" y="22"/>
                  <a:pt x="77" y="47"/>
                </a:cubicBezTo>
                <a:cubicBezTo>
                  <a:pt x="69" y="22"/>
                  <a:pt x="55" y="6"/>
                  <a:pt x="43" y="7"/>
                </a:cubicBezTo>
                <a:cubicBezTo>
                  <a:pt x="42" y="7"/>
                  <a:pt x="36" y="8"/>
                  <a:pt x="33" y="12"/>
                </a:cubicBezTo>
                <a:cubicBezTo>
                  <a:pt x="26" y="21"/>
                  <a:pt x="31" y="40"/>
                  <a:pt x="47" y="58"/>
                </a:cubicBezTo>
                <a:cubicBezTo>
                  <a:pt x="28" y="50"/>
                  <a:pt x="11" y="50"/>
                  <a:pt x="4" y="59"/>
                </a:cubicBezTo>
                <a:cubicBezTo>
                  <a:pt x="3" y="60"/>
                  <a:pt x="0" y="64"/>
                  <a:pt x="0" y="70"/>
                </a:cubicBezTo>
                <a:cubicBezTo>
                  <a:pt x="2" y="80"/>
                  <a:pt x="15" y="89"/>
                  <a:pt x="34" y="90"/>
                </a:cubicBezTo>
                <a:cubicBezTo>
                  <a:pt x="16" y="95"/>
                  <a:pt x="4" y="107"/>
                  <a:pt x="4" y="118"/>
                </a:cubicBezTo>
                <a:cubicBezTo>
                  <a:pt x="5" y="120"/>
                  <a:pt x="5" y="126"/>
                  <a:pt x="9" y="129"/>
                </a:cubicBezTo>
                <a:cubicBezTo>
                  <a:pt x="16" y="136"/>
                  <a:pt x="35" y="131"/>
                  <a:pt x="54" y="115"/>
                </a:cubicBezTo>
                <a:cubicBezTo>
                  <a:pt x="36" y="131"/>
                  <a:pt x="31" y="151"/>
                  <a:pt x="38" y="160"/>
                </a:cubicBezTo>
                <a:cubicBezTo>
                  <a:pt x="42" y="165"/>
                  <a:pt x="50" y="167"/>
                  <a:pt x="55" y="166"/>
                </a:cubicBezTo>
                <a:cubicBezTo>
                  <a:pt x="69" y="164"/>
                  <a:pt x="81" y="147"/>
                  <a:pt x="81" y="123"/>
                </a:cubicBezTo>
                <a:cubicBezTo>
                  <a:pt x="76" y="148"/>
                  <a:pt x="84" y="167"/>
                  <a:pt x="95" y="170"/>
                </a:cubicBezTo>
                <a:cubicBezTo>
                  <a:pt x="101" y="172"/>
                  <a:pt x="108" y="170"/>
                  <a:pt x="112" y="166"/>
                </a:cubicBezTo>
                <a:cubicBezTo>
                  <a:pt x="120" y="158"/>
                  <a:pt x="120" y="139"/>
                  <a:pt x="106" y="121"/>
                </a:cubicBezTo>
                <a:cubicBezTo>
                  <a:pt x="117" y="143"/>
                  <a:pt x="134" y="155"/>
                  <a:pt x="146" y="152"/>
                </a:cubicBezTo>
                <a:cubicBezTo>
                  <a:pt x="147" y="152"/>
                  <a:pt x="154" y="150"/>
                  <a:pt x="157" y="143"/>
                </a:cubicBezTo>
                <a:cubicBezTo>
                  <a:pt x="161" y="133"/>
                  <a:pt x="151" y="117"/>
                  <a:pt x="130" y="105"/>
                </a:cubicBezTo>
                <a:cubicBezTo>
                  <a:pt x="150" y="110"/>
                  <a:pt x="168" y="106"/>
                  <a:pt x="173" y="96"/>
                </a:cubicBezTo>
                <a:cubicBezTo>
                  <a:pt x="174" y="95"/>
                  <a:pt x="176" y="90"/>
                  <a:pt x="174" y="8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Freeform 28"/>
          <p:cNvSpPr/>
          <p:nvPr>
            <p:custDataLst>
              <p:tags r:id="rId56"/>
            </p:custDataLst>
          </p:nvPr>
        </p:nvSpPr>
        <p:spPr bwMode="auto">
          <a:xfrm rot="1800000">
            <a:off x="3890219" y="4291280"/>
            <a:ext cx="38748" cy="36625"/>
          </a:xfrm>
          <a:custGeom>
            <a:avLst/>
            <a:gdLst>
              <a:gd name="T0" fmla="*/ 31 w 67"/>
              <a:gd name="T1" fmla="*/ 61 h 63"/>
              <a:gd name="T2" fmla="*/ 0 w 67"/>
              <a:gd name="T3" fmla="*/ 31 h 63"/>
              <a:gd name="T4" fmla="*/ 29 w 67"/>
              <a:gd name="T5" fmla="*/ 2 h 63"/>
              <a:gd name="T6" fmla="*/ 67 w 67"/>
              <a:gd name="T7" fmla="*/ 31 h 63"/>
              <a:gd name="T8" fmla="*/ 31 w 67"/>
              <a:gd name="T9" fmla="*/ 61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" h="62">
                <a:moveTo>
                  <a:pt x="31" y="61"/>
                </a:moveTo>
                <a:cubicBezTo>
                  <a:pt x="16" y="60"/>
                  <a:pt x="0" y="48"/>
                  <a:pt x="0" y="31"/>
                </a:cubicBezTo>
                <a:cubicBezTo>
                  <a:pt x="1" y="15"/>
                  <a:pt x="15" y="4"/>
                  <a:pt x="29" y="2"/>
                </a:cubicBezTo>
                <a:cubicBezTo>
                  <a:pt x="46" y="0"/>
                  <a:pt x="66" y="13"/>
                  <a:pt x="67" y="31"/>
                </a:cubicBezTo>
                <a:cubicBezTo>
                  <a:pt x="67" y="49"/>
                  <a:pt x="49" y="63"/>
                  <a:pt x="31" y="61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" name="Freeform 29"/>
          <p:cNvSpPr/>
          <p:nvPr>
            <p:custDataLst>
              <p:tags r:id="rId57"/>
            </p:custDataLst>
          </p:nvPr>
        </p:nvSpPr>
        <p:spPr bwMode="auto">
          <a:xfrm rot="1800000">
            <a:off x="3908315" y="4300014"/>
            <a:ext cx="16985" cy="16454"/>
          </a:xfrm>
          <a:custGeom>
            <a:avLst/>
            <a:gdLst>
              <a:gd name="T0" fmla="*/ 7 w 29"/>
              <a:gd name="T1" fmla="*/ 23 h 28"/>
              <a:gd name="T2" fmla="*/ 4 w 29"/>
              <a:gd name="T3" fmla="*/ 5 h 28"/>
              <a:gd name="T4" fmla="*/ 22 w 29"/>
              <a:gd name="T5" fmla="*/ 4 h 28"/>
              <a:gd name="T6" fmla="*/ 24 w 29"/>
              <a:gd name="T7" fmla="*/ 23 h 28"/>
              <a:gd name="T8" fmla="*/ 7 w 29"/>
              <a:gd name="T9" fmla="*/ 23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28">
                <a:moveTo>
                  <a:pt x="7" y="23"/>
                </a:moveTo>
                <a:cubicBezTo>
                  <a:pt x="2" y="19"/>
                  <a:pt x="0" y="11"/>
                  <a:pt x="4" y="5"/>
                </a:cubicBezTo>
                <a:cubicBezTo>
                  <a:pt x="9" y="0"/>
                  <a:pt x="17" y="0"/>
                  <a:pt x="22" y="4"/>
                </a:cubicBezTo>
                <a:cubicBezTo>
                  <a:pt x="28" y="9"/>
                  <a:pt x="29" y="18"/>
                  <a:pt x="24" y="23"/>
                </a:cubicBezTo>
                <a:cubicBezTo>
                  <a:pt x="19" y="28"/>
                  <a:pt x="11" y="27"/>
                  <a:pt x="7" y="23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文本框 67"/>
          <p:cNvSpPr txBox="1"/>
          <p:nvPr>
            <p:custDataLst>
              <p:tags r:id="rId58"/>
            </p:custDataLst>
          </p:nvPr>
        </p:nvSpPr>
        <p:spPr>
          <a:xfrm>
            <a:off x="3460750" y="3890011"/>
            <a:ext cx="469900" cy="400050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lstStyle/>
          <a:p>
            <a:r>
              <a:rPr lang="en-US" altLang="zh-CN" sz="2000" b="1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</a:p>
        </p:txBody>
      </p:sp>
      <p:sp>
        <p:nvSpPr>
          <p:cNvPr id="66" name="文本框 75"/>
          <p:cNvSpPr txBox="1"/>
          <p:nvPr>
            <p:custDataLst>
              <p:tags r:id="rId59"/>
            </p:custDataLst>
          </p:nvPr>
        </p:nvSpPr>
        <p:spPr>
          <a:xfrm>
            <a:off x="4184650" y="3890011"/>
            <a:ext cx="1866900" cy="605790"/>
          </a:xfrm>
          <a:prstGeom prst="rect">
            <a:avLst/>
          </a:prstGeom>
          <a:noFill/>
        </p:spPr>
        <p:txBody>
          <a:bodyPr vert="horz" wrap="square" lIns="71755" tIns="0" rIns="0" bIns="0" rtlCol="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30000"/>
              </a:lnSpc>
            </a:pPr>
            <a:r>
              <a:rPr lang="zh-CN" altLang="en-US" sz="1500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：二诸葛失灵，区公所碰一鼻子灰。</a:t>
            </a:r>
          </a:p>
        </p:txBody>
      </p:sp>
      <p:sp>
        <p:nvSpPr>
          <p:cNvPr id="100" name="AutoShape 3"/>
          <p:cNvSpPr>
            <a:spLocks noChangeAspect="1" noChangeArrowheads="1" noTextEdit="1"/>
          </p:cNvSpPr>
          <p:nvPr>
            <p:custDataLst>
              <p:tags r:id="rId60"/>
            </p:custDataLst>
          </p:nvPr>
        </p:nvSpPr>
        <p:spPr bwMode="auto">
          <a:xfrm rot="1800000">
            <a:off x="3710940" y="5035551"/>
            <a:ext cx="41402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Freeform 5"/>
          <p:cNvSpPr/>
          <p:nvPr>
            <p:custDataLst>
              <p:tags r:id="rId61"/>
            </p:custDataLst>
          </p:nvPr>
        </p:nvSpPr>
        <p:spPr bwMode="auto">
          <a:xfrm rot="1800000">
            <a:off x="3829928" y="5097016"/>
            <a:ext cx="307330" cy="207008"/>
          </a:xfrm>
          <a:custGeom>
            <a:avLst/>
            <a:gdLst>
              <a:gd name="T0" fmla="*/ 523 w 530"/>
              <a:gd name="T1" fmla="*/ 0 h 357"/>
              <a:gd name="T2" fmla="*/ 206 w 530"/>
              <a:gd name="T3" fmla="*/ 164 h 357"/>
              <a:gd name="T4" fmla="*/ 0 w 530"/>
              <a:gd name="T5" fmla="*/ 346 h 357"/>
              <a:gd name="T6" fmla="*/ 8 w 530"/>
              <a:gd name="T7" fmla="*/ 357 h 357"/>
              <a:gd name="T8" fmla="*/ 203 w 530"/>
              <a:gd name="T9" fmla="*/ 185 h 357"/>
              <a:gd name="T10" fmla="*/ 530 w 530"/>
              <a:gd name="T11" fmla="*/ 17 h 357"/>
              <a:gd name="T12" fmla="*/ 523 w 530"/>
              <a:gd name="T13" fmla="*/ 0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30" h="357">
                <a:moveTo>
                  <a:pt x="523" y="0"/>
                </a:moveTo>
                <a:cubicBezTo>
                  <a:pt x="436" y="31"/>
                  <a:pt x="324" y="81"/>
                  <a:pt x="206" y="164"/>
                </a:cubicBezTo>
                <a:cubicBezTo>
                  <a:pt x="119" y="226"/>
                  <a:pt x="51" y="290"/>
                  <a:pt x="0" y="346"/>
                </a:cubicBezTo>
                <a:cubicBezTo>
                  <a:pt x="2" y="350"/>
                  <a:pt x="5" y="353"/>
                  <a:pt x="8" y="357"/>
                </a:cubicBezTo>
                <a:cubicBezTo>
                  <a:pt x="57" y="304"/>
                  <a:pt x="121" y="243"/>
                  <a:pt x="203" y="185"/>
                </a:cubicBezTo>
                <a:cubicBezTo>
                  <a:pt x="324" y="98"/>
                  <a:pt x="441" y="47"/>
                  <a:pt x="530" y="17"/>
                </a:cubicBezTo>
                <a:cubicBezTo>
                  <a:pt x="528" y="11"/>
                  <a:pt x="525" y="5"/>
                  <a:pt x="523" y="0"/>
                </a:cubicBezTo>
                <a:close/>
              </a:path>
            </a:pathLst>
          </a:custGeom>
          <a:solidFill>
            <a:srgbClr val="C4E3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Freeform 6"/>
          <p:cNvSpPr/>
          <p:nvPr>
            <p:custDataLst>
              <p:tags r:id="rId62"/>
            </p:custDataLst>
          </p:nvPr>
        </p:nvSpPr>
        <p:spPr bwMode="auto">
          <a:xfrm rot="1800000">
            <a:off x="3684218" y="5181987"/>
            <a:ext cx="99789" cy="61572"/>
          </a:xfrm>
          <a:custGeom>
            <a:avLst/>
            <a:gdLst>
              <a:gd name="T0" fmla="*/ 172 w 172"/>
              <a:gd name="T1" fmla="*/ 1 h 106"/>
              <a:gd name="T2" fmla="*/ 42 w 172"/>
              <a:gd name="T3" fmla="*/ 29 h 106"/>
              <a:gd name="T4" fmla="*/ 0 w 172"/>
              <a:gd name="T5" fmla="*/ 72 h 106"/>
              <a:gd name="T6" fmla="*/ 9 w 172"/>
              <a:gd name="T7" fmla="*/ 93 h 106"/>
              <a:gd name="T8" fmla="*/ 82 w 172"/>
              <a:gd name="T9" fmla="*/ 75 h 106"/>
              <a:gd name="T10" fmla="*/ 172 w 172"/>
              <a:gd name="T11" fmla="*/ 1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2" h="105">
                <a:moveTo>
                  <a:pt x="172" y="1"/>
                </a:moveTo>
                <a:cubicBezTo>
                  <a:pt x="106" y="0"/>
                  <a:pt x="64" y="17"/>
                  <a:pt x="42" y="29"/>
                </a:cubicBezTo>
                <a:cubicBezTo>
                  <a:pt x="25" y="38"/>
                  <a:pt x="0" y="51"/>
                  <a:pt x="0" y="72"/>
                </a:cubicBezTo>
                <a:cubicBezTo>
                  <a:pt x="0" y="79"/>
                  <a:pt x="3" y="88"/>
                  <a:pt x="9" y="93"/>
                </a:cubicBezTo>
                <a:cubicBezTo>
                  <a:pt x="26" y="106"/>
                  <a:pt x="59" y="88"/>
                  <a:pt x="82" y="75"/>
                </a:cubicBezTo>
                <a:cubicBezTo>
                  <a:pt x="106" y="62"/>
                  <a:pt x="139" y="40"/>
                  <a:pt x="172" y="1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" name="Freeform 7"/>
          <p:cNvSpPr/>
          <p:nvPr>
            <p:custDataLst>
              <p:tags r:id="rId63"/>
            </p:custDataLst>
          </p:nvPr>
        </p:nvSpPr>
        <p:spPr bwMode="auto">
          <a:xfrm rot="1800000">
            <a:off x="3695862" y="5187903"/>
            <a:ext cx="78558" cy="90765"/>
          </a:xfrm>
          <a:custGeom>
            <a:avLst/>
            <a:gdLst>
              <a:gd name="T0" fmla="*/ 135 w 135"/>
              <a:gd name="T1" fmla="*/ 0 h 156"/>
              <a:gd name="T2" fmla="*/ 28 w 135"/>
              <a:gd name="T3" fmla="*/ 80 h 156"/>
              <a:gd name="T4" fmla="*/ 8 w 135"/>
              <a:gd name="T5" fmla="*/ 137 h 156"/>
              <a:gd name="T6" fmla="*/ 26 w 135"/>
              <a:gd name="T7" fmla="*/ 152 h 156"/>
              <a:gd name="T8" fmla="*/ 84 w 135"/>
              <a:gd name="T9" fmla="*/ 105 h 156"/>
              <a:gd name="T10" fmla="*/ 135 w 135"/>
              <a:gd name="T11" fmla="*/ 0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5" h="156">
                <a:moveTo>
                  <a:pt x="135" y="0"/>
                </a:moveTo>
                <a:cubicBezTo>
                  <a:pt x="74" y="27"/>
                  <a:pt x="43" y="60"/>
                  <a:pt x="28" y="80"/>
                </a:cubicBezTo>
                <a:cubicBezTo>
                  <a:pt x="17" y="95"/>
                  <a:pt x="0" y="118"/>
                  <a:pt x="8" y="137"/>
                </a:cubicBezTo>
                <a:cubicBezTo>
                  <a:pt x="11" y="143"/>
                  <a:pt x="17" y="150"/>
                  <a:pt x="26" y="152"/>
                </a:cubicBezTo>
                <a:cubicBezTo>
                  <a:pt x="46" y="156"/>
                  <a:pt x="69" y="127"/>
                  <a:pt x="84" y="105"/>
                </a:cubicBezTo>
                <a:cubicBezTo>
                  <a:pt x="100" y="83"/>
                  <a:pt x="121" y="49"/>
                  <a:pt x="135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" name="Freeform 8"/>
          <p:cNvSpPr/>
          <p:nvPr>
            <p:custDataLst>
              <p:tags r:id="rId64"/>
            </p:custDataLst>
          </p:nvPr>
        </p:nvSpPr>
        <p:spPr bwMode="auto">
          <a:xfrm rot="1800000">
            <a:off x="3726723" y="5196002"/>
            <a:ext cx="46710" cy="107750"/>
          </a:xfrm>
          <a:custGeom>
            <a:avLst/>
            <a:gdLst>
              <a:gd name="T0" fmla="*/ 72 w 80"/>
              <a:gd name="T1" fmla="*/ 0 h 186"/>
              <a:gd name="T2" fmla="*/ 9 w 80"/>
              <a:gd name="T3" fmla="*/ 118 h 186"/>
              <a:gd name="T4" fmla="*/ 15 w 80"/>
              <a:gd name="T5" fmla="*/ 177 h 186"/>
              <a:gd name="T6" fmla="*/ 37 w 80"/>
              <a:gd name="T7" fmla="*/ 184 h 186"/>
              <a:gd name="T8" fmla="*/ 71 w 80"/>
              <a:gd name="T9" fmla="*/ 116 h 186"/>
              <a:gd name="T10" fmla="*/ 72 w 80"/>
              <a:gd name="T11" fmla="*/ 0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0" h="186">
                <a:moveTo>
                  <a:pt x="72" y="0"/>
                </a:moveTo>
                <a:cubicBezTo>
                  <a:pt x="28" y="50"/>
                  <a:pt x="15" y="93"/>
                  <a:pt x="9" y="118"/>
                </a:cubicBezTo>
                <a:cubicBezTo>
                  <a:pt x="5" y="136"/>
                  <a:pt x="0" y="164"/>
                  <a:pt x="15" y="177"/>
                </a:cubicBezTo>
                <a:cubicBezTo>
                  <a:pt x="20" y="182"/>
                  <a:pt x="29" y="186"/>
                  <a:pt x="37" y="184"/>
                </a:cubicBezTo>
                <a:cubicBezTo>
                  <a:pt x="58" y="179"/>
                  <a:pt x="65" y="143"/>
                  <a:pt x="71" y="116"/>
                </a:cubicBezTo>
                <a:cubicBezTo>
                  <a:pt x="76" y="90"/>
                  <a:pt x="80" y="50"/>
                  <a:pt x="72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5" name="Freeform 9"/>
          <p:cNvSpPr/>
          <p:nvPr>
            <p:custDataLst>
              <p:tags r:id="rId65"/>
            </p:custDataLst>
          </p:nvPr>
        </p:nvSpPr>
        <p:spPr bwMode="auto">
          <a:xfrm rot="1800000">
            <a:off x="3720345" y="5189232"/>
            <a:ext cx="72188" cy="44056"/>
          </a:xfrm>
          <a:custGeom>
            <a:avLst/>
            <a:gdLst>
              <a:gd name="T0" fmla="*/ 124 w 124"/>
              <a:gd name="T1" fmla="*/ 1 h 76"/>
              <a:gd name="T2" fmla="*/ 30 w 124"/>
              <a:gd name="T3" fmla="*/ 21 h 76"/>
              <a:gd name="T4" fmla="*/ 0 w 124"/>
              <a:gd name="T5" fmla="*/ 52 h 76"/>
              <a:gd name="T6" fmla="*/ 7 w 124"/>
              <a:gd name="T7" fmla="*/ 67 h 76"/>
              <a:gd name="T8" fmla="*/ 60 w 124"/>
              <a:gd name="T9" fmla="*/ 54 h 76"/>
              <a:gd name="T10" fmla="*/ 124 w 124"/>
              <a:gd name="T11" fmla="*/ 1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4" h="76">
                <a:moveTo>
                  <a:pt x="124" y="1"/>
                </a:moveTo>
                <a:cubicBezTo>
                  <a:pt x="76" y="0"/>
                  <a:pt x="46" y="13"/>
                  <a:pt x="30" y="21"/>
                </a:cubicBezTo>
                <a:cubicBezTo>
                  <a:pt x="19" y="28"/>
                  <a:pt x="1" y="38"/>
                  <a:pt x="0" y="52"/>
                </a:cubicBezTo>
                <a:cubicBezTo>
                  <a:pt x="0" y="57"/>
                  <a:pt x="2" y="64"/>
                  <a:pt x="7" y="67"/>
                </a:cubicBezTo>
                <a:cubicBezTo>
                  <a:pt x="19" y="76"/>
                  <a:pt x="43" y="64"/>
                  <a:pt x="60" y="54"/>
                </a:cubicBezTo>
                <a:cubicBezTo>
                  <a:pt x="76" y="45"/>
                  <a:pt x="100" y="29"/>
                  <a:pt x="124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6" name="Freeform 10"/>
          <p:cNvSpPr/>
          <p:nvPr>
            <p:custDataLst>
              <p:tags r:id="rId66"/>
            </p:custDataLst>
          </p:nvPr>
        </p:nvSpPr>
        <p:spPr bwMode="auto">
          <a:xfrm rot="1800000">
            <a:off x="3729195" y="5194257"/>
            <a:ext cx="55733" cy="64756"/>
          </a:xfrm>
          <a:custGeom>
            <a:avLst/>
            <a:gdLst>
              <a:gd name="T0" fmla="*/ 96 w 96"/>
              <a:gd name="T1" fmla="*/ 0 h 112"/>
              <a:gd name="T2" fmla="*/ 20 w 96"/>
              <a:gd name="T3" fmla="*/ 58 h 112"/>
              <a:gd name="T4" fmla="*/ 5 w 96"/>
              <a:gd name="T5" fmla="*/ 98 h 112"/>
              <a:gd name="T6" fmla="*/ 18 w 96"/>
              <a:gd name="T7" fmla="*/ 109 h 112"/>
              <a:gd name="T8" fmla="*/ 60 w 96"/>
              <a:gd name="T9" fmla="*/ 75 h 112"/>
              <a:gd name="T10" fmla="*/ 96 w 96"/>
              <a:gd name="T11" fmla="*/ 0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6" h="112">
                <a:moveTo>
                  <a:pt x="96" y="0"/>
                </a:moveTo>
                <a:cubicBezTo>
                  <a:pt x="53" y="19"/>
                  <a:pt x="31" y="43"/>
                  <a:pt x="20" y="58"/>
                </a:cubicBezTo>
                <a:cubicBezTo>
                  <a:pt x="12" y="69"/>
                  <a:pt x="0" y="85"/>
                  <a:pt x="5" y="98"/>
                </a:cubicBezTo>
                <a:cubicBezTo>
                  <a:pt x="7" y="103"/>
                  <a:pt x="12" y="108"/>
                  <a:pt x="18" y="109"/>
                </a:cubicBezTo>
                <a:cubicBezTo>
                  <a:pt x="33" y="112"/>
                  <a:pt x="49" y="91"/>
                  <a:pt x="60" y="75"/>
                </a:cubicBezTo>
                <a:cubicBezTo>
                  <a:pt x="71" y="60"/>
                  <a:pt x="86" y="35"/>
                  <a:pt x="9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7" name="Freeform 11"/>
          <p:cNvSpPr/>
          <p:nvPr>
            <p:custDataLst>
              <p:tags r:id="rId67"/>
            </p:custDataLst>
          </p:nvPr>
        </p:nvSpPr>
        <p:spPr bwMode="auto">
          <a:xfrm rot="1800000">
            <a:off x="3750824" y="5199456"/>
            <a:ext cx="33440" cy="77495"/>
          </a:xfrm>
          <a:custGeom>
            <a:avLst/>
            <a:gdLst>
              <a:gd name="T0" fmla="*/ 52 w 58"/>
              <a:gd name="T1" fmla="*/ 0 h 133"/>
              <a:gd name="T2" fmla="*/ 7 w 58"/>
              <a:gd name="T3" fmla="*/ 85 h 133"/>
              <a:gd name="T4" fmla="*/ 11 w 58"/>
              <a:gd name="T5" fmla="*/ 127 h 133"/>
              <a:gd name="T6" fmla="*/ 27 w 58"/>
              <a:gd name="T7" fmla="*/ 132 h 133"/>
              <a:gd name="T8" fmla="*/ 51 w 58"/>
              <a:gd name="T9" fmla="*/ 84 h 133"/>
              <a:gd name="T10" fmla="*/ 52 w 58"/>
              <a:gd name="T11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7" h="133">
                <a:moveTo>
                  <a:pt x="52" y="0"/>
                </a:moveTo>
                <a:cubicBezTo>
                  <a:pt x="21" y="36"/>
                  <a:pt x="11" y="67"/>
                  <a:pt x="7" y="85"/>
                </a:cubicBezTo>
                <a:cubicBezTo>
                  <a:pt x="4" y="98"/>
                  <a:pt x="0" y="118"/>
                  <a:pt x="11" y="127"/>
                </a:cubicBezTo>
                <a:cubicBezTo>
                  <a:pt x="15" y="131"/>
                  <a:pt x="21" y="133"/>
                  <a:pt x="27" y="132"/>
                </a:cubicBezTo>
                <a:cubicBezTo>
                  <a:pt x="42" y="129"/>
                  <a:pt x="47" y="102"/>
                  <a:pt x="51" y="84"/>
                </a:cubicBezTo>
                <a:cubicBezTo>
                  <a:pt x="55" y="65"/>
                  <a:pt x="58" y="36"/>
                  <a:pt x="5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" name="Freeform 12"/>
          <p:cNvSpPr/>
          <p:nvPr>
            <p:custDataLst>
              <p:tags r:id="rId68"/>
            </p:custDataLst>
          </p:nvPr>
        </p:nvSpPr>
        <p:spPr bwMode="auto">
          <a:xfrm rot="1800000">
            <a:off x="3760544" y="5191919"/>
            <a:ext cx="49364" cy="46179"/>
          </a:xfrm>
          <a:custGeom>
            <a:avLst/>
            <a:gdLst>
              <a:gd name="T0" fmla="*/ 9 w 85"/>
              <a:gd name="T1" fmla="*/ 25 h 79"/>
              <a:gd name="T2" fmla="*/ 3 w 85"/>
              <a:gd name="T3" fmla="*/ 40 h 79"/>
              <a:gd name="T4" fmla="*/ 30 w 85"/>
              <a:gd name="T5" fmla="*/ 38 h 79"/>
              <a:gd name="T6" fmla="*/ 23 w 85"/>
              <a:gd name="T7" fmla="*/ 60 h 79"/>
              <a:gd name="T8" fmla="*/ 47 w 85"/>
              <a:gd name="T9" fmla="*/ 53 h 79"/>
              <a:gd name="T10" fmla="*/ 47 w 85"/>
              <a:gd name="T11" fmla="*/ 76 h 79"/>
              <a:gd name="T12" fmla="*/ 65 w 85"/>
              <a:gd name="T13" fmla="*/ 70 h 79"/>
              <a:gd name="T14" fmla="*/ 75 w 85"/>
              <a:gd name="T15" fmla="*/ 14 h 79"/>
              <a:gd name="T16" fmla="*/ 9 w 85"/>
              <a:gd name="T17" fmla="*/ 25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5" h="79">
                <a:moveTo>
                  <a:pt x="9" y="25"/>
                </a:moveTo>
                <a:cubicBezTo>
                  <a:pt x="8" y="26"/>
                  <a:pt x="0" y="35"/>
                  <a:pt x="3" y="40"/>
                </a:cubicBezTo>
                <a:cubicBezTo>
                  <a:pt x="6" y="44"/>
                  <a:pt x="17" y="44"/>
                  <a:pt x="30" y="38"/>
                </a:cubicBezTo>
                <a:cubicBezTo>
                  <a:pt x="22" y="47"/>
                  <a:pt x="20" y="57"/>
                  <a:pt x="23" y="60"/>
                </a:cubicBezTo>
                <a:cubicBezTo>
                  <a:pt x="26" y="63"/>
                  <a:pt x="37" y="62"/>
                  <a:pt x="47" y="53"/>
                </a:cubicBezTo>
                <a:cubicBezTo>
                  <a:pt x="39" y="62"/>
                  <a:pt x="41" y="73"/>
                  <a:pt x="47" y="76"/>
                </a:cubicBezTo>
                <a:cubicBezTo>
                  <a:pt x="51" y="79"/>
                  <a:pt x="59" y="77"/>
                  <a:pt x="65" y="70"/>
                </a:cubicBezTo>
                <a:cubicBezTo>
                  <a:pt x="83" y="51"/>
                  <a:pt x="85" y="25"/>
                  <a:pt x="75" y="14"/>
                </a:cubicBezTo>
                <a:cubicBezTo>
                  <a:pt x="63" y="0"/>
                  <a:pt x="31" y="0"/>
                  <a:pt x="9" y="25"/>
                </a:cubicBezTo>
                <a:close/>
              </a:path>
            </a:pathLst>
          </a:custGeom>
          <a:solidFill>
            <a:srgbClr val="DAED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" name="Freeform 13"/>
          <p:cNvSpPr/>
          <p:nvPr>
            <p:custDataLst>
              <p:tags r:id="rId69"/>
            </p:custDataLst>
          </p:nvPr>
        </p:nvSpPr>
        <p:spPr bwMode="auto">
          <a:xfrm rot="1800000">
            <a:off x="3779285" y="5197187"/>
            <a:ext cx="31848" cy="31847"/>
          </a:xfrm>
          <a:custGeom>
            <a:avLst/>
            <a:gdLst>
              <a:gd name="T0" fmla="*/ 45 w 55"/>
              <a:gd name="T1" fmla="*/ 47 h 55"/>
              <a:gd name="T2" fmla="*/ 47 w 55"/>
              <a:gd name="T3" fmla="*/ 55 h 55"/>
              <a:gd name="T4" fmla="*/ 47 w 55"/>
              <a:gd name="T5" fmla="*/ 13 h 55"/>
              <a:gd name="T6" fmla="*/ 0 w 55"/>
              <a:gd name="T7" fmla="*/ 9 h 55"/>
              <a:gd name="T8" fmla="*/ 45 w 55"/>
              <a:gd name="T9" fmla="*/ 47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" h="55">
                <a:moveTo>
                  <a:pt x="45" y="47"/>
                </a:moveTo>
                <a:cubicBezTo>
                  <a:pt x="46" y="49"/>
                  <a:pt x="47" y="52"/>
                  <a:pt x="47" y="55"/>
                </a:cubicBezTo>
                <a:cubicBezTo>
                  <a:pt x="55" y="39"/>
                  <a:pt x="54" y="22"/>
                  <a:pt x="47" y="13"/>
                </a:cubicBezTo>
                <a:cubicBezTo>
                  <a:pt x="38" y="3"/>
                  <a:pt x="18" y="0"/>
                  <a:pt x="0" y="9"/>
                </a:cubicBezTo>
                <a:cubicBezTo>
                  <a:pt x="20" y="15"/>
                  <a:pt x="38" y="27"/>
                  <a:pt x="45" y="47"/>
                </a:cubicBezTo>
                <a:close/>
              </a:path>
            </a:pathLst>
          </a:custGeom>
          <a:solidFill>
            <a:srgbClr val="C4E3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0" name="Freeform 14"/>
          <p:cNvSpPr/>
          <p:nvPr>
            <p:custDataLst>
              <p:tags r:id="rId70"/>
            </p:custDataLst>
          </p:nvPr>
        </p:nvSpPr>
        <p:spPr bwMode="auto">
          <a:xfrm rot="1800000">
            <a:off x="3762709" y="5148912"/>
            <a:ext cx="110936" cy="28663"/>
          </a:xfrm>
          <a:custGeom>
            <a:avLst/>
            <a:gdLst>
              <a:gd name="T0" fmla="*/ 0 w 192"/>
              <a:gd name="T1" fmla="*/ 42 h 50"/>
              <a:gd name="T2" fmla="*/ 86 w 192"/>
              <a:gd name="T3" fmla="*/ 5 h 50"/>
              <a:gd name="T4" fmla="*/ 192 w 192"/>
              <a:gd name="T5" fmla="*/ 35 h 50"/>
              <a:gd name="T6" fmla="*/ 153 w 192"/>
              <a:gd name="T7" fmla="*/ 48 h 50"/>
              <a:gd name="T8" fmla="*/ 88 w 192"/>
              <a:gd name="T9" fmla="*/ 35 h 50"/>
              <a:gd name="T10" fmla="*/ 0 w 192"/>
              <a:gd name="T11" fmla="*/ 42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2" h="50">
                <a:moveTo>
                  <a:pt x="0" y="42"/>
                </a:moveTo>
                <a:cubicBezTo>
                  <a:pt x="11" y="32"/>
                  <a:pt x="41" y="10"/>
                  <a:pt x="86" y="5"/>
                </a:cubicBezTo>
                <a:cubicBezTo>
                  <a:pt x="142" y="0"/>
                  <a:pt x="182" y="27"/>
                  <a:pt x="192" y="35"/>
                </a:cubicBezTo>
                <a:cubicBezTo>
                  <a:pt x="184" y="40"/>
                  <a:pt x="170" y="46"/>
                  <a:pt x="153" y="48"/>
                </a:cubicBezTo>
                <a:cubicBezTo>
                  <a:pt x="126" y="50"/>
                  <a:pt x="109" y="40"/>
                  <a:pt x="88" y="35"/>
                </a:cubicBezTo>
                <a:cubicBezTo>
                  <a:pt x="69" y="30"/>
                  <a:pt x="40" y="28"/>
                  <a:pt x="0" y="42"/>
                </a:cubicBezTo>
                <a:close/>
              </a:path>
            </a:pathLst>
          </a:custGeom>
          <a:solidFill>
            <a:srgbClr val="C4E3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1" name="Freeform 15"/>
          <p:cNvSpPr/>
          <p:nvPr>
            <p:custDataLst>
              <p:tags r:id="rId71"/>
            </p:custDataLst>
          </p:nvPr>
        </p:nvSpPr>
        <p:spPr bwMode="auto">
          <a:xfrm rot="1800000">
            <a:off x="4001527" y="5175175"/>
            <a:ext cx="30786" cy="89173"/>
          </a:xfrm>
          <a:custGeom>
            <a:avLst/>
            <a:gdLst>
              <a:gd name="T0" fmla="*/ 6 w 53"/>
              <a:gd name="T1" fmla="*/ 0 h 154"/>
              <a:gd name="T2" fmla="*/ 49 w 53"/>
              <a:gd name="T3" fmla="*/ 92 h 154"/>
              <a:gd name="T4" fmla="*/ 14 w 53"/>
              <a:gd name="T5" fmla="*/ 154 h 154"/>
              <a:gd name="T6" fmla="*/ 20 w 53"/>
              <a:gd name="T7" fmla="*/ 107 h 154"/>
              <a:gd name="T8" fmla="*/ 2 w 53"/>
              <a:gd name="T9" fmla="*/ 41 h 154"/>
              <a:gd name="T10" fmla="*/ 6 w 53"/>
              <a:gd name="T11" fmla="*/ 0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2" h="154">
                <a:moveTo>
                  <a:pt x="6" y="0"/>
                </a:moveTo>
                <a:cubicBezTo>
                  <a:pt x="36" y="22"/>
                  <a:pt x="53" y="57"/>
                  <a:pt x="49" y="92"/>
                </a:cubicBezTo>
                <a:cubicBezTo>
                  <a:pt x="45" y="128"/>
                  <a:pt x="20" y="149"/>
                  <a:pt x="14" y="154"/>
                </a:cubicBezTo>
                <a:cubicBezTo>
                  <a:pt x="21" y="134"/>
                  <a:pt x="21" y="118"/>
                  <a:pt x="20" y="107"/>
                </a:cubicBezTo>
                <a:cubicBezTo>
                  <a:pt x="17" y="81"/>
                  <a:pt x="5" y="69"/>
                  <a:pt x="2" y="41"/>
                </a:cubicBezTo>
                <a:cubicBezTo>
                  <a:pt x="0" y="24"/>
                  <a:pt x="3" y="9"/>
                  <a:pt x="6" y="0"/>
                </a:cubicBezTo>
                <a:close/>
              </a:path>
            </a:pathLst>
          </a:custGeom>
          <a:solidFill>
            <a:srgbClr val="C4E3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" name="Freeform 16"/>
          <p:cNvSpPr/>
          <p:nvPr>
            <p:custDataLst>
              <p:tags r:id="rId72"/>
            </p:custDataLst>
          </p:nvPr>
        </p:nvSpPr>
        <p:spPr bwMode="auto">
          <a:xfrm rot="1800000">
            <a:off x="3914986" y="5138489"/>
            <a:ext cx="244696" cy="56795"/>
          </a:xfrm>
          <a:custGeom>
            <a:avLst/>
            <a:gdLst>
              <a:gd name="T0" fmla="*/ 0 w 422"/>
              <a:gd name="T1" fmla="*/ 72 h 98"/>
              <a:gd name="T2" fmla="*/ 2 w 422"/>
              <a:gd name="T3" fmla="*/ 57 h 98"/>
              <a:gd name="T4" fmla="*/ 72 w 422"/>
              <a:gd name="T5" fmla="*/ 68 h 98"/>
              <a:gd name="T6" fmla="*/ 419 w 422"/>
              <a:gd name="T7" fmla="*/ 0 h 98"/>
              <a:gd name="T8" fmla="*/ 422 w 422"/>
              <a:gd name="T9" fmla="*/ 18 h 98"/>
              <a:gd name="T10" fmla="*/ 60 w 422"/>
              <a:gd name="T11" fmla="*/ 82 h 98"/>
              <a:gd name="T12" fmla="*/ 0 w 422"/>
              <a:gd name="T13" fmla="*/ 72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2" h="98">
                <a:moveTo>
                  <a:pt x="0" y="72"/>
                </a:moveTo>
                <a:cubicBezTo>
                  <a:pt x="1" y="67"/>
                  <a:pt x="2" y="62"/>
                  <a:pt x="2" y="57"/>
                </a:cubicBezTo>
                <a:cubicBezTo>
                  <a:pt x="24" y="62"/>
                  <a:pt x="47" y="65"/>
                  <a:pt x="72" y="68"/>
                </a:cubicBezTo>
                <a:cubicBezTo>
                  <a:pt x="217" y="82"/>
                  <a:pt x="340" y="39"/>
                  <a:pt x="419" y="0"/>
                </a:cubicBezTo>
                <a:cubicBezTo>
                  <a:pt x="420" y="6"/>
                  <a:pt x="421" y="12"/>
                  <a:pt x="422" y="18"/>
                </a:cubicBezTo>
                <a:cubicBezTo>
                  <a:pt x="334" y="59"/>
                  <a:pt x="207" y="98"/>
                  <a:pt x="60" y="82"/>
                </a:cubicBezTo>
                <a:cubicBezTo>
                  <a:pt x="39" y="79"/>
                  <a:pt x="19" y="76"/>
                  <a:pt x="0" y="72"/>
                </a:cubicBezTo>
                <a:close/>
              </a:path>
            </a:pathLst>
          </a:custGeom>
          <a:solidFill>
            <a:srgbClr val="C4E3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3" name="Freeform 17"/>
          <p:cNvSpPr/>
          <p:nvPr>
            <p:custDataLst>
              <p:tags r:id="rId73"/>
            </p:custDataLst>
          </p:nvPr>
        </p:nvSpPr>
        <p:spPr bwMode="auto">
          <a:xfrm rot="1800000">
            <a:off x="3882532" y="5029933"/>
            <a:ext cx="64757" cy="66349"/>
          </a:xfrm>
          <a:custGeom>
            <a:avLst/>
            <a:gdLst>
              <a:gd name="T0" fmla="*/ 112 w 112"/>
              <a:gd name="T1" fmla="*/ 114 h 114"/>
              <a:gd name="T2" fmla="*/ 60 w 112"/>
              <a:gd name="T3" fmla="*/ 25 h 114"/>
              <a:gd name="T4" fmla="*/ 18 w 112"/>
              <a:gd name="T5" fmla="*/ 5 h 114"/>
              <a:gd name="T6" fmla="*/ 5 w 112"/>
              <a:gd name="T7" fmla="*/ 17 h 114"/>
              <a:gd name="T8" fmla="*/ 36 w 112"/>
              <a:gd name="T9" fmla="*/ 66 h 114"/>
              <a:gd name="T10" fmla="*/ 112 w 112"/>
              <a:gd name="T11" fmla="*/ 114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2" h="114">
                <a:moveTo>
                  <a:pt x="112" y="114"/>
                </a:moveTo>
                <a:cubicBezTo>
                  <a:pt x="97" y="65"/>
                  <a:pt x="74" y="38"/>
                  <a:pt x="60" y="25"/>
                </a:cubicBezTo>
                <a:cubicBezTo>
                  <a:pt x="49" y="15"/>
                  <a:pt x="33" y="0"/>
                  <a:pt x="18" y="5"/>
                </a:cubicBezTo>
                <a:cubicBezTo>
                  <a:pt x="13" y="7"/>
                  <a:pt x="7" y="11"/>
                  <a:pt x="5" y="17"/>
                </a:cubicBezTo>
                <a:cubicBezTo>
                  <a:pt x="0" y="33"/>
                  <a:pt x="21" y="52"/>
                  <a:pt x="36" y="66"/>
                </a:cubicBezTo>
                <a:cubicBezTo>
                  <a:pt x="51" y="80"/>
                  <a:pt x="76" y="99"/>
                  <a:pt x="112" y="11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4" name="Freeform 18"/>
          <p:cNvSpPr/>
          <p:nvPr>
            <p:custDataLst>
              <p:tags r:id="rId74"/>
            </p:custDataLst>
          </p:nvPr>
        </p:nvSpPr>
        <p:spPr bwMode="auto">
          <a:xfrm rot="1800000">
            <a:off x="3859758" y="5049944"/>
            <a:ext cx="80150" cy="41402"/>
          </a:xfrm>
          <a:custGeom>
            <a:avLst/>
            <a:gdLst>
              <a:gd name="T0" fmla="*/ 138 w 138"/>
              <a:gd name="T1" fmla="*/ 70 h 72"/>
              <a:gd name="T2" fmla="*/ 54 w 138"/>
              <a:gd name="T3" fmla="*/ 12 h 72"/>
              <a:gd name="T4" fmla="*/ 8 w 138"/>
              <a:gd name="T5" fmla="*/ 11 h 72"/>
              <a:gd name="T6" fmla="*/ 1 w 138"/>
              <a:gd name="T7" fmla="*/ 27 h 72"/>
              <a:gd name="T8" fmla="*/ 49 w 138"/>
              <a:gd name="T9" fmla="*/ 59 h 72"/>
              <a:gd name="T10" fmla="*/ 138 w 138"/>
              <a:gd name="T11" fmla="*/ 7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8" h="72">
                <a:moveTo>
                  <a:pt x="138" y="70"/>
                </a:moveTo>
                <a:cubicBezTo>
                  <a:pt x="104" y="32"/>
                  <a:pt x="72" y="18"/>
                  <a:pt x="54" y="12"/>
                </a:cubicBezTo>
                <a:cubicBezTo>
                  <a:pt x="40" y="7"/>
                  <a:pt x="19" y="0"/>
                  <a:pt x="8" y="11"/>
                </a:cubicBezTo>
                <a:cubicBezTo>
                  <a:pt x="3" y="14"/>
                  <a:pt x="0" y="21"/>
                  <a:pt x="1" y="27"/>
                </a:cubicBezTo>
                <a:cubicBezTo>
                  <a:pt x="2" y="44"/>
                  <a:pt x="30" y="53"/>
                  <a:pt x="49" y="59"/>
                </a:cubicBezTo>
                <a:cubicBezTo>
                  <a:pt x="69" y="65"/>
                  <a:pt x="99" y="72"/>
                  <a:pt x="138" y="7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5" name="Freeform 19"/>
          <p:cNvSpPr/>
          <p:nvPr>
            <p:custDataLst>
              <p:tags r:id="rId75"/>
            </p:custDataLst>
          </p:nvPr>
        </p:nvSpPr>
        <p:spPr bwMode="auto">
          <a:xfrm rot="1800000">
            <a:off x="3845232" y="5075672"/>
            <a:ext cx="84396" cy="30786"/>
          </a:xfrm>
          <a:custGeom>
            <a:avLst/>
            <a:gdLst>
              <a:gd name="T0" fmla="*/ 146 w 146"/>
              <a:gd name="T1" fmla="*/ 19 h 53"/>
              <a:gd name="T2" fmla="*/ 44 w 146"/>
              <a:gd name="T3" fmla="*/ 2 h 53"/>
              <a:gd name="T4" fmla="*/ 2 w 146"/>
              <a:gd name="T5" fmla="*/ 21 h 53"/>
              <a:gd name="T6" fmla="*/ 3 w 146"/>
              <a:gd name="T7" fmla="*/ 39 h 53"/>
              <a:gd name="T8" fmla="*/ 60 w 146"/>
              <a:gd name="T9" fmla="*/ 47 h 53"/>
              <a:gd name="T10" fmla="*/ 146 w 146"/>
              <a:gd name="T11" fmla="*/ 19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6" h="52">
                <a:moveTo>
                  <a:pt x="146" y="19"/>
                </a:moveTo>
                <a:cubicBezTo>
                  <a:pt x="99" y="0"/>
                  <a:pt x="63" y="0"/>
                  <a:pt x="44" y="2"/>
                </a:cubicBezTo>
                <a:cubicBezTo>
                  <a:pt x="30" y="4"/>
                  <a:pt x="8" y="6"/>
                  <a:pt x="2" y="21"/>
                </a:cubicBezTo>
                <a:cubicBezTo>
                  <a:pt x="0" y="26"/>
                  <a:pt x="0" y="33"/>
                  <a:pt x="3" y="39"/>
                </a:cubicBezTo>
                <a:cubicBezTo>
                  <a:pt x="11" y="53"/>
                  <a:pt x="40" y="49"/>
                  <a:pt x="60" y="47"/>
                </a:cubicBezTo>
                <a:cubicBezTo>
                  <a:pt x="81" y="44"/>
                  <a:pt x="111" y="37"/>
                  <a:pt x="146" y="19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6" name="Freeform 20"/>
          <p:cNvSpPr/>
          <p:nvPr>
            <p:custDataLst>
              <p:tags r:id="rId76"/>
            </p:custDataLst>
          </p:nvPr>
        </p:nvSpPr>
        <p:spPr bwMode="auto">
          <a:xfrm rot="1800000">
            <a:off x="3896616" y="5056465"/>
            <a:ext cx="46710" cy="46710"/>
          </a:xfrm>
          <a:custGeom>
            <a:avLst/>
            <a:gdLst>
              <a:gd name="T0" fmla="*/ 80 w 80"/>
              <a:gd name="T1" fmla="*/ 81 h 81"/>
              <a:gd name="T2" fmla="*/ 42 w 80"/>
              <a:gd name="T3" fmla="*/ 18 h 81"/>
              <a:gd name="T4" fmla="*/ 13 w 80"/>
              <a:gd name="T5" fmla="*/ 3 h 81"/>
              <a:gd name="T6" fmla="*/ 3 w 80"/>
              <a:gd name="T7" fmla="*/ 12 h 81"/>
              <a:gd name="T8" fmla="*/ 26 w 80"/>
              <a:gd name="T9" fmla="*/ 47 h 81"/>
              <a:gd name="T10" fmla="*/ 80 w 80"/>
              <a:gd name="T11" fmla="*/ 8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0" h="81">
                <a:moveTo>
                  <a:pt x="80" y="81"/>
                </a:moveTo>
                <a:cubicBezTo>
                  <a:pt x="69" y="46"/>
                  <a:pt x="52" y="27"/>
                  <a:pt x="42" y="18"/>
                </a:cubicBezTo>
                <a:cubicBezTo>
                  <a:pt x="35" y="10"/>
                  <a:pt x="23" y="0"/>
                  <a:pt x="13" y="3"/>
                </a:cubicBezTo>
                <a:cubicBezTo>
                  <a:pt x="9" y="4"/>
                  <a:pt x="5" y="7"/>
                  <a:pt x="3" y="12"/>
                </a:cubicBezTo>
                <a:cubicBezTo>
                  <a:pt x="0" y="23"/>
                  <a:pt x="15" y="37"/>
                  <a:pt x="26" y="47"/>
                </a:cubicBezTo>
                <a:cubicBezTo>
                  <a:pt x="36" y="57"/>
                  <a:pt x="54" y="70"/>
                  <a:pt x="80" y="8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7" name="Freeform 21"/>
          <p:cNvSpPr/>
          <p:nvPr>
            <p:custDataLst>
              <p:tags r:id="rId77"/>
            </p:custDataLst>
          </p:nvPr>
        </p:nvSpPr>
        <p:spPr bwMode="auto">
          <a:xfrm rot="1800000">
            <a:off x="3880254" y="5070374"/>
            <a:ext cx="57857" cy="29724"/>
          </a:xfrm>
          <a:custGeom>
            <a:avLst/>
            <a:gdLst>
              <a:gd name="T0" fmla="*/ 99 w 99"/>
              <a:gd name="T1" fmla="*/ 50 h 51"/>
              <a:gd name="T2" fmla="*/ 38 w 99"/>
              <a:gd name="T3" fmla="*/ 8 h 51"/>
              <a:gd name="T4" fmla="*/ 5 w 99"/>
              <a:gd name="T5" fmla="*/ 7 h 51"/>
              <a:gd name="T6" fmla="*/ 0 w 99"/>
              <a:gd name="T7" fmla="*/ 19 h 51"/>
              <a:gd name="T8" fmla="*/ 35 w 99"/>
              <a:gd name="T9" fmla="*/ 42 h 51"/>
              <a:gd name="T10" fmla="*/ 99 w 99"/>
              <a:gd name="T11" fmla="*/ 5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9" h="51">
                <a:moveTo>
                  <a:pt x="99" y="50"/>
                </a:moveTo>
                <a:cubicBezTo>
                  <a:pt x="74" y="23"/>
                  <a:pt x="51" y="12"/>
                  <a:pt x="38" y="8"/>
                </a:cubicBezTo>
                <a:cubicBezTo>
                  <a:pt x="28" y="5"/>
                  <a:pt x="14" y="0"/>
                  <a:pt x="5" y="7"/>
                </a:cubicBezTo>
                <a:cubicBezTo>
                  <a:pt x="2" y="10"/>
                  <a:pt x="0" y="15"/>
                  <a:pt x="0" y="19"/>
                </a:cubicBezTo>
                <a:cubicBezTo>
                  <a:pt x="2" y="31"/>
                  <a:pt x="21" y="37"/>
                  <a:pt x="35" y="42"/>
                </a:cubicBezTo>
                <a:cubicBezTo>
                  <a:pt x="49" y="46"/>
                  <a:pt x="71" y="51"/>
                  <a:pt x="99" y="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8" name="Freeform 22"/>
          <p:cNvSpPr/>
          <p:nvPr>
            <p:custDataLst>
              <p:tags r:id="rId78"/>
            </p:custDataLst>
          </p:nvPr>
        </p:nvSpPr>
        <p:spPr bwMode="auto">
          <a:xfrm rot="1800000">
            <a:off x="3869710" y="5088534"/>
            <a:ext cx="61041" cy="22293"/>
          </a:xfrm>
          <a:custGeom>
            <a:avLst/>
            <a:gdLst>
              <a:gd name="T0" fmla="*/ 105 w 105"/>
              <a:gd name="T1" fmla="*/ 14 h 38"/>
              <a:gd name="T2" fmla="*/ 32 w 105"/>
              <a:gd name="T3" fmla="*/ 2 h 38"/>
              <a:gd name="T4" fmla="*/ 2 w 105"/>
              <a:gd name="T5" fmla="*/ 15 h 38"/>
              <a:gd name="T6" fmla="*/ 2 w 105"/>
              <a:gd name="T7" fmla="*/ 28 h 38"/>
              <a:gd name="T8" fmla="*/ 44 w 105"/>
              <a:gd name="T9" fmla="*/ 34 h 38"/>
              <a:gd name="T10" fmla="*/ 105 w 105"/>
              <a:gd name="T11" fmla="*/ 14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5" h="38">
                <a:moveTo>
                  <a:pt x="105" y="14"/>
                </a:moveTo>
                <a:cubicBezTo>
                  <a:pt x="71" y="0"/>
                  <a:pt x="46" y="0"/>
                  <a:pt x="32" y="2"/>
                </a:cubicBezTo>
                <a:cubicBezTo>
                  <a:pt x="22" y="3"/>
                  <a:pt x="6" y="5"/>
                  <a:pt x="2" y="15"/>
                </a:cubicBezTo>
                <a:cubicBezTo>
                  <a:pt x="0" y="19"/>
                  <a:pt x="0" y="24"/>
                  <a:pt x="2" y="28"/>
                </a:cubicBezTo>
                <a:cubicBezTo>
                  <a:pt x="8" y="38"/>
                  <a:pt x="29" y="36"/>
                  <a:pt x="44" y="34"/>
                </a:cubicBezTo>
                <a:cubicBezTo>
                  <a:pt x="58" y="32"/>
                  <a:pt x="80" y="27"/>
                  <a:pt x="105" y="1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9" name="Freeform 23"/>
          <p:cNvSpPr/>
          <p:nvPr>
            <p:custDataLst>
              <p:tags r:id="rId79"/>
            </p:custDataLst>
          </p:nvPr>
        </p:nvSpPr>
        <p:spPr bwMode="auto">
          <a:xfrm rot="1800000">
            <a:off x="3906329" y="5086044"/>
            <a:ext cx="34502" cy="37686"/>
          </a:xfrm>
          <a:custGeom>
            <a:avLst/>
            <a:gdLst>
              <a:gd name="T0" fmla="*/ 29 w 60"/>
              <a:gd name="T1" fmla="*/ 4 h 65"/>
              <a:gd name="T2" fmla="*/ 17 w 60"/>
              <a:gd name="T3" fmla="*/ 3 h 65"/>
              <a:gd name="T4" fmla="*/ 25 w 60"/>
              <a:gd name="T5" fmla="*/ 23 h 65"/>
              <a:gd name="T6" fmla="*/ 7 w 60"/>
              <a:gd name="T7" fmla="*/ 23 h 65"/>
              <a:gd name="T8" fmla="*/ 18 w 60"/>
              <a:gd name="T9" fmla="*/ 38 h 65"/>
              <a:gd name="T10" fmla="*/ 1 w 60"/>
              <a:gd name="T11" fmla="*/ 44 h 65"/>
              <a:gd name="T12" fmla="*/ 10 w 60"/>
              <a:gd name="T13" fmla="*/ 56 h 65"/>
              <a:gd name="T14" fmla="*/ 53 w 60"/>
              <a:gd name="T15" fmla="*/ 49 h 65"/>
              <a:gd name="T16" fmla="*/ 29 w 60"/>
              <a:gd name="T17" fmla="*/ 4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0" h="65">
                <a:moveTo>
                  <a:pt x="29" y="4"/>
                </a:moveTo>
                <a:cubicBezTo>
                  <a:pt x="28" y="3"/>
                  <a:pt x="19" y="0"/>
                  <a:pt x="17" y="3"/>
                </a:cubicBezTo>
                <a:cubicBezTo>
                  <a:pt x="14" y="6"/>
                  <a:pt x="17" y="14"/>
                  <a:pt x="25" y="23"/>
                </a:cubicBezTo>
                <a:cubicBezTo>
                  <a:pt x="16" y="19"/>
                  <a:pt x="9" y="20"/>
                  <a:pt x="7" y="23"/>
                </a:cubicBezTo>
                <a:cubicBezTo>
                  <a:pt x="5" y="26"/>
                  <a:pt x="9" y="33"/>
                  <a:pt x="18" y="38"/>
                </a:cubicBezTo>
                <a:cubicBezTo>
                  <a:pt x="10" y="35"/>
                  <a:pt x="2" y="39"/>
                  <a:pt x="1" y="44"/>
                </a:cubicBezTo>
                <a:cubicBezTo>
                  <a:pt x="0" y="48"/>
                  <a:pt x="3" y="53"/>
                  <a:pt x="10" y="56"/>
                </a:cubicBezTo>
                <a:cubicBezTo>
                  <a:pt x="28" y="65"/>
                  <a:pt x="47" y="60"/>
                  <a:pt x="53" y="49"/>
                </a:cubicBezTo>
                <a:cubicBezTo>
                  <a:pt x="60" y="37"/>
                  <a:pt x="53" y="13"/>
                  <a:pt x="29" y="4"/>
                </a:cubicBezTo>
                <a:close/>
              </a:path>
            </a:pathLst>
          </a:custGeom>
          <a:solidFill>
            <a:srgbClr val="DAED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0" name="Freeform 24"/>
          <p:cNvSpPr/>
          <p:nvPr>
            <p:custDataLst>
              <p:tags r:id="rId80"/>
            </p:custDataLst>
          </p:nvPr>
        </p:nvSpPr>
        <p:spPr bwMode="auto">
          <a:xfrm rot="1800000">
            <a:off x="3964090" y="5092097"/>
            <a:ext cx="49895" cy="63164"/>
          </a:xfrm>
          <a:custGeom>
            <a:avLst/>
            <a:gdLst>
              <a:gd name="T0" fmla="*/ 86 w 86"/>
              <a:gd name="T1" fmla="*/ 109 h 109"/>
              <a:gd name="T2" fmla="*/ 47 w 86"/>
              <a:gd name="T3" fmla="*/ 31 h 109"/>
              <a:gd name="T4" fmla="*/ 0 w 86"/>
              <a:gd name="T5" fmla="*/ 0 h 109"/>
              <a:gd name="T6" fmla="*/ 23 w 86"/>
              <a:gd name="T7" fmla="*/ 38 h 109"/>
              <a:gd name="T8" fmla="*/ 53 w 86"/>
              <a:gd name="T9" fmla="*/ 97 h 109"/>
              <a:gd name="T10" fmla="*/ 86 w 86"/>
              <a:gd name="T11" fmla="*/ 109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" h="109">
                <a:moveTo>
                  <a:pt x="86" y="109"/>
                </a:moveTo>
                <a:cubicBezTo>
                  <a:pt x="84" y="96"/>
                  <a:pt x="77" y="61"/>
                  <a:pt x="47" y="31"/>
                </a:cubicBezTo>
                <a:cubicBezTo>
                  <a:pt x="30" y="14"/>
                  <a:pt x="12" y="5"/>
                  <a:pt x="0" y="0"/>
                </a:cubicBezTo>
                <a:cubicBezTo>
                  <a:pt x="6" y="9"/>
                  <a:pt x="15" y="21"/>
                  <a:pt x="23" y="38"/>
                </a:cubicBezTo>
                <a:cubicBezTo>
                  <a:pt x="37" y="67"/>
                  <a:pt x="37" y="84"/>
                  <a:pt x="53" y="97"/>
                </a:cubicBezTo>
                <a:cubicBezTo>
                  <a:pt x="63" y="105"/>
                  <a:pt x="75" y="109"/>
                  <a:pt x="86" y="109"/>
                </a:cubicBezTo>
                <a:close/>
              </a:path>
            </a:pathLst>
          </a:custGeom>
          <a:solidFill>
            <a:srgbClr val="C4E3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1" name="Freeform 25"/>
          <p:cNvSpPr/>
          <p:nvPr>
            <p:custDataLst>
              <p:tags r:id="rId81"/>
            </p:custDataLst>
          </p:nvPr>
        </p:nvSpPr>
        <p:spPr bwMode="auto">
          <a:xfrm rot="1800000">
            <a:off x="3943379" y="5091859"/>
            <a:ext cx="188432" cy="180999"/>
          </a:xfrm>
          <a:custGeom>
            <a:avLst/>
            <a:gdLst>
              <a:gd name="T0" fmla="*/ 0 w 325"/>
              <a:gd name="T1" fmla="*/ 304 h 312"/>
              <a:gd name="T2" fmla="*/ 173 w 325"/>
              <a:gd name="T3" fmla="*/ 106 h 312"/>
              <a:gd name="T4" fmla="*/ 316 w 325"/>
              <a:gd name="T5" fmla="*/ 0 h 312"/>
              <a:gd name="T6" fmla="*/ 325 w 325"/>
              <a:gd name="T7" fmla="*/ 15 h 312"/>
              <a:gd name="T8" fmla="*/ 182 w 325"/>
              <a:gd name="T9" fmla="*/ 117 h 312"/>
              <a:gd name="T10" fmla="*/ 12 w 325"/>
              <a:gd name="T11" fmla="*/ 312 h 312"/>
              <a:gd name="T12" fmla="*/ 0 w 325"/>
              <a:gd name="T13" fmla="*/ 304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5" h="312">
                <a:moveTo>
                  <a:pt x="0" y="304"/>
                </a:moveTo>
                <a:cubicBezTo>
                  <a:pt x="39" y="246"/>
                  <a:pt x="95" y="175"/>
                  <a:pt x="173" y="106"/>
                </a:cubicBezTo>
                <a:cubicBezTo>
                  <a:pt x="223" y="61"/>
                  <a:pt x="272" y="27"/>
                  <a:pt x="316" y="0"/>
                </a:cubicBezTo>
                <a:cubicBezTo>
                  <a:pt x="319" y="5"/>
                  <a:pt x="322" y="10"/>
                  <a:pt x="325" y="15"/>
                </a:cubicBezTo>
                <a:cubicBezTo>
                  <a:pt x="282" y="40"/>
                  <a:pt x="233" y="73"/>
                  <a:pt x="182" y="117"/>
                </a:cubicBezTo>
                <a:cubicBezTo>
                  <a:pt x="103" y="185"/>
                  <a:pt x="49" y="256"/>
                  <a:pt x="12" y="312"/>
                </a:cubicBezTo>
                <a:cubicBezTo>
                  <a:pt x="8" y="310"/>
                  <a:pt x="4" y="307"/>
                  <a:pt x="0" y="304"/>
                </a:cubicBezTo>
                <a:close/>
              </a:path>
            </a:pathLst>
          </a:custGeom>
          <a:solidFill>
            <a:srgbClr val="C4E3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" name="Freeform 26"/>
          <p:cNvSpPr/>
          <p:nvPr>
            <p:custDataLst>
              <p:tags r:id="rId82"/>
            </p:custDataLst>
          </p:nvPr>
        </p:nvSpPr>
        <p:spPr bwMode="auto">
          <a:xfrm rot="1800000">
            <a:off x="3835544" y="5146478"/>
            <a:ext cx="152869" cy="144906"/>
          </a:xfrm>
          <a:custGeom>
            <a:avLst/>
            <a:gdLst>
              <a:gd name="T0" fmla="*/ 249 w 264"/>
              <a:gd name="T1" fmla="*/ 108 h 250"/>
              <a:gd name="T2" fmla="*/ 221 w 264"/>
              <a:gd name="T3" fmla="*/ 102 h 250"/>
              <a:gd name="T4" fmla="*/ 191 w 264"/>
              <a:gd name="T5" fmla="*/ 105 h 250"/>
              <a:gd name="T6" fmla="*/ 221 w 264"/>
              <a:gd name="T7" fmla="*/ 86 h 250"/>
              <a:gd name="T8" fmla="*/ 230 w 264"/>
              <a:gd name="T9" fmla="*/ 49 h 250"/>
              <a:gd name="T10" fmla="*/ 219 w 264"/>
              <a:gd name="T11" fmla="*/ 36 h 250"/>
              <a:gd name="T12" fmla="*/ 179 w 264"/>
              <a:gd name="T13" fmla="*/ 51 h 250"/>
              <a:gd name="T14" fmla="*/ 155 w 264"/>
              <a:gd name="T15" fmla="*/ 77 h 250"/>
              <a:gd name="T16" fmla="*/ 169 w 264"/>
              <a:gd name="T17" fmla="*/ 43 h 250"/>
              <a:gd name="T18" fmla="*/ 155 w 264"/>
              <a:gd name="T19" fmla="*/ 5 h 250"/>
              <a:gd name="T20" fmla="*/ 138 w 264"/>
              <a:gd name="T21" fmla="*/ 1 h 250"/>
              <a:gd name="T22" fmla="*/ 111 w 264"/>
              <a:gd name="T23" fmla="*/ 39 h 250"/>
              <a:gd name="T24" fmla="*/ 110 w 264"/>
              <a:gd name="T25" fmla="*/ 56 h 250"/>
              <a:gd name="T26" fmla="*/ 94 w 264"/>
              <a:gd name="T27" fmla="*/ 28 h 250"/>
              <a:gd name="T28" fmla="*/ 66 w 264"/>
              <a:gd name="T29" fmla="*/ 8 h 250"/>
              <a:gd name="T30" fmla="*/ 44 w 264"/>
              <a:gd name="T31" fmla="*/ 27 h 250"/>
              <a:gd name="T32" fmla="*/ 63 w 264"/>
              <a:gd name="T33" fmla="*/ 74 h 250"/>
              <a:gd name="T34" fmla="*/ 70 w 264"/>
              <a:gd name="T35" fmla="*/ 82 h 250"/>
              <a:gd name="T36" fmla="*/ 45 w 264"/>
              <a:gd name="T37" fmla="*/ 73 h 250"/>
              <a:gd name="T38" fmla="*/ 6 w 264"/>
              <a:gd name="T39" fmla="*/ 83 h 250"/>
              <a:gd name="T40" fmla="*/ 1 w 264"/>
              <a:gd name="T41" fmla="*/ 99 h 250"/>
              <a:gd name="T42" fmla="*/ 28 w 264"/>
              <a:gd name="T43" fmla="*/ 122 h 250"/>
              <a:gd name="T44" fmla="*/ 62 w 264"/>
              <a:gd name="T45" fmla="*/ 128 h 250"/>
              <a:gd name="T46" fmla="*/ 24 w 264"/>
              <a:gd name="T47" fmla="*/ 139 h 250"/>
              <a:gd name="T48" fmla="*/ 3 w 264"/>
              <a:gd name="T49" fmla="*/ 167 h 250"/>
              <a:gd name="T50" fmla="*/ 9 w 264"/>
              <a:gd name="T51" fmla="*/ 183 h 250"/>
              <a:gd name="T52" fmla="*/ 58 w 264"/>
              <a:gd name="T53" fmla="*/ 180 h 250"/>
              <a:gd name="T54" fmla="*/ 68 w 264"/>
              <a:gd name="T55" fmla="*/ 171 h 250"/>
              <a:gd name="T56" fmla="*/ 57 w 264"/>
              <a:gd name="T57" fmla="*/ 194 h 250"/>
              <a:gd name="T58" fmla="*/ 65 w 264"/>
              <a:gd name="T59" fmla="*/ 242 h 250"/>
              <a:gd name="T60" fmla="*/ 81 w 264"/>
              <a:gd name="T61" fmla="*/ 248 h 250"/>
              <a:gd name="T62" fmla="*/ 111 w 264"/>
              <a:gd name="T63" fmla="*/ 213 h 250"/>
              <a:gd name="T64" fmla="*/ 114 w 264"/>
              <a:gd name="T65" fmla="*/ 187 h 250"/>
              <a:gd name="T66" fmla="*/ 116 w 264"/>
              <a:gd name="T67" fmla="*/ 214 h 250"/>
              <a:gd name="T68" fmla="*/ 150 w 264"/>
              <a:gd name="T69" fmla="*/ 249 h 250"/>
              <a:gd name="T70" fmla="*/ 166 w 264"/>
              <a:gd name="T71" fmla="*/ 244 h 250"/>
              <a:gd name="T72" fmla="*/ 169 w 264"/>
              <a:gd name="T73" fmla="*/ 204 h 250"/>
              <a:gd name="T74" fmla="*/ 158 w 264"/>
              <a:gd name="T75" fmla="*/ 180 h 250"/>
              <a:gd name="T76" fmla="*/ 174 w 264"/>
              <a:gd name="T77" fmla="*/ 201 h 250"/>
              <a:gd name="T78" fmla="*/ 218 w 264"/>
              <a:gd name="T79" fmla="*/ 218 h 250"/>
              <a:gd name="T80" fmla="*/ 230 w 264"/>
              <a:gd name="T81" fmla="*/ 205 h 250"/>
              <a:gd name="T82" fmla="*/ 210 w 264"/>
              <a:gd name="T83" fmla="*/ 165 h 250"/>
              <a:gd name="T84" fmla="*/ 187 w 264"/>
              <a:gd name="T85" fmla="*/ 151 h 250"/>
              <a:gd name="T86" fmla="*/ 231 w 264"/>
              <a:gd name="T87" fmla="*/ 156 h 250"/>
              <a:gd name="T88" fmla="*/ 259 w 264"/>
              <a:gd name="T89" fmla="*/ 140 h 250"/>
              <a:gd name="T90" fmla="*/ 249 w 264"/>
              <a:gd name="T91" fmla="*/ 108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64" h="250">
                <a:moveTo>
                  <a:pt x="249" y="108"/>
                </a:moveTo>
                <a:cubicBezTo>
                  <a:pt x="242" y="102"/>
                  <a:pt x="233" y="102"/>
                  <a:pt x="221" y="102"/>
                </a:cubicBezTo>
                <a:cubicBezTo>
                  <a:pt x="204" y="102"/>
                  <a:pt x="191" y="107"/>
                  <a:pt x="191" y="105"/>
                </a:cubicBezTo>
                <a:cubicBezTo>
                  <a:pt x="190" y="104"/>
                  <a:pt x="209" y="102"/>
                  <a:pt x="221" y="86"/>
                </a:cubicBezTo>
                <a:cubicBezTo>
                  <a:pt x="224" y="83"/>
                  <a:pt x="237" y="66"/>
                  <a:pt x="230" y="49"/>
                </a:cubicBezTo>
                <a:cubicBezTo>
                  <a:pt x="229" y="47"/>
                  <a:pt x="226" y="40"/>
                  <a:pt x="219" y="36"/>
                </a:cubicBezTo>
                <a:cubicBezTo>
                  <a:pt x="206" y="31"/>
                  <a:pt x="191" y="43"/>
                  <a:pt x="179" y="51"/>
                </a:cubicBezTo>
                <a:cubicBezTo>
                  <a:pt x="173" y="56"/>
                  <a:pt x="164" y="64"/>
                  <a:pt x="155" y="77"/>
                </a:cubicBezTo>
                <a:cubicBezTo>
                  <a:pt x="159" y="72"/>
                  <a:pt x="168" y="60"/>
                  <a:pt x="169" y="43"/>
                </a:cubicBezTo>
                <a:cubicBezTo>
                  <a:pt x="169" y="38"/>
                  <a:pt x="170" y="14"/>
                  <a:pt x="155" y="5"/>
                </a:cubicBezTo>
                <a:cubicBezTo>
                  <a:pt x="153" y="3"/>
                  <a:pt x="147" y="0"/>
                  <a:pt x="138" y="1"/>
                </a:cubicBezTo>
                <a:cubicBezTo>
                  <a:pt x="118" y="4"/>
                  <a:pt x="111" y="36"/>
                  <a:pt x="111" y="39"/>
                </a:cubicBezTo>
                <a:cubicBezTo>
                  <a:pt x="109" y="46"/>
                  <a:pt x="109" y="52"/>
                  <a:pt x="110" y="56"/>
                </a:cubicBezTo>
                <a:cubicBezTo>
                  <a:pt x="107" y="50"/>
                  <a:pt x="103" y="39"/>
                  <a:pt x="94" y="28"/>
                </a:cubicBezTo>
                <a:cubicBezTo>
                  <a:pt x="86" y="18"/>
                  <a:pt x="78" y="8"/>
                  <a:pt x="66" y="8"/>
                </a:cubicBezTo>
                <a:cubicBezTo>
                  <a:pt x="56" y="9"/>
                  <a:pt x="47" y="18"/>
                  <a:pt x="44" y="27"/>
                </a:cubicBezTo>
                <a:cubicBezTo>
                  <a:pt x="39" y="44"/>
                  <a:pt x="53" y="64"/>
                  <a:pt x="63" y="74"/>
                </a:cubicBezTo>
                <a:cubicBezTo>
                  <a:pt x="66" y="77"/>
                  <a:pt x="71" y="81"/>
                  <a:pt x="70" y="82"/>
                </a:cubicBezTo>
                <a:cubicBezTo>
                  <a:pt x="69" y="83"/>
                  <a:pt x="59" y="75"/>
                  <a:pt x="45" y="73"/>
                </a:cubicBezTo>
                <a:cubicBezTo>
                  <a:pt x="41" y="73"/>
                  <a:pt x="17" y="69"/>
                  <a:pt x="6" y="83"/>
                </a:cubicBezTo>
                <a:cubicBezTo>
                  <a:pt x="5" y="84"/>
                  <a:pt x="0" y="91"/>
                  <a:pt x="1" y="99"/>
                </a:cubicBezTo>
                <a:cubicBezTo>
                  <a:pt x="3" y="112"/>
                  <a:pt x="18" y="118"/>
                  <a:pt x="28" y="122"/>
                </a:cubicBezTo>
                <a:cubicBezTo>
                  <a:pt x="34" y="125"/>
                  <a:pt x="46" y="129"/>
                  <a:pt x="62" y="128"/>
                </a:cubicBezTo>
                <a:cubicBezTo>
                  <a:pt x="54" y="128"/>
                  <a:pt x="39" y="129"/>
                  <a:pt x="24" y="139"/>
                </a:cubicBezTo>
                <a:cubicBezTo>
                  <a:pt x="17" y="144"/>
                  <a:pt x="3" y="153"/>
                  <a:pt x="3" y="167"/>
                </a:cubicBezTo>
                <a:cubicBezTo>
                  <a:pt x="3" y="168"/>
                  <a:pt x="3" y="176"/>
                  <a:pt x="9" y="183"/>
                </a:cubicBezTo>
                <a:cubicBezTo>
                  <a:pt x="20" y="194"/>
                  <a:pt x="44" y="190"/>
                  <a:pt x="58" y="180"/>
                </a:cubicBezTo>
                <a:cubicBezTo>
                  <a:pt x="63" y="176"/>
                  <a:pt x="67" y="171"/>
                  <a:pt x="68" y="171"/>
                </a:cubicBezTo>
                <a:cubicBezTo>
                  <a:pt x="69" y="172"/>
                  <a:pt x="61" y="181"/>
                  <a:pt x="57" y="194"/>
                </a:cubicBezTo>
                <a:cubicBezTo>
                  <a:pt x="53" y="208"/>
                  <a:pt x="52" y="230"/>
                  <a:pt x="65" y="242"/>
                </a:cubicBezTo>
                <a:cubicBezTo>
                  <a:pt x="67" y="243"/>
                  <a:pt x="73" y="249"/>
                  <a:pt x="81" y="248"/>
                </a:cubicBezTo>
                <a:cubicBezTo>
                  <a:pt x="99" y="248"/>
                  <a:pt x="110" y="216"/>
                  <a:pt x="111" y="213"/>
                </a:cubicBezTo>
                <a:cubicBezTo>
                  <a:pt x="114" y="202"/>
                  <a:pt x="114" y="193"/>
                  <a:pt x="114" y="187"/>
                </a:cubicBezTo>
                <a:cubicBezTo>
                  <a:pt x="113" y="194"/>
                  <a:pt x="113" y="204"/>
                  <a:pt x="116" y="214"/>
                </a:cubicBezTo>
                <a:cubicBezTo>
                  <a:pt x="117" y="216"/>
                  <a:pt x="128" y="247"/>
                  <a:pt x="150" y="249"/>
                </a:cubicBezTo>
                <a:cubicBezTo>
                  <a:pt x="152" y="249"/>
                  <a:pt x="160" y="250"/>
                  <a:pt x="166" y="244"/>
                </a:cubicBezTo>
                <a:cubicBezTo>
                  <a:pt x="178" y="234"/>
                  <a:pt x="172" y="213"/>
                  <a:pt x="169" y="204"/>
                </a:cubicBezTo>
                <a:cubicBezTo>
                  <a:pt x="166" y="193"/>
                  <a:pt x="161" y="185"/>
                  <a:pt x="158" y="180"/>
                </a:cubicBezTo>
                <a:cubicBezTo>
                  <a:pt x="161" y="185"/>
                  <a:pt x="166" y="194"/>
                  <a:pt x="174" y="201"/>
                </a:cubicBezTo>
                <a:cubicBezTo>
                  <a:pt x="179" y="206"/>
                  <a:pt x="201" y="225"/>
                  <a:pt x="218" y="218"/>
                </a:cubicBezTo>
                <a:cubicBezTo>
                  <a:pt x="219" y="217"/>
                  <a:pt x="227" y="213"/>
                  <a:pt x="230" y="205"/>
                </a:cubicBezTo>
                <a:cubicBezTo>
                  <a:pt x="236" y="188"/>
                  <a:pt x="214" y="169"/>
                  <a:pt x="210" y="165"/>
                </a:cubicBezTo>
                <a:cubicBezTo>
                  <a:pt x="199" y="155"/>
                  <a:pt x="186" y="152"/>
                  <a:pt x="187" y="151"/>
                </a:cubicBezTo>
                <a:cubicBezTo>
                  <a:pt x="187" y="149"/>
                  <a:pt x="207" y="160"/>
                  <a:pt x="231" y="156"/>
                </a:cubicBezTo>
                <a:cubicBezTo>
                  <a:pt x="239" y="154"/>
                  <a:pt x="254" y="152"/>
                  <a:pt x="259" y="140"/>
                </a:cubicBezTo>
                <a:cubicBezTo>
                  <a:pt x="264" y="129"/>
                  <a:pt x="258" y="115"/>
                  <a:pt x="249" y="108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" name="Freeform 27"/>
          <p:cNvSpPr/>
          <p:nvPr>
            <p:custDataLst>
              <p:tags r:id="rId83"/>
            </p:custDataLst>
          </p:nvPr>
        </p:nvSpPr>
        <p:spPr bwMode="auto">
          <a:xfrm rot="1800000">
            <a:off x="3859617" y="5166234"/>
            <a:ext cx="102443" cy="99788"/>
          </a:xfrm>
          <a:custGeom>
            <a:avLst/>
            <a:gdLst>
              <a:gd name="T0" fmla="*/ 174 w 176"/>
              <a:gd name="T1" fmla="*/ 84 h 172"/>
              <a:gd name="T2" fmla="*/ 131 w 176"/>
              <a:gd name="T3" fmla="*/ 75 h 172"/>
              <a:gd name="T4" fmla="*/ 158 w 176"/>
              <a:gd name="T5" fmla="*/ 42 h 172"/>
              <a:gd name="T6" fmla="*/ 152 w 176"/>
              <a:gd name="T7" fmla="*/ 32 h 172"/>
              <a:gd name="T8" fmla="*/ 112 w 176"/>
              <a:gd name="T9" fmla="*/ 46 h 172"/>
              <a:gd name="T10" fmla="*/ 106 w 176"/>
              <a:gd name="T11" fmla="*/ 4 h 172"/>
              <a:gd name="T12" fmla="*/ 95 w 176"/>
              <a:gd name="T13" fmla="*/ 2 h 172"/>
              <a:gd name="T14" fmla="*/ 77 w 176"/>
              <a:gd name="T15" fmla="*/ 47 h 172"/>
              <a:gd name="T16" fmla="*/ 43 w 176"/>
              <a:gd name="T17" fmla="*/ 7 h 172"/>
              <a:gd name="T18" fmla="*/ 33 w 176"/>
              <a:gd name="T19" fmla="*/ 12 h 172"/>
              <a:gd name="T20" fmla="*/ 47 w 176"/>
              <a:gd name="T21" fmla="*/ 58 h 172"/>
              <a:gd name="T22" fmla="*/ 4 w 176"/>
              <a:gd name="T23" fmla="*/ 59 h 172"/>
              <a:gd name="T24" fmla="*/ 0 w 176"/>
              <a:gd name="T25" fmla="*/ 70 h 172"/>
              <a:gd name="T26" fmla="*/ 34 w 176"/>
              <a:gd name="T27" fmla="*/ 90 h 172"/>
              <a:gd name="T28" fmla="*/ 4 w 176"/>
              <a:gd name="T29" fmla="*/ 118 h 172"/>
              <a:gd name="T30" fmla="*/ 9 w 176"/>
              <a:gd name="T31" fmla="*/ 129 h 172"/>
              <a:gd name="T32" fmla="*/ 54 w 176"/>
              <a:gd name="T33" fmla="*/ 115 h 172"/>
              <a:gd name="T34" fmla="*/ 38 w 176"/>
              <a:gd name="T35" fmla="*/ 160 h 172"/>
              <a:gd name="T36" fmla="*/ 55 w 176"/>
              <a:gd name="T37" fmla="*/ 166 h 172"/>
              <a:gd name="T38" fmla="*/ 81 w 176"/>
              <a:gd name="T39" fmla="*/ 123 h 172"/>
              <a:gd name="T40" fmla="*/ 95 w 176"/>
              <a:gd name="T41" fmla="*/ 170 h 172"/>
              <a:gd name="T42" fmla="*/ 112 w 176"/>
              <a:gd name="T43" fmla="*/ 166 h 172"/>
              <a:gd name="T44" fmla="*/ 106 w 176"/>
              <a:gd name="T45" fmla="*/ 121 h 172"/>
              <a:gd name="T46" fmla="*/ 146 w 176"/>
              <a:gd name="T47" fmla="*/ 152 h 172"/>
              <a:gd name="T48" fmla="*/ 157 w 176"/>
              <a:gd name="T49" fmla="*/ 143 h 172"/>
              <a:gd name="T50" fmla="*/ 130 w 176"/>
              <a:gd name="T51" fmla="*/ 105 h 172"/>
              <a:gd name="T52" fmla="*/ 173 w 176"/>
              <a:gd name="T53" fmla="*/ 96 h 172"/>
              <a:gd name="T54" fmla="*/ 174 w 176"/>
              <a:gd name="T55" fmla="*/ 84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76" h="172">
                <a:moveTo>
                  <a:pt x="174" y="84"/>
                </a:moveTo>
                <a:cubicBezTo>
                  <a:pt x="171" y="75"/>
                  <a:pt x="153" y="70"/>
                  <a:pt x="131" y="75"/>
                </a:cubicBezTo>
                <a:cubicBezTo>
                  <a:pt x="149" y="67"/>
                  <a:pt x="160" y="53"/>
                  <a:pt x="158" y="42"/>
                </a:cubicBezTo>
                <a:cubicBezTo>
                  <a:pt x="158" y="41"/>
                  <a:pt x="156" y="35"/>
                  <a:pt x="152" y="32"/>
                </a:cubicBezTo>
                <a:cubicBezTo>
                  <a:pt x="143" y="26"/>
                  <a:pt x="127" y="31"/>
                  <a:pt x="112" y="46"/>
                </a:cubicBezTo>
                <a:cubicBezTo>
                  <a:pt x="119" y="27"/>
                  <a:pt x="116" y="10"/>
                  <a:pt x="106" y="4"/>
                </a:cubicBezTo>
                <a:cubicBezTo>
                  <a:pt x="105" y="4"/>
                  <a:pt x="100" y="0"/>
                  <a:pt x="95" y="2"/>
                </a:cubicBezTo>
                <a:cubicBezTo>
                  <a:pt x="84" y="4"/>
                  <a:pt x="76" y="22"/>
                  <a:pt x="77" y="47"/>
                </a:cubicBezTo>
                <a:cubicBezTo>
                  <a:pt x="69" y="22"/>
                  <a:pt x="55" y="6"/>
                  <a:pt x="43" y="7"/>
                </a:cubicBezTo>
                <a:cubicBezTo>
                  <a:pt x="42" y="7"/>
                  <a:pt x="36" y="8"/>
                  <a:pt x="33" y="12"/>
                </a:cubicBezTo>
                <a:cubicBezTo>
                  <a:pt x="26" y="21"/>
                  <a:pt x="31" y="40"/>
                  <a:pt x="47" y="58"/>
                </a:cubicBezTo>
                <a:cubicBezTo>
                  <a:pt x="28" y="50"/>
                  <a:pt x="11" y="50"/>
                  <a:pt x="4" y="59"/>
                </a:cubicBezTo>
                <a:cubicBezTo>
                  <a:pt x="3" y="60"/>
                  <a:pt x="0" y="64"/>
                  <a:pt x="0" y="70"/>
                </a:cubicBezTo>
                <a:cubicBezTo>
                  <a:pt x="2" y="80"/>
                  <a:pt x="15" y="89"/>
                  <a:pt x="34" y="90"/>
                </a:cubicBezTo>
                <a:cubicBezTo>
                  <a:pt x="16" y="95"/>
                  <a:pt x="4" y="107"/>
                  <a:pt x="4" y="118"/>
                </a:cubicBezTo>
                <a:cubicBezTo>
                  <a:pt x="5" y="120"/>
                  <a:pt x="5" y="126"/>
                  <a:pt x="9" y="129"/>
                </a:cubicBezTo>
                <a:cubicBezTo>
                  <a:pt x="16" y="136"/>
                  <a:pt x="35" y="131"/>
                  <a:pt x="54" y="115"/>
                </a:cubicBezTo>
                <a:cubicBezTo>
                  <a:pt x="36" y="131"/>
                  <a:pt x="31" y="151"/>
                  <a:pt x="38" y="160"/>
                </a:cubicBezTo>
                <a:cubicBezTo>
                  <a:pt x="42" y="165"/>
                  <a:pt x="50" y="167"/>
                  <a:pt x="55" y="166"/>
                </a:cubicBezTo>
                <a:cubicBezTo>
                  <a:pt x="69" y="164"/>
                  <a:pt x="81" y="147"/>
                  <a:pt x="81" y="123"/>
                </a:cubicBezTo>
                <a:cubicBezTo>
                  <a:pt x="76" y="148"/>
                  <a:pt x="84" y="167"/>
                  <a:pt x="95" y="170"/>
                </a:cubicBezTo>
                <a:cubicBezTo>
                  <a:pt x="101" y="172"/>
                  <a:pt x="108" y="170"/>
                  <a:pt x="112" y="166"/>
                </a:cubicBezTo>
                <a:cubicBezTo>
                  <a:pt x="120" y="158"/>
                  <a:pt x="120" y="139"/>
                  <a:pt x="106" y="121"/>
                </a:cubicBezTo>
                <a:cubicBezTo>
                  <a:pt x="117" y="143"/>
                  <a:pt x="134" y="155"/>
                  <a:pt x="146" y="152"/>
                </a:cubicBezTo>
                <a:cubicBezTo>
                  <a:pt x="147" y="152"/>
                  <a:pt x="154" y="150"/>
                  <a:pt x="157" y="143"/>
                </a:cubicBezTo>
                <a:cubicBezTo>
                  <a:pt x="161" y="133"/>
                  <a:pt x="151" y="117"/>
                  <a:pt x="130" y="105"/>
                </a:cubicBezTo>
                <a:cubicBezTo>
                  <a:pt x="150" y="110"/>
                  <a:pt x="168" y="106"/>
                  <a:pt x="173" y="96"/>
                </a:cubicBezTo>
                <a:cubicBezTo>
                  <a:pt x="174" y="95"/>
                  <a:pt x="176" y="90"/>
                  <a:pt x="174" y="8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4" name="Freeform 28"/>
          <p:cNvSpPr/>
          <p:nvPr>
            <p:custDataLst>
              <p:tags r:id="rId84"/>
            </p:custDataLst>
          </p:nvPr>
        </p:nvSpPr>
        <p:spPr bwMode="auto">
          <a:xfrm rot="1800000">
            <a:off x="3890219" y="5196790"/>
            <a:ext cx="38748" cy="36625"/>
          </a:xfrm>
          <a:custGeom>
            <a:avLst/>
            <a:gdLst>
              <a:gd name="T0" fmla="*/ 31 w 67"/>
              <a:gd name="T1" fmla="*/ 61 h 63"/>
              <a:gd name="T2" fmla="*/ 0 w 67"/>
              <a:gd name="T3" fmla="*/ 31 h 63"/>
              <a:gd name="T4" fmla="*/ 29 w 67"/>
              <a:gd name="T5" fmla="*/ 2 h 63"/>
              <a:gd name="T6" fmla="*/ 67 w 67"/>
              <a:gd name="T7" fmla="*/ 31 h 63"/>
              <a:gd name="T8" fmla="*/ 31 w 67"/>
              <a:gd name="T9" fmla="*/ 61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" h="62">
                <a:moveTo>
                  <a:pt x="31" y="61"/>
                </a:moveTo>
                <a:cubicBezTo>
                  <a:pt x="16" y="60"/>
                  <a:pt x="0" y="48"/>
                  <a:pt x="0" y="31"/>
                </a:cubicBezTo>
                <a:cubicBezTo>
                  <a:pt x="1" y="15"/>
                  <a:pt x="15" y="4"/>
                  <a:pt x="29" y="2"/>
                </a:cubicBezTo>
                <a:cubicBezTo>
                  <a:pt x="46" y="0"/>
                  <a:pt x="66" y="13"/>
                  <a:pt x="67" y="31"/>
                </a:cubicBezTo>
                <a:cubicBezTo>
                  <a:pt x="67" y="49"/>
                  <a:pt x="49" y="63"/>
                  <a:pt x="31" y="61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5" name="Freeform 29"/>
          <p:cNvSpPr/>
          <p:nvPr>
            <p:custDataLst>
              <p:tags r:id="rId85"/>
            </p:custDataLst>
          </p:nvPr>
        </p:nvSpPr>
        <p:spPr bwMode="auto">
          <a:xfrm rot="1800000">
            <a:off x="3908315" y="5205524"/>
            <a:ext cx="16985" cy="16454"/>
          </a:xfrm>
          <a:custGeom>
            <a:avLst/>
            <a:gdLst>
              <a:gd name="T0" fmla="*/ 7 w 29"/>
              <a:gd name="T1" fmla="*/ 23 h 28"/>
              <a:gd name="T2" fmla="*/ 4 w 29"/>
              <a:gd name="T3" fmla="*/ 5 h 28"/>
              <a:gd name="T4" fmla="*/ 22 w 29"/>
              <a:gd name="T5" fmla="*/ 4 h 28"/>
              <a:gd name="T6" fmla="*/ 24 w 29"/>
              <a:gd name="T7" fmla="*/ 23 h 28"/>
              <a:gd name="T8" fmla="*/ 7 w 29"/>
              <a:gd name="T9" fmla="*/ 23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28">
                <a:moveTo>
                  <a:pt x="7" y="23"/>
                </a:moveTo>
                <a:cubicBezTo>
                  <a:pt x="2" y="19"/>
                  <a:pt x="0" y="11"/>
                  <a:pt x="4" y="5"/>
                </a:cubicBezTo>
                <a:cubicBezTo>
                  <a:pt x="9" y="0"/>
                  <a:pt x="17" y="0"/>
                  <a:pt x="22" y="4"/>
                </a:cubicBezTo>
                <a:cubicBezTo>
                  <a:pt x="28" y="9"/>
                  <a:pt x="29" y="18"/>
                  <a:pt x="24" y="23"/>
                </a:cubicBezTo>
                <a:cubicBezTo>
                  <a:pt x="19" y="28"/>
                  <a:pt x="11" y="27"/>
                  <a:pt x="7" y="23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9" name="文本框 98"/>
          <p:cNvSpPr txBox="1"/>
          <p:nvPr>
            <p:custDataLst>
              <p:tags r:id="rId86"/>
            </p:custDataLst>
          </p:nvPr>
        </p:nvSpPr>
        <p:spPr>
          <a:xfrm>
            <a:off x="3460750" y="4795521"/>
            <a:ext cx="469900" cy="400050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lstStyle/>
          <a:p>
            <a:r>
              <a:rPr lang="en-US" altLang="zh-CN" sz="2000" b="1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05</a:t>
            </a:r>
          </a:p>
        </p:txBody>
      </p:sp>
      <p:sp>
        <p:nvSpPr>
          <p:cNvPr id="97" name="文本框 75"/>
          <p:cNvSpPr txBox="1"/>
          <p:nvPr>
            <p:custDataLst>
              <p:tags r:id="rId87"/>
            </p:custDataLst>
          </p:nvPr>
        </p:nvSpPr>
        <p:spPr>
          <a:xfrm>
            <a:off x="4184650" y="4795521"/>
            <a:ext cx="1866900" cy="605790"/>
          </a:xfrm>
          <a:prstGeom prst="rect">
            <a:avLst/>
          </a:prstGeom>
          <a:noFill/>
        </p:spPr>
        <p:txBody>
          <a:bodyPr vert="horz" wrap="square" lIns="71755" tIns="0" rIns="0" bIns="0" rtlCol="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30000"/>
              </a:lnSpc>
            </a:pPr>
            <a:r>
              <a:rPr lang="zh-CN" altLang="en-US" sz="1500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：恶霸受惩罚，两个青年终成夫妻。</a:t>
            </a:r>
          </a:p>
        </p:txBody>
      </p:sp>
      <p:sp>
        <p:nvSpPr>
          <p:cNvPr id="131" name="AutoShape 3"/>
          <p:cNvSpPr>
            <a:spLocks noChangeAspect="1" noChangeArrowheads="1" noTextEdit="1"/>
          </p:cNvSpPr>
          <p:nvPr>
            <p:custDataLst>
              <p:tags r:id="rId88"/>
            </p:custDataLst>
          </p:nvPr>
        </p:nvSpPr>
        <p:spPr bwMode="auto">
          <a:xfrm rot="1800000">
            <a:off x="6390640" y="3598323"/>
            <a:ext cx="41402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2" name="Freeform 5"/>
          <p:cNvSpPr/>
          <p:nvPr>
            <p:custDataLst>
              <p:tags r:id="rId89"/>
            </p:custDataLst>
          </p:nvPr>
        </p:nvSpPr>
        <p:spPr bwMode="auto">
          <a:xfrm rot="1800000">
            <a:off x="6509628" y="3659788"/>
            <a:ext cx="307330" cy="207008"/>
          </a:xfrm>
          <a:custGeom>
            <a:avLst/>
            <a:gdLst>
              <a:gd name="T0" fmla="*/ 523 w 530"/>
              <a:gd name="T1" fmla="*/ 0 h 357"/>
              <a:gd name="T2" fmla="*/ 206 w 530"/>
              <a:gd name="T3" fmla="*/ 164 h 357"/>
              <a:gd name="T4" fmla="*/ 0 w 530"/>
              <a:gd name="T5" fmla="*/ 346 h 357"/>
              <a:gd name="T6" fmla="*/ 8 w 530"/>
              <a:gd name="T7" fmla="*/ 357 h 357"/>
              <a:gd name="T8" fmla="*/ 203 w 530"/>
              <a:gd name="T9" fmla="*/ 185 h 357"/>
              <a:gd name="T10" fmla="*/ 530 w 530"/>
              <a:gd name="T11" fmla="*/ 17 h 357"/>
              <a:gd name="T12" fmla="*/ 523 w 530"/>
              <a:gd name="T13" fmla="*/ 0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30" h="357">
                <a:moveTo>
                  <a:pt x="523" y="0"/>
                </a:moveTo>
                <a:cubicBezTo>
                  <a:pt x="436" y="31"/>
                  <a:pt x="324" y="81"/>
                  <a:pt x="206" y="164"/>
                </a:cubicBezTo>
                <a:cubicBezTo>
                  <a:pt x="119" y="226"/>
                  <a:pt x="51" y="290"/>
                  <a:pt x="0" y="346"/>
                </a:cubicBezTo>
                <a:cubicBezTo>
                  <a:pt x="2" y="350"/>
                  <a:pt x="5" y="353"/>
                  <a:pt x="8" y="357"/>
                </a:cubicBezTo>
                <a:cubicBezTo>
                  <a:pt x="57" y="304"/>
                  <a:pt x="121" y="243"/>
                  <a:pt x="203" y="185"/>
                </a:cubicBezTo>
                <a:cubicBezTo>
                  <a:pt x="324" y="98"/>
                  <a:pt x="441" y="47"/>
                  <a:pt x="530" y="17"/>
                </a:cubicBezTo>
                <a:cubicBezTo>
                  <a:pt x="528" y="11"/>
                  <a:pt x="525" y="5"/>
                  <a:pt x="523" y="0"/>
                </a:cubicBezTo>
                <a:close/>
              </a:path>
            </a:pathLst>
          </a:custGeom>
          <a:solidFill>
            <a:srgbClr val="C4E3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" name="Freeform 6"/>
          <p:cNvSpPr/>
          <p:nvPr>
            <p:custDataLst>
              <p:tags r:id="rId90"/>
            </p:custDataLst>
          </p:nvPr>
        </p:nvSpPr>
        <p:spPr bwMode="auto">
          <a:xfrm rot="1800000">
            <a:off x="6363918" y="3744759"/>
            <a:ext cx="99789" cy="61572"/>
          </a:xfrm>
          <a:custGeom>
            <a:avLst/>
            <a:gdLst>
              <a:gd name="T0" fmla="*/ 172 w 172"/>
              <a:gd name="T1" fmla="*/ 1 h 106"/>
              <a:gd name="T2" fmla="*/ 42 w 172"/>
              <a:gd name="T3" fmla="*/ 29 h 106"/>
              <a:gd name="T4" fmla="*/ 0 w 172"/>
              <a:gd name="T5" fmla="*/ 72 h 106"/>
              <a:gd name="T6" fmla="*/ 9 w 172"/>
              <a:gd name="T7" fmla="*/ 93 h 106"/>
              <a:gd name="T8" fmla="*/ 82 w 172"/>
              <a:gd name="T9" fmla="*/ 75 h 106"/>
              <a:gd name="T10" fmla="*/ 172 w 172"/>
              <a:gd name="T11" fmla="*/ 1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2" h="105">
                <a:moveTo>
                  <a:pt x="172" y="1"/>
                </a:moveTo>
                <a:cubicBezTo>
                  <a:pt x="106" y="0"/>
                  <a:pt x="64" y="17"/>
                  <a:pt x="42" y="29"/>
                </a:cubicBezTo>
                <a:cubicBezTo>
                  <a:pt x="25" y="38"/>
                  <a:pt x="0" y="51"/>
                  <a:pt x="0" y="72"/>
                </a:cubicBezTo>
                <a:cubicBezTo>
                  <a:pt x="0" y="79"/>
                  <a:pt x="3" y="88"/>
                  <a:pt x="9" y="93"/>
                </a:cubicBezTo>
                <a:cubicBezTo>
                  <a:pt x="26" y="106"/>
                  <a:pt x="59" y="88"/>
                  <a:pt x="82" y="75"/>
                </a:cubicBezTo>
                <a:cubicBezTo>
                  <a:pt x="106" y="62"/>
                  <a:pt x="139" y="40"/>
                  <a:pt x="172" y="1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4" name="Freeform 7"/>
          <p:cNvSpPr/>
          <p:nvPr>
            <p:custDataLst>
              <p:tags r:id="rId91"/>
            </p:custDataLst>
          </p:nvPr>
        </p:nvSpPr>
        <p:spPr bwMode="auto">
          <a:xfrm rot="1800000">
            <a:off x="6375562" y="3750675"/>
            <a:ext cx="78558" cy="90765"/>
          </a:xfrm>
          <a:custGeom>
            <a:avLst/>
            <a:gdLst>
              <a:gd name="T0" fmla="*/ 135 w 135"/>
              <a:gd name="T1" fmla="*/ 0 h 156"/>
              <a:gd name="T2" fmla="*/ 28 w 135"/>
              <a:gd name="T3" fmla="*/ 80 h 156"/>
              <a:gd name="T4" fmla="*/ 8 w 135"/>
              <a:gd name="T5" fmla="*/ 137 h 156"/>
              <a:gd name="T6" fmla="*/ 26 w 135"/>
              <a:gd name="T7" fmla="*/ 152 h 156"/>
              <a:gd name="T8" fmla="*/ 84 w 135"/>
              <a:gd name="T9" fmla="*/ 105 h 156"/>
              <a:gd name="T10" fmla="*/ 135 w 135"/>
              <a:gd name="T11" fmla="*/ 0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5" h="156">
                <a:moveTo>
                  <a:pt x="135" y="0"/>
                </a:moveTo>
                <a:cubicBezTo>
                  <a:pt x="74" y="27"/>
                  <a:pt x="43" y="60"/>
                  <a:pt x="28" y="80"/>
                </a:cubicBezTo>
                <a:cubicBezTo>
                  <a:pt x="17" y="95"/>
                  <a:pt x="0" y="118"/>
                  <a:pt x="8" y="137"/>
                </a:cubicBezTo>
                <a:cubicBezTo>
                  <a:pt x="11" y="143"/>
                  <a:pt x="17" y="150"/>
                  <a:pt x="26" y="152"/>
                </a:cubicBezTo>
                <a:cubicBezTo>
                  <a:pt x="46" y="156"/>
                  <a:pt x="69" y="127"/>
                  <a:pt x="84" y="105"/>
                </a:cubicBezTo>
                <a:cubicBezTo>
                  <a:pt x="100" y="83"/>
                  <a:pt x="121" y="49"/>
                  <a:pt x="135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5" name="Freeform 8"/>
          <p:cNvSpPr/>
          <p:nvPr>
            <p:custDataLst>
              <p:tags r:id="rId92"/>
            </p:custDataLst>
          </p:nvPr>
        </p:nvSpPr>
        <p:spPr bwMode="auto">
          <a:xfrm rot="1800000">
            <a:off x="6406423" y="3758774"/>
            <a:ext cx="46710" cy="107750"/>
          </a:xfrm>
          <a:custGeom>
            <a:avLst/>
            <a:gdLst>
              <a:gd name="T0" fmla="*/ 72 w 80"/>
              <a:gd name="T1" fmla="*/ 0 h 186"/>
              <a:gd name="T2" fmla="*/ 9 w 80"/>
              <a:gd name="T3" fmla="*/ 118 h 186"/>
              <a:gd name="T4" fmla="*/ 15 w 80"/>
              <a:gd name="T5" fmla="*/ 177 h 186"/>
              <a:gd name="T6" fmla="*/ 37 w 80"/>
              <a:gd name="T7" fmla="*/ 184 h 186"/>
              <a:gd name="T8" fmla="*/ 71 w 80"/>
              <a:gd name="T9" fmla="*/ 116 h 186"/>
              <a:gd name="T10" fmla="*/ 72 w 80"/>
              <a:gd name="T11" fmla="*/ 0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0" h="186">
                <a:moveTo>
                  <a:pt x="72" y="0"/>
                </a:moveTo>
                <a:cubicBezTo>
                  <a:pt x="28" y="50"/>
                  <a:pt x="15" y="93"/>
                  <a:pt x="9" y="118"/>
                </a:cubicBezTo>
                <a:cubicBezTo>
                  <a:pt x="5" y="136"/>
                  <a:pt x="0" y="164"/>
                  <a:pt x="15" y="177"/>
                </a:cubicBezTo>
                <a:cubicBezTo>
                  <a:pt x="20" y="182"/>
                  <a:pt x="29" y="186"/>
                  <a:pt x="37" y="184"/>
                </a:cubicBezTo>
                <a:cubicBezTo>
                  <a:pt x="58" y="179"/>
                  <a:pt x="65" y="143"/>
                  <a:pt x="71" y="116"/>
                </a:cubicBezTo>
                <a:cubicBezTo>
                  <a:pt x="76" y="90"/>
                  <a:pt x="80" y="50"/>
                  <a:pt x="72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6" name="Freeform 9"/>
          <p:cNvSpPr/>
          <p:nvPr>
            <p:custDataLst>
              <p:tags r:id="rId93"/>
            </p:custDataLst>
          </p:nvPr>
        </p:nvSpPr>
        <p:spPr bwMode="auto">
          <a:xfrm rot="1800000">
            <a:off x="6400045" y="3752004"/>
            <a:ext cx="72188" cy="44056"/>
          </a:xfrm>
          <a:custGeom>
            <a:avLst/>
            <a:gdLst>
              <a:gd name="T0" fmla="*/ 124 w 124"/>
              <a:gd name="T1" fmla="*/ 1 h 76"/>
              <a:gd name="T2" fmla="*/ 30 w 124"/>
              <a:gd name="T3" fmla="*/ 21 h 76"/>
              <a:gd name="T4" fmla="*/ 0 w 124"/>
              <a:gd name="T5" fmla="*/ 52 h 76"/>
              <a:gd name="T6" fmla="*/ 7 w 124"/>
              <a:gd name="T7" fmla="*/ 67 h 76"/>
              <a:gd name="T8" fmla="*/ 60 w 124"/>
              <a:gd name="T9" fmla="*/ 54 h 76"/>
              <a:gd name="T10" fmla="*/ 124 w 124"/>
              <a:gd name="T11" fmla="*/ 1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4" h="76">
                <a:moveTo>
                  <a:pt x="124" y="1"/>
                </a:moveTo>
                <a:cubicBezTo>
                  <a:pt x="76" y="0"/>
                  <a:pt x="46" y="13"/>
                  <a:pt x="30" y="21"/>
                </a:cubicBezTo>
                <a:cubicBezTo>
                  <a:pt x="19" y="28"/>
                  <a:pt x="1" y="38"/>
                  <a:pt x="0" y="52"/>
                </a:cubicBezTo>
                <a:cubicBezTo>
                  <a:pt x="0" y="57"/>
                  <a:pt x="2" y="64"/>
                  <a:pt x="7" y="67"/>
                </a:cubicBezTo>
                <a:cubicBezTo>
                  <a:pt x="19" y="76"/>
                  <a:pt x="43" y="64"/>
                  <a:pt x="60" y="54"/>
                </a:cubicBezTo>
                <a:cubicBezTo>
                  <a:pt x="76" y="45"/>
                  <a:pt x="100" y="29"/>
                  <a:pt x="124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7" name="Freeform 10"/>
          <p:cNvSpPr/>
          <p:nvPr>
            <p:custDataLst>
              <p:tags r:id="rId94"/>
            </p:custDataLst>
          </p:nvPr>
        </p:nvSpPr>
        <p:spPr bwMode="auto">
          <a:xfrm rot="1800000">
            <a:off x="6408895" y="3757029"/>
            <a:ext cx="55733" cy="64756"/>
          </a:xfrm>
          <a:custGeom>
            <a:avLst/>
            <a:gdLst>
              <a:gd name="T0" fmla="*/ 96 w 96"/>
              <a:gd name="T1" fmla="*/ 0 h 112"/>
              <a:gd name="T2" fmla="*/ 20 w 96"/>
              <a:gd name="T3" fmla="*/ 58 h 112"/>
              <a:gd name="T4" fmla="*/ 5 w 96"/>
              <a:gd name="T5" fmla="*/ 98 h 112"/>
              <a:gd name="T6" fmla="*/ 18 w 96"/>
              <a:gd name="T7" fmla="*/ 109 h 112"/>
              <a:gd name="T8" fmla="*/ 60 w 96"/>
              <a:gd name="T9" fmla="*/ 75 h 112"/>
              <a:gd name="T10" fmla="*/ 96 w 96"/>
              <a:gd name="T11" fmla="*/ 0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6" h="112">
                <a:moveTo>
                  <a:pt x="96" y="0"/>
                </a:moveTo>
                <a:cubicBezTo>
                  <a:pt x="53" y="19"/>
                  <a:pt x="31" y="43"/>
                  <a:pt x="20" y="58"/>
                </a:cubicBezTo>
                <a:cubicBezTo>
                  <a:pt x="12" y="69"/>
                  <a:pt x="0" y="85"/>
                  <a:pt x="5" y="98"/>
                </a:cubicBezTo>
                <a:cubicBezTo>
                  <a:pt x="7" y="103"/>
                  <a:pt x="12" y="108"/>
                  <a:pt x="18" y="109"/>
                </a:cubicBezTo>
                <a:cubicBezTo>
                  <a:pt x="33" y="112"/>
                  <a:pt x="49" y="91"/>
                  <a:pt x="60" y="75"/>
                </a:cubicBezTo>
                <a:cubicBezTo>
                  <a:pt x="71" y="60"/>
                  <a:pt x="86" y="35"/>
                  <a:pt x="9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8" name="Freeform 11"/>
          <p:cNvSpPr/>
          <p:nvPr>
            <p:custDataLst>
              <p:tags r:id="rId95"/>
            </p:custDataLst>
          </p:nvPr>
        </p:nvSpPr>
        <p:spPr bwMode="auto">
          <a:xfrm rot="1800000">
            <a:off x="6430524" y="3762227"/>
            <a:ext cx="33440" cy="77495"/>
          </a:xfrm>
          <a:custGeom>
            <a:avLst/>
            <a:gdLst>
              <a:gd name="T0" fmla="*/ 52 w 58"/>
              <a:gd name="T1" fmla="*/ 0 h 133"/>
              <a:gd name="T2" fmla="*/ 7 w 58"/>
              <a:gd name="T3" fmla="*/ 85 h 133"/>
              <a:gd name="T4" fmla="*/ 11 w 58"/>
              <a:gd name="T5" fmla="*/ 127 h 133"/>
              <a:gd name="T6" fmla="*/ 27 w 58"/>
              <a:gd name="T7" fmla="*/ 132 h 133"/>
              <a:gd name="T8" fmla="*/ 51 w 58"/>
              <a:gd name="T9" fmla="*/ 84 h 133"/>
              <a:gd name="T10" fmla="*/ 52 w 58"/>
              <a:gd name="T11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7" h="133">
                <a:moveTo>
                  <a:pt x="52" y="0"/>
                </a:moveTo>
                <a:cubicBezTo>
                  <a:pt x="21" y="36"/>
                  <a:pt x="11" y="67"/>
                  <a:pt x="7" y="85"/>
                </a:cubicBezTo>
                <a:cubicBezTo>
                  <a:pt x="4" y="98"/>
                  <a:pt x="0" y="118"/>
                  <a:pt x="11" y="127"/>
                </a:cubicBezTo>
                <a:cubicBezTo>
                  <a:pt x="15" y="131"/>
                  <a:pt x="21" y="133"/>
                  <a:pt x="27" y="132"/>
                </a:cubicBezTo>
                <a:cubicBezTo>
                  <a:pt x="42" y="129"/>
                  <a:pt x="47" y="102"/>
                  <a:pt x="51" y="84"/>
                </a:cubicBezTo>
                <a:cubicBezTo>
                  <a:pt x="55" y="65"/>
                  <a:pt x="58" y="36"/>
                  <a:pt x="5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9" name="Freeform 12"/>
          <p:cNvSpPr/>
          <p:nvPr>
            <p:custDataLst>
              <p:tags r:id="rId96"/>
            </p:custDataLst>
          </p:nvPr>
        </p:nvSpPr>
        <p:spPr bwMode="auto">
          <a:xfrm rot="1800000">
            <a:off x="6440244" y="3754691"/>
            <a:ext cx="49364" cy="46179"/>
          </a:xfrm>
          <a:custGeom>
            <a:avLst/>
            <a:gdLst>
              <a:gd name="T0" fmla="*/ 9 w 85"/>
              <a:gd name="T1" fmla="*/ 25 h 79"/>
              <a:gd name="T2" fmla="*/ 3 w 85"/>
              <a:gd name="T3" fmla="*/ 40 h 79"/>
              <a:gd name="T4" fmla="*/ 30 w 85"/>
              <a:gd name="T5" fmla="*/ 38 h 79"/>
              <a:gd name="T6" fmla="*/ 23 w 85"/>
              <a:gd name="T7" fmla="*/ 60 h 79"/>
              <a:gd name="T8" fmla="*/ 47 w 85"/>
              <a:gd name="T9" fmla="*/ 53 h 79"/>
              <a:gd name="T10" fmla="*/ 47 w 85"/>
              <a:gd name="T11" fmla="*/ 76 h 79"/>
              <a:gd name="T12" fmla="*/ 65 w 85"/>
              <a:gd name="T13" fmla="*/ 70 h 79"/>
              <a:gd name="T14" fmla="*/ 75 w 85"/>
              <a:gd name="T15" fmla="*/ 14 h 79"/>
              <a:gd name="T16" fmla="*/ 9 w 85"/>
              <a:gd name="T17" fmla="*/ 25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5" h="79">
                <a:moveTo>
                  <a:pt x="9" y="25"/>
                </a:moveTo>
                <a:cubicBezTo>
                  <a:pt x="8" y="26"/>
                  <a:pt x="0" y="35"/>
                  <a:pt x="3" y="40"/>
                </a:cubicBezTo>
                <a:cubicBezTo>
                  <a:pt x="6" y="44"/>
                  <a:pt x="17" y="44"/>
                  <a:pt x="30" y="38"/>
                </a:cubicBezTo>
                <a:cubicBezTo>
                  <a:pt x="22" y="47"/>
                  <a:pt x="20" y="57"/>
                  <a:pt x="23" y="60"/>
                </a:cubicBezTo>
                <a:cubicBezTo>
                  <a:pt x="26" y="63"/>
                  <a:pt x="37" y="62"/>
                  <a:pt x="47" y="53"/>
                </a:cubicBezTo>
                <a:cubicBezTo>
                  <a:pt x="39" y="62"/>
                  <a:pt x="41" y="73"/>
                  <a:pt x="47" y="76"/>
                </a:cubicBezTo>
                <a:cubicBezTo>
                  <a:pt x="51" y="79"/>
                  <a:pt x="59" y="77"/>
                  <a:pt x="65" y="70"/>
                </a:cubicBezTo>
                <a:cubicBezTo>
                  <a:pt x="83" y="51"/>
                  <a:pt x="85" y="25"/>
                  <a:pt x="75" y="14"/>
                </a:cubicBezTo>
                <a:cubicBezTo>
                  <a:pt x="63" y="0"/>
                  <a:pt x="31" y="0"/>
                  <a:pt x="9" y="25"/>
                </a:cubicBezTo>
                <a:close/>
              </a:path>
            </a:pathLst>
          </a:custGeom>
          <a:solidFill>
            <a:srgbClr val="DAED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0" name="Freeform 13"/>
          <p:cNvSpPr/>
          <p:nvPr>
            <p:custDataLst>
              <p:tags r:id="rId97"/>
            </p:custDataLst>
          </p:nvPr>
        </p:nvSpPr>
        <p:spPr bwMode="auto">
          <a:xfrm rot="1800000">
            <a:off x="6458985" y="3759959"/>
            <a:ext cx="31848" cy="31847"/>
          </a:xfrm>
          <a:custGeom>
            <a:avLst/>
            <a:gdLst>
              <a:gd name="T0" fmla="*/ 45 w 55"/>
              <a:gd name="T1" fmla="*/ 47 h 55"/>
              <a:gd name="T2" fmla="*/ 47 w 55"/>
              <a:gd name="T3" fmla="*/ 55 h 55"/>
              <a:gd name="T4" fmla="*/ 47 w 55"/>
              <a:gd name="T5" fmla="*/ 13 h 55"/>
              <a:gd name="T6" fmla="*/ 0 w 55"/>
              <a:gd name="T7" fmla="*/ 9 h 55"/>
              <a:gd name="T8" fmla="*/ 45 w 55"/>
              <a:gd name="T9" fmla="*/ 47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" h="55">
                <a:moveTo>
                  <a:pt x="45" y="47"/>
                </a:moveTo>
                <a:cubicBezTo>
                  <a:pt x="46" y="49"/>
                  <a:pt x="47" y="52"/>
                  <a:pt x="47" y="55"/>
                </a:cubicBezTo>
                <a:cubicBezTo>
                  <a:pt x="55" y="39"/>
                  <a:pt x="54" y="22"/>
                  <a:pt x="47" y="13"/>
                </a:cubicBezTo>
                <a:cubicBezTo>
                  <a:pt x="38" y="3"/>
                  <a:pt x="18" y="0"/>
                  <a:pt x="0" y="9"/>
                </a:cubicBezTo>
                <a:cubicBezTo>
                  <a:pt x="20" y="15"/>
                  <a:pt x="38" y="27"/>
                  <a:pt x="45" y="47"/>
                </a:cubicBezTo>
                <a:close/>
              </a:path>
            </a:pathLst>
          </a:custGeom>
          <a:solidFill>
            <a:srgbClr val="C4E3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1" name="Freeform 14"/>
          <p:cNvSpPr/>
          <p:nvPr>
            <p:custDataLst>
              <p:tags r:id="rId98"/>
            </p:custDataLst>
          </p:nvPr>
        </p:nvSpPr>
        <p:spPr bwMode="auto">
          <a:xfrm rot="1800000">
            <a:off x="6442409" y="3711684"/>
            <a:ext cx="110936" cy="28663"/>
          </a:xfrm>
          <a:custGeom>
            <a:avLst/>
            <a:gdLst>
              <a:gd name="T0" fmla="*/ 0 w 192"/>
              <a:gd name="T1" fmla="*/ 42 h 50"/>
              <a:gd name="T2" fmla="*/ 86 w 192"/>
              <a:gd name="T3" fmla="*/ 5 h 50"/>
              <a:gd name="T4" fmla="*/ 192 w 192"/>
              <a:gd name="T5" fmla="*/ 35 h 50"/>
              <a:gd name="T6" fmla="*/ 153 w 192"/>
              <a:gd name="T7" fmla="*/ 48 h 50"/>
              <a:gd name="T8" fmla="*/ 88 w 192"/>
              <a:gd name="T9" fmla="*/ 35 h 50"/>
              <a:gd name="T10" fmla="*/ 0 w 192"/>
              <a:gd name="T11" fmla="*/ 42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2" h="50">
                <a:moveTo>
                  <a:pt x="0" y="42"/>
                </a:moveTo>
                <a:cubicBezTo>
                  <a:pt x="11" y="32"/>
                  <a:pt x="41" y="10"/>
                  <a:pt x="86" y="5"/>
                </a:cubicBezTo>
                <a:cubicBezTo>
                  <a:pt x="142" y="0"/>
                  <a:pt x="182" y="27"/>
                  <a:pt x="192" y="35"/>
                </a:cubicBezTo>
                <a:cubicBezTo>
                  <a:pt x="184" y="40"/>
                  <a:pt x="170" y="46"/>
                  <a:pt x="153" y="48"/>
                </a:cubicBezTo>
                <a:cubicBezTo>
                  <a:pt x="126" y="50"/>
                  <a:pt x="109" y="40"/>
                  <a:pt x="88" y="35"/>
                </a:cubicBezTo>
                <a:cubicBezTo>
                  <a:pt x="69" y="30"/>
                  <a:pt x="40" y="28"/>
                  <a:pt x="0" y="42"/>
                </a:cubicBezTo>
                <a:close/>
              </a:path>
            </a:pathLst>
          </a:custGeom>
          <a:solidFill>
            <a:srgbClr val="C4E3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2" name="Freeform 15"/>
          <p:cNvSpPr/>
          <p:nvPr>
            <p:custDataLst>
              <p:tags r:id="rId99"/>
            </p:custDataLst>
          </p:nvPr>
        </p:nvSpPr>
        <p:spPr bwMode="auto">
          <a:xfrm rot="1800000">
            <a:off x="6681227" y="3737946"/>
            <a:ext cx="30786" cy="89173"/>
          </a:xfrm>
          <a:custGeom>
            <a:avLst/>
            <a:gdLst>
              <a:gd name="T0" fmla="*/ 6 w 53"/>
              <a:gd name="T1" fmla="*/ 0 h 154"/>
              <a:gd name="T2" fmla="*/ 49 w 53"/>
              <a:gd name="T3" fmla="*/ 92 h 154"/>
              <a:gd name="T4" fmla="*/ 14 w 53"/>
              <a:gd name="T5" fmla="*/ 154 h 154"/>
              <a:gd name="T6" fmla="*/ 20 w 53"/>
              <a:gd name="T7" fmla="*/ 107 h 154"/>
              <a:gd name="T8" fmla="*/ 2 w 53"/>
              <a:gd name="T9" fmla="*/ 41 h 154"/>
              <a:gd name="T10" fmla="*/ 6 w 53"/>
              <a:gd name="T11" fmla="*/ 0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2" h="154">
                <a:moveTo>
                  <a:pt x="6" y="0"/>
                </a:moveTo>
                <a:cubicBezTo>
                  <a:pt x="36" y="22"/>
                  <a:pt x="53" y="57"/>
                  <a:pt x="49" y="92"/>
                </a:cubicBezTo>
                <a:cubicBezTo>
                  <a:pt x="45" y="128"/>
                  <a:pt x="20" y="149"/>
                  <a:pt x="14" y="154"/>
                </a:cubicBezTo>
                <a:cubicBezTo>
                  <a:pt x="21" y="134"/>
                  <a:pt x="21" y="118"/>
                  <a:pt x="20" y="107"/>
                </a:cubicBezTo>
                <a:cubicBezTo>
                  <a:pt x="17" y="81"/>
                  <a:pt x="5" y="69"/>
                  <a:pt x="2" y="41"/>
                </a:cubicBezTo>
                <a:cubicBezTo>
                  <a:pt x="0" y="24"/>
                  <a:pt x="3" y="9"/>
                  <a:pt x="6" y="0"/>
                </a:cubicBezTo>
                <a:close/>
              </a:path>
            </a:pathLst>
          </a:custGeom>
          <a:solidFill>
            <a:srgbClr val="C4E3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" name="Freeform 16"/>
          <p:cNvSpPr/>
          <p:nvPr>
            <p:custDataLst>
              <p:tags r:id="rId100"/>
            </p:custDataLst>
          </p:nvPr>
        </p:nvSpPr>
        <p:spPr bwMode="auto">
          <a:xfrm rot="1800000">
            <a:off x="6594686" y="3701260"/>
            <a:ext cx="244696" cy="56795"/>
          </a:xfrm>
          <a:custGeom>
            <a:avLst/>
            <a:gdLst>
              <a:gd name="T0" fmla="*/ 0 w 422"/>
              <a:gd name="T1" fmla="*/ 72 h 98"/>
              <a:gd name="T2" fmla="*/ 2 w 422"/>
              <a:gd name="T3" fmla="*/ 57 h 98"/>
              <a:gd name="T4" fmla="*/ 72 w 422"/>
              <a:gd name="T5" fmla="*/ 68 h 98"/>
              <a:gd name="T6" fmla="*/ 419 w 422"/>
              <a:gd name="T7" fmla="*/ 0 h 98"/>
              <a:gd name="T8" fmla="*/ 422 w 422"/>
              <a:gd name="T9" fmla="*/ 18 h 98"/>
              <a:gd name="T10" fmla="*/ 60 w 422"/>
              <a:gd name="T11" fmla="*/ 82 h 98"/>
              <a:gd name="T12" fmla="*/ 0 w 422"/>
              <a:gd name="T13" fmla="*/ 72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2" h="98">
                <a:moveTo>
                  <a:pt x="0" y="72"/>
                </a:moveTo>
                <a:cubicBezTo>
                  <a:pt x="1" y="67"/>
                  <a:pt x="2" y="62"/>
                  <a:pt x="2" y="57"/>
                </a:cubicBezTo>
                <a:cubicBezTo>
                  <a:pt x="24" y="62"/>
                  <a:pt x="47" y="65"/>
                  <a:pt x="72" y="68"/>
                </a:cubicBezTo>
                <a:cubicBezTo>
                  <a:pt x="217" y="82"/>
                  <a:pt x="340" y="39"/>
                  <a:pt x="419" y="0"/>
                </a:cubicBezTo>
                <a:cubicBezTo>
                  <a:pt x="420" y="6"/>
                  <a:pt x="421" y="12"/>
                  <a:pt x="422" y="18"/>
                </a:cubicBezTo>
                <a:cubicBezTo>
                  <a:pt x="334" y="59"/>
                  <a:pt x="207" y="98"/>
                  <a:pt x="60" y="82"/>
                </a:cubicBezTo>
                <a:cubicBezTo>
                  <a:pt x="39" y="79"/>
                  <a:pt x="19" y="76"/>
                  <a:pt x="0" y="72"/>
                </a:cubicBezTo>
                <a:close/>
              </a:path>
            </a:pathLst>
          </a:custGeom>
          <a:solidFill>
            <a:srgbClr val="C4E3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" name="Freeform 17"/>
          <p:cNvSpPr/>
          <p:nvPr>
            <p:custDataLst>
              <p:tags r:id="rId101"/>
            </p:custDataLst>
          </p:nvPr>
        </p:nvSpPr>
        <p:spPr bwMode="auto">
          <a:xfrm rot="1800000">
            <a:off x="6562232" y="3592704"/>
            <a:ext cx="64757" cy="66349"/>
          </a:xfrm>
          <a:custGeom>
            <a:avLst/>
            <a:gdLst>
              <a:gd name="T0" fmla="*/ 112 w 112"/>
              <a:gd name="T1" fmla="*/ 114 h 114"/>
              <a:gd name="T2" fmla="*/ 60 w 112"/>
              <a:gd name="T3" fmla="*/ 25 h 114"/>
              <a:gd name="T4" fmla="*/ 18 w 112"/>
              <a:gd name="T5" fmla="*/ 5 h 114"/>
              <a:gd name="T6" fmla="*/ 5 w 112"/>
              <a:gd name="T7" fmla="*/ 17 h 114"/>
              <a:gd name="T8" fmla="*/ 36 w 112"/>
              <a:gd name="T9" fmla="*/ 66 h 114"/>
              <a:gd name="T10" fmla="*/ 112 w 112"/>
              <a:gd name="T11" fmla="*/ 114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2" h="114">
                <a:moveTo>
                  <a:pt x="112" y="114"/>
                </a:moveTo>
                <a:cubicBezTo>
                  <a:pt x="97" y="65"/>
                  <a:pt x="74" y="38"/>
                  <a:pt x="60" y="25"/>
                </a:cubicBezTo>
                <a:cubicBezTo>
                  <a:pt x="49" y="15"/>
                  <a:pt x="33" y="0"/>
                  <a:pt x="18" y="5"/>
                </a:cubicBezTo>
                <a:cubicBezTo>
                  <a:pt x="13" y="7"/>
                  <a:pt x="7" y="11"/>
                  <a:pt x="5" y="17"/>
                </a:cubicBezTo>
                <a:cubicBezTo>
                  <a:pt x="0" y="33"/>
                  <a:pt x="21" y="52"/>
                  <a:pt x="36" y="66"/>
                </a:cubicBezTo>
                <a:cubicBezTo>
                  <a:pt x="51" y="80"/>
                  <a:pt x="76" y="99"/>
                  <a:pt x="112" y="11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5" name="Freeform 18"/>
          <p:cNvSpPr/>
          <p:nvPr>
            <p:custDataLst>
              <p:tags r:id="rId102"/>
            </p:custDataLst>
          </p:nvPr>
        </p:nvSpPr>
        <p:spPr bwMode="auto">
          <a:xfrm rot="1800000">
            <a:off x="6539458" y="3612716"/>
            <a:ext cx="80150" cy="41402"/>
          </a:xfrm>
          <a:custGeom>
            <a:avLst/>
            <a:gdLst>
              <a:gd name="T0" fmla="*/ 138 w 138"/>
              <a:gd name="T1" fmla="*/ 70 h 72"/>
              <a:gd name="T2" fmla="*/ 54 w 138"/>
              <a:gd name="T3" fmla="*/ 12 h 72"/>
              <a:gd name="T4" fmla="*/ 8 w 138"/>
              <a:gd name="T5" fmla="*/ 11 h 72"/>
              <a:gd name="T6" fmla="*/ 1 w 138"/>
              <a:gd name="T7" fmla="*/ 27 h 72"/>
              <a:gd name="T8" fmla="*/ 49 w 138"/>
              <a:gd name="T9" fmla="*/ 59 h 72"/>
              <a:gd name="T10" fmla="*/ 138 w 138"/>
              <a:gd name="T11" fmla="*/ 7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8" h="72">
                <a:moveTo>
                  <a:pt x="138" y="70"/>
                </a:moveTo>
                <a:cubicBezTo>
                  <a:pt x="104" y="32"/>
                  <a:pt x="72" y="18"/>
                  <a:pt x="54" y="12"/>
                </a:cubicBezTo>
                <a:cubicBezTo>
                  <a:pt x="40" y="7"/>
                  <a:pt x="19" y="0"/>
                  <a:pt x="8" y="11"/>
                </a:cubicBezTo>
                <a:cubicBezTo>
                  <a:pt x="3" y="14"/>
                  <a:pt x="0" y="21"/>
                  <a:pt x="1" y="27"/>
                </a:cubicBezTo>
                <a:cubicBezTo>
                  <a:pt x="2" y="44"/>
                  <a:pt x="30" y="53"/>
                  <a:pt x="49" y="59"/>
                </a:cubicBezTo>
                <a:cubicBezTo>
                  <a:pt x="69" y="65"/>
                  <a:pt x="99" y="72"/>
                  <a:pt x="138" y="7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6" name="Freeform 19"/>
          <p:cNvSpPr/>
          <p:nvPr>
            <p:custDataLst>
              <p:tags r:id="rId103"/>
            </p:custDataLst>
          </p:nvPr>
        </p:nvSpPr>
        <p:spPr bwMode="auto">
          <a:xfrm rot="1800000">
            <a:off x="6524932" y="3638444"/>
            <a:ext cx="84396" cy="30786"/>
          </a:xfrm>
          <a:custGeom>
            <a:avLst/>
            <a:gdLst>
              <a:gd name="T0" fmla="*/ 146 w 146"/>
              <a:gd name="T1" fmla="*/ 19 h 53"/>
              <a:gd name="T2" fmla="*/ 44 w 146"/>
              <a:gd name="T3" fmla="*/ 2 h 53"/>
              <a:gd name="T4" fmla="*/ 2 w 146"/>
              <a:gd name="T5" fmla="*/ 21 h 53"/>
              <a:gd name="T6" fmla="*/ 3 w 146"/>
              <a:gd name="T7" fmla="*/ 39 h 53"/>
              <a:gd name="T8" fmla="*/ 60 w 146"/>
              <a:gd name="T9" fmla="*/ 47 h 53"/>
              <a:gd name="T10" fmla="*/ 146 w 146"/>
              <a:gd name="T11" fmla="*/ 19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6" h="52">
                <a:moveTo>
                  <a:pt x="146" y="19"/>
                </a:moveTo>
                <a:cubicBezTo>
                  <a:pt x="99" y="0"/>
                  <a:pt x="63" y="0"/>
                  <a:pt x="44" y="2"/>
                </a:cubicBezTo>
                <a:cubicBezTo>
                  <a:pt x="30" y="4"/>
                  <a:pt x="8" y="6"/>
                  <a:pt x="2" y="21"/>
                </a:cubicBezTo>
                <a:cubicBezTo>
                  <a:pt x="0" y="26"/>
                  <a:pt x="0" y="33"/>
                  <a:pt x="3" y="39"/>
                </a:cubicBezTo>
                <a:cubicBezTo>
                  <a:pt x="11" y="53"/>
                  <a:pt x="40" y="49"/>
                  <a:pt x="60" y="47"/>
                </a:cubicBezTo>
                <a:cubicBezTo>
                  <a:pt x="81" y="44"/>
                  <a:pt x="111" y="37"/>
                  <a:pt x="146" y="19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7" name="Freeform 20"/>
          <p:cNvSpPr/>
          <p:nvPr>
            <p:custDataLst>
              <p:tags r:id="rId104"/>
            </p:custDataLst>
          </p:nvPr>
        </p:nvSpPr>
        <p:spPr bwMode="auto">
          <a:xfrm rot="1800000">
            <a:off x="6576316" y="3619237"/>
            <a:ext cx="46710" cy="46710"/>
          </a:xfrm>
          <a:custGeom>
            <a:avLst/>
            <a:gdLst>
              <a:gd name="T0" fmla="*/ 80 w 80"/>
              <a:gd name="T1" fmla="*/ 81 h 81"/>
              <a:gd name="T2" fmla="*/ 42 w 80"/>
              <a:gd name="T3" fmla="*/ 18 h 81"/>
              <a:gd name="T4" fmla="*/ 13 w 80"/>
              <a:gd name="T5" fmla="*/ 3 h 81"/>
              <a:gd name="T6" fmla="*/ 3 w 80"/>
              <a:gd name="T7" fmla="*/ 12 h 81"/>
              <a:gd name="T8" fmla="*/ 26 w 80"/>
              <a:gd name="T9" fmla="*/ 47 h 81"/>
              <a:gd name="T10" fmla="*/ 80 w 80"/>
              <a:gd name="T11" fmla="*/ 8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0" h="81">
                <a:moveTo>
                  <a:pt x="80" y="81"/>
                </a:moveTo>
                <a:cubicBezTo>
                  <a:pt x="69" y="46"/>
                  <a:pt x="52" y="27"/>
                  <a:pt x="42" y="18"/>
                </a:cubicBezTo>
                <a:cubicBezTo>
                  <a:pt x="35" y="10"/>
                  <a:pt x="23" y="0"/>
                  <a:pt x="13" y="3"/>
                </a:cubicBezTo>
                <a:cubicBezTo>
                  <a:pt x="9" y="4"/>
                  <a:pt x="5" y="7"/>
                  <a:pt x="3" y="12"/>
                </a:cubicBezTo>
                <a:cubicBezTo>
                  <a:pt x="0" y="23"/>
                  <a:pt x="15" y="37"/>
                  <a:pt x="26" y="47"/>
                </a:cubicBezTo>
                <a:cubicBezTo>
                  <a:pt x="36" y="57"/>
                  <a:pt x="54" y="70"/>
                  <a:pt x="80" y="8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8" name="Freeform 21"/>
          <p:cNvSpPr/>
          <p:nvPr>
            <p:custDataLst>
              <p:tags r:id="rId105"/>
            </p:custDataLst>
          </p:nvPr>
        </p:nvSpPr>
        <p:spPr bwMode="auto">
          <a:xfrm rot="1800000">
            <a:off x="6559954" y="3633146"/>
            <a:ext cx="57857" cy="29724"/>
          </a:xfrm>
          <a:custGeom>
            <a:avLst/>
            <a:gdLst>
              <a:gd name="T0" fmla="*/ 99 w 99"/>
              <a:gd name="T1" fmla="*/ 50 h 51"/>
              <a:gd name="T2" fmla="*/ 38 w 99"/>
              <a:gd name="T3" fmla="*/ 8 h 51"/>
              <a:gd name="T4" fmla="*/ 5 w 99"/>
              <a:gd name="T5" fmla="*/ 7 h 51"/>
              <a:gd name="T6" fmla="*/ 0 w 99"/>
              <a:gd name="T7" fmla="*/ 19 h 51"/>
              <a:gd name="T8" fmla="*/ 35 w 99"/>
              <a:gd name="T9" fmla="*/ 42 h 51"/>
              <a:gd name="T10" fmla="*/ 99 w 99"/>
              <a:gd name="T11" fmla="*/ 5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9" h="51">
                <a:moveTo>
                  <a:pt x="99" y="50"/>
                </a:moveTo>
                <a:cubicBezTo>
                  <a:pt x="74" y="23"/>
                  <a:pt x="51" y="12"/>
                  <a:pt x="38" y="8"/>
                </a:cubicBezTo>
                <a:cubicBezTo>
                  <a:pt x="28" y="5"/>
                  <a:pt x="14" y="0"/>
                  <a:pt x="5" y="7"/>
                </a:cubicBezTo>
                <a:cubicBezTo>
                  <a:pt x="2" y="10"/>
                  <a:pt x="0" y="15"/>
                  <a:pt x="0" y="19"/>
                </a:cubicBezTo>
                <a:cubicBezTo>
                  <a:pt x="2" y="31"/>
                  <a:pt x="21" y="37"/>
                  <a:pt x="35" y="42"/>
                </a:cubicBezTo>
                <a:cubicBezTo>
                  <a:pt x="49" y="46"/>
                  <a:pt x="71" y="51"/>
                  <a:pt x="99" y="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9" name="Freeform 22"/>
          <p:cNvSpPr/>
          <p:nvPr>
            <p:custDataLst>
              <p:tags r:id="rId106"/>
            </p:custDataLst>
          </p:nvPr>
        </p:nvSpPr>
        <p:spPr bwMode="auto">
          <a:xfrm rot="1800000">
            <a:off x="6549410" y="3651306"/>
            <a:ext cx="61041" cy="22293"/>
          </a:xfrm>
          <a:custGeom>
            <a:avLst/>
            <a:gdLst>
              <a:gd name="T0" fmla="*/ 105 w 105"/>
              <a:gd name="T1" fmla="*/ 14 h 38"/>
              <a:gd name="T2" fmla="*/ 32 w 105"/>
              <a:gd name="T3" fmla="*/ 2 h 38"/>
              <a:gd name="T4" fmla="*/ 2 w 105"/>
              <a:gd name="T5" fmla="*/ 15 h 38"/>
              <a:gd name="T6" fmla="*/ 2 w 105"/>
              <a:gd name="T7" fmla="*/ 28 h 38"/>
              <a:gd name="T8" fmla="*/ 44 w 105"/>
              <a:gd name="T9" fmla="*/ 34 h 38"/>
              <a:gd name="T10" fmla="*/ 105 w 105"/>
              <a:gd name="T11" fmla="*/ 14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5" h="38">
                <a:moveTo>
                  <a:pt x="105" y="14"/>
                </a:moveTo>
                <a:cubicBezTo>
                  <a:pt x="71" y="0"/>
                  <a:pt x="46" y="0"/>
                  <a:pt x="32" y="2"/>
                </a:cubicBezTo>
                <a:cubicBezTo>
                  <a:pt x="22" y="3"/>
                  <a:pt x="6" y="5"/>
                  <a:pt x="2" y="15"/>
                </a:cubicBezTo>
                <a:cubicBezTo>
                  <a:pt x="0" y="19"/>
                  <a:pt x="0" y="24"/>
                  <a:pt x="2" y="28"/>
                </a:cubicBezTo>
                <a:cubicBezTo>
                  <a:pt x="8" y="38"/>
                  <a:pt x="29" y="36"/>
                  <a:pt x="44" y="34"/>
                </a:cubicBezTo>
                <a:cubicBezTo>
                  <a:pt x="58" y="32"/>
                  <a:pt x="80" y="27"/>
                  <a:pt x="105" y="1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0" name="Freeform 23"/>
          <p:cNvSpPr/>
          <p:nvPr>
            <p:custDataLst>
              <p:tags r:id="rId107"/>
            </p:custDataLst>
          </p:nvPr>
        </p:nvSpPr>
        <p:spPr bwMode="auto">
          <a:xfrm rot="1800000">
            <a:off x="6586029" y="3648815"/>
            <a:ext cx="34502" cy="37686"/>
          </a:xfrm>
          <a:custGeom>
            <a:avLst/>
            <a:gdLst>
              <a:gd name="T0" fmla="*/ 29 w 60"/>
              <a:gd name="T1" fmla="*/ 4 h 65"/>
              <a:gd name="T2" fmla="*/ 17 w 60"/>
              <a:gd name="T3" fmla="*/ 3 h 65"/>
              <a:gd name="T4" fmla="*/ 25 w 60"/>
              <a:gd name="T5" fmla="*/ 23 h 65"/>
              <a:gd name="T6" fmla="*/ 7 w 60"/>
              <a:gd name="T7" fmla="*/ 23 h 65"/>
              <a:gd name="T8" fmla="*/ 18 w 60"/>
              <a:gd name="T9" fmla="*/ 38 h 65"/>
              <a:gd name="T10" fmla="*/ 1 w 60"/>
              <a:gd name="T11" fmla="*/ 44 h 65"/>
              <a:gd name="T12" fmla="*/ 10 w 60"/>
              <a:gd name="T13" fmla="*/ 56 h 65"/>
              <a:gd name="T14" fmla="*/ 53 w 60"/>
              <a:gd name="T15" fmla="*/ 49 h 65"/>
              <a:gd name="T16" fmla="*/ 29 w 60"/>
              <a:gd name="T17" fmla="*/ 4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0" h="65">
                <a:moveTo>
                  <a:pt x="29" y="4"/>
                </a:moveTo>
                <a:cubicBezTo>
                  <a:pt x="28" y="3"/>
                  <a:pt x="19" y="0"/>
                  <a:pt x="17" y="3"/>
                </a:cubicBezTo>
                <a:cubicBezTo>
                  <a:pt x="14" y="6"/>
                  <a:pt x="17" y="14"/>
                  <a:pt x="25" y="23"/>
                </a:cubicBezTo>
                <a:cubicBezTo>
                  <a:pt x="16" y="19"/>
                  <a:pt x="9" y="20"/>
                  <a:pt x="7" y="23"/>
                </a:cubicBezTo>
                <a:cubicBezTo>
                  <a:pt x="5" y="26"/>
                  <a:pt x="9" y="33"/>
                  <a:pt x="18" y="38"/>
                </a:cubicBezTo>
                <a:cubicBezTo>
                  <a:pt x="10" y="35"/>
                  <a:pt x="2" y="39"/>
                  <a:pt x="1" y="44"/>
                </a:cubicBezTo>
                <a:cubicBezTo>
                  <a:pt x="0" y="48"/>
                  <a:pt x="3" y="53"/>
                  <a:pt x="10" y="56"/>
                </a:cubicBezTo>
                <a:cubicBezTo>
                  <a:pt x="28" y="65"/>
                  <a:pt x="47" y="60"/>
                  <a:pt x="53" y="49"/>
                </a:cubicBezTo>
                <a:cubicBezTo>
                  <a:pt x="60" y="37"/>
                  <a:pt x="53" y="13"/>
                  <a:pt x="29" y="4"/>
                </a:cubicBezTo>
                <a:close/>
              </a:path>
            </a:pathLst>
          </a:custGeom>
          <a:solidFill>
            <a:srgbClr val="DAED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1" name="Freeform 24"/>
          <p:cNvSpPr/>
          <p:nvPr>
            <p:custDataLst>
              <p:tags r:id="rId108"/>
            </p:custDataLst>
          </p:nvPr>
        </p:nvSpPr>
        <p:spPr bwMode="auto">
          <a:xfrm rot="1800000">
            <a:off x="6643790" y="3654869"/>
            <a:ext cx="49895" cy="63164"/>
          </a:xfrm>
          <a:custGeom>
            <a:avLst/>
            <a:gdLst>
              <a:gd name="T0" fmla="*/ 86 w 86"/>
              <a:gd name="T1" fmla="*/ 109 h 109"/>
              <a:gd name="T2" fmla="*/ 47 w 86"/>
              <a:gd name="T3" fmla="*/ 31 h 109"/>
              <a:gd name="T4" fmla="*/ 0 w 86"/>
              <a:gd name="T5" fmla="*/ 0 h 109"/>
              <a:gd name="T6" fmla="*/ 23 w 86"/>
              <a:gd name="T7" fmla="*/ 38 h 109"/>
              <a:gd name="T8" fmla="*/ 53 w 86"/>
              <a:gd name="T9" fmla="*/ 97 h 109"/>
              <a:gd name="T10" fmla="*/ 86 w 86"/>
              <a:gd name="T11" fmla="*/ 109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" h="109">
                <a:moveTo>
                  <a:pt x="86" y="109"/>
                </a:moveTo>
                <a:cubicBezTo>
                  <a:pt x="84" y="96"/>
                  <a:pt x="77" y="61"/>
                  <a:pt x="47" y="31"/>
                </a:cubicBezTo>
                <a:cubicBezTo>
                  <a:pt x="30" y="14"/>
                  <a:pt x="12" y="5"/>
                  <a:pt x="0" y="0"/>
                </a:cubicBezTo>
                <a:cubicBezTo>
                  <a:pt x="6" y="9"/>
                  <a:pt x="15" y="21"/>
                  <a:pt x="23" y="38"/>
                </a:cubicBezTo>
                <a:cubicBezTo>
                  <a:pt x="37" y="67"/>
                  <a:pt x="37" y="84"/>
                  <a:pt x="53" y="97"/>
                </a:cubicBezTo>
                <a:cubicBezTo>
                  <a:pt x="63" y="105"/>
                  <a:pt x="75" y="109"/>
                  <a:pt x="86" y="109"/>
                </a:cubicBezTo>
                <a:close/>
              </a:path>
            </a:pathLst>
          </a:custGeom>
          <a:solidFill>
            <a:srgbClr val="C4E3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2" name="Freeform 25"/>
          <p:cNvSpPr/>
          <p:nvPr>
            <p:custDataLst>
              <p:tags r:id="rId109"/>
            </p:custDataLst>
          </p:nvPr>
        </p:nvSpPr>
        <p:spPr bwMode="auto">
          <a:xfrm rot="1800000">
            <a:off x="6623079" y="3654630"/>
            <a:ext cx="188432" cy="180999"/>
          </a:xfrm>
          <a:custGeom>
            <a:avLst/>
            <a:gdLst>
              <a:gd name="T0" fmla="*/ 0 w 325"/>
              <a:gd name="T1" fmla="*/ 304 h 312"/>
              <a:gd name="T2" fmla="*/ 173 w 325"/>
              <a:gd name="T3" fmla="*/ 106 h 312"/>
              <a:gd name="T4" fmla="*/ 316 w 325"/>
              <a:gd name="T5" fmla="*/ 0 h 312"/>
              <a:gd name="T6" fmla="*/ 325 w 325"/>
              <a:gd name="T7" fmla="*/ 15 h 312"/>
              <a:gd name="T8" fmla="*/ 182 w 325"/>
              <a:gd name="T9" fmla="*/ 117 h 312"/>
              <a:gd name="T10" fmla="*/ 12 w 325"/>
              <a:gd name="T11" fmla="*/ 312 h 312"/>
              <a:gd name="T12" fmla="*/ 0 w 325"/>
              <a:gd name="T13" fmla="*/ 304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5" h="312">
                <a:moveTo>
                  <a:pt x="0" y="304"/>
                </a:moveTo>
                <a:cubicBezTo>
                  <a:pt x="39" y="246"/>
                  <a:pt x="95" y="175"/>
                  <a:pt x="173" y="106"/>
                </a:cubicBezTo>
                <a:cubicBezTo>
                  <a:pt x="223" y="61"/>
                  <a:pt x="272" y="27"/>
                  <a:pt x="316" y="0"/>
                </a:cubicBezTo>
                <a:cubicBezTo>
                  <a:pt x="319" y="5"/>
                  <a:pt x="322" y="10"/>
                  <a:pt x="325" y="15"/>
                </a:cubicBezTo>
                <a:cubicBezTo>
                  <a:pt x="282" y="40"/>
                  <a:pt x="233" y="73"/>
                  <a:pt x="182" y="117"/>
                </a:cubicBezTo>
                <a:cubicBezTo>
                  <a:pt x="103" y="185"/>
                  <a:pt x="49" y="256"/>
                  <a:pt x="12" y="312"/>
                </a:cubicBezTo>
                <a:cubicBezTo>
                  <a:pt x="8" y="310"/>
                  <a:pt x="4" y="307"/>
                  <a:pt x="0" y="304"/>
                </a:cubicBezTo>
                <a:close/>
              </a:path>
            </a:pathLst>
          </a:custGeom>
          <a:solidFill>
            <a:srgbClr val="C4E3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" name="Freeform 26"/>
          <p:cNvSpPr/>
          <p:nvPr>
            <p:custDataLst>
              <p:tags r:id="rId110"/>
            </p:custDataLst>
          </p:nvPr>
        </p:nvSpPr>
        <p:spPr bwMode="auto">
          <a:xfrm rot="1800000">
            <a:off x="6515244" y="3709250"/>
            <a:ext cx="152869" cy="144906"/>
          </a:xfrm>
          <a:custGeom>
            <a:avLst/>
            <a:gdLst>
              <a:gd name="T0" fmla="*/ 249 w 264"/>
              <a:gd name="T1" fmla="*/ 108 h 250"/>
              <a:gd name="T2" fmla="*/ 221 w 264"/>
              <a:gd name="T3" fmla="*/ 102 h 250"/>
              <a:gd name="T4" fmla="*/ 191 w 264"/>
              <a:gd name="T5" fmla="*/ 105 h 250"/>
              <a:gd name="T6" fmla="*/ 221 w 264"/>
              <a:gd name="T7" fmla="*/ 86 h 250"/>
              <a:gd name="T8" fmla="*/ 230 w 264"/>
              <a:gd name="T9" fmla="*/ 49 h 250"/>
              <a:gd name="T10" fmla="*/ 219 w 264"/>
              <a:gd name="T11" fmla="*/ 36 h 250"/>
              <a:gd name="T12" fmla="*/ 179 w 264"/>
              <a:gd name="T13" fmla="*/ 51 h 250"/>
              <a:gd name="T14" fmla="*/ 155 w 264"/>
              <a:gd name="T15" fmla="*/ 77 h 250"/>
              <a:gd name="T16" fmla="*/ 169 w 264"/>
              <a:gd name="T17" fmla="*/ 43 h 250"/>
              <a:gd name="T18" fmla="*/ 155 w 264"/>
              <a:gd name="T19" fmla="*/ 5 h 250"/>
              <a:gd name="T20" fmla="*/ 138 w 264"/>
              <a:gd name="T21" fmla="*/ 1 h 250"/>
              <a:gd name="T22" fmla="*/ 111 w 264"/>
              <a:gd name="T23" fmla="*/ 39 h 250"/>
              <a:gd name="T24" fmla="*/ 110 w 264"/>
              <a:gd name="T25" fmla="*/ 56 h 250"/>
              <a:gd name="T26" fmla="*/ 94 w 264"/>
              <a:gd name="T27" fmla="*/ 28 h 250"/>
              <a:gd name="T28" fmla="*/ 66 w 264"/>
              <a:gd name="T29" fmla="*/ 8 h 250"/>
              <a:gd name="T30" fmla="*/ 44 w 264"/>
              <a:gd name="T31" fmla="*/ 27 h 250"/>
              <a:gd name="T32" fmla="*/ 63 w 264"/>
              <a:gd name="T33" fmla="*/ 74 h 250"/>
              <a:gd name="T34" fmla="*/ 70 w 264"/>
              <a:gd name="T35" fmla="*/ 82 h 250"/>
              <a:gd name="T36" fmla="*/ 45 w 264"/>
              <a:gd name="T37" fmla="*/ 73 h 250"/>
              <a:gd name="T38" fmla="*/ 6 w 264"/>
              <a:gd name="T39" fmla="*/ 83 h 250"/>
              <a:gd name="T40" fmla="*/ 1 w 264"/>
              <a:gd name="T41" fmla="*/ 99 h 250"/>
              <a:gd name="T42" fmla="*/ 28 w 264"/>
              <a:gd name="T43" fmla="*/ 122 h 250"/>
              <a:gd name="T44" fmla="*/ 62 w 264"/>
              <a:gd name="T45" fmla="*/ 128 h 250"/>
              <a:gd name="T46" fmla="*/ 24 w 264"/>
              <a:gd name="T47" fmla="*/ 139 h 250"/>
              <a:gd name="T48" fmla="*/ 3 w 264"/>
              <a:gd name="T49" fmla="*/ 167 h 250"/>
              <a:gd name="T50" fmla="*/ 9 w 264"/>
              <a:gd name="T51" fmla="*/ 183 h 250"/>
              <a:gd name="T52" fmla="*/ 58 w 264"/>
              <a:gd name="T53" fmla="*/ 180 h 250"/>
              <a:gd name="T54" fmla="*/ 68 w 264"/>
              <a:gd name="T55" fmla="*/ 171 h 250"/>
              <a:gd name="T56" fmla="*/ 57 w 264"/>
              <a:gd name="T57" fmla="*/ 194 h 250"/>
              <a:gd name="T58" fmla="*/ 65 w 264"/>
              <a:gd name="T59" fmla="*/ 242 h 250"/>
              <a:gd name="T60" fmla="*/ 81 w 264"/>
              <a:gd name="T61" fmla="*/ 248 h 250"/>
              <a:gd name="T62" fmla="*/ 111 w 264"/>
              <a:gd name="T63" fmla="*/ 213 h 250"/>
              <a:gd name="T64" fmla="*/ 114 w 264"/>
              <a:gd name="T65" fmla="*/ 187 h 250"/>
              <a:gd name="T66" fmla="*/ 116 w 264"/>
              <a:gd name="T67" fmla="*/ 214 h 250"/>
              <a:gd name="T68" fmla="*/ 150 w 264"/>
              <a:gd name="T69" fmla="*/ 249 h 250"/>
              <a:gd name="T70" fmla="*/ 166 w 264"/>
              <a:gd name="T71" fmla="*/ 244 h 250"/>
              <a:gd name="T72" fmla="*/ 169 w 264"/>
              <a:gd name="T73" fmla="*/ 204 h 250"/>
              <a:gd name="T74" fmla="*/ 158 w 264"/>
              <a:gd name="T75" fmla="*/ 180 h 250"/>
              <a:gd name="T76" fmla="*/ 174 w 264"/>
              <a:gd name="T77" fmla="*/ 201 h 250"/>
              <a:gd name="T78" fmla="*/ 218 w 264"/>
              <a:gd name="T79" fmla="*/ 218 h 250"/>
              <a:gd name="T80" fmla="*/ 230 w 264"/>
              <a:gd name="T81" fmla="*/ 205 h 250"/>
              <a:gd name="T82" fmla="*/ 210 w 264"/>
              <a:gd name="T83" fmla="*/ 165 h 250"/>
              <a:gd name="T84" fmla="*/ 187 w 264"/>
              <a:gd name="T85" fmla="*/ 151 h 250"/>
              <a:gd name="T86" fmla="*/ 231 w 264"/>
              <a:gd name="T87" fmla="*/ 156 h 250"/>
              <a:gd name="T88" fmla="*/ 259 w 264"/>
              <a:gd name="T89" fmla="*/ 140 h 250"/>
              <a:gd name="T90" fmla="*/ 249 w 264"/>
              <a:gd name="T91" fmla="*/ 108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64" h="250">
                <a:moveTo>
                  <a:pt x="249" y="108"/>
                </a:moveTo>
                <a:cubicBezTo>
                  <a:pt x="242" y="102"/>
                  <a:pt x="233" y="102"/>
                  <a:pt x="221" y="102"/>
                </a:cubicBezTo>
                <a:cubicBezTo>
                  <a:pt x="204" y="102"/>
                  <a:pt x="191" y="107"/>
                  <a:pt x="191" y="105"/>
                </a:cubicBezTo>
                <a:cubicBezTo>
                  <a:pt x="190" y="104"/>
                  <a:pt x="209" y="102"/>
                  <a:pt x="221" y="86"/>
                </a:cubicBezTo>
                <a:cubicBezTo>
                  <a:pt x="224" y="83"/>
                  <a:pt x="237" y="66"/>
                  <a:pt x="230" y="49"/>
                </a:cubicBezTo>
                <a:cubicBezTo>
                  <a:pt x="229" y="47"/>
                  <a:pt x="226" y="40"/>
                  <a:pt x="219" y="36"/>
                </a:cubicBezTo>
                <a:cubicBezTo>
                  <a:pt x="206" y="31"/>
                  <a:pt x="191" y="43"/>
                  <a:pt x="179" y="51"/>
                </a:cubicBezTo>
                <a:cubicBezTo>
                  <a:pt x="173" y="56"/>
                  <a:pt x="164" y="64"/>
                  <a:pt x="155" y="77"/>
                </a:cubicBezTo>
                <a:cubicBezTo>
                  <a:pt x="159" y="72"/>
                  <a:pt x="168" y="60"/>
                  <a:pt x="169" y="43"/>
                </a:cubicBezTo>
                <a:cubicBezTo>
                  <a:pt x="169" y="38"/>
                  <a:pt x="170" y="14"/>
                  <a:pt x="155" y="5"/>
                </a:cubicBezTo>
                <a:cubicBezTo>
                  <a:pt x="153" y="3"/>
                  <a:pt x="147" y="0"/>
                  <a:pt x="138" y="1"/>
                </a:cubicBezTo>
                <a:cubicBezTo>
                  <a:pt x="118" y="4"/>
                  <a:pt x="111" y="36"/>
                  <a:pt x="111" y="39"/>
                </a:cubicBezTo>
                <a:cubicBezTo>
                  <a:pt x="109" y="46"/>
                  <a:pt x="109" y="52"/>
                  <a:pt x="110" y="56"/>
                </a:cubicBezTo>
                <a:cubicBezTo>
                  <a:pt x="107" y="50"/>
                  <a:pt x="103" y="39"/>
                  <a:pt x="94" y="28"/>
                </a:cubicBezTo>
                <a:cubicBezTo>
                  <a:pt x="86" y="18"/>
                  <a:pt x="78" y="8"/>
                  <a:pt x="66" y="8"/>
                </a:cubicBezTo>
                <a:cubicBezTo>
                  <a:pt x="56" y="9"/>
                  <a:pt x="47" y="18"/>
                  <a:pt x="44" y="27"/>
                </a:cubicBezTo>
                <a:cubicBezTo>
                  <a:pt x="39" y="44"/>
                  <a:pt x="53" y="64"/>
                  <a:pt x="63" y="74"/>
                </a:cubicBezTo>
                <a:cubicBezTo>
                  <a:pt x="66" y="77"/>
                  <a:pt x="71" y="81"/>
                  <a:pt x="70" y="82"/>
                </a:cubicBezTo>
                <a:cubicBezTo>
                  <a:pt x="69" y="83"/>
                  <a:pt x="59" y="75"/>
                  <a:pt x="45" y="73"/>
                </a:cubicBezTo>
                <a:cubicBezTo>
                  <a:pt x="41" y="73"/>
                  <a:pt x="17" y="69"/>
                  <a:pt x="6" y="83"/>
                </a:cubicBezTo>
                <a:cubicBezTo>
                  <a:pt x="5" y="84"/>
                  <a:pt x="0" y="91"/>
                  <a:pt x="1" y="99"/>
                </a:cubicBezTo>
                <a:cubicBezTo>
                  <a:pt x="3" y="112"/>
                  <a:pt x="18" y="118"/>
                  <a:pt x="28" y="122"/>
                </a:cubicBezTo>
                <a:cubicBezTo>
                  <a:pt x="34" y="125"/>
                  <a:pt x="46" y="129"/>
                  <a:pt x="62" y="128"/>
                </a:cubicBezTo>
                <a:cubicBezTo>
                  <a:pt x="54" y="128"/>
                  <a:pt x="39" y="129"/>
                  <a:pt x="24" y="139"/>
                </a:cubicBezTo>
                <a:cubicBezTo>
                  <a:pt x="17" y="144"/>
                  <a:pt x="3" y="153"/>
                  <a:pt x="3" y="167"/>
                </a:cubicBezTo>
                <a:cubicBezTo>
                  <a:pt x="3" y="168"/>
                  <a:pt x="3" y="176"/>
                  <a:pt x="9" y="183"/>
                </a:cubicBezTo>
                <a:cubicBezTo>
                  <a:pt x="20" y="194"/>
                  <a:pt x="44" y="190"/>
                  <a:pt x="58" y="180"/>
                </a:cubicBezTo>
                <a:cubicBezTo>
                  <a:pt x="63" y="176"/>
                  <a:pt x="67" y="171"/>
                  <a:pt x="68" y="171"/>
                </a:cubicBezTo>
                <a:cubicBezTo>
                  <a:pt x="69" y="172"/>
                  <a:pt x="61" y="181"/>
                  <a:pt x="57" y="194"/>
                </a:cubicBezTo>
                <a:cubicBezTo>
                  <a:pt x="53" y="208"/>
                  <a:pt x="52" y="230"/>
                  <a:pt x="65" y="242"/>
                </a:cubicBezTo>
                <a:cubicBezTo>
                  <a:pt x="67" y="243"/>
                  <a:pt x="73" y="249"/>
                  <a:pt x="81" y="248"/>
                </a:cubicBezTo>
                <a:cubicBezTo>
                  <a:pt x="99" y="248"/>
                  <a:pt x="110" y="216"/>
                  <a:pt x="111" y="213"/>
                </a:cubicBezTo>
                <a:cubicBezTo>
                  <a:pt x="114" y="202"/>
                  <a:pt x="114" y="193"/>
                  <a:pt x="114" y="187"/>
                </a:cubicBezTo>
                <a:cubicBezTo>
                  <a:pt x="113" y="194"/>
                  <a:pt x="113" y="204"/>
                  <a:pt x="116" y="214"/>
                </a:cubicBezTo>
                <a:cubicBezTo>
                  <a:pt x="117" y="216"/>
                  <a:pt x="128" y="247"/>
                  <a:pt x="150" y="249"/>
                </a:cubicBezTo>
                <a:cubicBezTo>
                  <a:pt x="152" y="249"/>
                  <a:pt x="160" y="250"/>
                  <a:pt x="166" y="244"/>
                </a:cubicBezTo>
                <a:cubicBezTo>
                  <a:pt x="178" y="234"/>
                  <a:pt x="172" y="213"/>
                  <a:pt x="169" y="204"/>
                </a:cubicBezTo>
                <a:cubicBezTo>
                  <a:pt x="166" y="193"/>
                  <a:pt x="161" y="185"/>
                  <a:pt x="158" y="180"/>
                </a:cubicBezTo>
                <a:cubicBezTo>
                  <a:pt x="161" y="185"/>
                  <a:pt x="166" y="194"/>
                  <a:pt x="174" y="201"/>
                </a:cubicBezTo>
                <a:cubicBezTo>
                  <a:pt x="179" y="206"/>
                  <a:pt x="201" y="225"/>
                  <a:pt x="218" y="218"/>
                </a:cubicBezTo>
                <a:cubicBezTo>
                  <a:pt x="219" y="217"/>
                  <a:pt x="227" y="213"/>
                  <a:pt x="230" y="205"/>
                </a:cubicBezTo>
                <a:cubicBezTo>
                  <a:pt x="236" y="188"/>
                  <a:pt x="214" y="169"/>
                  <a:pt x="210" y="165"/>
                </a:cubicBezTo>
                <a:cubicBezTo>
                  <a:pt x="199" y="155"/>
                  <a:pt x="186" y="152"/>
                  <a:pt x="187" y="151"/>
                </a:cubicBezTo>
                <a:cubicBezTo>
                  <a:pt x="187" y="149"/>
                  <a:pt x="207" y="160"/>
                  <a:pt x="231" y="156"/>
                </a:cubicBezTo>
                <a:cubicBezTo>
                  <a:pt x="239" y="154"/>
                  <a:pt x="254" y="152"/>
                  <a:pt x="259" y="140"/>
                </a:cubicBezTo>
                <a:cubicBezTo>
                  <a:pt x="264" y="129"/>
                  <a:pt x="258" y="115"/>
                  <a:pt x="249" y="108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4" name="Freeform 27"/>
          <p:cNvSpPr/>
          <p:nvPr>
            <p:custDataLst>
              <p:tags r:id="rId111"/>
            </p:custDataLst>
          </p:nvPr>
        </p:nvSpPr>
        <p:spPr bwMode="auto">
          <a:xfrm rot="1800000">
            <a:off x="6539317" y="3729006"/>
            <a:ext cx="102443" cy="99788"/>
          </a:xfrm>
          <a:custGeom>
            <a:avLst/>
            <a:gdLst>
              <a:gd name="T0" fmla="*/ 174 w 176"/>
              <a:gd name="T1" fmla="*/ 84 h 172"/>
              <a:gd name="T2" fmla="*/ 131 w 176"/>
              <a:gd name="T3" fmla="*/ 75 h 172"/>
              <a:gd name="T4" fmla="*/ 158 w 176"/>
              <a:gd name="T5" fmla="*/ 42 h 172"/>
              <a:gd name="T6" fmla="*/ 152 w 176"/>
              <a:gd name="T7" fmla="*/ 32 h 172"/>
              <a:gd name="T8" fmla="*/ 112 w 176"/>
              <a:gd name="T9" fmla="*/ 46 h 172"/>
              <a:gd name="T10" fmla="*/ 106 w 176"/>
              <a:gd name="T11" fmla="*/ 4 h 172"/>
              <a:gd name="T12" fmla="*/ 95 w 176"/>
              <a:gd name="T13" fmla="*/ 2 h 172"/>
              <a:gd name="T14" fmla="*/ 77 w 176"/>
              <a:gd name="T15" fmla="*/ 47 h 172"/>
              <a:gd name="T16" fmla="*/ 43 w 176"/>
              <a:gd name="T17" fmla="*/ 7 h 172"/>
              <a:gd name="T18" fmla="*/ 33 w 176"/>
              <a:gd name="T19" fmla="*/ 12 h 172"/>
              <a:gd name="T20" fmla="*/ 47 w 176"/>
              <a:gd name="T21" fmla="*/ 58 h 172"/>
              <a:gd name="T22" fmla="*/ 4 w 176"/>
              <a:gd name="T23" fmla="*/ 59 h 172"/>
              <a:gd name="T24" fmla="*/ 0 w 176"/>
              <a:gd name="T25" fmla="*/ 70 h 172"/>
              <a:gd name="T26" fmla="*/ 34 w 176"/>
              <a:gd name="T27" fmla="*/ 90 h 172"/>
              <a:gd name="T28" fmla="*/ 4 w 176"/>
              <a:gd name="T29" fmla="*/ 118 h 172"/>
              <a:gd name="T30" fmla="*/ 9 w 176"/>
              <a:gd name="T31" fmla="*/ 129 h 172"/>
              <a:gd name="T32" fmla="*/ 54 w 176"/>
              <a:gd name="T33" fmla="*/ 115 h 172"/>
              <a:gd name="T34" fmla="*/ 38 w 176"/>
              <a:gd name="T35" fmla="*/ 160 h 172"/>
              <a:gd name="T36" fmla="*/ 55 w 176"/>
              <a:gd name="T37" fmla="*/ 166 h 172"/>
              <a:gd name="T38" fmla="*/ 81 w 176"/>
              <a:gd name="T39" fmla="*/ 123 h 172"/>
              <a:gd name="T40" fmla="*/ 95 w 176"/>
              <a:gd name="T41" fmla="*/ 170 h 172"/>
              <a:gd name="T42" fmla="*/ 112 w 176"/>
              <a:gd name="T43" fmla="*/ 166 h 172"/>
              <a:gd name="T44" fmla="*/ 106 w 176"/>
              <a:gd name="T45" fmla="*/ 121 h 172"/>
              <a:gd name="T46" fmla="*/ 146 w 176"/>
              <a:gd name="T47" fmla="*/ 152 h 172"/>
              <a:gd name="T48" fmla="*/ 157 w 176"/>
              <a:gd name="T49" fmla="*/ 143 h 172"/>
              <a:gd name="T50" fmla="*/ 130 w 176"/>
              <a:gd name="T51" fmla="*/ 105 h 172"/>
              <a:gd name="T52" fmla="*/ 173 w 176"/>
              <a:gd name="T53" fmla="*/ 96 h 172"/>
              <a:gd name="T54" fmla="*/ 174 w 176"/>
              <a:gd name="T55" fmla="*/ 84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76" h="172">
                <a:moveTo>
                  <a:pt x="174" y="84"/>
                </a:moveTo>
                <a:cubicBezTo>
                  <a:pt x="171" y="75"/>
                  <a:pt x="153" y="70"/>
                  <a:pt x="131" y="75"/>
                </a:cubicBezTo>
                <a:cubicBezTo>
                  <a:pt x="149" y="67"/>
                  <a:pt x="160" y="53"/>
                  <a:pt x="158" y="42"/>
                </a:cubicBezTo>
                <a:cubicBezTo>
                  <a:pt x="158" y="41"/>
                  <a:pt x="156" y="35"/>
                  <a:pt x="152" y="32"/>
                </a:cubicBezTo>
                <a:cubicBezTo>
                  <a:pt x="143" y="26"/>
                  <a:pt x="127" y="31"/>
                  <a:pt x="112" y="46"/>
                </a:cubicBezTo>
                <a:cubicBezTo>
                  <a:pt x="119" y="27"/>
                  <a:pt x="116" y="10"/>
                  <a:pt x="106" y="4"/>
                </a:cubicBezTo>
                <a:cubicBezTo>
                  <a:pt x="105" y="4"/>
                  <a:pt x="100" y="0"/>
                  <a:pt x="95" y="2"/>
                </a:cubicBezTo>
                <a:cubicBezTo>
                  <a:pt x="84" y="4"/>
                  <a:pt x="76" y="22"/>
                  <a:pt x="77" y="47"/>
                </a:cubicBezTo>
                <a:cubicBezTo>
                  <a:pt x="69" y="22"/>
                  <a:pt x="55" y="6"/>
                  <a:pt x="43" y="7"/>
                </a:cubicBezTo>
                <a:cubicBezTo>
                  <a:pt x="42" y="7"/>
                  <a:pt x="36" y="8"/>
                  <a:pt x="33" y="12"/>
                </a:cubicBezTo>
                <a:cubicBezTo>
                  <a:pt x="26" y="21"/>
                  <a:pt x="31" y="40"/>
                  <a:pt x="47" y="58"/>
                </a:cubicBezTo>
                <a:cubicBezTo>
                  <a:pt x="28" y="50"/>
                  <a:pt x="11" y="50"/>
                  <a:pt x="4" y="59"/>
                </a:cubicBezTo>
                <a:cubicBezTo>
                  <a:pt x="3" y="60"/>
                  <a:pt x="0" y="64"/>
                  <a:pt x="0" y="70"/>
                </a:cubicBezTo>
                <a:cubicBezTo>
                  <a:pt x="2" y="80"/>
                  <a:pt x="15" y="89"/>
                  <a:pt x="34" y="90"/>
                </a:cubicBezTo>
                <a:cubicBezTo>
                  <a:pt x="16" y="95"/>
                  <a:pt x="4" y="107"/>
                  <a:pt x="4" y="118"/>
                </a:cubicBezTo>
                <a:cubicBezTo>
                  <a:pt x="5" y="120"/>
                  <a:pt x="5" y="126"/>
                  <a:pt x="9" y="129"/>
                </a:cubicBezTo>
                <a:cubicBezTo>
                  <a:pt x="16" y="136"/>
                  <a:pt x="35" y="131"/>
                  <a:pt x="54" y="115"/>
                </a:cubicBezTo>
                <a:cubicBezTo>
                  <a:pt x="36" y="131"/>
                  <a:pt x="31" y="151"/>
                  <a:pt x="38" y="160"/>
                </a:cubicBezTo>
                <a:cubicBezTo>
                  <a:pt x="42" y="165"/>
                  <a:pt x="50" y="167"/>
                  <a:pt x="55" y="166"/>
                </a:cubicBezTo>
                <a:cubicBezTo>
                  <a:pt x="69" y="164"/>
                  <a:pt x="81" y="147"/>
                  <a:pt x="81" y="123"/>
                </a:cubicBezTo>
                <a:cubicBezTo>
                  <a:pt x="76" y="148"/>
                  <a:pt x="84" y="167"/>
                  <a:pt x="95" y="170"/>
                </a:cubicBezTo>
                <a:cubicBezTo>
                  <a:pt x="101" y="172"/>
                  <a:pt x="108" y="170"/>
                  <a:pt x="112" y="166"/>
                </a:cubicBezTo>
                <a:cubicBezTo>
                  <a:pt x="120" y="158"/>
                  <a:pt x="120" y="139"/>
                  <a:pt x="106" y="121"/>
                </a:cubicBezTo>
                <a:cubicBezTo>
                  <a:pt x="117" y="143"/>
                  <a:pt x="134" y="155"/>
                  <a:pt x="146" y="152"/>
                </a:cubicBezTo>
                <a:cubicBezTo>
                  <a:pt x="147" y="152"/>
                  <a:pt x="154" y="150"/>
                  <a:pt x="157" y="143"/>
                </a:cubicBezTo>
                <a:cubicBezTo>
                  <a:pt x="161" y="133"/>
                  <a:pt x="151" y="117"/>
                  <a:pt x="130" y="105"/>
                </a:cubicBezTo>
                <a:cubicBezTo>
                  <a:pt x="150" y="110"/>
                  <a:pt x="168" y="106"/>
                  <a:pt x="173" y="96"/>
                </a:cubicBezTo>
                <a:cubicBezTo>
                  <a:pt x="174" y="95"/>
                  <a:pt x="176" y="90"/>
                  <a:pt x="174" y="8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5" name="Freeform 28"/>
          <p:cNvSpPr/>
          <p:nvPr>
            <p:custDataLst>
              <p:tags r:id="rId112"/>
            </p:custDataLst>
          </p:nvPr>
        </p:nvSpPr>
        <p:spPr bwMode="auto">
          <a:xfrm rot="1800000">
            <a:off x="6569919" y="3759562"/>
            <a:ext cx="38748" cy="36625"/>
          </a:xfrm>
          <a:custGeom>
            <a:avLst/>
            <a:gdLst>
              <a:gd name="T0" fmla="*/ 31 w 67"/>
              <a:gd name="T1" fmla="*/ 61 h 63"/>
              <a:gd name="T2" fmla="*/ 0 w 67"/>
              <a:gd name="T3" fmla="*/ 31 h 63"/>
              <a:gd name="T4" fmla="*/ 29 w 67"/>
              <a:gd name="T5" fmla="*/ 2 h 63"/>
              <a:gd name="T6" fmla="*/ 67 w 67"/>
              <a:gd name="T7" fmla="*/ 31 h 63"/>
              <a:gd name="T8" fmla="*/ 31 w 67"/>
              <a:gd name="T9" fmla="*/ 61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" h="62">
                <a:moveTo>
                  <a:pt x="31" y="61"/>
                </a:moveTo>
                <a:cubicBezTo>
                  <a:pt x="16" y="60"/>
                  <a:pt x="0" y="48"/>
                  <a:pt x="0" y="31"/>
                </a:cubicBezTo>
                <a:cubicBezTo>
                  <a:pt x="1" y="15"/>
                  <a:pt x="15" y="4"/>
                  <a:pt x="29" y="2"/>
                </a:cubicBezTo>
                <a:cubicBezTo>
                  <a:pt x="46" y="0"/>
                  <a:pt x="66" y="13"/>
                  <a:pt x="67" y="31"/>
                </a:cubicBezTo>
                <a:cubicBezTo>
                  <a:pt x="67" y="49"/>
                  <a:pt x="49" y="63"/>
                  <a:pt x="31" y="61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6" name="Freeform 29"/>
          <p:cNvSpPr/>
          <p:nvPr>
            <p:custDataLst>
              <p:tags r:id="rId113"/>
            </p:custDataLst>
          </p:nvPr>
        </p:nvSpPr>
        <p:spPr bwMode="auto">
          <a:xfrm rot="1800000">
            <a:off x="6588015" y="3768295"/>
            <a:ext cx="16985" cy="16454"/>
          </a:xfrm>
          <a:custGeom>
            <a:avLst/>
            <a:gdLst>
              <a:gd name="T0" fmla="*/ 7 w 29"/>
              <a:gd name="T1" fmla="*/ 23 h 28"/>
              <a:gd name="T2" fmla="*/ 4 w 29"/>
              <a:gd name="T3" fmla="*/ 5 h 28"/>
              <a:gd name="T4" fmla="*/ 22 w 29"/>
              <a:gd name="T5" fmla="*/ 4 h 28"/>
              <a:gd name="T6" fmla="*/ 24 w 29"/>
              <a:gd name="T7" fmla="*/ 23 h 28"/>
              <a:gd name="T8" fmla="*/ 7 w 29"/>
              <a:gd name="T9" fmla="*/ 23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28">
                <a:moveTo>
                  <a:pt x="7" y="23"/>
                </a:moveTo>
                <a:cubicBezTo>
                  <a:pt x="2" y="19"/>
                  <a:pt x="0" y="11"/>
                  <a:pt x="4" y="5"/>
                </a:cubicBezTo>
                <a:cubicBezTo>
                  <a:pt x="9" y="0"/>
                  <a:pt x="17" y="0"/>
                  <a:pt x="22" y="4"/>
                </a:cubicBezTo>
                <a:cubicBezTo>
                  <a:pt x="28" y="9"/>
                  <a:pt x="29" y="18"/>
                  <a:pt x="24" y="23"/>
                </a:cubicBezTo>
                <a:cubicBezTo>
                  <a:pt x="19" y="28"/>
                  <a:pt x="11" y="27"/>
                  <a:pt x="7" y="23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0" name="文本框 129"/>
          <p:cNvSpPr txBox="1"/>
          <p:nvPr>
            <p:custDataLst>
              <p:tags r:id="rId114"/>
            </p:custDataLst>
          </p:nvPr>
        </p:nvSpPr>
        <p:spPr>
          <a:xfrm>
            <a:off x="6140450" y="3358292"/>
            <a:ext cx="469900" cy="400050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lstStyle/>
          <a:p>
            <a:r>
              <a:rPr lang="en-US" altLang="zh-CN" sz="2000" b="1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</a:p>
        </p:txBody>
      </p:sp>
      <p:sp>
        <p:nvSpPr>
          <p:cNvPr id="128" name="文本框 75"/>
          <p:cNvSpPr txBox="1"/>
          <p:nvPr>
            <p:custDataLst>
              <p:tags r:id="rId115"/>
            </p:custDataLst>
          </p:nvPr>
        </p:nvSpPr>
        <p:spPr>
          <a:xfrm>
            <a:off x="6864350" y="3358292"/>
            <a:ext cx="1866900" cy="605790"/>
          </a:xfrm>
          <a:prstGeom prst="rect">
            <a:avLst/>
          </a:prstGeom>
          <a:noFill/>
        </p:spPr>
        <p:txBody>
          <a:bodyPr vert="horz" wrap="square" lIns="71755" tIns="0" rIns="0" bIns="0" rtlCol="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30000"/>
              </a:lnSpc>
            </a:pPr>
            <a:r>
              <a:rPr lang="zh-CN" altLang="en-US" sz="1500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：二诸葛占卦，两个女人打成一团。</a:t>
            </a:r>
          </a:p>
        </p:txBody>
      </p:sp>
      <p:sp>
        <p:nvSpPr>
          <p:cNvPr id="162" name="AutoShape 3"/>
          <p:cNvSpPr>
            <a:spLocks noChangeAspect="1" noChangeArrowheads="1" noTextEdit="1"/>
          </p:cNvSpPr>
          <p:nvPr>
            <p:custDataLst>
              <p:tags r:id="rId116"/>
            </p:custDataLst>
          </p:nvPr>
        </p:nvSpPr>
        <p:spPr bwMode="auto">
          <a:xfrm rot="1800000">
            <a:off x="6390640" y="4720180"/>
            <a:ext cx="41402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" name="Freeform 5"/>
          <p:cNvSpPr/>
          <p:nvPr>
            <p:custDataLst>
              <p:tags r:id="rId117"/>
            </p:custDataLst>
          </p:nvPr>
        </p:nvSpPr>
        <p:spPr bwMode="auto">
          <a:xfrm rot="1800000">
            <a:off x="6509628" y="4781645"/>
            <a:ext cx="307330" cy="207008"/>
          </a:xfrm>
          <a:custGeom>
            <a:avLst/>
            <a:gdLst>
              <a:gd name="T0" fmla="*/ 523 w 530"/>
              <a:gd name="T1" fmla="*/ 0 h 357"/>
              <a:gd name="T2" fmla="*/ 206 w 530"/>
              <a:gd name="T3" fmla="*/ 164 h 357"/>
              <a:gd name="T4" fmla="*/ 0 w 530"/>
              <a:gd name="T5" fmla="*/ 346 h 357"/>
              <a:gd name="T6" fmla="*/ 8 w 530"/>
              <a:gd name="T7" fmla="*/ 357 h 357"/>
              <a:gd name="T8" fmla="*/ 203 w 530"/>
              <a:gd name="T9" fmla="*/ 185 h 357"/>
              <a:gd name="T10" fmla="*/ 530 w 530"/>
              <a:gd name="T11" fmla="*/ 17 h 357"/>
              <a:gd name="T12" fmla="*/ 523 w 530"/>
              <a:gd name="T13" fmla="*/ 0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30" h="357">
                <a:moveTo>
                  <a:pt x="523" y="0"/>
                </a:moveTo>
                <a:cubicBezTo>
                  <a:pt x="436" y="31"/>
                  <a:pt x="324" y="81"/>
                  <a:pt x="206" y="164"/>
                </a:cubicBezTo>
                <a:cubicBezTo>
                  <a:pt x="119" y="226"/>
                  <a:pt x="51" y="290"/>
                  <a:pt x="0" y="346"/>
                </a:cubicBezTo>
                <a:cubicBezTo>
                  <a:pt x="2" y="350"/>
                  <a:pt x="5" y="353"/>
                  <a:pt x="8" y="357"/>
                </a:cubicBezTo>
                <a:cubicBezTo>
                  <a:pt x="57" y="304"/>
                  <a:pt x="121" y="243"/>
                  <a:pt x="203" y="185"/>
                </a:cubicBezTo>
                <a:cubicBezTo>
                  <a:pt x="324" y="98"/>
                  <a:pt x="441" y="47"/>
                  <a:pt x="530" y="17"/>
                </a:cubicBezTo>
                <a:cubicBezTo>
                  <a:pt x="528" y="11"/>
                  <a:pt x="525" y="5"/>
                  <a:pt x="523" y="0"/>
                </a:cubicBezTo>
                <a:close/>
              </a:path>
            </a:pathLst>
          </a:custGeom>
          <a:solidFill>
            <a:srgbClr val="C4E3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" name="Freeform 6"/>
          <p:cNvSpPr/>
          <p:nvPr>
            <p:custDataLst>
              <p:tags r:id="rId118"/>
            </p:custDataLst>
          </p:nvPr>
        </p:nvSpPr>
        <p:spPr bwMode="auto">
          <a:xfrm rot="1800000">
            <a:off x="6363918" y="4866616"/>
            <a:ext cx="99789" cy="61572"/>
          </a:xfrm>
          <a:custGeom>
            <a:avLst/>
            <a:gdLst>
              <a:gd name="T0" fmla="*/ 172 w 172"/>
              <a:gd name="T1" fmla="*/ 1 h 106"/>
              <a:gd name="T2" fmla="*/ 42 w 172"/>
              <a:gd name="T3" fmla="*/ 29 h 106"/>
              <a:gd name="T4" fmla="*/ 0 w 172"/>
              <a:gd name="T5" fmla="*/ 72 h 106"/>
              <a:gd name="T6" fmla="*/ 9 w 172"/>
              <a:gd name="T7" fmla="*/ 93 h 106"/>
              <a:gd name="T8" fmla="*/ 82 w 172"/>
              <a:gd name="T9" fmla="*/ 75 h 106"/>
              <a:gd name="T10" fmla="*/ 172 w 172"/>
              <a:gd name="T11" fmla="*/ 1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2" h="105">
                <a:moveTo>
                  <a:pt x="172" y="1"/>
                </a:moveTo>
                <a:cubicBezTo>
                  <a:pt x="106" y="0"/>
                  <a:pt x="64" y="17"/>
                  <a:pt x="42" y="29"/>
                </a:cubicBezTo>
                <a:cubicBezTo>
                  <a:pt x="25" y="38"/>
                  <a:pt x="0" y="51"/>
                  <a:pt x="0" y="72"/>
                </a:cubicBezTo>
                <a:cubicBezTo>
                  <a:pt x="0" y="79"/>
                  <a:pt x="3" y="88"/>
                  <a:pt x="9" y="93"/>
                </a:cubicBezTo>
                <a:cubicBezTo>
                  <a:pt x="26" y="106"/>
                  <a:pt x="59" y="88"/>
                  <a:pt x="82" y="75"/>
                </a:cubicBezTo>
                <a:cubicBezTo>
                  <a:pt x="106" y="62"/>
                  <a:pt x="139" y="40"/>
                  <a:pt x="172" y="1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5" name="Freeform 7"/>
          <p:cNvSpPr/>
          <p:nvPr>
            <p:custDataLst>
              <p:tags r:id="rId119"/>
            </p:custDataLst>
          </p:nvPr>
        </p:nvSpPr>
        <p:spPr bwMode="auto">
          <a:xfrm rot="1800000">
            <a:off x="6375562" y="4872532"/>
            <a:ext cx="78558" cy="90765"/>
          </a:xfrm>
          <a:custGeom>
            <a:avLst/>
            <a:gdLst>
              <a:gd name="T0" fmla="*/ 135 w 135"/>
              <a:gd name="T1" fmla="*/ 0 h 156"/>
              <a:gd name="T2" fmla="*/ 28 w 135"/>
              <a:gd name="T3" fmla="*/ 80 h 156"/>
              <a:gd name="T4" fmla="*/ 8 w 135"/>
              <a:gd name="T5" fmla="*/ 137 h 156"/>
              <a:gd name="T6" fmla="*/ 26 w 135"/>
              <a:gd name="T7" fmla="*/ 152 h 156"/>
              <a:gd name="T8" fmla="*/ 84 w 135"/>
              <a:gd name="T9" fmla="*/ 105 h 156"/>
              <a:gd name="T10" fmla="*/ 135 w 135"/>
              <a:gd name="T11" fmla="*/ 0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5" h="156">
                <a:moveTo>
                  <a:pt x="135" y="0"/>
                </a:moveTo>
                <a:cubicBezTo>
                  <a:pt x="74" y="27"/>
                  <a:pt x="43" y="60"/>
                  <a:pt x="28" y="80"/>
                </a:cubicBezTo>
                <a:cubicBezTo>
                  <a:pt x="17" y="95"/>
                  <a:pt x="0" y="118"/>
                  <a:pt x="8" y="137"/>
                </a:cubicBezTo>
                <a:cubicBezTo>
                  <a:pt x="11" y="143"/>
                  <a:pt x="17" y="150"/>
                  <a:pt x="26" y="152"/>
                </a:cubicBezTo>
                <a:cubicBezTo>
                  <a:pt x="46" y="156"/>
                  <a:pt x="69" y="127"/>
                  <a:pt x="84" y="105"/>
                </a:cubicBezTo>
                <a:cubicBezTo>
                  <a:pt x="100" y="83"/>
                  <a:pt x="121" y="49"/>
                  <a:pt x="135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6" name="Freeform 8"/>
          <p:cNvSpPr/>
          <p:nvPr>
            <p:custDataLst>
              <p:tags r:id="rId120"/>
            </p:custDataLst>
          </p:nvPr>
        </p:nvSpPr>
        <p:spPr bwMode="auto">
          <a:xfrm rot="1800000">
            <a:off x="6406423" y="4880631"/>
            <a:ext cx="46710" cy="107750"/>
          </a:xfrm>
          <a:custGeom>
            <a:avLst/>
            <a:gdLst>
              <a:gd name="T0" fmla="*/ 72 w 80"/>
              <a:gd name="T1" fmla="*/ 0 h 186"/>
              <a:gd name="T2" fmla="*/ 9 w 80"/>
              <a:gd name="T3" fmla="*/ 118 h 186"/>
              <a:gd name="T4" fmla="*/ 15 w 80"/>
              <a:gd name="T5" fmla="*/ 177 h 186"/>
              <a:gd name="T6" fmla="*/ 37 w 80"/>
              <a:gd name="T7" fmla="*/ 184 h 186"/>
              <a:gd name="T8" fmla="*/ 71 w 80"/>
              <a:gd name="T9" fmla="*/ 116 h 186"/>
              <a:gd name="T10" fmla="*/ 72 w 80"/>
              <a:gd name="T11" fmla="*/ 0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0" h="186">
                <a:moveTo>
                  <a:pt x="72" y="0"/>
                </a:moveTo>
                <a:cubicBezTo>
                  <a:pt x="28" y="50"/>
                  <a:pt x="15" y="93"/>
                  <a:pt x="9" y="118"/>
                </a:cubicBezTo>
                <a:cubicBezTo>
                  <a:pt x="5" y="136"/>
                  <a:pt x="0" y="164"/>
                  <a:pt x="15" y="177"/>
                </a:cubicBezTo>
                <a:cubicBezTo>
                  <a:pt x="20" y="182"/>
                  <a:pt x="29" y="186"/>
                  <a:pt x="37" y="184"/>
                </a:cubicBezTo>
                <a:cubicBezTo>
                  <a:pt x="58" y="179"/>
                  <a:pt x="65" y="143"/>
                  <a:pt x="71" y="116"/>
                </a:cubicBezTo>
                <a:cubicBezTo>
                  <a:pt x="76" y="90"/>
                  <a:pt x="80" y="50"/>
                  <a:pt x="72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7" name="Freeform 9"/>
          <p:cNvSpPr/>
          <p:nvPr>
            <p:custDataLst>
              <p:tags r:id="rId121"/>
            </p:custDataLst>
          </p:nvPr>
        </p:nvSpPr>
        <p:spPr bwMode="auto">
          <a:xfrm rot="1800000">
            <a:off x="6400045" y="4873861"/>
            <a:ext cx="72188" cy="44056"/>
          </a:xfrm>
          <a:custGeom>
            <a:avLst/>
            <a:gdLst>
              <a:gd name="T0" fmla="*/ 124 w 124"/>
              <a:gd name="T1" fmla="*/ 1 h 76"/>
              <a:gd name="T2" fmla="*/ 30 w 124"/>
              <a:gd name="T3" fmla="*/ 21 h 76"/>
              <a:gd name="T4" fmla="*/ 0 w 124"/>
              <a:gd name="T5" fmla="*/ 52 h 76"/>
              <a:gd name="T6" fmla="*/ 7 w 124"/>
              <a:gd name="T7" fmla="*/ 67 h 76"/>
              <a:gd name="T8" fmla="*/ 60 w 124"/>
              <a:gd name="T9" fmla="*/ 54 h 76"/>
              <a:gd name="T10" fmla="*/ 124 w 124"/>
              <a:gd name="T11" fmla="*/ 1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4" h="76">
                <a:moveTo>
                  <a:pt x="124" y="1"/>
                </a:moveTo>
                <a:cubicBezTo>
                  <a:pt x="76" y="0"/>
                  <a:pt x="46" y="13"/>
                  <a:pt x="30" y="21"/>
                </a:cubicBezTo>
                <a:cubicBezTo>
                  <a:pt x="19" y="28"/>
                  <a:pt x="1" y="38"/>
                  <a:pt x="0" y="52"/>
                </a:cubicBezTo>
                <a:cubicBezTo>
                  <a:pt x="0" y="57"/>
                  <a:pt x="2" y="64"/>
                  <a:pt x="7" y="67"/>
                </a:cubicBezTo>
                <a:cubicBezTo>
                  <a:pt x="19" y="76"/>
                  <a:pt x="43" y="64"/>
                  <a:pt x="60" y="54"/>
                </a:cubicBezTo>
                <a:cubicBezTo>
                  <a:pt x="76" y="45"/>
                  <a:pt x="100" y="29"/>
                  <a:pt x="124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8" name="Freeform 10"/>
          <p:cNvSpPr/>
          <p:nvPr>
            <p:custDataLst>
              <p:tags r:id="rId122"/>
            </p:custDataLst>
          </p:nvPr>
        </p:nvSpPr>
        <p:spPr bwMode="auto">
          <a:xfrm rot="1800000">
            <a:off x="6408895" y="4878886"/>
            <a:ext cx="55733" cy="64756"/>
          </a:xfrm>
          <a:custGeom>
            <a:avLst/>
            <a:gdLst>
              <a:gd name="T0" fmla="*/ 96 w 96"/>
              <a:gd name="T1" fmla="*/ 0 h 112"/>
              <a:gd name="T2" fmla="*/ 20 w 96"/>
              <a:gd name="T3" fmla="*/ 58 h 112"/>
              <a:gd name="T4" fmla="*/ 5 w 96"/>
              <a:gd name="T5" fmla="*/ 98 h 112"/>
              <a:gd name="T6" fmla="*/ 18 w 96"/>
              <a:gd name="T7" fmla="*/ 109 h 112"/>
              <a:gd name="T8" fmla="*/ 60 w 96"/>
              <a:gd name="T9" fmla="*/ 75 h 112"/>
              <a:gd name="T10" fmla="*/ 96 w 96"/>
              <a:gd name="T11" fmla="*/ 0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6" h="112">
                <a:moveTo>
                  <a:pt x="96" y="0"/>
                </a:moveTo>
                <a:cubicBezTo>
                  <a:pt x="53" y="19"/>
                  <a:pt x="31" y="43"/>
                  <a:pt x="20" y="58"/>
                </a:cubicBezTo>
                <a:cubicBezTo>
                  <a:pt x="12" y="69"/>
                  <a:pt x="0" y="85"/>
                  <a:pt x="5" y="98"/>
                </a:cubicBezTo>
                <a:cubicBezTo>
                  <a:pt x="7" y="103"/>
                  <a:pt x="12" y="108"/>
                  <a:pt x="18" y="109"/>
                </a:cubicBezTo>
                <a:cubicBezTo>
                  <a:pt x="33" y="112"/>
                  <a:pt x="49" y="91"/>
                  <a:pt x="60" y="75"/>
                </a:cubicBezTo>
                <a:cubicBezTo>
                  <a:pt x="71" y="60"/>
                  <a:pt x="86" y="35"/>
                  <a:pt x="9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9" name="Freeform 11"/>
          <p:cNvSpPr/>
          <p:nvPr>
            <p:custDataLst>
              <p:tags r:id="rId123"/>
            </p:custDataLst>
          </p:nvPr>
        </p:nvSpPr>
        <p:spPr bwMode="auto">
          <a:xfrm rot="1800000">
            <a:off x="6430524" y="4884085"/>
            <a:ext cx="33440" cy="77495"/>
          </a:xfrm>
          <a:custGeom>
            <a:avLst/>
            <a:gdLst>
              <a:gd name="T0" fmla="*/ 52 w 58"/>
              <a:gd name="T1" fmla="*/ 0 h 133"/>
              <a:gd name="T2" fmla="*/ 7 w 58"/>
              <a:gd name="T3" fmla="*/ 85 h 133"/>
              <a:gd name="T4" fmla="*/ 11 w 58"/>
              <a:gd name="T5" fmla="*/ 127 h 133"/>
              <a:gd name="T6" fmla="*/ 27 w 58"/>
              <a:gd name="T7" fmla="*/ 132 h 133"/>
              <a:gd name="T8" fmla="*/ 51 w 58"/>
              <a:gd name="T9" fmla="*/ 84 h 133"/>
              <a:gd name="T10" fmla="*/ 52 w 58"/>
              <a:gd name="T11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7" h="133">
                <a:moveTo>
                  <a:pt x="52" y="0"/>
                </a:moveTo>
                <a:cubicBezTo>
                  <a:pt x="21" y="36"/>
                  <a:pt x="11" y="67"/>
                  <a:pt x="7" y="85"/>
                </a:cubicBezTo>
                <a:cubicBezTo>
                  <a:pt x="4" y="98"/>
                  <a:pt x="0" y="118"/>
                  <a:pt x="11" y="127"/>
                </a:cubicBezTo>
                <a:cubicBezTo>
                  <a:pt x="15" y="131"/>
                  <a:pt x="21" y="133"/>
                  <a:pt x="27" y="132"/>
                </a:cubicBezTo>
                <a:cubicBezTo>
                  <a:pt x="42" y="129"/>
                  <a:pt x="47" y="102"/>
                  <a:pt x="51" y="84"/>
                </a:cubicBezTo>
                <a:cubicBezTo>
                  <a:pt x="55" y="65"/>
                  <a:pt x="58" y="36"/>
                  <a:pt x="5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0" name="Freeform 12"/>
          <p:cNvSpPr/>
          <p:nvPr>
            <p:custDataLst>
              <p:tags r:id="rId124"/>
            </p:custDataLst>
          </p:nvPr>
        </p:nvSpPr>
        <p:spPr bwMode="auto">
          <a:xfrm rot="1800000">
            <a:off x="6440244" y="4876548"/>
            <a:ext cx="49364" cy="46179"/>
          </a:xfrm>
          <a:custGeom>
            <a:avLst/>
            <a:gdLst>
              <a:gd name="T0" fmla="*/ 9 w 85"/>
              <a:gd name="T1" fmla="*/ 25 h 79"/>
              <a:gd name="T2" fmla="*/ 3 w 85"/>
              <a:gd name="T3" fmla="*/ 40 h 79"/>
              <a:gd name="T4" fmla="*/ 30 w 85"/>
              <a:gd name="T5" fmla="*/ 38 h 79"/>
              <a:gd name="T6" fmla="*/ 23 w 85"/>
              <a:gd name="T7" fmla="*/ 60 h 79"/>
              <a:gd name="T8" fmla="*/ 47 w 85"/>
              <a:gd name="T9" fmla="*/ 53 h 79"/>
              <a:gd name="T10" fmla="*/ 47 w 85"/>
              <a:gd name="T11" fmla="*/ 76 h 79"/>
              <a:gd name="T12" fmla="*/ 65 w 85"/>
              <a:gd name="T13" fmla="*/ 70 h 79"/>
              <a:gd name="T14" fmla="*/ 75 w 85"/>
              <a:gd name="T15" fmla="*/ 14 h 79"/>
              <a:gd name="T16" fmla="*/ 9 w 85"/>
              <a:gd name="T17" fmla="*/ 25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5" h="79">
                <a:moveTo>
                  <a:pt x="9" y="25"/>
                </a:moveTo>
                <a:cubicBezTo>
                  <a:pt x="8" y="26"/>
                  <a:pt x="0" y="35"/>
                  <a:pt x="3" y="40"/>
                </a:cubicBezTo>
                <a:cubicBezTo>
                  <a:pt x="6" y="44"/>
                  <a:pt x="17" y="44"/>
                  <a:pt x="30" y="38"/>
                </a:cubicBezTo>
                <a:cubicBezTo>
                  <a:pt x="22" y="47"/>
                  <a:pt x="20" y="57"/>
                  <a:pt x="23" y="60"/>
                </a:cubicBezTo>
                <a:cubicBezTo>
                  <a:pt x="26" y="63"/>
                  <a:pt x="37" y="62"/>
                  <a:pt x="47" y="53"/>
                </a:cubicBezTo>
                <a:cubicBezTo>
                  <a:pt x="39" y="62"/>
                  <a:pt x="41" y="73"/>
                  <a:pt x="47" y="76"/>
                </a:cubicBezTo>
                <a:cubicBezTo>
                  <a:pt x="51" y="79"/>
                  <a:pt x="59" y="77"/>
                  <a:pt x="65" y="70"/>
                </a:cubicBezTo>
                <a:cubicBezTo>
                  <a:pt x="83" y="51"/>
                  <a:pt x="85" y="25"/>
                  <a:pt x="75" y="14"/>
                </a:cubicBezTo>
                <a:cubicBezTo>
                  <a:pt x="63" y="0"/>
                  <a:pt x="31" y="0"/>
                  <a:pt x="9" y="25"/>
                </a:cubicBezTo>
                <a:close/>
              </a:path>
            </a:pathLst>
          </a:custGeom>
          <a:solidFill>
            <a:srgbClr val="DAED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1" name="Freeform 13"/>
          <p:cNvSpPr/>
          <p:nvPr>
            <p:custDataLst>
              <p:tags r:id="rId125"/>
            </p:custDataLst>
          </p:nvPr>
        </p:nvSpPr>
        <p:spPr bwMode="auto">
          <a:xfrm rot="1800000">
            <a:off x="6458985" y="4881816"/>
            <a:ext cx="31848" cy="31847"/>
          </a:xfrm>
          <a:custGeom>
            <a:avLst/>
            <a:gdLst>
              <a:gd name="T0" fmla="*/ 45 w 55"/>
              <a:gd name="T1" fmla="*/ 47 h 55"/>
              <a:gd name="T2" fmla="*/ 47 w 55"/>
              <a:gd name="T3" fmla="*/ 55 h 55"/>
              <a:gd name="T4" fmla="*/ 47 w 55"/>
              <a:gd name="T5" fmla="*/ 13 h 55"/>
              <a:gd name="T6" fmla="*/ 0 w 55"/>
              <a:gd name="T7" fmla="*/ 9 h 55"/>
              <a:gd name="T8" fmla="*/ 45 w 55"/>
              <a:gd name="T9" fmla="*/ 47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" h="55">
                <a:moveTo>
                  <a:pt x="45" y="47"/>
                </a:moveTo>
                <a:cubicBezTo>
                  <a:pt x="46" y="49"/>
                  <a:pt x="47" y="52"/>
                  <a:pt x="47" y="55"/>
                </a:cubicBezTo>
                <a:cubicBezTo>
                  <a:pt x="55" y="39"/>
                  <a:pt x="54" y="22"/>
                  <a:pt x="47" y="13"/>
                </a:cubicBezTo>
                <a:cubicBezTo>
                  <a:pt x="38" y="3"/>
                  <a:pt x="18" y="0"/>
                  <a:pt x="0" y="9"/>
                </a:cubicBezTo>
                <a:cubicBezTo>
                  <a:pt x="20" y="15"/>
                  <a:pt x="38" y="27"/>
                  <a:pt x="45" y="47"/>
                </a:cubicBezTo>
                <a:close/>
              </a:path>
            </a:pathLst>
          </a:custGeom>
          <a:solidFill>
            <a:srgbClr val="C4E3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2" name="Freeform 14"/>
          <p:cNvSpPr/>
          <p:nvPr>
            <p:custDataLst>
              <p:tags r:id="rId126"/>
            </p:custDataLst>
          </p:nvPr>
        </p:nvSpPr>
        <p:spPr bwMode="auto">
          <a:xfrm rot="1800000">
            <a:off x="6442409" y="4833541"/>
            <a:ext cx="110936" cy="28663"/>
          </a:xfrm>
          <a:custGeom>
            <a:avLst/>
            <a:gdLst>
              <a:gd name="T0" fmla="*/ 0 w 192"/>
              <a:gd name="T1" fmla="*/ 42 h 50"/>
              <a:gd name="T2" fmla="*/ 86 w 192"/>
              <a:gd name="T3" fmla="*/ 5 h 50"/>
              <a:gd name="T4" fmla="*/ 192 w 192"/>
              <a:gd name="T5" fmla="*/ 35 h 50"/>
              <a:gd name="T6" fmla="*/ 153 w 192"/>
              <a:gd name="T7" fmla="*/ 48 h 50"/>
              <a:gd name="T8" fmla="*/ 88 w 192"/>
              <a:gd name="T9" fmla="*/ 35 h 50"/>
              <a:gd name="T10" fmla="*/ 0 w 192"/>
              <a:gd name="T11" fmla="*/ 42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2" h="50">
                <a:moveTo>
                  <a:pt x="0" y="42"/>
                </a:moveTo>
                <a:cubicBezTo>
                  <a:pt x="11" y="32"/>
                  <a:pt x="41" y="10"/>
                  <a:pt x="86" y="5"/>
                </a:cubicBezTo>
                <a:cubicBezTo>
                  <a:pt x="142" y="0"/>
                  <a:pt x="182" y="27"/>
                  <a:pt x="192" y="35"/>
                </a:cubicBezTo>
                <a:cubicBezTo>
                  <a:pt x="184" y="40"/>
                  <a:pt x="170" y="46"/>
                  <a:pt x="153" y="48"/>
                </a:cubicBezTo>
                <a:cubicBezTo>
                  <a:pt x="126" y="50"/>
                  <a:pt x="109" y="40"/>
                  <a:pt x="88" y="35"/>
                </a:cubicBezTo>
                <a:cubicBezTo>
                  <a:pt x="69" y="30"/>
                  <a:pt x="40" y="28"/>
                  <a:pt x="0" y="42"/>
                </a:cubicBezTo>
                <a:close/>
              </a:path>
            </a:pathLst>
          </a:custGeom>
          <a:solidFill>
            <a:srgbClr val="C4E3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3" name="Freeform 15"/>
          <p:cNvSpPr/>
          <p:nvPr>
            <p:custDataLst>
              <p:tags r:id="rId127"/>
            </p:custDataLst>
          </p:nvPr>
        </p:nvSpPr>
        <p:spPr bwMode="auto">
          <a:xfrm rot="1800000">
            <a:off x="6681227" y="4859804"/>
            <a:ext cx="30786" cy="89173"/>
          </a:xfrm>
          <a:custGeom>
            <a:avLst/>
            <a:gdLst>
              <a:gd name="T0" fmla="*/ 6 w 53"/>
              <a:gd name="T1" fmla="*/ 0 h 154"/>
              <a:gd name="T2" fmla="*/ 49 w 53"/>
              <a:gd name="T3" fmla="*/ 92 h 154"/>
              <a:gd name="T4" fmla="*/ 14 w 53"/>
              <a:gd name="T5" fmla="*/ 154 h 154"/>
              <a:gd name="T6" fmla="*/ 20 w 53"/>
              <a:gd name="T7" fmla="*/ 107 h 154"/>
              <a:gd name="T8" fmla="*/ 2 w 53"/>
              <a:gd name="T9" fmla="*/ 41 h 154"/>
              <a:gd name="T10" fmla="*/ 6 w 53"/>
              <a:gd name="T11" fmla="*/ 0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2" h="154">
                <a:moveTo>
                  <a:pt x="6" y="0"/>
                </a:moveTo>
                <a:cubicBezTo>
                  <a:pt x="36" y="22"/>
                  <a:pt x="53" y="57"/>
                  <a:pt x="49" y="92"/>
                </a:cubicBezTo>
                <a:cubicBezTo>
                  <a:pt x="45" y="128"/>
                  <a:pt x="20" y="149"/>
                  <a:pt x="14" y="154"/>
                </a:cubicBezTo>
                <a:cubicBezTo>
                  <a:pt x="21" y="134"/>
                  <a:pt x="21" y="118"/>
                  <a:pt x="20" y="107"/>
                </a:cubicBezTo>
                <a:cubicBezTo>
                  <a:pt x="17" y="81"/>
                  <a:pt x="5" y="69"/>
                  <a:pt x="2" y="41"/>
                </a:cubicBezTo>
                <a:cubicBezTo>
                  <a:pt x="0" y="24"/>
                  <a:pt x="3" y="9"/>
                  <a:pt x="6" y="0"/>
                </a:cubicBezTo>
                <a:close/>
              </a:path>
            </a:pathLst>
          </a:custGeom>
          <a:solidFill>
            <a:srgbClr val="C4E3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" name="Freeform 16"/>
          <p:cNvSpPr/>
          <p:nvPr>
            <p:custDataLst>
              <p:tags r:id="rId128"/>
            </p:custDataLst>
          </p:nvPr>
        </p:nvSpPr>
        <p:spPr bwMode="auto">
          <a:xfrm rot="1800000">
            <a:off x="6594686" y="4823118"/>
            <a:ext cx="244696" cy="56795"/>
          </a:xfrm>
          <a:custGeom>
            <a:avLst/>
            <a:gdLst>
              <a:gd name="T0" fmla="*/ 0 w 422"/>
              <a:gd name="T1" fmla="*/ 72 h 98"/>
              <a:gd name="T2" fmla="*/ 2 w 422"/>
              <a:gd name="T3" fmla="*/ 57 h 98"/>
              <a:gd name="T4" fmla="*/ 72 w 422"/>
              <a:gd name="T5" fmla="*/ 68 h 98"/>
              <a:gd name="T6" fmla="*/ 419 w 422"/>
              <a:gd name="T7" fmla="*/ 0 h 98"/>
              <a:gd name="T8" fmla="*/ 422 w 422"/>
              <a:gd name="T9" fmla="*/ 18 h 98"/>
              <a:gd name="T10" fmla="*/ 60 w 422"/>
              <a:gd name="T11" fmla="*/ 82 h 98"/>
              <a:gd name="T12" fmla="*/ 0 w 422"/>
              <a:gd name="T13" fmla="*/ 72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2" h="98">
                <a:moveTo>
                  <a:pt x="0" y="72"/>
                </a:moveTo>
                <a:cubicBezTo>
                  <a:pt x="1" y="67"/>
                  <a:pt x="2" y="62"/>
                  <a:pt x="2" y="57"/>
                </a:cubicBezTo>
                <a:cubicBezTo>
                  <a:pt x="24" y="62"/>
                  <a:pt x="47" y="65"/>
                  <a:pt x="72" y="68"/>
                </a:cubicBezTo>
                <a:cubicBezTo>
                  <a:pt x="217" y="82"/>
                  <a:pt x="340" y="39"/>
                  <a:pt x="419" y="0"/>
                </a:cubicBezTo>
                <a:cubicBezTo>
                  <a:pt x="420" y="6"/>
                  <a:pt x="421" y="12"/>
                  <a:pt x="422" y="18"/>
                </a:cubicBezTo>
                <a:cubicBezTo>
                  <a:pt x="334" y="59"/>
                  <a:pt x="207" y="98"/>
                  <a:pt x="60" y="82"/>
                </a:cubicBezTo>
                <a:cubicBezTo>
                  <a:pt x="39" y="79"/>
                  <a:pt x="19" y="76"/>
                  <a:pt x="0" y="72"/>
                </a:cubicBezTo>
                <a:close/>
              </a:path>
            </a:pathLst>
          </a:custGeom>
          <a:solidFill>
            <a:srgbClr val="C4E3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5" name="Freeform 17"/>
          <p:cNvSpPr/>
          <p:nvPr>
            <p:custDataLst>
              <p:tags r:id="rId129"/>
            </p:custDataLst>
          </p:nvPr>
        </p:nvSpPr>
        <p:spPr bwMode="auto">
          <a:xfrm rot="1800000">
            <a:off x="6562232" y="4714562"/>
            <a:ext cx="64757" cy="66349"/>
          </a:xfrm>
          <a:custGeom>
            <a:avLst/>
            <a:gdLst>
              <a:gd name="T0" fmla="*/ 112 w 112"/>
              <a:gd name="T1" fmla="*/ 114 h 114"/>
              <a:gd name="T2" fmla="*/ 60 w 112"/>
              <a:gd name="T3" fmla="*/ 25 h 114"/>
              <a:gd name="T4" fmla="*/ 18 w 112"/>
              <a:gd name="T5" fmla="*/ 5 h 114"/>
              <a:gd name="T6" fmla="*/ 5 w 112"/>
              <a:gd name="T7" fmla="*/ 17 h 114"/>
              <a:gd name="T8" fmla="*/ 36 w 112"/>
              <a:gd name="T9" fmla="*/ 66 h 114"/>
              <a:gd name="T10" fmla="*/ 112 w 112"/>
              <a:gd name="T11" fmla="*/ 114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2" h="114">
                <a:moveTo>
                  <a:pt x="112" y="114"/>
                </a:moveTo>
                <a:cubicBezTo>
                  <a:pt x="97" y="65"/>
                  <a:pt x="74" y="38"/>
                  <a:pt x="60" y="25"/>
                </a:cubicBezTo>
                <a:cubicBezTo>
                  <a:pt x="49" y="15"/>
                  <a:pt x="33" y="0"/>
                  <a:pt x="18" y="5"/>
                </a:cubicBezTo>
                <a:cubicBezTo>
                  <a:pt x="13" y="7"/>
                  <a:pt x="7" y="11"/>
                  <a:pt x="5" y="17"/>
                </a:cubicBezTo>
                <a:cubicBezTo>
                  <a:pt x="0" y="33"/>
                  <a:pt x="21" y="52"/>
                  <a:pt x="36" y="66"/>
                </a:cubicBezTo>
                <a:cubicBezTo>
                  <a:pt x="51" y="80"/>
                  <a:pt x="76" y="99"/>
                  <a:pt x="112" y="11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6" name="Freeform 18"/>
          <p:cNvSpPr/>
          <p:nvPr>
            <p:custDataLst>
              <p:tags r:id="rId130"/>
            </p:custDataLst>
          </p:nvPr>
        </p:nvSpPr>
        <p:spPr bwMode="auto">
          <a:xfrm rot="1800000">
            <a:off x="6539458" y="4734573"/>
            <a:ext cx="80150" cy="41402"/>
          </a:xfrm>
          <a:custGeom>
            <a:avLst/>
            <a:gdLst>
              <a:gd name="T0" fmla="*/ 138 w 138"/>
              <a:gd name="T1" fmla="*/ 70 h 72"/>
              <a:gd name="T2" fmla="*/ 54 w 138"/>
              <a:gd name="T3" fmla="*/ 12 h 72"/>
              <a:gd name="T4" fmla="*/ 8 w 138"/>
              <a:gd name="T5" fmla="*/ 11 h 72"/>
              <a:gd name="T6" fmla="*/ 1 w 138"/>
              <a:gd name="T7" fmla="*/ 27 h 72"/>
              <a:gd name="T8" fmla="*/ 49 w 138"/>
              <a:gd name="T9" fmla="*/ 59 h 72"/>
              <a:gd name="T10" fmla="*/ 138 w 138"/>
              <a:gd name="T11" fmla="*/ 7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8" h="72">
                <a:moveTo>
                  <a:pt x="138" y="70"/>
                </a:moveTo>
                <a:cubicBezTo>
                  <a:pt x="104" y="32"/>
                  <a:pt x="72" y="18"/>
                  <a:pt x="54" y="12"/>
                </a:cubicBezTo>
                <a:cubicBezTo>
                  <a:pt x="40" y="7"/>
                  <a:pt x="19" y="0"/>
                  <a:pt x="8" y="11"/>
                </a:cubicBezTo>
                <a:cubicBezTo>
                  <a:pt x="3" y="14"/>
                  <a:pt x="0" y="21"/>
                  <a:pt x="1" y="27"/>
                </a:cubicBezTo>
                <a:cubicBezTo>
                  <a:pt x="2" y="44"/>
                  <a:pt x="30" y="53"/>
                  <a:pt x="49" y="59"/>
                </a:cubicBezTo>
                <a:cubicBezTo>
                  <a:pt x="69" y="65"/>
                  <a:pt x="99" y="72"/>
                  <a:pt x="138" y="7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7" name="Freeform 19"/>
          <p:cNvSpPr/>
          <p:nvPr>
            <p:custDataLst>
              <p:tags r:id="rId131"/>
            </p:custDataLst>
          </p:nvPr>
        </p:nvSpPr>
        <p:spPr bwMode="auto">
          <a:xfrm rot="1800000">
            <a:off x="6524932" y="4760301"/>
            <a:ext cx="84396" cy="30786"/>
          </a:xfrm>
          <a:custGeom>
            <a:avLst/>
            <a:gdLst>
              <a:gd name="T0" fmla="*/ 146 w 146"/>
              <a:gd name="T1" fmla="*/ 19 h 53"/>
              <a:gd name="T2" fmla="*/ 44 w 146"/>
              <a:gd name="T3" fmla="*/ 2 h 53"/>
              <a:gd name="T4" fmla="*/ 2 w 146"/>
              <a:gd name="T5" fmla="*/ 21 h 53"/>
              <a:gd name="T6" fmla="*/ 3 w 146"/>
              <a:gd name="T7" fmla="*/ 39 h 53"/>
              <a:gd name="T8" fmla="*/ 60 w 146"/>
              <a:gd name="T9" fmla="*/ 47 h 53"/>
              <a:gd name="T10" fmla="*/ 146 w 146"/>
              <a:gd name="T11" fmla="*/ 19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6" h="52">
                <a:moveTo>
                  <a:pt x="146" y="19"/>
                </a:moveTo>
                <a:cubicBezTo>
                  <a:pt x="99" y="0"/>
                  <a:pt x="63" y="0"/>
                  <a:pt x="44" y="2"/>
                </a:cubicBezTo>
                <a:cubicBezTo>
                  <a:pt x="30" y="4"/>
                  <a:pt x="8" y="6"/>
                  <a:pt x="2" y="21"/>
                </a:cubicBezTo>
                <a:cubicBezTo>
                  <a:pt x="0" y="26"/>
                  <a:pt x="0" y="33"/>
                  <a:pt x="3" y="39"/>
                </a:cubicBezTo>
                <a:cubicBezTo>
                  <a:pt x="11" y="53"/>
                  <a:pt x="40" y="49"/>
                  <a:pt x="60" y="47"/>
                </a:cubicBezTo>
                <a:cubicBezTo>
                  <a:pt x="81" y="44"/>
                  <a:pt x="111" y="37"/>
                  <a:pt x="146" y="19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8" name="Freeform 20"/>
          <p:cNvSpPr/>
          <p:nvPr>
            <p:custDataLst>
              <p:tags r:id="rId132"/>
            </p:custDataLst>
          </p:nvPr>
        </p:nvSpPr>
        <p:spPr bwMode="auto">
          <a:xfrm rot="1800000">
            <a:off x="6576316" y="4741094"/>
            <a:ext cx="46710" cy="46710"/>
          </a:xfrm>
          <a:custGeom>
            <a:avLst/>
            <a:gdLst>
              <a:gd name="T0" fmla="*/ 80 w 80"/>
              <a:gd name="T1" fmla="*/ 81 h 81"/>
              <a:gd name="T2" fmla="*/ 42 w 80"/>
              <a:gd name="T3" fmla="*/ 18 h 81"/>
              <a:gd name="T4" fmla="*/ 13 w 80"/>
              <a:gd name="T5" fmla="*/ 3 h 81"/>
              <a:gd name="T6" fmla="*/ 3 w 80"/>
              <a:gd name="T7" fmla="*/ 12 h 81"/>
              <a:gd name="T8" fmla="*/ 26 w 80"/>
              <a:gd name="T9" fmla="*/ 47 h 81"/>
              <a:gd name="T10" fmla="*/ 80 w 80"/>
              <a:gd name="T11" fmla="*/ 8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0" h="81">
                <a:moveTo>
                  <a:pt x="80" y="81"/>
                </a:moveTo>
                <a:cubicBezTo>
                  <a:pt x="69" y="46"/>
                  <a:pt x="52" y="27"/>
                  <a:pt x="42" y="18"/>
                </a:cubicBezTo>
                <a:cubicBezTo>
                  <a:pt x="35" y="10"/>
                  <a:pt x="23" y="0"/>
                  <a:pt x="13" y="3"/>
                </a:cubicBezTo>
                <a:cubicBezTo>
                  <a:pt x="9" y="4"/>
                  <a:pt x="5" y="7"/>
                  <a:pt x="3" y="12"/>
                </a:cubicBezTo>
                <a:cubicBezTo>
                  <a:pt x="0" y="23"/>
                  <a:pt x="15" y="37"/>
                  <a:pt x="26" y="47"/>
                </a:cubicBezTo>
                <a:cubicBezTo>
                  <a:pt x="36" y="57"/>
                  <a:pt x="54" y="70"/>
                  <a:pt x="80" y="8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9" name="Freeform 21"/>
          <p:cNvSpPr/>
          <p:nvPr>
            <p:custDataLst>
              <p:tags r:id="rId133"/>
            </p:custDataLst>
          </p:nvPr>
        </p:nvSpPr>
        <p:spPr bwMode="auto">
          <a:xfrm rot="1800000">
            <a:off x="6559954" y="4755003"/>
            <a:ext cx="57857" cy="29724"/>
          </a:xfrm>
          <a:custGeom>
            <a:avLst/>
            <a:gdLst>
              <a:gd name="T0" fmla="*/ 99 w 99"/>
              <a:gd name="T1" fmla="*/ 50 h 51"/>
              <a:gd name="T2" fmla="*/ 38 w 99"/>
              <a:gd name="T3" fmla="*/ 8 h 51"/>
              <a:gd name="T4" fmla="*/ 5 w 99"/>
              <a:gd name="T5" fmla="*/ 7 h 51"/>
              <a:gd name="T6" fmla="*/ 0 w 99"/>
              <a:gd name="T7" fmla="*/ 19 h 51"/>
              <a:gd name="T8" fmla="*/ 35 w 99"/>
              <a:gd name="T9" fmla="*/ 42 h 51"/>
              <a:gd name="T10" fmla="*/ 99 w 99"/>
              <a:gd name="T11" fmla="*/ 5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9" h="51">
                <a:moveTo>
                  <a:pt x="99" y="50"/>
                </a:moveTo>
                <a:cubicBezTo>
                  <a:pt x="74" y="23"/>
                  <a:pt x="51" y="12"/>
                  <a:pt x="38" y="8"/>
                </a:cubicBezTo>
                <a:cubicBezTo>
                  <a:pt x="28" y="5"/>
                  <a:pt x="14" y="0"/>
                  <a:pt x="5" y="7"/>
                </a:cubicBezTo>
                <a:cubicBezTo>
                  <a:pt x="2" y="10"/>
                  <a:pt x="0" y="15"/>
                  <a:pt x="0" y="19"/>
                </a:cubicBezTo>
                <a:cubicBezTo>
                  <a:pt x="2" y="31"/>
                  <a:pt x="21" y="37"/>
                  <a:pt x="35" y="42"/>
                </a:cubicBezTo>
                <a:cubicBezTo>
                  <a:pt x="49" y="46"/>
                  <a:pt x="71" y="51"/>
                  <a:pt x="99" y="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0" name="Freeform 22"/>
          <p:cNvSpPr/>
          <p:nvPr>
            <p:custDataLst>
              <p:tags r:id="rId134"/>
            </p:custDataLst>
          </p:nvPr>
        </p:nvSpPr>
        <p:spPr bwMode="auto">
          <a:xfrm rot="1800000">
            <a:off x="6549410" y="4773163"/>
            <a:ext cx="61041" cy="22293"/>
          </a:xfrm>
          <a:custGeom>
            <a:avLst/>
            <a:gdLst>
              <a:gd name="T0" fmla="*/ 105 w 105"/>
              <a:gd name="T1" fmla="*/ 14 h 38"/>
              <a:gd name="T2" fmla="*/ 32 w 105"/>
              <a:gd name="T3" fmla="*/ 2 h 38"/>
              <a:gd name="T4" fmla="*/ 2 w 105"/>
              <a:gd name="T5" fmla="*/ 15 h 38"/>
              <a:gd name="T6" fmla="*/ 2 w 105"/>
              <a:gd name="T7" fmla="*/ 28 h 38"/>
              <a:gd name="T8" fmla="*/ 44 w 105"/>
              <a:gd name="T9" fmla="*/ 34 h 38"/>
              <a:gd name="T10" fmla="*/ 105 w 105"/>
              <a:gd name="T11" fmla="*/ 14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5" h="38">
                <a:moveTo>
                  <a:pt x="105" y="14"/>
                </a:moveTo>
                <a:cubicBezTo>
                  <a:pt x="71" y="0"/>
                  <a:pt x="46" y="0"/>
                  <a:pt x="32" y="2"/>
                </a:cubicBezTo>
                <a:cubicBezTo>
                  <a:pt x="22" y="3"/>
                  <a:pt x="6" y="5"/>
                  <a:pt x="2" y="15"/>
                </a:cubicBezTo>
                <a:cubicBezTo>
                  <a:pt x="0" y="19"/>
                  <a:pt x="0" y="24"/>
                  <a:pt x="2" y="28"/>
                </a:cubicBezTo>
                <a:cubicBezTo>
                  <a:pt x="8" y="38"/>
                  <a:pt x="29" y="36"/>
                  <a:pt x="44" y="34"/>
                </a:cubicBezTo>
                <a:cubicBezTo>
                  <a:pt x="58" y="32"/>
                  <a:pt x="80" y="27"/>
                  <a:pt x="105" y="1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1" name="Freeform 23"/>
          <p:cNvSpPr/>
          <p:nvPr>
            <p:custDataLst>
              <p:tags r:id="rId135"/>
            </p:custDataLst>
          </p:nvPr>
        </p:nvSpPr>
        <p:spPr bwMode="auto">
          <a:xfrm rot="1800000">
            <a:off x="6586029" y="4770673"/>
            <a:ext cx="34502" cy="37686"/>
          </a:xfrm>
          <a:custGeom>
            <a:avLst/>
            <a:gdLst>
              <a:gd name="T0" fmla="*/ 29 w 60"/>
              <a:gd name="T1" fmla="*/ 4 h 65"/>
              <a:gd name="T2" fmla="*/ 17 w 60"/>
              <a:gd name="T3" fmla="*/ 3 h 65"/>
              <a:gd name="T4" fmla="*/ 25 w 60"/>
              <a:gd name="T5" fmla="*/ 23 h 65"/>
              <a:gd name="T6" fmla="*/ 7 w 60"/>
              <a:gd name="T7" fmla="*/ 23 h 65"/>
              <a:gd name="T8" fmla="*/ 18 w 60"/>
              <a:gd name="T9" fmla="*/ 38 h 65"/>
              <a:gd name="T10" fmla="*/ 1 w 60"/>
              <a:gd name="T11" fmla="*/ 44 h 65"/>
              <a:gd name="T12" fmla="*/ 10 w 60"/>
              <a:gd name="T13" fmla="*/ 56 h 65"/>
              <a:gd name="T14" fmla="*/ 53 w 60"/>
              <a:gd name="T15" fmla="*/ 49 h 65"/>
              <a:gd name="T16" fmla="*/ 29 w 60"/>
              <a:gd name="T17" fmla="*/ 4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0" h="65">
                <a:moveTo>
                  <a:pt x="29" y="4"/>
                </a:moveTo>
                <a:cubicBezTo>
                  <a:pt x="28" y="3"/>
                  <a:pt x="19" y="0"/>
                  <a:pt x="17" y="3"/>
                </a:cubicBezTo>
                <a:cubicBezTo>
                  <a:pt x="14" y="6"/>
                  <a:pt x="17" y="14"/>
                  <a:pt x="25" y="23"/>
                </a:cubicBezTo>
                <a:cubicBezTo>
                  <a:pt x="16" y="19"/>
                  <a:pt x="9" y="20"/>
                  <a:pt x="7" y="23"/>
                </a:cubicBezTo>
                <a:cubicBezTo>
                  <a:pt x="5" y="26"/>
                  <a:pt x="9" y="33"/>
                  <a:pt x="18" y="38"/>
                </a:cubicBezTo>
                <a:cubicBezTo>
                  <a:pt x="10" y="35"/>
                  <a:pt x="2" y="39"/>
                  <a:pt x="1" y="44"/>
                </a:cubicBezTo>
                <a:cubicBezTo>
                  <a:pt x="0" y="48"/>
                  <a:pt x="3" y="53"/>
                  <a:pt x="10" y="56"/>
                </a:cubicBezTo>
                <a:cubicBezTo>
                  <a:pt x="28" y="65"/>
                  <a:pt x="47" y="60"/>
                  <a:pt x="53" y="49"/>
                </a:cubicBezTo>
                <a:cubicBezTo>
                  <a:pt x="60" y="37"/>
                  <a:pt x="53" y="13"/>
                  <a:pt x="29" y="4"/>
                </a:cubicBezTo>
                <a:close/>
              </a:path>
            </a:pathLst>
          </a:custGeom>
          <a:solidFill>
            <a:srgbClr val="DAED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2" name="Freeform 24"/>
          <p:cNvSpPr/>
          <p:nvPr>
            <p:custDataLst>
              <p:tags r:id="rId136"/>
            </p:custDataLst>
          </p:nvPr>
        </p:nvSpPr>
        <p:spPr bwMode="auto">
          <a:xfrm rot="1800000">
            <a:off x="6643790" y="4776726"/>
            <a:ext cx="49895" cy="63164"/>
          </a:xfrm>
          <a:custGeom>
            <a:avLst/>
            <a:gdLst>
              <a:gd name="T0" fmla="*/ 86 w 86"/>
              <a:gd name="T1" fmla="*/ 109 h 109"/>
              <a:gd name="T2" fmla="*/ 47 w 86"/>
              <a:gd name="T3" fmla="*/ 31 h 109"/>
              <a:gd name="T4" fmla="*/ 0 w 86"/>
              <a:gd name="T5" fmla="*/ 0 h 109"/>
              <a:gd name="T6" fmla="*/ 23 w 86"/>
              <a:gd name="T7" fmla="*/ 38 h 109"/>
              <a:gd name="T8" fmla="*/ 53 w 86"/>
              <a:gd name="T9" fmla="*/ 97 h 109"/>
              <a:gd name="T10" fmla="*/ 86 w 86"/>
              <a:gd name="T11" fmla="*/ 109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" h="109">
                <a:moveTo>
                  <a:pt x="86" y="109"/>
                </a:moveTo>
                <a:cubicBezTo>
                  <a:pt x="84" y="96"/>
                  <a:pt x="77" y="61"/>
                  <a:pt x="47" y="31"/>
                </a:cubicBezTo>
                <a:cubicBezTo>
                  <a:pt x="30" y="14"/>
                  <a:pt x="12" y="5"/>
                  <a:pt x="0" y="0"/>
                </a:cubicBezTo>
                <a:cubicBezTo>
                  <a:pt x="6" y="9"/>
                  <a:pt x="15" y="21"/>
                  <a:pt x="23" y="38"/>
                </a:cubicBezTo>
                <a:cubicBezTo>
                  <a:pt x="37" y="67"/>
                  <a:pt x="37" y="84"/>
                  <a:pt x="53" y="97"/>
                </a:cubicBezTo>
                <a:cubicBezTo>
                  <a:pt x="63" y="105"/>
                  <a:pt x="75" y="109"/>
                  <a:pt x="86" y="109"/>
                </a:cubicBezTo>
                <a:close/>
              </a:path>
            </a:pathLst>
          </a:custGeom>
          <a:solidFill>
            <a:srgbClr val="C4E3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3" name="Freeform 25"/>
          <p:cNvSpPr/>
          <p:nvPr>
            <p:custDataLst>
              <p:tags r:id="rId137"/>
            </p:custDataLst>
          </p:nvPr>
        </p:nvSpPr>
        <p:spPr bwMode="auto">
          <a:xfrm rot="1800000">
            <a:off x="6623079" y="4776488"/>
            <a:ext cx="188432" cy="180999"/>
          </a:xfrm>
          <a:custGeom>
            <a:avLst/>
            <a:gdLst>
              <a:gd name="T0" fmla="*/ 0 w 325"/>
              <a:gd name="T1" fmla="*/ 304 h 312"/>
              <a:gd name="T2" fmla="*/ 173 w 325"/>
              <a:gd name="T3" fmla="*/ 106 h 312"/>
              <a:gd name="T4" fmla="*/ 316 w 325"/>
              <a:gd name="T5" fmla="*/ 0 h 312"/>
              <a:gd name="T6" fmla="*/ 325 w 325"/>
              <a:gd name="T7" fmla="*/ 15 h 312"/>
              <a:gd name="T8" fmla="*/ 182 w 325"/>
              <a:gd name="T9" fmla="*/ 117 h 312"/>
              <a:gd name="T10" fmla="*/ 12 w 325"/>
              <a:gd name="T11" fmla="*/ 312 h 312"/>
              <a:gd name="T12" fmla="*/ 0 w 325"/>
              <a:gd name="T13" fmla="*/ 304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5" h="312">
                <a:moveTo>
                  <a:pt x="0" y="304"/>
                </a:moveTo>
                <a:cubicBezTo>
                  <a:pt x="39" y="246"/>
                  <a:pt x="95" y="175"/>
                  <a:pt x="173" y="106"/>
                </a:cubicBezTo>
                <a:cubicBezTo>
                  <a:pt x="223" y="61"/>
                  <a:pt x="272" y="27"/>
                  <a:pt x="316" y="0"/>
                </a:cubicBezTo>
                <a:cubicBezTo>
                  <a:pt x="319" y="5"/>
                  <a:pt x="322" y="10"/>
                  <a:pt x="325" y="15"/>
                </a:cubicBezTo>
                <a:cubicBezTo>
                  <a:pt x="282" y="40"/>
                  <a:pt x="233" y="73"/>
                  <a:pt x="182" y="117"/>
                </a:cubicBezTo>
                <a:cubicBezTo>
                  <a:pt x="103" y="185"/>
                  <a:pt x="49" y="256"/>
                  <a:pt x="12" y="312"/>
                </a:cubicBezTo>
                <a:cubicBezTo>
                  <a:pt x="8" y="310"/>
                  <a:pt x="4" y="307"/>
                  <a:pt x="0" y="304"/>
                </a:cubicBezTo>
                <a:close/>
              </a:path>
            </a:pathLst>
          </a:custGeom>
          <a:solidFill>
            <a:srgbClr val="C4E3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" name="Freeform 26"/>
          <p:cNvSpPr/>
          <p:nvPr>
            <p:custDataLst>
              <p:tags r:id="rId138"/>
            </p:custDataLst>
          </p:nvPr>
        </p:nvSpPr>
        <p:spPr bwMode="auto">
          <a:xfrm rot="1800000">
            <a:off x="6515244" y="4831107"/>
            <a:ext cx="152869" cy="144906"/>
          </a:xfrm>
          <a:custGeom>
            <a:avLst/>
            <a:gdLst>
              <a:gd name="T0" fmla="*/ 249 w 264"/>
              <a:gd name="T1" fmla="*/ 108 h 250"/>
              <a:gd name="T2" fmla="*/ 221 w 264"/>
              <a:gd name="T3" fmla="*/ 102 h 250"/>
              <a:gd name="T4" fmla="*/ 191 w 264"/>
              <a:gd name="T5" fmla="*/ 105 h 250"/>
              <a:gd name="T6" fmla="*/ 221 w 264"/>
              <a:gd name="T7" fmla="*/ 86 h 250"/>
              <a:gd name="T8" fmla="*/ 230 w 264"/>
              <a:gd name="T9" fmla="*/ 49 h 250"/>
              <a:gd name="T10" fmla="*/ 219 w 264"/>
              <a:gd name="T11" fmla="*/ 36 h 250"/>
              <a:gd name="T12" fmla="*/ 179 w 264"/>
              <a:gd name="T13" fmla="*/ 51 h 250"/>
              <a:gd name="T14" fmla="*/ 155 w 264"/>
              <a:gd name="T15" fmla="*/ 77 h 250"/>
              <a:gd name="T16" fmla="*/ 169 w 264"/>
              <a:gd name="T17" fmla="*/ 43 h 250"/>
              <a:gd name="T18" fmla="*/ 155 w 264"/>
              <a:gd name="T19" fmla="*/ 5 h 250"/>
              <a:gd name="T20" fmla="*/ 138 w 264"/>
              <a:gd name="T21" fmla="*/ 1 h 250"/>
              <a:gd name="T22" fmla="*/ 111 w 264"/>
              <a:gd name="T23" fmla="*/ 39 h 250"/>
              <a:gd name="T24" fmla="*/ 110 w 264"/>
              <a:gd name="T25" fmla="*/ 56 h 250"/>
              <a:gd name="T26" fmla="*/ 94 w 264"/>
              <a:gd name="T27" fmla="*/ 28 h 250"/>
              <a:gd name="T28" fmla="*/ 66 w 264"/>
              <a:gd name="T29" fmla="*/ 8 h 250"/>
              <a:gd name="T30" fmla="*/ 44 w 264"/>
              <a:gd name="T31" fmla="*/ 27 h 250"/>
              <a:gd name="T32" fmla="*/ 63 w 264"/>
              <a:gd name="T33" fmla="*/ 74 h 250"/>
              <a:gd name="T34" fmla="*/ 70 w 264"/>
              <a:gd name="T35" fmla="*/ 82 h 250"/>
              <a:gd name="T36" fmla="*/ 45 w 264"/>
              <a:gd name="T37" fmla="*/ 73 h 250"/>
              <a:gd name="T38" fmla="*/ 6 w 264"/>
              <a:gd name="T39" fmla="*/ 83 h 250"/>
              <a:gd name="T40" fmla="*/ 1 w 264"/>
              <a:gd name="T41" fmla="*/ 99 h 250"/>
              <a:gd name="T42" fmla="*/ 28 w 264"/>
              <a:gd name="T43" fmla="*/ 122 h 250"/>
              <a:gd name="T44" fmla="*/ 62 w 264"/>
              <a:gd name="T45" fmla="*/ 128 h 250"/>
              <a:gd name="T46" fmla="*/ 24 w 264"/>
              <a:gd name="T47" fmla="*/ 139 h 250"/>
              <a:gd name="T48" fmla="*/ 3 w 264"/>
              <a:gd name="T49" fmla="*/ 167 h 250"/>
              <a:gd name="T50" fmla="*/ 9 w 264"/>
              <a:gd name="T51" fmla="*/ 183 h 250"/>
              <a:gd name="T52" fmla="*/ 58 w 264"/>
              <a:gd name="T53" fmla="*/ 180 h 250"/>
              <a:gd name="T54" fmla="*/ 68 w 264"/>
              <a:gd name="T55" fmla="*/ 171 h 250"/>
              <a:gd name="T56" fmla="*/ 57 w 264"/>
              <a:gd name="T57" fmla="*/ 194 h 250"/>
              <a:gd name="T58" fmla="*/ 65 w 264"/>
              <a:gd name="T59" fmla="*/ 242 h 250"/>
              <a:gd name="T60" fmla="*/ 81 w 264"/>
              <a:gd name="T61" fmla="*/ 248 h 250"/>
              <a:gd name="T62" fmla="*/ 111 w 264"/>
              <a:gd name="T63" fmla="*/ 213 h 250"/>
              <a:gd name="T64" fmla="*/ 114 w 264"/>
              <a:gd name="T65" fmla="*/ 187 h 250"/>
              <a:gd name="T66" fmla="*/ 116 w 264"/>
              <a:gd name="T67" fmla="*/ 214 h 250"/>
              <a:gd name="T68" fmla="*/ 150 w 264"/>
              <a:gd name="T69" fmla="*/ 249 h 250"/>
              <a:gd name="T70" fmla="*/ 166 w 264"/>
              <a:gd name="T71" fmla="*/ 244 h 250"/>
              <a:gd name="T72" fmla="*/ 169 w 264"/>
              <a:gd name="T73" fmla="*/ 204 h 250"/>
              <a:gd name="T74" fmla="*/ 158 w 264"/>
              <a:gd name="T75" fmla="*/ 180 h 250"/>
              <a:gd name="T76" fmla="*/ 174 w 264"/>
              <a:gd name="T77" fmla="*/ 201 h 250"/>
              <a:gd name="T78" fmla="*/ 218 w 264"/>
              <a:gd name="T79" fmla="*/ 218 h 250"/>
              <a:gd name="T80" fmla="*/ 230 w 264"/>
              <a:gd name="T81" fmla="*/ 205 h 250"/>
              <a:gd name="T82" fmla="*/ 210 w 264"/>
              <a:gd name="T83" fmla="*/ 165 h 250"/>
              <a:gd name="T84" fmla="*/ 187 w 264"/>
              <a:gd name="T85" fmla="*/ 151 h 250"/>
              <a:gd name="T86" fmla="*/ 231 w 264"/>
              <a:gd name="T87" fmla="*/ 156 h 250"/>
              <a:gd name="T88" fmla="*/ 259 w 264"/>
              <a:gd name="T89" fmla="*/ 140 h 250"/>
              <a:gd name="T90" fmla="*/ 249 w 264"/>
              <a:gd name="T91" fmla="*/ 108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64" h="250">
                <a:moveTo>
                  <a:pt x="249" y="108"/>
                </a:moveTo>
                <a:cubicBezTo>
                  <a:pt x="242" y="102"/>
                  <a:pt x="233" y="102"/>
                  <a:pt x="221" y="102"/>
                </a:cubicBezTo>
                <a:cubicBezTo>
                  <a:pt x="204" y="102"/>
                  <a:pt x="191" y="107"/>
                  <a:pt x="191" y="105"/>
                </a:cubicBezTo>
                <a:cubicBezTo>
                  <a:pt x="190" y="104"/>
                  <a:pt x="209" y="102"/>
                  <a:pt x="221" y="86"/>
                </a:cubicBezTo>
                <a:cubicBezTo>
                  <a:pt x="224" y="83"/>
                  <a:pt x="237" y="66"/>
                  <a:pt x="230" y="49"/>
                </a:cubicBezTo>
                <a:cubicBezTo>
                  <a:pt x="229" y="47"/>
                  <a:pt x="226" y="40"/>
                  <a:pt x="219" y="36"/>
                </a:cubicBezTo>
                <a:cubicBezTo>
                  <a:pt x="206" y="31"/>
                  <a:pt x="191" y="43"/>
                  <a:pt x="179" y="51"/>
                </a:cubicBezTo>
                <a:cubicBezTo>
                  <a:pt x="173" y="56"/>
                  <a:pt x="164" y="64"/>
                  <a:pt x="155" y="77"/>
                </a:cubicBezTo>
                <a:cubicBezTo>
                  <a:pt x="159" y="72"/>
                  <a:pt x="168" y="60"/>
                  <a:pt x="169" y="43"/>
                </a:cubicBezTo>
                <a:cubicBezTo>
                  <a:pt x="169" y="38"/>
                  <a:pt x="170" y="14"/>
                  <a:pt x="155" y="5"/>
                </a:cubicBezTo>
                <a:cubicBezTo>
                  <a:pt x="153" y="3"/>
                  <a:pt x="147" y="0"/>
                  <a:pt x="138" y="1"/>
                </a:cubicBezTo>
                <a:cubicBezTo>
                  <a:pt x="118" y="4"/>
                  <a:pt x="111" y="36"/>
                  <a:pt x="111" y="39"/>
                </a:cubicBezTo>
                <a:cubicBezTo>
                  <a:pt x="109" y="46"/>
                  <a:pt x="109" y="52"/>
                  <a:pt x="110" y="56"/>
                </a:cubicBezTo>
                <a:cubicBezTo>
                  <a:pt x="107" y="50"/>
                  <a:pt x="103" y="39"/>
                  <a:pt x="94" y="28"/>
                </a:cubicBezTo>
                <a:cubicBezTo>
                  <a:pt x="86" y="18"/>
                  <a:pt x="78" y="8"/>
                  <a:pt x="66" y="8"/>
                </a:cubicBezTo>
                <a:cubicBezTo>
                  <a:pt x="56" y="9"/>
                  <a:pt x="47" y="18"/>
                  <a:pt x="44" y="27"/>
                </a:cubicBezTo>
                <a:cubicBezTo>
                  <a:pt x="39" y="44"/>
                  <a:pt x="53" y="64"/>
                  <a:pt x="63" y="74"/>
                </a:cubicBezTo>
                <a:cubicBezTo>
                  <a:pt x="66" y="77"/>
                  <a:pt x="71" y="81"/>
                  <a:pt x="70" y="82"/>
                </a:cubicBezTo>
                <a:cubicBezTo>
                  <a:pt x="69" y="83"/>
                  <a:pt x="59" y="75"/>
                  <a:pt x="45" y="73"/>
                </a:cubicBezTo>
                <a:cubicBezTo>
                  <a:pt x="41" y="73"/>
                  <a:pt x="17" y="69"/>
                  <a:pt x="6" y="83"/>
                </a:cubicBezTo>
                <a:cubicBezTo>
                  <a:pt x="5" y="84"/>
                  <a:pt x="0" y="91"/>
                  <a:pt x="1" y="99"/>
                </a:cubicBezTo>
                <a:cubicBezTo>
                  <a:pt x="3" y="112"/>
                  <a:pt x="18" y="118"/>
                  <a:pt x="28" y="122"/>
                </a:cubicBezTo>
                <a:cubicBezTo>
                  <a:pt x="34" y="125"/>
                  <a:pt x="46" y="129"/>
                  <a:pt x="62" y="128"/>
                </a:cubicBezTo>
                <a:cubicBezTo>
                  <a:pt x="54" y="128"/>
                  <a:pt x="39" y="129"/>
                  <a:pt x="24" y="139"/>
                </a:cubicBezTo>
                <a:cubicBezTo>
                  <a:pt x="17" y="144"/>
                  <a:pt x="3" y="153"/>
                  <a:pt x="3" y="167"/>
                </a:cubicBezTo>
                <a:cubicBezTo>
                  <a:pt x="3" y="168"/>
                  <a:pt x="3" y="176"/>
                  <a:pt x="9" y="183"/>
                </a:cubicBezTo>
                <a:cubicBezTo>
                  <a:pt x="20" y="194"/>
                  <a:pt x="44" y="190"/>
                  <a:pt x="58" y="180"/>
                </a:cubicBezTo>
                <a:cubicBezTo>
                  <a:pt x="63" y="176"/>
                  <a:pt x="67" y="171"/>
                  <a:pt x="68" y="171"/>
                </a:cubicBezTo>
                <a:cubicBezTo>
                  <a:pt x="69" y="172"/>
                  <a:pt x="61" y="181"/>
                  <a:pt x="57" y="194"/>
                </a:cubicBezTo>
                <a:cubicBezTo>
                  <a:pt x="53" y="208"/>
                  <a:pt x="52" y="230"/>
                  <a:pt x="65" y="242"/>
                </a:cubicBezTo>
                <a:cubicBezTo>
                  <a:pt x="67" y="243"/>
                  <a:pt x="73" y="249"/>
                  <a:pt x="81" y="248"/>
                </a:cubicBezTo>
                <a:cubicBezTo>
                  <a:pt x="99" y="248"/>
                  <a:pt x="110" y="216"/>
                  <a:pt x="111" y="213"/>
                </a:cubicBezTo>
                <a:cubicBezTo>
                  <a:pt x="114" y="202"/>
                  <a:pt x="114" y="193"/>
                  <a:pt x="114" y="187"/>
                </a:cubicBezTo>
                <a:cubicBezTo>
                  <a:pt x="113" y="194"/>
                  <a:pt x="113" y="204"/>
                  <a:pt x="116" y="214"/>
                </a:cubicBezTo>
                <a:cubicBezTo>
                  <a:pt x="117" y="216"/>
                  <a:pt x="128" y="247"/>
                  <a:pt x="150" y="249"/>
                </a:cubicBezTo>
                <a:cubicBezTo>
                  <a:pt x="152" y="249"/>
                  <a:pt x="160" y="250"/>
                  <a:pt x="166" y="244"/>
                </a:cubicBezTo>
                <a:cubicBezTo>
                  <a:pt x="178" y="234"/>
                  <a:pt x="172" y="213"/>
                  <a:pt x="169" y="204"/>
                </a:cubicBezTo>
                <a:cubicBezTo>
                  <a:pt x="166" y="193"/>
                  <a:pt x="161" y="185"/>
                  <a:pt x="158" y="180"/>
                </a:cubicBezTo>
                <a:cubicBezTo>
                  <a:pt x="161" y="185"/>
                  <a:pt x="166" y="194"/>
                  <a:pt x="174" y="201"/>
                </a:cubicBezTo>
                <a:cubicBezTo>
                  <a:pt x="179" y="206"/>
                  <a:pt x="201" y="225"/>
                  <a:pt x="218" y="218"/>
                </a:cubicBezTo>
                <a:cubicBezTo>
                  <a:pt x="219" y="217"/>
                  <a:pt x="227" y="213"/>
                  <a:pt x="230" y="205"/>
                </a:cubicBezTo>
                <a:cubicBezTo>
                  <a:pt x="236" y="188"/>
                  <a:pt x="214" y="169"/>
                  <a:pt x="210" y="165"/>
                </a:cubicBezTo>
                <a:cubicBezTo>
                  <a:pt x="199" y="155"/>
                  <a:pt x="186" y="152"/>
                  <a:pt x="187" y="151"/>
                </a:cubicBezTo>
                <a:cubicBezTo>
                  <a:pt x="187" y="149"/>
                  <a:pt x="207" y="160"/>
                  <a:pt x="231" y="156"/>
                </a:cubicBezTo>
                <a:cubicBezTo>
                  <a:pt x="239" y="154"/>
                  <a:pt x="254" y="152"/>
                  <a:pt x="259" y="140"/>
                </a:cubicBezTo>
                <a:cubicBezTo>
                  <a:pt x="264" y="129"/>
                  <a:pt x="258" y="115"/>
                  <a:pt x="249" y="108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5" name="Freeform 27"/>
          <p:cNvSpPr/>
          <p:nvPr>
            <p:custDataLst>
              <p:tags r:id="rId139"/>
            </p:custDataLst>
          </p:nvPr>
        </p:nvSpPr>
        <p:spPr bwMode="auto">
          <a:xfrm rot="1800000">
            <a:off x="6539317" y="4850863"/>
            <a:ext cx="102443" cy="99788"/>
          </a:xfrm>
          <a:custGeom>
            <a:avLst/>
            <a:gdLst>
              <a:gd name="T0" fmla="*/ 174 w 176"/>
              <a:gd name="T1" fmla="*/ 84 h 172"/>
              <a:gd name="T2" fmla="*/ 131 w 176"/>
              <a:gd name="T3" fmla="*/ 75 h 172"/>
              <a:gd name="T4" fmla="*/ 158 w 176"/>
              <a:gd name="T5" fmla="*/ 42 h 172"/>
              <a:gd name="T6" fmla="*/ 152 w 176"/>
              <a:gd name="T7" fmla="*/ 32 h 172"/>
              <a:gd name="T8" fmla="*/ 112 w 176"/>
              <a:gd name="T9" fmla="*/ 46 h 172"/>
              <a:gd name="T10" fmla="*/ 106 w 176"/>
              <a:gd name="T11" fmla="*/ 4 h 172"/>
              <a:gd name="T12" fmla="*/ 95 w 176"/>
              <a:gd name="T13" fmla="*/ 2 h 172"/>
              <a:gd name="T14" fmla="*/ 77 w 176"/>
              <a:gd name="T15" fmla="*/ 47 h 172"/>
              <a:gd name="T16" fmla="*/ 43 w 176"/>
              <a:gd name="T17" fmla="*/ 7 h 172"/>
              <a:gd name="T18" fmla="*/ 33 w 176"/>
              <a:gd name="T19" fmla="*/ 12 h 172"/>
              <a:gd name="T20" fmla="*/ 47 w 176"/>
              <a:gd name="T21" fmla="*/ 58 h 172"/>
              <a:gd name="T22" fmla="*/ 4 w 176"/>
              <a:gd name="T23" fmla="*/ 59 h 172"/>
              <a:gd name="T24" fmla="*/ 0 w 176"/>
              <a:gd name="T25" fmla="*/ 70 h 172"/>
              <a:gd name="T26" fmla="*/ 34 w 176"/>
              <a:gd name="T27" fmla="*/ 90 h 172"/>
              <a:gd name="T28" fmla="*/ 4 w 176"/>
              <a:gd name="T29" fmla="*/ 118 h 172"/>
              <a:gd name="T30" fmla="*/ 9 w 176"/>
              <a:gd name="T31" fmla="*/ 129 h 172"/>
              <a:gd name="T32" fmla="*/ 54 w 176"/>
              <a:gd name="T33" fmla="*/ 115 h 172"/>
              <a:gd name="T34" fmla="*/ 38 w 176"/>
              <a:gd name="T35" fmla="*/ 160 h 172"/>
              <a:gd name="T36" fmla="*/ 55 w 176"/>
              <a:gd name="T37" fmla="*/ 166 h 172"/>
              <a:gd name="T38" fmla="*/ 81 w 176"/>
              <a:gd name="T39" fmla="*/ 123 h 172"/>
              <a:gd name="T40" fmla="*/ 95 w 176"/>
              <a:gd name="T41" fmla="*/ 170 h 172"/>
              <a:gd name="T42" fmla="*/ 112 w 176"/>
              <a:gd name="T43" fmla="*/ 166 h 172"/>
              <a:gd name="T44" fmla="*/ 106 w 176"/>
              <a:gd name="T45" fmla="*/ 121 h 172"/>
              <a:gd name="T46" fmla="*/ 146 w 176"/>
              <a:gd name="T47" fmla="*/ 152 h 172"/>
              <a:gd name="T48" fmla="*/ 157 w 176"/>
              <a:gd name="T49" fmla="*/ 143 h 172"/>
              <a:gd name="T50" fmla="*/ 130 w 176"/>
              <a:gd name="T51" fmla="*/ 105 h 172"/>
              <a:gd name="T52" fmla="*/ 173 w 176"/>
              <a:gd name="T53" fmla="*/ 96 h 172"/>
              <a:gd name="T54" fmla="*/ 174 w 176"/>
              <a:gd name="T55" fmla="*/ 84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76" h="172">
                <a:moveTo>
                  <a:pt x="174" y="84"/>
                </a:moveTo>
                <a:cubicBezTo>
                  <a:pt x="171" y="75"/>
                  <a:pt x="153" y="70"/>
                  <a:pt x="131" y="75"/>
                </a:cubicBezTo>
                <a:cubicBezTo>
                  <a:pt x="149" y="67"/>
                  <a:pt x="160" y="53"/>
                  <a:pt x="158" y="42"/>
                </a:cubicBezTo>
                <a:cubicBezTo>
                  <a:pt x="158" y="41"/>
                  <a:pt x="156" y="35"/>
                  <a:pt x="152" y="32"/>
                </a:cubicBezTo>
                <a:cubicBezTo>
                  <a:pt x="143" y="26"/>
                  <a:pt x="127" y="31"/>
                  <a:pt x="112" y="46"/>
                </a:cubicBezTo>
                <a:cubicBezTo>
                  <a:pt x="119" y="27"/>
                  <a:pt x="116" y="10"/>
                  <a:pt x="106" y="4"/>
                </a:cubicBezTo>
                <a:cubicBezTo>
                  <a:pt x="105" y="4"/>
                  <a:pt x="100" y="0"/>
                  <a:pt x="95" y="2"/>
                </a:cubicBezTo>
                <a:cubicBezTo>
                  <a:pt x="84" y="4"/>
                  <a:pt x="76" y="22"/>
                  <a:pt x="77" y="47"/>
                </a:cubicBezTo>
                <a:cubicBezTo>
                  <a:pt x="69" y="22"/>
                  <a:pt x="55" y="6"/>
                  <a:pt x="43" y="7"/>
                </a:cubicBezTo>
                <a:cubicBezTo>
                  <a:pt x="42" y="7"/>
                  <a:pt x="36" y="8"/>
                  <a:pt x="33" y="12"/>
                </a:cubicBezTo>
                <a:cubicBezTo>
                  <a:pt x="26" y="21"/>
                  <a:pt x="31" y="40"/>
                  <a:pt x="47" y="58"/>
                </a:cubicBezTo>
                <a:cubicBezTo>
                  <a:pt x="28" y="50"/>
                  <a:pt x="11" y="50"/>
                  <a:pt x="4" y="59"/>
                </a:cubicBezTo>
                <a:cubicBezTo>
                  <a:pt x="3" y="60"/>
                  <a:pt x="0" y="64"/>
                  <a:pt x="0" y="70"/>
                </a:cubicBezTo>
                <a:cubicBezTo>
                  <a:pt x="2" y="80"/>
                  <a:pt x="15" y="89"/>
                  <a:pt x="34" y="90"/>
                </a:cubicBezTo>
                <a:cubicBezTo>
                  <a:pt x="16" y="95"/>
                  <a:pt x="4" y="107"/>
                  <a:pt x="4" y="118"/>
                </a:cubicBezTo>
                <a:cubicBezTo>
                  <a:pt x="5" y="120"/>
                  <a:pt x="5" y="126"/>
                  <a:pt x="9" y="129"/>
                </a:cubicBezTo>
                <a:cubicBezTo>
                  <a:pt x="16" y="136"/>
                  <a:pt x="35" y="131"/>
                  <a:pt x="54" y="115"/>
                </a:cubicBezTo>
                <a:cubicBezTo>
                  <a:pt x="36" y="131"/>
                  <a:pt x="31" y="151"/>
                  <a:pt x="38" y="160"/>
                </a:cubicBezTo>
                <a:cubicBezTo>
                  <a:pt x="42" y="165"/>
                  <a:pt x="50" y="167"/>
                  <a:pt x="55" y="166"/>
                </a:cubicBezTo>
                <a:cubicBezTo>
                  <a:pt x="69" y="164"/>
                  <a:pt x="81" y="147"/>
                  <a:pt x="81" y="123"/>
                </a:cubicBezTo>
                <a:cubicBezTo>
                  <a:pt x="76" y="148"/>
                  <a:pt x="84" y="167"/>
                  <a:pt x="95" y="170"/>
                </a:cubicBezTo>
                <a:cubicBezTo>
                  <a:pt x="101" y="172"/>
                  <a:pt x="108" y="170"/>
                  <a:pt x="112" y="166"/>
                </a:cubicBezTo>
                <a:cubicBezTo>
                  <a:pt x="120" y="158"/>
                  <a:pt x="120" y="139"/>
                  <a:pt x="106" y="121"/>
                </a:cubicBezTo>
                <a:cubicBezTo>
                  <a:pt x="117" y="143"/>
                  <a:pt x="134" y="155"/>
                  <a:pt x="146" y="152"/>
                </a:cubicBezTo>
                <a:cubicBezTo>
                  <a:pt x="147" y="152"/>
                  <a:pt x="154" y="150"/>
                  <a:pt x="157" y="143"/>
                </a:cubicBezTo>
                <a:cubicBezTo>
                  <a:pt x="161" y="133"/>
                  <a:pt x="151" y="117"/>
                  <a:pt x="130" y="105"/>
                </a:cubicBezTo>
                <a:cubicBezTo>
                  <a:pt x="150" y="110"/>
                  <a:pt x="168" y="106"/>
                  <a:pt x="173" y="96"/>
                </a:cubicBezTo>
                <a:cubicBezTo>
                  <a:pt x="174" y="95"/>
                  <a:pt x="176" y="90"/>
                  <a:pt x="174" y="8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6" name="Freeform 28"/>
          <p:cNvSpPr/>
          <p:nvPr>
            <p:custDataLst>
              <p:tags r:id="rId140"/>
            </p:custDataLst>
          </p:nvPr>
        </p:nvSpPr>
        <p:spPr bwMode="auto">
          <a:xfrm rot="1800000">
            <a:off x="6569919" y="4881419"/>
            <a:ext cx="38748" cy="36625"/>
          </a:xfrm>
          <a:custGeom>
            <a:avLst/>
            <a:gdLst>
              <a:gd name="T0" fmla="*/ 31 w 67"/>
              <a:gd name="T1" fmla="*/ 61 h 63"/>
              <a:gd name="T2" fmla="*/ 0 w 67"/>
              <a:gd name="T3" fmla="*/ 31 h 63"/>
              <a:gd name="T4" fmla="*/ 29 w 67"/>
              <a:gd name="T5" fmla="*/ 2 h 63"/>
              <a:gd name="T6" fmla="*/ 67 w 67"/>
              <a:gd name="T7" fmla="*/ 31 h 63"/>
              <a:gd name="T8" fmla="*/ 31 w 67"/>
              <a:gd name="T9" fmla="*/ 61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" h="62">
                <a:moveTo>
                  <a:pt x="31" y="61"/>
                </a:moveTo>
                <a:cubicBezTo>
                  <a:pt x="16" y="60"/>
                  <a:pt x="0" y="48"/>
                  <a:pt x="0" y="31"/>
                </a:cubicBezTo>
                <a:cubicBezTo>
                  <a:pt x="1" y="15"/>
                  <a:pt x="15" y="4"/>
                  <a:pt x="29" y="2"/>
                </a:cubicBezTo>
                <a:cubicBezTo>
                  <a:pt x="46" y="0"/>
                  <a:pt x="66" y="13"/>
                  <a:pt x="67" y="31"/>
                </a:cubicBezTo>
                <a:cubicBezTo>
                  <a:pt x="67" y="49"/>
                  <a:pt x="49" y="63"/>
                  <a:pt x="31" y="61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7" name="Freeform 29"/>
          <p:cNvSpPr/>
          <p:nvPr>
            <p:custDataLst>
              <p:tags r:id="rId141"/>
            </p:custDataLst>
          </p:nvPr>
        </p:nvSpPr>
        <p:spPr bwMode="auto">
          <a:xfrm rot="1800000">
            <a:off x="6588015" y="4890153"/>
            <a:ext cx="16985" cy="16454"/>
          </a:xfrm>
          <a:custGeom>
            <a:avLst/>
            <a:gdLst>
              <a:gd name="T0" fmla="*/ 7 w 29"/>
              <a:gd name="T1" fmla="*/ 23 h 28"/>
              <a:gd name="T2" fmla="*/ 4 w 29"/>
              <a:gd name="T3" fmla="*/ 5 h 28"/>
              <a:gd name="T4" fmla="*/ 22 w 29"/>
              <a:gd name="T5" fmla="*/ 4 h 28"/>
              <a:gd name="T6" fmla="*/ 24 w 29"/>
              <a:gd name="T7" fmla="*/ 23 h 28"/>
              <a:gd name="T8" fmla="*/ 7 w 29"/>
              <a:gd name="T9" fmla="*/ 23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28">
                <a:moveTo>
                  <a:pt x="7" y="23"/>
                </a:moveTo>
                <a:cubicBezTo>
                  <a:pt x="2" y="19"/>
                  <a:pt x="0" y="11"/>
                  <a:pt x="4" y="5"/>
                </a:cubicBezTo>
                <a:cubicBezTo>
                  <a:pt x="9" y="0"/>
                  <a:pt x="17" y="0"/>
                  <a:pt x="22" y="4"/>
                </a:cubicBezTo>
                <a:cubicBezTo>
                  <a:pt x="28" y="9"/>
                  <a:pt x="29" y="18"/>
                  <a:pt x="24" y="23"/>
                </a:cubicBezTo>
                <a:cubicBezTo>
                  <a:pt x="19" y="28"/>
                  <a:pt x="11" y="27"/>
                  <a:pt x="7" y="23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1" name="文本框 160"/>
          <p:cNvSpPr txBox="1"/>
          <p:nvPr>
            <p:custDataLst>
              <p:tags r:id="rId142"/>
            </p:custDataLst>
          </p:nvPr>
        </p:nvSpPr>
        <p:spPr>
          <a:xfrm>
            <a:off x="6140450" y="4480150"/>
            <a:ext cx="469900" cy="400050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lstStyle/>
          <a:p>
            <a:r>
              <a:rPr lang="en-US" altLang="zh-CN" sz="2000" b="1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</a:p>
        </p:txBody>
      </p:sp>
      <p:sp>
        <p:nvSpPr>
          <p:cNvPr id="159" name="文本框 75"/>
          <p:cNvSpPr txBox="1"/>
          <p:nvPr>
            <p:custDataLst>
              <p:tags r:id="rId143"/>
            </p:custDataLst>
          </p:nvPr>
        </p:nvSpPr>
        <p:spPr>
          <a:xfrm>
            <a:off x="6864350" y="4480150"/>
            <a:ext cx="1866900" cy="605790"/>
          </a:xfrm>
          <a:prstGeom prst="rect">
            <a:avLst/>
          </a:prstGeom>
          <a:noFill/>
        </p:spPr>
        <p:txBody>
          <a:bodyPr vert="horz" wrap="square" lIns="71755" tIns="0" rIns="0" bIns="0" rtlCol="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30000"/>
              </a:lnSpc>
            </a:pPr>
            <a:r>
              <a:rPr lang="zh-CN" altLang="en-US" sz="1500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：三仙姑梳妆，区公所接受教育。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609562" y="609487"/>
            <a:ext cx="10972876" cy="705451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lstStyle/>
          <a:p>
            <a:pPr algn="l"/>
            <a:r>
              <a:rPr lang="zh-CN" altLang="zh-CN" sz="4000" b="1" spc="16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全文分析</a:t>
            </a:r>
          </a:p>
        </p:txBody>
      </p:sp>
      <p:sp>
        <p:nvSpPr>
          <p:cNvPr id="4" name="Title 6"/>
          <p:cNvSpPr txBox="1"/>
          <p:nvPr>
            <p:custDataLst>
              <p:tags r:id="rId3"/>
            </p:custDataLst>
          </p:nvPr>
        </p:nvSpPr>
        <p:spPr>
          <a:xfrm>
            <a:off x="609556" y="1921911"/>
            <a:ext cx="5334038" cy="432659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现在我问大家一个问题：我们在读这篇小说的时候，最直观的感受是什么？为什么会有这样的感受呢？请同学们分组讨论，得出初步的结论。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明确：情节线索简洁明了、语言质朴通俗、人物形象鲜明生动。或者说，就像前文所说的，无论情节结构、叙述表达，还是人物形象、语言对话，都具有一种“土”气，即富有中国传统文学的手法和浓郁的乡土气息，也让我们读起来感到特别轻松。</a:t>
            </a:r>
          </a:p>
        </p:txBody>
      </p:sp>
      <p:sp>
        <p:nvSpPr>
          <p:cNvPr id="5" name="Title 6"/>
          <p:cNvSpPr txBox="1"/>
          <p:nvPr>
            <p:custDataLst>
              <p:tags r:id="rId4"/>
            </p:custDataLst>
          </p:nvPr>
        </p:nvSpPr>
        <p:spPr>
          <a:xfrm>
            <a:off x="6248406" y="1921911"/>
            <a:ext cx="5334038" cy="432659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分析二诸葛、三仙姑的同中有异的性格。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两人都具有封建思想，都反对儿女自由恋爱，想以家长身份主宰儿女婚姻；两人都封建迷信，阴阳八卦、黄道黑道，规矩颇多。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但两人也有不同。二诸葛是虔诚的迷信，迷信成了他认识生活、对待生活的唯一标尺；三仙姑是虚假的迷信，迷信成了她欺骗别人、害人利己的法术。二诸葛既是一个封建家长制的维护者，同时他又是一个善良、厚道的父亲；三仙姑则是一个无情的母亲，为了满足自己的欲望，她不惜牺牲女儿的前程。</a:t>
            </a:r>
          </a:p>
        </p:txBody>
      </p:sp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aseline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8134294" y="609600"/>
            <a:ext cx="3352827" cy="4114833"/>
          </a:xfrm>
          <a:prstGeom prst="rect">
            <a:avLst/>
          </a:prstGeom>
          <a:noFill/>
          <a:ln w="38100"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914400" y="1538924"/>
            <a:ext cx="3962400" cy="702944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lstStyle/>
          <a:p>
            <a:pPr algn="l"/>
            <a:r>
              <a:rPr lang="zh-CN" altLang="zh-CN" sz="4000" b="1" spc="16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全文分析</a:t>
            </a:r>
          </a:p>
        </p:txBody>
      </p:sp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914400" y="2392894"/>
            <a:ext cx="3962400" cy="292618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 fontScale="7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小说表达了一个什么样的主题？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明确：小说通过不同类型人物之间的纠葛和斗争，反映出了解放区农村中新旧思想的尖锐冲突和微妙复杂的阶级斗争，讴歌了进步战胜落后，正义战胜邪恶，新思想战胜旧思想。同时，小说把婚姻自由问题同社会制度问题联系起来，通过恋爱和婚姻问题，让读者看到中国农村社会正在变革之中，这就拓宽了爱情小说的社会意义，比一般同类题材的作品具有更深刻的启迪作用。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" r="50000"/>
          <a:stretch>
            <a:fillRect/>
          </a:stretch>
        </p:blipFill>
        <p:spPr>
          <a:xfrm>
            <a:off x="5486280" y="914400"/>
            <a:ext cx="5695950" cy="5334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60" h="8400">
                <a:moveTo>
                  <a:pt x="0" y="0"/>
                </a:moveTo>
                <a:lnTo>
                  <a:pt x="8160" y="0"/>
                </a:lnTo>
                <a:lnTo>
                  <a:pt x="8160" y="8400"/>
                </a:lnTo>
                <a:lnTo>
                  <a:pt x="0" y="84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aseline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914362" y="1219328"/>
            <a:ext cx="10363276" cy="702944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lstStyle/>
          <a:p>
            <a:pPr algn="ctr"/>
            <a:r>
              <a:rPr lang="zh-CN" altLang="zh-CN" sz="4000" b="1" spc="16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写作特点</a:t>
            </a:r>
          </a:p>
        </p:txBody>
      </p:sp>
      <p:sp>
        <p:nvSpPr>
          <p:cNvPr id="11" name="Title 6"/>
          <p:cNvSpPr txBox="1"/>
          <p:nvPr>
            <p:custDataLst>
              <p:tags r:id="rId4"/>
            </p:custDataLst>
          </p:nvPr>
        </p:nvSpPr>
        <p:spPr>
          <a:xfrm>
            <a:off x="914359" y="2373397"/>
            <a:ext cx="5410238" cy="3216529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运用口语化很强的语言。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如“碰上个骑驴媳妇，穿了一身孝，我就知道坏了……今天早上一个老鸦落在东房上叫了十几声”这些迷信说法，都是地地道道的大白话，没有什么方言词语，也没有什么歇后语之类，却通过二诸葛对于命相、梦境、征兆、时运的重视，表现了他的愚昧和落后。</a:t>
            </a:r>
          </a:p>
        </p:txBody>
      </p:sp>
      <p:sp>
        <p:nvSpPr>
          <p:cNvPr id="6" name="Title 6"/>
          <p:cNvSpPr txBox="1"/>
          <p:nvPr>
            <p:custDataLst>
              <p:tags r:id="rId5"/>
            </p:custDataLst>
          </p:nvPr>
        </p:nvSpPr>
        <p:spPr>
          <a:xfrm>
            <a:off x="6934203" y="2373397"/>
            <a:ext cx="4343438" cy="3216529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通过细节和语言塑造人物。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作者把人物放在情节发展的矛盾冲突中，通过富有个性的行动细节和语言描写来展示其性格，纯用白描，很少有静止的景物描写和心理描写，但人物的心态却描摹得非常生动。</a:t>
            </a:r>
          </a:p>
        </p:txBody>
      </p:sp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aseline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7924864" y="609600"/>
            <a:ext cx="3352827" cy="4114833"/>
          </a:xfrm>
          <a:prstGeom prst="rect">
            <a:avLst/>
          </a:prstGeom>
          <a:noFill/>
          <a:ln w="38100"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914400" y="1828800"/>
            <a:ext cx="3962400" cy="762000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lstStyle/>
          <a:p>
            <a:pPr algn="l"/>
            <a:r>
              <a:rPr lang="zh-CN" altLang="zh-CN" sz="4000" b="1" spc="16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914400" y="2743200"/>
            <a:ext cx="3962400" cy="22860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补充资料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" r="50000"/>
          <a:stretch>
            <a:fillRect/>
          </a:stretch>
        </p:blipFill>
        <p:spPr>
          <a:xfrm>
            <a:off x="5486400" y="914400"/>
            <a:ext cx="5486400" cy="5334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60" h="8400">
                <a:moveTo>
                  <a:pt x="0" y="0"/>
                </a:moveTo>
                <a:lnTo>
                  <a:pt x="8160" y="0"/>
                </a:lnTo>
                <a:lnTo>
                  <a:pt x="8160" y="8400"/>
                </a:lnTo>
                <a:lnTo>
                  <a:pt x="0" y="84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912483" y="3917009"/>
            <a:ext cx="7767955" cy="768350"/>
          </a:xfrm>
        </p:spPr>
        <p:txBody>
          <a:bodyPr wrap="square" anchor="t" anchorCtr="0">
            <a:normAutofit fontScale="90000"/>
          </a:bodyPr>
          <a:lstStyle/>
          <a:p>
            <a:r>
              <a:rPr lang="zh-CN" altLang="en-US" sz="4445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山药蛋派</a:t>
            </a:r>
          </a:p>
        </p:txBody>
      </p: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2035038" y="2506674"/>
            <a:ext cx="1026160" cy="10261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2035038" y="2122499"/>
            <a:ext cx="1026160" cy="1263942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</a:p>
        </p:txBody>
      </p:sp>
      <p:sp>
        <p:nvSpPr>
          <p:cNvPr id="24" name="矩形 23"/>
          <p:cNvSpPr/>
          <p:nvPr>
            <p:custDataLst>
              <p:tags r:id="rId5"/>
            </p:custDataLst>
          </p:nvPr>
        </p:nvSpPr>
        <p:spPr>
          <a:xfrm>
            <a:off x="9996033" y="2679394"/>
            <a:ext cx="17780" cy="217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: 形状 20"/>
          <p:cNvSpPr/>
          <p:nvPr>
            <p:custDataLst>
              <p:tags r:id="rId2"/>
            </p:custDataLst>
          </p:nvPr>
        </p:nvSpPr>
        <p:spPr>
          <a:xfrm>
            <a:off x="7632700" y="0"/>
            <a:ext cx="4559300" cy="6858000"/>
          </a:xfrm>
          <a:custGeom>
            <a:avLst/>
            <a:gdLst>
              <a:gd name="connsiteX0" fmla="*/ 2145499 w 4559300"/>
              <a:gd name="connsiteY0" fmla="*/ 0 h 6858000"/>
              <a:gd name="connsiteX1" fmla="*/ 4559300 w 4559300"/>
              <a:gd name="connsiteY1" fmla="*/ 0 h 6858000"/>
              <a:gd name="connsiteX2" fmla="*/ 4559300 w 4559300"/>
              <a:gd name="connsiteY2" fmla="*/ 1025287 h 6858000"/>
              <a:gd name="connsiteX3" fmla="*/ 4401256 w 4559300"/>
              <a:gd name="connsiteY3" fmla="*/ 984650 h 6858000"/>
              <a:gd name="connsiteX4" fmla="*/ 3889376 w 4559300"/>
              <a:gd name="connsiteY4" fmla="*/ 933048 h 6858000"/>
              <a:gd name="connsiteX5" fmla="*/ 1349470 w 4559300"/>
              <a:gd name="connsiteY5" fmla="*/ 3472955 h 6858000"/>
              <a:gd name="connsiteX6" fmla="*/ 3889376 w 4559300"/>
              <a:gd name="connsiteY6" fmla="*/ 6012861 h 6858000"/>
              <a:gd name="connsiteX7" fmla="*/ 4401256 w 4559300"/>
              <a:gd name="connsiteY7" fmla="*/ 5961259 h 6858000"/>
              <a:gd name="connsiteX8" fmla="*/ 4559300 w 4559300"/>
              <a:gd name="connsiteY8" fmla="*/ 5920622 h 6858000"/>
              <a:gd name="connsiteX9" fmla="*/ 4559300 w 4559300"/>
              <a:gd name="connsiteY9" fmla="*/ 6858000 h 6858000"/>
              <a:gd name="connsiteX10" fmla="*/ 1978018 w 4559300"/>
              <a:gd name="connsiteY10" fmla="*/ 6858000 h 6858000"/>
              <a:gd name="connsiteX11" fmla="*/ 1714789 w 4559300"/>
              <a:gd name="connsiteY11" fmla="*/ 6698084 h 6858000"/>
              <a:gd name="connsiteX12" fmla="*/ 0 w 4559300"/>
              <a:gd name="connsiteY12" fmla="*/ 3472953 h 6858000"/>
              <a:gd name="connsiteX13" fmla="*/ 2035468 w 4559300"/>
              <a:gd name="connsiteY13" fmla="*/ 5300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559300" h="6858000">
                <a:moveTo>
                  <a:pt x="2145499" y="0"/>
                </a:moveTo>
                <a:lnTo>
                  <a:pt x="4559300" y="0"/>
                </a:lnTo>
                <a:lnTo>
                  <a:pt x="4559300" y="1025287"/>
                </a:lnTo>
                <a:lnTo>
                  <a:pt x="4401256" y="984650"/>
                </a:lnTo>
                <a:cubicBezTo>
                  <a:pt x="4235914" y="950816"/>
                  <a:pt x="4064720" y="933048"/>
                  <a:pt x="3889376" y="933048"/>
                </a:cubicBezTo>
                <a:cubicBezTo>
                  <a:pt x="2486625" y="933048"/>
                  <a:pt x="1349470" y="2070203"/>
                  <a:pt x="1349470" y="3472955"/>
                </a:cubicBezTo>
                <a:cubicBezTo>
                  <a:pt x="1349470" y="4875706"/>
                  <a:pt x="2486625" y="6012861"/>
                  <a:pt x="3889376" y="6012861"/>
                </a:cubicBezTo>
                <a:cubicBezTo>
                  <a:pt x="4064720" y="6012861"/>
                  <a:pt x="4235914" y="5995093"/>
                  <a:pt x="4401256" y="5961259"/>
                </a:cubicBezTo>
                <a:lnTo>
                  <a:pt x="4559300" y="5920622"/>
                </a:lnTo>
                <a:lnTo>
                  <a:pt x="4559300" y="6858000"/>
                </a:lnTo>
                <a:lnTo>
                  <a:pt x="1978018" y="6858000"/>
                </a:lnTo>
                <a:lnTo>
                  <a:pt x="1714789" y="6698084"/>
                </a:lnTo>
                <a:cubicBezTo>
                  <a:pt x="680209" y="5999136"/>
                  <a:pt x="0" y="4815480"/>
                  <a:pt x="0" y="3472953"/>
                </a:cubicBezTo>
                <a:cubicBezTo>
                  <a:pt x="0" y="1996174"/>
                  <a:pt x="823052" y="711629"/>
                  <a:pt x="2035468" y="5300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1600" b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>
            <p:custDataLst>
              <p:tags r:id="rId3"/>
            </p:custDataLst>
          </p:nvPr>
        </p:nvSpPr>
        <p:spPr>
          <a:xfrm>
            <a:off x="251212" y="2123114"/>
            <a:ext cx="11689576" cy="3347496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65100" algn="ct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任意多边形: 形状 23"/>
          <p:cNvSpPr>
            <a:spLocks noChangeAspect="1"/>
          </p:cNvSpPr>
          <p:nvPr>
            <p:custDataLst>
              <p:tags r:id="rId4"/>
            </p:custDataLst>
          </p:nvPr>
        </p:nvSpPr>
        <p:spPr>
          <a:xfrm rot="10800000">
            <a:off x="1518285" y="1613535"/>
            <a:ext cx="360045" cy="730885"/>
          </a:xfrm>
          <a:custGeom>
            <a:avLst/>
            <a:gdLst>
              <a:gd name="connsiteX0" fmla="*/ 0 w 311295"/>
              <a:gd name="connsiteY0" fmla="*/ 0 h 631688"/>
              <a:gd name="connsiteX1" fmla="*/ 311295 w 311295"/>
              <a:gd name="connsiteY1" fmla="*/ 0 h 631688"/>
              <a:gd name="connsiteX2" fmla="*/ 311295 w 311295"/>
              <a:gd name="connsiteY2" fmla="*/ 278573 h 631688"/>
              <a:gd name="connsiteX3" fmla="*/ 92015 w 311295"/>
              <a:gd name="connsiteY3" fmla="*/ 631688 h 631688"/>
              <a:gd name="connsiteX4" fmla="*/ 80962 w 311295"/>
              <a:gd name="connsiteY4" fmla="*/ 613739 h 631688"/>
              <a:gd name="connsiteX5" fmla="*/ 33054 w 311295"/>
              <a:gd name="connsiteY5" fmla="*/ 568483 h 631688"/>
              <a:gd name="connsiteX6" fmla="*/ 20355 w 311295"/>
              <a:gd name="connsiteY6" fmla="*/ 561364 h 631688"/>
              <a:gd name="connsiteX7" fmla="*/ 150652 w 311295"/>
              <a:gd name="connsiteY7" fmla="*/ 311295 h 631688"/>
              <a:gd name="connsiteX8" fmla="*/ 0 w 311295"/>
              <a:gd name="connsiteY8" fmla="*/ 311295 h 631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1295" h="631688">
                <a:moveTo>
                  <a:pt x="0" y="0"/>
                </a:moveTo>
                <a:lnTo>
                  <a:pt x="311295" y="0"/>
                </a:lnTo>
                <a:lnTo>
                  <a:pt x="311295" y="278573"/>
                </a:lnTo>
                <a:cubicBezTo>
                  <a:pt x="300365" y="511936"/>
                  <a:pt x="92393" y="629207"/>
                  <a:pt x="92015" y="631688"/>
                </a:cubicBezTo>
                <a:lnTo>
                  <a:pt x="80962" y="613739"/>
                </a:lnTo>
                <a:cubicBezTo>
                  <a:pt x="67726" y="597568"/>
                  <a:pt x="51617" y="582153"/>
                  <a:pt x="33054" y="568483"/>
                </a:cubicBezTo>
                <a:lnTo>
                  <a:pt x="20355" y="561364"/>
                </a:lnTo>
                <a:cubicBezTo>
                  <a:pt x="21645" y="561467"/>
                  <a:pt x="135315" y="475631"/>
                  <a:pt x="150652" y="311295"/>
                </a:cubicBezTo>
                <a:lnTo>
                  <a:pt x="0" y="311295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5" name="任意多边形: 形状 24"/>
          <p:cNvSpPr>
            <a:spLocks noChangeAspect="1"/>
          </p:cNvSpPr>
          <p:nvPr>
            <p:custDataLst>
              <p:tags r:id="rId5"/>
            </p:custDataLst>
          </p:nvPr>
        </p:nvSpPr>
        <p:spPr>
          <a:xfrm rot="10800000">
            <a:off x="1040765" y="1613535"/>
            <a:ext cx="360045" cy="730885"/>
          </a:xfrm>
          <a:custGeom>
            <a:avLst/>
            <a:gdLst>
              <a:gd name="connsiteX0" fmla="*/ 0 w 311295"/>
              <a:gd name="connsiteY0" fmla="*/ 0 h 631688"/>
              <a:gd name="connsiteX1" fmla="*/ 311295 w 311295"/>
              <a:gd name="connsiteY1" fmla="*/ 0 h 631688"/>
              <a:gd name="connsiteX2" fmla="*/ 311295 w 311295"/>
              <a:gd name="connsiteY2" fmla="*/ 278573 h 631688"/>
              <a:gd name="connsiteX3" fmla="*/ 92015 w 311295"/>
              <a:gd name="connsiteY3" fmla="*/ 631688 h 631688"/>
              <a:gd name="connsiteX4" fmla="*/ 80961 w 311295"/>
              <a:gd name="connsiteY4" fmla="*/ 613739 h 631688"/>
              <a:gd name="connsiteX5" fmla="*/ 33054 w 311295"/>
              <a:gd name="connsiteY5" fmla="*/ 568483 h 631688"/>
              <a:gd name="connsiteX6" fmla="*/ 20355 w 311295"/>
              <a:gd name="connsiteY6" fmla="*/ 561364 h 631688"/>
              <a:gd name="connsiteX7" fmla="*/ 150652 w 311295"/>
              <a:gd name="connsiteY7" fmla="*/ 311295 h 631688"/>
              <a:gd name="connsiteX8" fmla="*/ 0 w 311295"/>
              <a:gd name="connsiteY8" fmla="*/ 311295 h 631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1295" h="631688">
                <a:moveTo>
                  <a:pt x="0" y="0"/>
                </a:moveTo>
                <a:lnTo>
                  <a:pt x="311295" y="0"/>
                </a:lnTo>
                <a:lnTo>
                  <a:pt x="311295" y="278573"/>
                </a:lnTo>
                <a:cubicBezTo>
                  <a:pt x="300365" y="511936"/>
                  <a:pt x="92393" y="629207"/>
                  <a:pt x="92015" y="631688"/>
                </a:cubicBezTo>
                <a:lnTo>
                  <a:pt x="80961" y="613739"/>
                </a:lnTo>
                <a:cubicBezTo>
                  <a:pt x="67726" y="597568"/>
                  <a:pt x="51617" y="582153"/>
                  <a:pt x="33054" y="568483"/>
                </a:cubicBezTo>
                <a:lnTo>
                  <a:pt x="20355" y="561364"/>
                </a:lnTo>
                <a:cubicBezTo>
                  <a:pt x="21645" y="561467"/>
                  <a:pt x="135315" y="475631"/>
                  <a:pt x="150652" y="311295"/>
                </a:cubicBezTo>
                <a:lnTo>
                  <a:pt x="0" y="311295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2125856" y="2738233"/>
            <a:ext cx="8185215" cy="2155952"/>
          </a:xfrm>
          <a:prstGeom prst="rect">
            <a:avLst/>
          </a:prstGeom>
          <a:noFill/>
        </p:spPr>
        <p:txBody>
          <a:bodyPr wrap="square" lIns="90170" tIns="46990" rIns="90170" bIns="46990" rtlCol="0">
            <a:norm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360045" indent="-360045" fontAlgn="ctr">
              <a:spcBef>
                <a:spcPts val="1000"/>
              </a:spcBef>
              <a:spcAft>
                <a:spcPct val="0"/>
              </a:spcAft>
              <a:buClr>
                <a:schemeClr val="accent3">
                  <a:lumMod val="50000"/>
                </a:schemeClr>
              </a:buClr>
              <a:buSzPct val="130000"/>
              <a:buFont typeface="WPS-Numbers" pitchFamily="2" charset="0"/>
              <a:buChar char=""/>
            </a:pPr>
            <a:r>
              <a:rPr lang="zh-CN" altLang="en-US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山药蛋派是中国当代小说流派之一，形成于20世纪50年代至60年代中期。指以赵树理为代表的一个当代的文学流派。又称为“赵树理派”“山西派”或“火花派”，这是因为新中国成立后该派的作品大都发表在山西文艺刊物《火花》上。</a:t>
            </a:r>
          </a:p>
          <a:p>
            <a:pPr marL="360045" indent="-360045" fontAlgn="ctr">
              <a:spcBef>
                <a:spcPts val="1000"/>
              </a:spcBef>
              <a:spcAft>
                <a:spcPct val="0"/>
              </a:spcAft>
              <a:buClr>
                <a:schemeClr val="accent3">
                  <a:lumMod val="50000"/>
                </a:schemeClr>
              </a:buClr>
              <a:buSzPct val="130000"/>
              <a:buFont typeface="WPS-Numbers" pitchFamily="2" charset="0"/>
              <a:buChar char=""/>
            </a:pPr>
            <a:r>
              <a:rPr lang="zh-CN" altLang="en-US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主要作家还有马烽、西戎、李束为、孙谦、胡正等，人称“西李马胡孙”，他们都是山西农村土生土长的作家，有比较深厚的农村生活基础。</a:t>
            </a:r>
          </a:p>
        </p:txBody>
      </p:sp>
      <p:sp>
        <p:nvSpPr>
          <p:cNvPr id="20" name="文本框 19"/>
          <p:cNvSpPr txBox="1"/>
          <p:nvPr>
            <p:custDataLst>
              <p:tags r:id="rId7"/>
            </p:custDataLst>
          </p:nvPr>
        </p:nvSpPr>
        <p:spPr>
          <a:xfrm>
            <a:off x="2125980" y="1251585"/>
            <a:ext cx="3707765" cy="624840"/>
          </a:xfrm>
          <a:prstGeom prst="rect">
            <a:avLst/>
          </a:prstGeom>
          <a:noFill/>
        </p:spPr>
        <p:txBody>
          <a:bodyPr wrap="square" lIns="90170" tIns="46990" rIns="90170" bIns="46990" rtlCol="0">
            <a:normAutofit fontScale="97500" lnSpcReduction="10000"/>
          </a:bodyPr>
          <a:lstStyle/>
          <a:p>
            <a:r>
              <a:rPr lang="zh-CN" altLang="en-US" sz="3555" b="1" spc="30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山药蛋派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2897505" y="1515110"/>
            <a:ext cx="76200" cy="922655"/>
          </a:xfrm>
          <a:prstGeom prst="rect">
            <a:avLst/>
          </a:prstGeom>
          <a:solidFill>
            <a:schemeClr val="dk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7" name="文本框 16"/>
          <p:cNvSpPr txBox="1"/>
          <p:nvPr>
            <p:custDataLst>
              <p:tags r:id="rId3"/>
            </p:custDataLst>
          </p:nvPr>
        </p:nvSpPr>
        <p:spPr>
          <a:xfrm>
            <a:off x="5768975" y="1936115"/>
            <a:ext cx="958850" cy="76835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4400" b="1">
                <a:solidFill>
                  <a:schemeClr val="dk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01.</a:t>
            </a:r>
          </a:p>
        </p:txBody>
      </p:sp>
      <p:sp>
        <p:nvSpPr>
          <p:cNvPr id="26" name="文本框 25"/>
          <p:cNvSpPr txBox="1"/>
          <p:nvPr>
            <p:custDataLst>
              <p:tags r:id="rId4"/>
            </p:custDataLst>
          </p:nvPr>
        </p:nvSpPr>
        <p:spPr>
          <a:xfrm>
            <a:off x="5768975" y="2948305"/>
            <a:ext cx="958850" cy="76835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4400" b="1">
                <a:solidFill>
                  <a:schemeClr val="dk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02.</a:t>
            </a:r>
          </a:p>
        </p:txBody>
      </p:sp>
      <p:sp>
        <p:nvSpPr>
          <p:cNvPr id="29" name="文本框 28"/>
          <p:cNvSpPr txBox="1"/>
          <p:nvPr>
            <p:custDataLst>
              <p:tags r:id="rId5"/>
            </p:custDataLst>
          </p:nvPr>
        </p:nvSpPr>
        <p:spPr>
          <a:xfrm>
            <a:off x="5768975" y="3960495"/>
            <a:ext cx="958850" cy="76835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4400" b="1">
                <a:solidFill>
                  <a:schemeClr val="dk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03.</a:t>
            </a:r>
          </a:p>
        </p:txBody>
      </p:sp>
      <p:sp>
        <p:nvSpPr>
          <p:cNvPr id="32" name="文本框 31"/>
          <p:cNvSpPr txBox="1"/>
          <p:nvPr>
            <p:custDataLst>
              <p:tags r:id="rId6"/>
            </p:custDataLst>
          </p:nvPr>
        </p:nvSpPr>
        <p:spPr>
          <a:xfrm>
            <a:off x="5768975" y="4972685"/>
            <a:ext cx="958850" cy="76835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4400" b="1">
                <a:solidFill>
                  <a:schemeClr val="dk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04.</a:t>
            </a:r>
          </a:p>
        </p:txBody>
      </p:sp>
      <p:cxnSp>
        <p:nvCxnSpPr>
          <p:cNvPr id="38" name="直接连接符 37"/>
          <p:cNvCxnSpPr/>
          <p:nvPr>
            <p:custDataLst>
              <p:tags r:id="rId7"/>
            </p:custDataLst>
          </p:nvPr>
        </p:nvCxnSpPr>
        <p:spPr>
          <a:xfrm>
            <a:off x="5876925" y="1515110"/>
            <a:ext cx="5248275" cy="0"/>
          </a:xfrm>
          <a:prstGeom prst="line">
            <a:avLst/>
          </a:prstGeom>
          <a:ln>
            <a:solidFill>
              <a:schemeClr val="lt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1212215" y="1592262"/>
            <a:ext cx="1526540" cy="768350"/>
          </a:xfrm>
          <a:prstGeom prst="rect">
            <a:avLst/>
          </a:prstGeom>
          <a:noFill/>
        </p:spPr>
        <p:txBody>
          <a:bodyPr wrap="square" rtlCol="0">
            <a:normAutofit fontScale="97500"/>
          </a:bodyPr>
          <a:lstStyle/>
          <a:p>
            <a:pPr algn="r"/>
            <a:r>
              <a:rPr lang="zh-CN" altLang="en-US" sz="4445" b="1" spc="30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14" name="文本框 13"/>
          <p:cNvSpPr txBox="1"/>
          <p:nvPr>
            <p:custDataLst>
              <p:tags r:id="rId9"/>
            </p:custDataLst>
          </p:nvPr>
        </p:nvSpPr>
        <p:spPr>
          <a:xfrm>
            <a:off x="6878956" y="2067257"/>
            <a:ext cx="3017520" cy="506067"/>
          </a:xfrm>
          <a:prstGeom prst="rect">
            <a:avLst/>
          </a:prstGeom>
          <a:noFill/>
        </p:spPr>
        <p:txBody>
          <a:bodyPr wrap="square" tIns="0" bIns="0" rtlCol="0" anchor="ctr">
            <a:normAutofit/>
          </a:bodyPr>
          <a:lstStyle/>
          <a:p>
            <a:r>
              <a:rPr lang="zh-CN" altLang="en-US" sz="2000">
                <a:solidFill>
                  <a:schemeClr val="dk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教学目标</a:t>
            </a:r>
          </a:p>
        </p:txBody>
      </p:sp>
      <p:sp>
        <p:nvSpPr>
          <p:cNvPr id="20" name="文本框 19"/>
          <p:cNvSpPr txBox="1"/>
          <p:nvPr>
            <p:custDataLst>
              <p:tags r:id="rId10"/>
            </p:custDataLst>
          </p:nvPr>
        </p:nvSpPr>
        <p:spPr>
          <a:xfrm>
            <a:off x="6878956" y="3079447"/>
            <a:ext cx="3017520" cy="506067"/>
          </a:xfrm>
          <a:prstGeom prst="rect">
            <a:avLst/>
          </a:prstGeom>
          <a:noFill/>
        </p:spPr>
        <p:txBody>
          <a:bodyPr wrap="square" tIns="0" bIns="0" rtlCol="0" anchor="ctr">
            <a:normAutofit/>
          </a:bodyPr>
          <a:lstStyle/>
          <a:p>
            <a:r>
              <a:rPr lang="zh-CN" altLang="en-US" sz="2000">
                <a:solidFill>
                  <a:schemeClr val="dk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核心素养</a:t>
            </a:r>
          </a:p>
        </p:txBody>
      </p:sp>
      <p:sp>
        <p:nvSpPr>
          <p:cNvPr id="22" name="文本框 21"/>
          <p:cNvSpPr txBox="1"/>
          <p:nvPr>
            <p:custDataLst>
              <p:tags r:id="rId11"/>
            </p:custDataLst>
          </p:nvPr>
        </p:nvSpPr>
        <p:spPr>
          <a:xfrm>
            <a:off x="6878956" y="4091637"/>
            <a:ext cx="3017520" cy="506067"/>
          </a:xfrm>
          <a:prstGeom prst="rect">
            <a:avLst/>
          </a:prstGeom>
          <a:noFill/>
        </p:spPr>
        <p:txBody>
          <a:bodyPr wrap="square" tIns="0" bIns="0" rtlCol="0" anchor="ctr">
            <a:normAutofit/>
          </a:bodyPr>
          <a:lstStyle/>
          <a:p>
            <a:r>
              <a:rPr lang="zh-CN" altLang="en-US" sz="2000">
                <a:solidFill>
                  <a:schemeClr val="dk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教学过程</a:t>
            </a:r>
          </a:p>
        </p:txBody>
      </p:sp>
      <p:sp>
        <p:nvSpPr>
          <p:cNvPr id="24" name="文本框 23"/>
          <p:cNvSpPr txBox="1"/>
          <p:nvPr>
            <p:custDataLst>
              <p:tags r:id="rId12"/>
            </p:custDataLst>
          </p:nvPr>
        </p:nvSpPr>
        <p:spPr>
          <a:xfrm>
            <a:off x="6878956" y="5103827"/>
            <a:ext cx="3017520" cy="506067"/>
          </a:xfrm>
          <a:prstGeom prst="rect">
            <a:avLst/>
          </a:prstGeom>
          <a:noFill/>
        </p:spPr>
        <p:txBody>
          <a:bodyPr wrap="square" tIns="0" bIns="0" rtlCol="0" anchor="ctr">
            <a:normAutofit/>
          </a:bodyPr>
          <a:lstStyle/>
          <a:p>
            <a:r>
              <a:rPr lang="zh-CN" altLang="en-US" sz="2000">
                <a:solidFill>
                  <a:schemeClr val="dk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山药蛋派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912483" y="3917009"/>
            <a:ext cx="7767955" cy="768350"/>
          </a:xfrm>
        </p:spPr>
        <p:txBody>
          <a:bodyPr wrap="square" anchor="t" anchorCtr="0">
            <a:normAutofit fontScale="90000"/>
          </a:bodyPr>
          <a:lstStyle/>
          <a:p>
            <a:r>
              <a:rPr lang="zh-CN" altLang="en-US" sz="4445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教学目标</a:t>
            </a:r>
          </a:p>
        </p:txBody>
      </p: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2035038" y="2506674"/>
            <a:ext cx="1026160" cy="10261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2035038" y="2122499"/>
            <a:ext cx="1026160" cy="1263942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</a:p>
        </p:txBody>
      </p:sp>
      <p:sp>
        <p:nvSpPr>
          <p:cNvPr id="24" name="矩形 23"/>
          <p:cNvSpPr/>
          <p:nvPr>
            <p:custDataLst>
              <p:tags r:id="rId5"/>
            </p:custDataLst>
          </p:nvPr>
        </p:nvSpPr>
        <p:spPr>
          <a:xfrm>
            <a:off x="9996033" y="2679394"/>
            <a:ext cx="17780" cy="217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aseline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7924864" y="609600"/>
            <a:ext cx="3352827" cy="4114833"/>
          </a:xfrm>
          <a:prstGeom prst="rect">
            <a:avLst/>
          </a:prstGeom>
          <a:noFill/>
          <a:ln w="38100"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914400" y="1828800"/>
            <a:ext cx="4267200" cy="762000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lstStyle/>
          <a:p>
            <a:pPr algn="l"/>
            <a:r>
              <a:rPr lang="zh-CN" altLang="zh-CN" sz="4000" b="1" spc="16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教学目标</a:t>
            </a:r>
          </a:p>
        </p:txBody>
      </p:sp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914400" y="2743200"/>
            <a:ext cx="4267200" cy="22860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把握故事情节，了解小说的思想内容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掌握人物形象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" r="50000"/>
          <a:stretch>
            <a:fillRect/>
          </a:stretch>
        </p:blipFill>
        <p:spPr>
          <a:xfrm>
            <a:off x="5791200" y="914400"/>
            <a:ext cx="5181600" cy="5334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60" h="8400">
                <a:moveTo>
                  <a:pt x="0" y="0"/>
                </a:moveTo>
                <a:lnTo>
                  <a:pt x="8160" y="0"/>
                </a:lnTo>
                <a:lnTo>
                  <a:pt x="8160" y="8400"/>
                </a:lnTo>
                <a:lnTo>
                  <a:pt x="0" y="84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912483" y="3917009"/>
            <a:ext cx="7767955" cy="768350"/>
          </a:xfrm>
        </p:spPr>
        <p:txBody>
          <a:bodyPr wrap="square" anchor="t" anchorCtr="0">
            <a:normAutofit fontScale="90000"/>
          </a:bodyPr>
          <a:lstStyle/>
          <a:p>
            <a:r>
              <a:rPr lang="zh-CN" altLang="en-US" sz="4445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核心素养</a:t>
            </a:r>
          </a:p>
        </p:txBody>
      </p: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2035038" y="2506674"/>
            <a:ext cx="1026160" cy="10261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2035038" y="2122499"/>
            <a:ext cx="1026160" cy="1263942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</a:p>
        </p:txBody>
      </p:sp>
      <p:sp>
        <p:nvSpPr>
          <p:cNvPr id="24" name="矩形 23"/>
          <p:cNvSpPr/>
          <p:nvPr>
            <p:custDataLst>
              <p:tags r:id="rId5"/>
            </p:custDataLst>
          </p:nvPr>
        </p:nvSpPr>
        <p:spPr>
          <a:xfrm>
            <a:off x="9996033" y="2679394"/>
            <a:ext cx="17780" cy="217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aseline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8134294" y="609600"/>
            <a:ext cx="3352827" cy="4114833"/>
          </a:xfrm>
          <a:prstGeom prst="rect">
            <a:avLst/>
          </a:prstGeom>
          <a:noFill/>
          <a:ln w="38100"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914400" y="1538924"/>
            <a:ext cx="4267200" cy="702944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lstStyle/>
          <a:p>
            <a:pPr algn="l"/>
            <a:r>
              <a:rPr lang="zh-CN" altLang="zh-CN" sz="4000" b="1" spc="16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核心素养</a:t>
            </a:r>
          </a:p>
        </p:txBody>
      </p:sp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914400" y="2392894"/>
            <a:ext cx="4267200" cy="292618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 lnSpcReduction="2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审美鉴赏与创造：理解三篇小说所带有的时代烙印，结合写作背景探究作者在作品中所倾注的情感和情操。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文化传承与理解：理解并感受作品中所蕴含的思想情感。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教学重难点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赵树理小说所体现的民族文化特色。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" r="50000"/>
          <a:stretch>
            <a:fillRect/>
          </a:stretch>
        </p:blipFill>
        <p:spPr>
          <a:xfrm>
            <a:off x="5791080" y="914400"/>
            <a:ext cx="5391150" cy="5334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60" h="8400">
                <a:moveTo>
                  <a:pt x="0" y="0"/>
                </a:moveTo>
                <a:lnTo>
                  <a:pt x="8160" y="0"/>
                </a:lnTo>
                <a:lnTo>
                  <a:pt x="8160" y="8400"/>
                </a:lnTo>
                <a:lnTo>
                  <a:pt x="0" y="84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912483" y="3917009"/>
            <a:ext cx="7767955" cy="768350"/>
          </a:xfrm>
        </p:spPr>
        <p:txBody>
          <a:bodyPr wrap="square" anchor="t" anchorCtr="0">
            <a:normAutofit fontScale="90000"/>
          </a:bodyPr>
          <a:lstStyle/>
          <a:p>
            <a:r>
              <a:rPr lang="zh-CN" altLang="en-US" sz="4445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教学过程</a:t>
            </a:r>
          </a:p>
        </p:txBody>
      </p: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2035038" y="2506674"/>
            <a:ext cx="1026160" cy="10261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2035038" y="2122499"/>
            <a:ext cx="1026160" cy="1263942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</a:p>
        </p:txBody>
      </p:sp>
      <p:sp>
        <p:nvSpPr>
          <p:cNvPr id="24" name="矩形 23"/>
          <p:cNvSpPr/>
          <p:nvPr>
            <p:custDataLst>
              <p:tags r:id="rId5"/>
            </p:custDataLst>
          </p:nvPr>
        </p:nvSpPr>
        <p:spPr>
          <a:xfrm>
            <a:off x="9996033" y="2679394"/>
            <a:ext cx="17780" cy="217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127000" y="141898"/>
            <a:ext cx="11925300" cy="6574203"/>
          </a:xfrm>
          <a:prstGeom prst="rect">
            <a:avLst/>
          </a:prstGeom>
          <a:pattFill prst="wdUpDiag">
            <a:fgClr>
              <a:schemeClr val="accent1">
                <a:lumMod val="40000"/>
                <a:lumOff val="60000"/>
              </a:schemeClr>
            </a:fgClr>
            <a:bgClr>
              <a:schemeClr val="l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288758" y="288803"/>
            <a:ext cx="11614484" cy="6280392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1424183" y="2022194"/>
            <a:ext cx="9343629" cy="386861"/>
          </a:xfrm>
          <a:prstGeom prst="rect">
            <a:avLst/>
          </a:prstGeom>
          <a:noFill/>
        </p:spPr>
        <p:txBody>
          <a:bodyPr wrap="square" lIns="90170" tIns="46990" rIns="90170" bIns="46990" rtlCol="0" anchor="ctr">
            <a:normAutofit lnSpcReduction="20000"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lvl="0" algn="ctr">
              <a:lnSpc>
                <a:spcPct val="110000"/>
              </a:lnSpc>
              <a:spcAft>
                <a:spcPts val="200"/>
              </a:spcAft>
            </a:pPr>
            <a:r>
              <a:rPr lang="zh-CN" altLang="en-US" sz="180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导入新课</a:t>
            </a: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1424183" y="1215957"/>
            <a:ext cx="9343629" cy="687178"/>
          </a:xfrm>
          <a:prstGeom prst="rect">
            <a:avLst/>
          </a:prstGeom>
          <a:noFill/>
        </p:spPr>
        <p:txBody>
          <a:bodyPr wrap="square" lIns="90170" tIns="46990" rIns="90170" bIns="46990" rtlCol="0">
            <a:normAutofit/>
          </a:bodyPr>
          <a:lstStyle/>
          <a:p>
            <a:pPr algn="ctr"/>
            <a:r>
              <a:rPr lang="zh-CN" altLang="en-US" sz="3600" b="1" spc="3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教学过程</a:t>
            </a: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1424183" y="2720598"/>
            <a:ext cx="9343629" cy="2845511"/>
          </a:xfrm>
          <a:prstGeom prst="rect">
            <a:avLst/>
          </a:prstGeom>
        </p:spPr>
        <p:txBody>
          <a:bodyPr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10000"/>
              </a:lnSpc>
              <a:spcAft>
                <a:spcPts val="400"/>
              </a:spcAft>
              <a:buClr>
                <a:schemeClr val="accent1">
                  <a:lumMod val="20000"/>
                  <a:lumOff val="80000"/>
                </a:schemeClr>
              </a:buClr>
              <a:buFont typeface="Wingdings" panose="05000000000000000000" pitchFamily="2" charset="2"/>
              <a:buChar char="u"/>
            </a:pPr>
            <a:r>
              <a:rPr lang="zh-CN" altLang="en-US" sz="2200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东北小品，人称“土得掉渣”，但却在小品界独树一帜。在中国现代文学史上，也有这么一个很“土”的文学流派，他们写的是“土故事”，说的是“土话”，就连他们流派的名称也同样很“土”，叫“山药蛋派”。而这个流派的代表人物，也就是最“土”的那个人，就是今天我们要学习的《小二黑结婚》的作者——赵树理。</a:t>
            </a:r>
          </a:p>
        </p:txBody>
      </p:sp>
      <p:sp>
        <p:nvSpPr>
          <p:cNvPr id="14" name="椭圆 13"/>
          <p:cNvSpPr/>
          <p:nvPr>
            <p:custDataLst>
              <p:tags r:id="rId7"/>
            </p:custDataLst>
          </p:nvPr>
        </p:nvSpPr>
        <p:spPr>
          <a:xfrm>
            <a:off x="459582" y="443710"/>
            <a:ext cx="185738" cy="1857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椭圆 14"/>
          <p:cNvSpPr/>
          <p:nvPr>
            <p:custDataLst>
              <p:tags r:id="rId8"/>
            </p:custDataLst>
          </p:nvPr>
        </p:nvSpPr>
        <p:spPr>
          <a:xfrm>
            <a:off x="11546680" y="443710"/>
            <a:ext cx="185738" cy="1857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椭圆 15"/>
          <p:cNvSpPr/>
          <p:nvPr>
            <p:custDataLst>
              <p:tags r:id="rId9"/>
            </p:custDataLst>
          </p:nvPr>
        </p:nvSpPr>
        <p:spPr>
          <a:xfrm>
            <a:off x="459582" y="6228552"/>
            <a:ext cx="185738" cy="1857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椭圆 16"/>
          <p:cNvSpPr/>
          <p:nvPr>
            <p:custDataLst>
              <p:tags r:id="rId10"/>
            </p:custDataLst>
          </p:nvPr>
        </p:nvSpPr>
        <p:spPr>
          <a:xfrm>
            <a:off x="11546680" y="6228552"/>
            <a:ext cx="185738" cy="1857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乘号 17"/>
          <p:cNvSpPr/>
          <p:nvPr>
            <p:custDataLst>
              <p:tags r:id="rId11"/>
            </p:custDataLst>
          </p:nvPr>
        </p:nvSpPr>
        <p:spPr>
          <a:xfrm>
            <a:off x="459582" y="443710"/>
            <a:ext cx="185738" cy="185738"/>
          </a:xfrm>
          <a:prstGeom prst="mathMultiply">
            <a:avLst>
              <a:gd name="adj1" fmla="val 9418"/>
            </a:avLst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乘号 18"/>
          <p:cNvSpPr/>
          <p:nvPr>
            <p:custDataLst>
              <p:tags r:id="rId12"/>
            </p:custDataLst>
          </p:nvPr>
        </p:nvSpPr>
        <p:spPr>
          <a:xfrm>
            <a:off x="11546680" y="443710"/>
            <a:ext cx="185738" cy="185738"/>
          </a:xfrm>
          <a:prstGeom prst="mathMultiply">
            <a:avLst>
              <a:gd name="adj1" fmla="val 9418"/>
            </a:avLst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乘号 19"/>
          <p:cNvSpPr/>
          <p:nvPr>
            <p:custDataLst>
              <p:tags r:id="rId13"/>
            </p:custDataLst>
          </p:nvPr>
        </p:nvSpPr>
        <p:spPr>
          <a:xfrm>
            <a:off x="459582" y="6228552"/>
            <a:ext cx="185738" cy="185738"/>
          </a:xfrm>
          <a:prstGeom prst="mathMultiply">
            <a:avLst>
              <a:gd name="adj1" fmla="val 9418"/>
            </a:avLst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乘号 20"/>
          <p:cNvSpPr/>
          <p:nvPr>
            <p:custDataLst>
              <p:tags r:id="rId14"/>
            </p:custDataLst>
          </p:nvPr>
        </p:nvSpPr>
        <p:spPr>
          <a:xfrm>
            <a:off x="11546680" y="6228552"/>
            <a:ext cx="185738" cy="185738"/>
          </a:xfrm>
          <a:prstGeom prst="mathMultiply">
            <a:avLst>
              <a:gd name="adj1" fmla="val 9418"/>
            </a:avLst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矩形 21"/>
          <p:cNvSpPr/>
          <p:nvPr>
            <p:custDataLst>
              <p:tags r:id="rId15"/>
            </p:custDataLst>
          </p:nvPr>
        </p:nvSpPr>
        <p:spPr>
          <a:xfrm>
            <a:off x="5892800" y="2541967"/>
            <a:ext cx="393700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: 形状 19"/>
          <p:cNvSpPr/>
          <p:nvPr>
            <p:custDataLst>
              <p:tags r:id="rId2"/>
            </p:custDataLst>
          </p:nvPr>
        </p:nvSpPr>
        <p:spPr>
          <a:xfrm>
            <a:off x="4742303" y="1800914"/>
            <a:ext cx="7449696" cy="5058061"/>
          </a:xfrm>
          <a:custGeom>
            <a:avLst/>
            <a:gdLst>
              <a:gd name="connsiteX0" fmla="*/ 4941339 w 7449696"/>
              <a:gd name="connsiteY0" fmla="*/ 0 h 5058061"/>
              <a:gd name="connsiteX1" fmla="*/ 7296676 w 7449696"/>
              <a:gd name="connsiteY1" fmla="*/ 596394 h 5058061"/>
              <a:gd name="connsiteX2" fmla="*/ 7449696 w 7449696"/>
              <a:gd name="connsiteY2" fmla="*/ 689356 h 5058061"/>
              <a:gd name="connsiteX3" fmla="*/ 7449696 w 7449696"/>
              <a:gd name="connsiteY3" fmla="*/ 5058061 h 5058061"/>
              <a:gd name="connsiteX4" fmla="*/ 2952 w 7449696"/>
              <a:gd name="connsiteY4" fmla="*/ 5058061 h 5058061"/>
              <a:gd name="connsiteX5" fmla="*/ 0 w 7449696"/>
              <a:gd name="connsiteY5" fmla="*/ 4941340 h 5058061"/>
              <a:gd name="connsiteX6" fmla="*/ 4941339 w 7449696"/>
              <a:gd name="connsiteY6" fmla="*/ 0 h 5058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49696" h="5058061">
                <a:moveTo>
                  <a:pt x="4941339" y="0"/>
                </a:moveTo>
                <a:cubicBezTo>
                  <a:pt x="5794160" y="0"/>
                  <a:pt x="6596521" y="216047"/>
                  <a:pt x="7296676" y="596394"/>
                </a:cubicBezTo>
                <a:lnTo>
                  <a:pt x="7449696" y="689356"/>
                </a:lnTo>
                <a:lnTo>
                  <a:pt x="7449696" y="5058061"/>
                </a:lnTo>
                <a:lnTo>
                  <a:pt x="2952" y="5058061"/>
                </a:lnTo>
                <a:lnTo>
                  <a:pt x="0" y="4941340"/>
                </a:lnTo>
                <a:cubicBezTo>
                  <a:pt x="0" y="2212313"/>
                  <a:pt x="2212313" y="0"/>
                  <a:pt x="4941339" y="0"/>
                </a:cubicBezTo>
                <a:close/>
              </a:path>
            </a:pathLst>
          </a:custGeom>
          <a:pattFill prst="ltUpDiag">
            <a:fgClr>
              <a:schemeClr val="accent1">
                <a:lumMod val="20000"/>
                <a:lumOff val="80000"/>
              </a:schemeClr>
            </a:fgClr>
            <a:bgClr>
              <a:schemeClr val="lt1">
                <a:lumMod val="9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>
            <p:custDataLst>
              <p:tags r:id="rId3"/>
            </p:custDataLst>
          </p:nvPr>
        </p:nvSpPr>
        <p:spPr>
          <a:xfrm>
            <a:off x="1" y="3038168"/>
            <a:ext cx="5230153" cy="3835320"/>
          </a:xfrm>
          <a:custGeom>
            <a:avLst/>
            <a:gdLst>
              <a:gd name="connsiteX0" fmla="*/ 2147740 w 5230153"/>
              <a:gd name="connsiteY0" fmla="*/ 0 h 3835320"/>
              <a:gd name="connsiteX1" fmla="*/ 5230153 w 5230153"/>
              <a:gd name="connsiteY1" fmla="*/ 3082413 h 3835320"/>
              <a:gd name="connsiteX2" fmla="*/ 5167530 w 5230153"/>
              <a:gd name="connsiteY2" fmla="*/ 3703627 h 3835320"/>
              <a:gd name="connsiteX3" fmla="*/ 5133668 w 5230153"/>
              <a:gd name="connsiteY3" fmla="*/ 3835320 h 3835320"/>
              <a:gd name="connsiteX4" fmla="*/ 0 w 5230153"/>
              <a:gd name="connsiteY4" fmla="*/ 3835320 h 3835320"/>
              <a:gd name="connsiteX5" fmla="*/ 0 w 5230153"/>
              <a:gd name="connsiteY5" fmla="*/ 873866 h 3835320"/>
              <a:gd name="connsiteX6" fmla="*/ 187039 w 5230153"/>
              <a:gd name="connsiteY6" fmla="*/ 703873 h 3835320"/>
              <a:gd name="connsiteX7" fmla="*/ 2147740 w 5230153"/>
              <a:gd name="connsiteY7" fmla="*/ 0 h 383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30153" h="3835320">
                <a:moveTo>
                  <a:pt x="2147740" y="0"/>
                </a:moveTo>
                <a:cubicBezTo>
                  <a:pt x="3850110" y="0"/>
                  <a:pt x="5230153" y="1380043"/>
                  <a:pt x="5230153" y="3082413"/>
                </a:cubicBezTo>
                <a:cubicBezTo>
                  <a:pt x="5230153" y="3295210"/>
                  <a:pt x="5208590" y="3502969"/>
                  <a:pt x="5167530" y="3703627"/>
                </a:cubicBezTo>
                <a:lnTo>
                  <a:pt x="5133668" y="3835320"/>
                </a:lnTo>
                <a:lnTo>
                  <a:pt x="0" y="3835320"/>
                </a:lnTo>
                <a:lnTo>
                  <a:pt x="0" y="873866"/>
                </a:lnTo>
                <a:lnTo>
                  <a:pt x="187039" y="703873"/>
                </a:lnTo>
                <a:cubicBezTo>
                  <a:pt x="719862" y="264149"/>
                  <a:pt x="1402953" y="0"/>
                  <a:pt x="2147740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603738" y="2035745"/>
            <a:ext cx="10984523" cy="4466492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76200" sx="101000" sy="101000" algn="ctr" rotWithShape="0">
              <a:schemeClr val="dk1">
                <a:lumMod val="95000"/>
                <a:lumOff val="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1066459" y="1309507"/>
            <a:ext cx="10059078" cy="386861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lnSpcReduction="10000"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lvl="0" algn="ctr">
              <a:lnSpc>
                <a:spcPct val="110000"/>
              </a:lnSpc>
              <a:spcAft>
                <a:spcPts val="200"/>
              </a:spcAft>
            </a:pPr>
            <a:r>
              <a:rPr lang="zh-CN" altLang="en-US" sz="180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写作背景</a:t>
            </a: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1066459" y="2296597"/>
            <a:ext cx="10059078" cy="3667652"/>
          </a:xfrm>
          <a:prstGeom prst="rect">
            <a:avLst/>
          </a:prstGeom>
        </p:spPr>
        <p:txBody>
          <a:bodyPr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90000"/>
              </a:lnSpc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u"/>
            </a:pPr>
            <a:r>
              <a:rPr lang="zh-CN" altLang="en-US" sz="2000" spc="15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1943年，在中共北方局从事抗日宣传工作的赵树理在奉命深入辽县（今山西左权县）农村搞调研时，听到了一对青年男女岳冬至和智英祥在追求自由恋爱的过程中，受到双方父母等的阻挠，以致岳冬至被人打死的悲剧故事。于是，自小就生长在山西这片沃土上，有着深厚生活积淀的赵树理即以此为原型，很快创作出一篇鞭挞封建思想、赞扬婚姻自主的短篇小说《小二黑结婚》。</a:t>
            </a:r>
          </a:p>
        </p:txBody>
      </p:sp>
      <p:sp>
        <p:nvSpPr>
          <p:cNvPr id="21" name="椭圆 20"/>
          <p:cNvSpPr/>
          <p:nvPr>
            <p:custDataLst>
              <p:tags r:id="rId7"/>
            </p:custDataLst>
          </p:nvPr>
        </p:nvSpPr>
        <p:spPr>
          <a:xfrm>
            <a:off x="277973" y="239843"/>
            <a:ext cx="386396" cy="386396"/>
          </a:xfrm>
          <a:prstGeom prst="ellipse">
            <a:avLst/>
          </a:pr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>
            <p:custDataLst>
              <p:tags r:id="rId8"/>
            </p:custDataLst>
          </p:nvPr>
        </p:nvSpPr>
        <p:spPr>
          <a:xfrm>
            <a:off x="665006" y="657947"/>
            <a:ext cx="178183" cy="178183"/>
          </a:xfrm>
          <a:prstGeom prst="ellipse">
            <a:avLst/>
          </a:prstGeom>
          <a:solidFill>
            <a:schemeClr val="accent1">
              <a:lumMod val="40000"/>
              <a:lumOff val="60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>
            <p:custDataLst>
              <p:tags r:id="rId9"/>
            </p:custDataLst>
          </p:nvPr>
        </p:nvSpPr>
        <p:spPr>
          <a:xfrm>
            <a:off x="1066459" y="565608"/>
            <a:ext cx="10059078" cy="648896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rmAutofit fontScale="90000"/>
          </a:bodyPr>
          <a:lstStyle/>
          <a:p>
            <a:pPr algn="ctr"/>
            <a:r>
              <a:rPr lang="zh-CN" altLang="en-US" sz="3500" b="1" spc="3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2990_1"/>
  <p:tag name="KSO_WM_SLIDE_INDEX" val="1"/>
  <p:tag name="KSO_WM_SLIDE_ITEM_CNT" val="0"/>
  <p:tag name="KSO_WM_SLIDE_LAYOUT" val="a_b"/>
  <p:tag name="KSO_WM_SLIDE_LAYOUT_CNT" val="1_3"/>
  <p:tag name="KSO_WM_SLIDE_SUBTYPE" val="pureTxt"/>
  <p:tag name="KSO_WM_SLIDE_TYPE" val="title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  <p:tag name="KSO_WM_TEMPLATE_THUMBS_INDEX" val="1、4、7、9、12、13、14、17、18、19、25、28、33、36、38、40、43、46、51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空白演示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30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1*b*2"/>
  <p:tag name="KSO_WM_UNIT_INDEX" val="2"/>
  <p:tag name="KSO_WM_UNIT_ISCONTENTSTITLE" val="0"/>
  <p:tag name="KSO_WM_UNIT_ISNUMDGMTITLE" val="0"/>
  <p:tag name="KSO_WM_UNIT_LAYERLEVEL" val="1"/>
  <p:tag name="KSO_WM_UNIT_NOCLEAR" val="0"/>
  <p:tag name="KSO_WM_UNIT_PRESET_TEXT" val="汇报人：极墨产品部"/>
  <p:tag name="KSO_WM_UNIT_TEXT_FILL_FORE_SCHEMECOLOR_INDEX" val="13"/>
  <p:tag name="KSO_WM_UNIT_TEXT_FILL_FORE_SCHEMECOLOR_INDEX_BRIGHTNESS" val="0.35"/>
  <p:tag name="KSO_WM_UNIT_TEXT_FILL_TYPE" val="1"/>
  <p:tag name="KSO_WM_UNIT_TYPE" val="b"/>
  <p:tag name="KSO_WM_UNIT_VALUE" val="24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1*b*3"/>
  <p:tag name="KSO_WM_UNIT_INDEX" val="3"/>
  <p:tag name="KSO_WM_UNIT_ISCONTENTSTITLE" val="0"/>
  <p:tag name="KSO_WM_UNIT_ISNUMDGMTITLE" val="0"/>
  <p:tag name="KSO_WM_UNIT_LAYERLEVEL" val="1"/>
  <p:tag name="KSO_WM_UNIT_NOCLEAR" val="0"/>
  <p:tag name="KSO_WM_UNIT_PRESET_TEXT" val="汇报日期：2020/10/10"/>
  <p:tag name="KSO_WM_UNIT_TEXT_FILL_FORE_SCHEMECOLOR_INDEX" val="13"/>
  <p:tag name="KSO_WM_UNIT_TEXT_FILL_FORE_SCHEMECOLOR_INDEX_BRIGHTNESS" val="0.35"/>
  <p:tag name="KSO_WM_UNIT_TEXT_FILL_TYPE" val="1"/>
  <p:tag name="KSO_WM_UNIT_TYPE" val="b"/>
  <p:tag name="KSO_WM_UNIT_VALUE" val="21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SLIDE_DIAGTYPE" val="l"/>
  <p:tag name="KSO_WM_SLIDE_ID" val="custom20202990_4"/>
  <p:tag name="KSO_WM_SLIDE_INDEX" val="4"/>
  <p:tag name="KSO_WM_SLIDE_ITEM_CNT" val="4"/>
  <p:tag name="KSO_WM_SLIDE_LAYOUT" val="a_l"/>
  <p:tag name="KSO_WM_SLIDE_LAYOUT_CNT" val="1_1"/>
  <p:tag name="KSO_WM_SLIDE_SUBTYPE" val="diag"/>
  <p:tag name="KSO_WM_SLIDE_TYPE" val="contents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13"/>
  <p:tag name="KSO_WM_UNIT_FILL_FORE_SCHEMECOLOR_INDEX_BRIGHTNESS" val="0.25"/>
  <p:tag name="KSO_WM_UNIT_FILL_TYPE" val="1"/>
  <p:tag name="KSO_WM_UNIT_HIGHLIGHT" val="0"/>
  <p:tag name="KSO_WM_UNIT_ID" val="custom20202990_4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4*l_h_i*1_1_1"/>
  <p:tag name="KSO_WM_UNIT_INDEX" val="1_1_1"/>
  <p:tag name="KSO_WM_UNIT_LAYERLEVEL" val="1_1_1"/>
  <p:tag name="KSO_WM_UNIT_SUBTYPE" val="d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4*l_h_i*1_2_1"/>
  <p:tag name="KSO_WM_UNIT_INDEX" val="1_2_1"/>
  <p:tag name="KSO_WM_UNIT_LAYERLEVEL" val="1_1_1"/>
  <p:tag name="KSO_WM_UNIT_SUBTYPE" val="d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4*l_h_i*1_3_1"/>
  <p:tag name="KSO_WM_UNIT_INDEX" val="1_3_1"/>
  <p:tag name="KSO_WM_UNIT_LAYERLEVEL" val="1_1_1"/>
  <p:tag name="KSO_WM_UNIT_SUBTYPE" val="d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4*l_h_i*1_4_1"/>
  <p:tag name="KSO_WM_UNIT_INDEX" val="1_4_1"/>
  <p:tag name="KSO_WM_UNIT_LAYERLEVEL" val="1_1_1"/>
  <p:tag name="KSO_WM_UNIT_SUBTYPE" val="d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4*l_i*1_1"/>
  <p:tag name="KSO_WM_UNIT_INDEX" val="1_1"/>
  <p:tag name="KSO_WM_UNIT_LAYERLEVEL" val="1_1"/>
  <p:tag name="KSO_WM_UNIT_LINE_FILL_TYPE" val="2"/>
  <p:tag name="KSO_WM_UNIT_LINE_FORE_SCHEMECOLOR_INDEX" val="14"/>
  <p:tag name="KSO_WM_UNIT_LINE_FORE_SCHEMECOLOR_INDEX_BRIGHTNESS" val="-0.25"/>
  <p:tag name="KSO_WM_UNIT_TYPE" val="l_i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4*a*1"/>
  <p:tag name="KSO_WM_UNIT_INDEX" val="1"/>
  <p:tag name="KSO_WM_UNIT_ISCONTENTSTITLE" val="1"/>
  <p:tag name="KSO_WM_UNIT_ISNUMDGMTITLE" val="0"/>
  <p:tag name="KSO_WM_UNIT_LAYERLEVEL" val="1"/>
  <p:tag name="KSO_WM_UNIT_NOCLEAR" val="0"/>
  <p:tag name="KSO_WM_UNIT_PRESET_TEXT" val="目录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2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4*l_h_f*1_1_1"/>
  <p:tag name="KSO_WM_UNIT_INDEX" val="1_1_1"/>
  <p:tag name="KSO_WM_UNIT_ISCONTENTSTITLE" val="0"/>
  <p:tag name="KSO_WM_UNIT_ISNUMDGMTITLE" val="0"/>
  <p:tag name="KSO_WM_UNIT_LAYERLEVEL" val="1_1_1"/>
  <p:tag name="KSO_WM_UNIT_NOCLEAR" val="0"/>
  <p:tag name="KSO_WM_UNIT_PRESET_TEXT" val="单击此处添加正文......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l_h_f"/>
  <p:tag name="KSO_WM_UNIT_VALUE" val="11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4*l_h_f*1_2_1"/>
  <p:tag name="KSO_WM_UNIT_INDEX" val="1_2_1"/>
  <p:tag name="KSO_WM_UNIT_ISCONTENTSTITLE" val="0"/>
  <p:tag name="KSO_WM_UNIT_ISNUMDGMTITLE" val="0"/>
  <p:tag name="KSO_WM_UNIT_LAYERLEVEL" val="1_1_1"/>
  <p:tag name="KSO_WM_UNIT_NOCLEAR" val="0"/>
  <p:tag name="KSO_WM_UNIT_PRESET_TEXT" val="单击此处添加正文......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l_h_f"/>
  <p:tag name="KSO_WM_UNIT_VALUE" val="11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4*l_h_f*1_3_1"/>
  <p:tag name="KSO_WM_UNIT_INDEX" val="1_3_1"/>
  <p:tag name="KSO_WM_UNIT_ISCONTENTSTITLE" val="0"/>
  <p:tag name="KSO_WM_UNIT_ISNUMDGMTITLE" val="0"/>
  <p:tag name="KSO_WM_UNIT_LAYERLEVEL" val="1_1_1"/>
  <p:tag name="KSO_WM_UNIT_NOCLEAR" val="0"/>
  <p:tag name="KSO_WM_UNIT_PRESET_TEXT" val="单击此处添加正文......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l_h_f"/>
  <p:tag name="KSO_WM_UNIT_VALUE" val="11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4*l_h_f*1_4_1"/>
  <p:tag name="KSO_WM_UNIT_INDEX" val="1_4_1"/>
  <p:tag name="KSO_WM_UNIT_ISCONTENTSTITLE" val="0"/>
  <p:tag name="KSO_WM_UNIT_ISNUMDGMTITLE" val="0"/>
  <p:tag name="KSO_WM_UNIT_LAYERLEVEL" val="1_1_1"/>
  <p:tag name="KSO_WM_UNIT_NOCLEAR" val="0"/>
  <p:tag name="KSO_WM_UNIT_PRESET_TEXT" val="单击此处添加正文......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l_h_f"/>
  <p:tag name="KSO_WM_UNIT_VALUE" val="11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2990_9"/>
  <p:tag name="KSO_WM_SLIDE_INDEX" val="9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点击输入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4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custom20202990_9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1"/>
  <p:tag name="KSO_WM_UNIT_DIAGRAM_ISNUMVISUAL" val="0"/>
  <p:tag name="KSO_WM_UNIT_DIAGRAM_ISREFERUNIT" val="0"/>
  <p:tag name="KSO_WM_UNIT_HIGHLIGHT" val="0"/>
  <p:tag name="KSO_WM_UNIT_ID" val="custom20202990_9*e*1"/>
  <p:tag name="KSO_WM_UNIT_INDEX" val="1"/>
  <p:tag name="KSO_WM_UNIT_LAYERLEVEL" val="1"/>
  <p:tag name="KSO_WM_UNIT_NOCLEAR" val="0"/>
  <p:tag name="KSO_WM_UNIT_PRESET_TEXT" val="01"/>
  <p:tag name="KSO_WM_UNIT_TEXT_FILL_FORE_SCHEMECOLOR_INDEX" val="14"/>
  <p:tag name="KSO_WM_UNIT_TEXT_FILL_FORE_SCHEMECOLOR_INDEX_BRIGHTNESS" val="0"/>
  <p:tag name="KSO_WM_UNIT_TEXT_FILL_TYPE" val="1"/>
  <p:tag name="KSO_WM_UNIT_TYPE" val="e"/>
  <p:tag name="KSO_WM_UNIT_VALUE" val="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custom20202990_9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6aa9d056f12f4650b878f62fc9959662&quot;,&quot;fill_align&quot;:&quot;lb&quot;,&quot;text_align&quot;:&quot;lb&quot;,&quot;text_direction&quot;:&quot;horizontal&quot;,&quot;chip_types&quot;:[&quot;header&quot;]},{&quot;fill_id&quot;:&quot;e82a4608aea64580aaf26f6e1f31bf91&quot;,&quot;fill_align&quot;:&quot;lt&quot;,&quot;text_align&quot;:&quot;lt&quot;,&quot;text_direction&quot;:&quot;horizontal&quot;,&quot;chip_types&quot;:[&quot;text&quot;]},{&quot;fill_id&quot;:&quot;71541026f7c64921bc82fd1971f82436&quot;,&quot;fill_align&quot;:&quot;cm&quot;,&quot;text_align&quot;:&quot;lm&quot;,&quot;text_direction&quot;:&quot;horizontal&quot;,&quot;chip_types&quot;:[&quot;picture&quot;,&quot;video&quot;]}]]"/>
  <p:tag name="KSO_WM_CHIP_GROUPID" val="5e71e94347edf80c4a5df17c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71e94347edf80c4a5df17d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07590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12-09T17:52:12&quot;,&quot;maxSize&quot;:{&quot;size1&quot;:42.5},&quot;minSize&quot;:{&quot;size1&quot;:40},&quot;normalSize&quot;:{&quot;size1&quot;:42.5},&quot;subLayout&quot;:[{&quot;id&quot;:&quot;2020-12-09T17:52:12&quot;,&quot;maxSize&quot;:{&quot;size1&quot;:42.200000000000003},&quot;minSize&quot;:{&quot;size1&quot;:31.100000000000001},&quot;normalSize&quot;:{&quot;size1&quot;:37.799999999999997},&quot;subLayout&quot;:[{&quot;id&quot;:&quot;2020-12-09T17:52:12&quot;,&quot;margin&quot;:{&quot;bottom&quot;:0,&quot;left&quot;:2.5399999618530273,&quot;right&quot;:0,&quot;top&quot;:4.2329998016357422},&quot;type&quot;:0},{&quot;id&quot;:&quot;2020-12-09T17:52:12&quot;,&quot;margin&quot;:{&quot;bottom&quot;:4.2329998016357422,&quot;left&quot;:2.5399999618530273,&quot;right&quot;:0,&quot;top&quot;:0.42300000786781311},&quot;type&quot;:0}],&quot;type&quot;:0},{&quot;id&quot;:&quot;2020-12-09T17:52:12&quot;,&quot;margin&quot;:{&quot;bottom&quot;:1.6929999589920044,&quot;left&quot;:1.6929999589920044,&quot;right&quot;:2.5399999618530273,&quot;top&quot;:2.5399999618530273},&quot;type&quot;:0}],&quot;type&quot;:0}"/>
  <p:tag name="KSO_WM_SLIDE_POSITION" val="72*48"/>
  <p:tag name="KSO_WM_SLIDE_RATIO" val="1.777778"/>
  <p:tag name="KSO_WM_SLIDE_SIZE" val="816*444"/>
  <p:tag name="KSO_WM_SLIDE_SUBTYPE" val="picTxt"/>
  <p:tag name="KSO_WM_SLIDE_SUPPORT_FEATURE_TYPE" val="0"/>
  <p:tag name="KSO_WM_SLIDE_TYPE" val="text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COLOR_TYPE" val="1"/>
  <p:tag name="KSO_WM_TEMPLATE_INDEX" val="20207590"/>
  <p:tag name="KSO_WM_TEMPLATE_MASTER_TYPE" val="0"/>
  <p:tag name="KSO_WM_TEMPLATE_SUBCATEGORY" val="21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3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71e94347edf80c4a5df17c"/>
  <p:tag name="KSO_WM_CHIP_XID" val="5e71e94347edf80c4a5df17d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5947c4895da34bbfb18cafe1ffc3ba63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1c39b259adf34d63a9e435f5d4121050&quot;,&quot;X&quot;:{&quot;Pos&quot;:2},&quot;Y&quot;:{&quot;Pos&quot;:0}},&quot;whChangeMode&quot;:0}"/>
  <p:tag name="KSO_WM_UNIT_DIAGRAM_ISNUMVISUAL" val="0"/>
  <p:tag name="KSO_WM_UNIT_DIAGRAM_ISREFERUNIT" val="0"/>
  <p:tag name="KSO_WM_UNIT_HIGHLIGHT" val="0"/>
  <p:tag name="KSO_WM_UNIT_ID" val="diagram20207590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10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2d9c755192204475b2f88ad6ed257389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f23b9c6afc384ddc90a2fe3831f3320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0759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9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b216c7b323842858beafccb2cd9364f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72125f2a173d4b05a198320a81d049f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7590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96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df13ff5a8ea7429ebbed86f5ab571d0b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COMPATIBLE" val="1"/>
  <p:tag name="KSO_WM_UNIT_DEC_AREA_ID" val="1c39b259adf34d63a9e435f5d412105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07590_1*d*1"/>
  <p:tag name="KSO_WM_UNIT_INDEX" val="1"/>
  <p:tag name="KSO_WM_UNIT_LAYERLEVEL" val="1"/>
  <p:tag name="KSO_WM_UNIT_PLACING_PICTURE" val="df13ff5a8ea7429ebbed86f5ab571d0b"/>
  <p:tag name="KSO_WM_UNIT_SM_LIMIT_TYPE" val="2"/>
  <p:tag name="KSO_WM_UNIT_SUPPORT_UNIT_TYPE" val="[&quot;d&quot;,&quot;θ&quot;]"/>
  <p:tag name="KSO_WM_UNIT_TYPE" val="d"/>
  <p:tag name="KSO_WM_UNIT_VALUE" val="1481*1438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2990_9"/>
  <p:tag name="KSO_WM_SLIDE_INDEX" val="9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点击输入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4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custom20202990_9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1"/>
  <p:tag name="KSO_WM_UNIT_DIAGRAM_ISNUMVISUAL" val="0"/>
  <p:tag name="KSO_WM_UNIT_DIAGRAM_ISREFERUNIT" val="0"/>
  <p:tag name="KSO_WM_UNIT_HIGHLIGHT" val="0"/>
  <p:tag name="KSO_WM_UNIT_ID" val="custom20202990_9*e*1"/>
  <p:tag name="KSO_WM_UNIT_INDEX" val="1"/>
  <p:tag name="KSO_WM_UNIT_LAYERLEVEL" val="1"/>
  <p:tag name="KSO_WM_UNIT_NOCLEAR" val="0"/>
  <p:tag name="KSO_WM_UNIT_PRESET_TEXT" val="01"/>
  <p:tag name="KSO_WM_UNIT_TEXT_FILL_FORE_SCHEMECOLOR_INDEX" val="14"/>
  <p:tag name="KSO_WM_UNIT_TEXT_FILL_FORE_SCHEMECOLOR_INDEX_BRIGHTNESS" val="0"/>
  <p:tag name="KSO_WM_UNIT_TEXT_FILL_TYPE" val="1"/>
  <p:tag name="KSO_WM_UNIT_TYPE" val="e"/>
  <p:tag name="KSO_WM_UNIT_VALUE" val="2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custom20202990_9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6aa9d056f12f4650b878f62fc9959662&quot;,&quot;fill_align&quot;:&quot;lb&quot;,&quot;text_align&quot;:&quot;lb&quot;,&quot;text_direction&quot;:&quot;horizontal&quot;,&quot;chip_types&quot;:[&quot;header&quot;]},{&quot;fill_id&quot;:&quot;e82a4608aea64580aaf26f6e1f31bf91&quot;,&quot;fill_align&quot;:&quot;lt&quot;,&quot;text_align&quot;:&quot;lt&quot;,&quot;text_direction&quot;:&quot;horizontal&quot;,&quot;chip_types&quot;:[&quot;text&quot;]},{&quot;fill_id&quot;:&quot;71541026f7c64921bc82fd1971f82436&quot;,&quot;fill_align&quot;:&quot;cm&quot;,&quot;text_align&quot;:&quot;lm&quot;,&quot;text_direction&quot;:&quot;horizontal&quot;,&quot;chip_types&quot;:[&quot;picture&quot;,&quot;video&quot;]}]]"/>
  <p:tag name="KSO_WM_CHIP_GROUPID" val="5e71e94347edf80c4a5df17c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71e94347edf80c4a5df17d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07590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12-09T17:52:12&quot;,&quot;maxSize&quot;:{&quot;size1&quot;:42.5},&quot;minSize&quot;:{&quot;size1&quot;:40},&quot;normalSize&quot;:{&quot;size1&quot;:42.5},&quot;subLayout&quot;:[{&quot;id&quot;:&quot;2020-12-09T17:52:12&quot;,&quot;maxSize&quot;:{&quot;size1&quot;:41.980718066074232},&quot;minSize&quot;:{&quot;size1&quot;:30.88071806607423},&quot;normalSize&quot;:{&quot;size1&quot;:32.692014362370521},&quot;subLayout&quot;:[{&quot;id&quot;:&quot;2020-12-09T17:52:12&quot;,&quot;margin&quot;:{&quot;bottom&quot;:0,&quot;left&quot;:2.5399999618530273,&quot;right&quot;:0,&quot;top&quot;:4.2329998016357422},&quot;type&quot;:0},{&quot;id&quot;:&quot;2020-12-09T17:52:12&quot;,&quot;margin&quot;:{&quot;bottom&quot;:4.2329998016357422,&quot;left&quot;:2.5399999618530273,&quot;right&quot;:0,&quot;top&quot;:0.42300000786781311},&quot;type&quot;:0}],&quot;type&quot;:0},{&quot;id&quot;:&quot;2020-12-09T17:52:12&quot;,&quot;margin&quot;:{&quot;bottom&quot;:1.6929999589920044,&quot;left&quot;:1.6929999589920044,&quot;right&quot;:2.5399999618530273,&quot;top&quot;:2.5399999618530273},&quot;type&quot;:0}],&quot;type&quot;:0}"/>
  <p:tag name="KSO_WM_SLIDE_POSITION" val="72*48"/>
  <p:tag name="KSO_WM_SLIDE_RATIO" val="1.777778"/>
  <p:tag name="KSO_WM_SLIDE_SIZE" val="816*444"/>
  <p:tag name="KSO_WM_SLIDE_SUBTYPE" val="picTxt"/>
  <p:tag name="KSO_WM_SLIDE_SUPPORT_FEATURE_TYPE" val="0"/>
  <p:tag name="KSO_WM_SLIDE_TYPE" val="text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COLOR_TYPE" val="1"/>
  <p:tag name="KSO_WM_TEMPLATE_INDEX" val="20207590"/>
  <p:tag name="KSO_WM_TEMPLATE_MASTER_TYPE" val="0"/>
  <p:tag name="KSO_WM_TEMPLATE_SUBCATEGORY" val="21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3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71e94347edf80c4a5df17c"/>
  <p:tag name="KSO_WM_CHIP_XID" val="5e71e94347edf80c4a5df17d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5947c4895da34bbfb18cafe1ffc3ba63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1c39b259adf34d63a9e435f5d4121050&quot;,&quot;X&quot;:{&quot;Pos&quot;:2},&quot;Y&quot;:{&quot;Pos&quot;:0}},&quot;whChangeMode&quot;:0}"/>
  <p:tag name="KSO_WM_UNIT_DIAGRAM_ISNUMVISUAL" val="0"/>
  <p:tag name="KSO_WM_UNIT_DIAGRAM_ISREFERUNIT" val="0"/>
  <p:tag name="KSO_WM_UNIT_HIGHLIGHT" val="0"/>
  <p:tag name="KSO_WM_UNIT_ID" val="diagram20207590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10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2d9c755192204475b2f88ad6ed257389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f23b9c6afc384ddc90a2fe3831f3320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0759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9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b216c7b323842858beafccb2cd9364f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72125f2a173d4b05a198320a81d049f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7590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96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df13ff5a8ea7429ebbed86f5ab571d0b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COMPATIBLE" val="1"/>
  <p:tag name="KSO_WM_UNIT_DEC_AREA_ID" val="1c39b259adf34d63a9e435f5d412105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07590_1*d*1"/>
  <p:tag name="KSO_WM_UNIT_INDEX" val="1"/>
  <p:tag name="KSO_WM_UNIT_LAYERLEVEL" val="1"/>
  <p:tag name="KSO_WM_UNIT_PLACING_PICTURE" val="df13ff5a8ea7429ebbed86f5ab571d0b"/>
  <p:tag name="KSO_WM_UNIT_SM_LIMIT_TYPE" val="2"/>
  <p:tag name="KSO_WM_UNIT_SUPPORT_UNIT_TYPE" val="[&quot;d&quot;,&quot;θ&quot;]"/>
  <p:tag name="KSO_WM_UNIT_TYPE" val="d"/>
  <p:tag name="KSO_WM_UNIT_VALUE" val="1481*1438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2990_9"/>
  <p:tag name="KSO_WM_SLIDE_INDEX" val="9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点击输入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4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custom20202990_9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1"/>
  <p:tag name="KSO_WM_UNIT_DIAGRAM_ISNUMVISUAL" val="0"/>
  <p:tag name="KSO_WM_UNIT_DIAGRAM_ISREFERUNIT" val="0"/>
  <p:tag name="KSO_WM_UNIT_HIGHLIGHT" val="0"/>
  <p:tag name="KSO_WM_UNIT_ID" val="custom20202990_9*e*1"/>
  <p:tag name="KSO_WM_UNIT_INDEX" val="1"/>
  <p:tag name="KSO_WM_UNIT_LAYERLEVEL" val="1"/>
  <p:tag name="KSO_WM_UNIT_NOCLEAR" val="0"/>
  <p:tag name="KSO_WM_UNIT_PRESET_TEXT" val="01"/>
  <p:tag name="KSO_WM_UNIT_TEXT_FILL_FORE_SCHEMECOLOR_INDEX" val="14"/>
  <p:tag name="KSO_WM_UNIT_TEXT_FILL_FORE_SCHEMECOLOR_INDEX_BRIGHTNESS" val="0"/>
  <p:tag name="KSO_WM_UNIT_TEXT_FILL_TYPE" val="1"/>
  <p:tag name="KSO_WM_UNIT_TYPE" val="e"/>
  <p:tag name="KSO_WM_UNIT_VALUE" val="2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custom20202990_9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5205_1"/>
  <p:tag name="KSO_WM_SLIDE_INDEX" val="1"/>
  <p:tag name="KSO_WM_SLIDE_ITEM_CNT" val="0"/>
  <p:tag name="KSO_WM_SLIDE_LAYOUT" val="a_b_f"/>
  <p:tag name="KSO_WM_SLIDE_LAYOUT_CNT" val="1_1_1"/>
  <p:tag name="KSO_WM_SLIDE_POSITION" val="10*11"/>
  <p:tag name="KSO_WM_SLIDE_SIZE" val="939*517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5205"/>
  <p:tag name="KSO_WM_TEMPLATE_MASTER_TYPE" val="0"/>
  <p:tag name="KSO_WM_TEMPLATE_SUBCATEGORY" val="0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5"/>
  <p:tag name="KSO_WM_UNIT_FILL_FORE_SCHEMECOLOR_INDEX_BRIGHTNESS" val="0.6"/>
  <p:tag name="KSO_WM_UNIT_FILL_TYPE" val="2"/>
  <p:tag name="KSO_WM_UNIT_HIGHLIGHT" val="0"/>
  <p:tag name="KSO_WM_UNIT_ID" val="diagram20205205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5205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HIGHLIGHT" val="0"/>
  <p:tag name="KSO_WM_UNIT_ID" val="diagram20205205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你的副标题"/>
  <p:tag name="KSO_WM_UNIT_TEXT_FILL_FORE_SCHEMECOLOR_INDEX" val="13"/>
  <p:tag name="KSO_WM_UNIT_TEXT_FILL_FORE_SCHEMECOLOR_INDEX_BRIGHTNESS" val="0.15"/>
  <p:tag name="KSO_WM_UNIT_TEXT_FILL_TYPE" val="1"/>
  <p:tag name="KSO_WM_UNIT_TEXT_PART_ID_V2" val="d-4-2"/>
  <p:tag name="KSO_WM_UNIT_TYPE" val="b"/>
  <p:tag name="KSO_WM_UNIT_VALUE" val="40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HIGHLIGHT" val="0"/>
  <p:tag name="KSO_WM_UNIT_ID" val="diagram2020520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您的大标题内容"/>
  <p:tag name="KSO_WM_UNIT_TEXT_FILL_FORE_SCHEMECOLOR_INDEX" val="13"/>
  <p:tag name="KSO_WM_UNIT_TEXT_FILL_FORE_SCHEMECOLOR_INDEX_BRIGHTNESS" val="0.15"/>
  <p:tag name="KSO_WM_UNIT_TEXT_FILL_TYPE" val="1"/>
  <p:tag name="KSO_WM_UNIT_TEXT_PART_ID_V2" val="a-4-1"/>
  <p:tag name="KSO_WM_UNIT_TYPE" val="a"/>
  <p:tag name="KSO_WM_UNIT_VALUE" val="22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HIGHLIGHT" val="0"/>
  <p:tag name="KSO_WM_UNIT_ID" val="diagram20205205_1*f*1"/>
  <p:tag name="KSO_WM_UNIT_INDEX" val="1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0;您的正文已经简明扼要，但信息却错综复杂，需要用更多的文字来表述；但请您尽可能提炼思想的精髓，否则容易造成观者的阅读压力，适得其反。&#10;正如我们都希望改变世界，希望给人带去光明，但更多时候只需播下一颗种子，自然有微光照拂，雨露滋养。恰如其分的表达观点，往往可以事半功倍。&#10;单击此处输入你的正文，文字是您思想的提炼，为了最终演示发布的良好效果，请尽量言简意赅的阐述观点；根据需要可酌情增减文字，以便观者可以准确理解您所传达的信息。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612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205_1*i*3"/>
  <p:tag name="KSO_WM_UNIT_INDEX" val="3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205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205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205_1*i*6"/>
  <p:tag name="KSO_WM_UNIT_INDEX" val="6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5205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5205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5205_1*i*9"/>
  <p:tag name="KSO_WM_UNIT_INDEX" val="9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5205_1*i*10"/>
  <p:tag name="KSO_WM_UNIT_INDEX" val="10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20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205_1*i*11"/>
  <p:tag name="KSO_WM_UNIT_INDEX" val="1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5195_1"/>
  <p:tag name="KSO_WM_SLIDE_INDEX" val="1"/>
  <p:tag name="KSO_WM_SLIDE_ITEM_CNT" val="0"/>
  <p:tag name="KSO_WM_SLIDE_LAYOUT" val="a_b_f"/>
  <p:tag name="KSO_WM_SLIDE_LAYOUT_CNT" val="1_1_1"/>
  <p:tag name="KSO_WM_SLIDE_POSITION" val="0*18"/>
  <p:tag name="KSO_WM_SLIDE_SIZE" val="959*522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5195"/>
  <p:tag name="KSO_WM_TEMPLATE_MASTER_TYPE" val="0"/>
  <p:tag name="KSO_WM_TEMPLATE_SUBCATEGORY" val="0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-0.05"/>
  <p:tag name="KSO_WM_UNIT_FILL_FORE_SCHEMECOLOR_INDEX" val="5"/>
  <p:tag name="KSO_WM_UNIT_FILL_FORE_SCHEMECOLOR_INDEX_BRIGHTNESS" val="0.8"/>
  <p:tag name="KSO_WM_UNIT_FILL_TYPE" val="2"/>
  <p:tag name="KSO_WM_UNIT_HIGHLIGHT" val="0"/>
  <p:tag name="KSO_WM_UNIT_ID" val="diagram20205195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5195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5195_1*i*3"/>
  <p:tag name="KSO_WM_UNIT_INDEX" val="3"/>
  <p:tag name="KSO_WM_UNIT_LAYERLEVEL" val="1"/>
  <p:tag name="KSO_WM_UNIT_SHADOW_SCHEMECOLOR_INDEX" val="13"/>
  <p:tag name="KSO_WM_UNIT_SHADOW_SCHEMECOLOR_INDEX_BRIGHTNESS" val="0.05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"/>
  <p:tag name="KSO_WM_UNIT_TEXT_FILL_FORE_SCHEMECOLOR_INDEX" val="13"/>
  <p:tag name="KSO_WM_UNIT_TEXT_FILL_FORE_SCHEMECOLOR_INDEX_BRIGHTNESS" val="0.25"/>
  <p:tag name="KSO_WM_UNIT_TEXT_FILL_TYPE" val="1"/>
  <p:tag name="KSO_WM_UNIT_TEXT_PART_ID_V2" val="d-4-2"/>
  <p:tag name="KSO_WM_UNIT_TYPE" val="b"/>
  <p:tag name="KSO_WM_UNIT_VALUE" val="43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f*1"/>
  <p:tag name="KSO_WM_UNIT_INDEX" val="1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880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5195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5195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24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5195_1"/>
  <p:tag name="KSO_WM_SLIDE_INDEX" val="1"/>
  <p:tag name="KSO_WM_SLIDE_ITEM_CNT" val="0"/>
  <p:tag name="KSO_WM_SLIDE_LAYOUT" val="a_b_f"/>
  <p:tag name="KSO_WM_SLIDE_LAYOUT_CNT" val="1_1_1"/>
  <p:tag name="KSO_WM_SLIDE_POSITION" val="0*18"/>
  <p:tag name="KSO_WM_SLIDE_SIZE" val="959*522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5195"/>
  <p:tag name="KSO_WM_TEMPLATE_MASTER_TYPE" val="0"/>
  <p:tag name="KSO_WM_TEMPLATE_SUBCATEGORY" val="0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-0.05"/>
  <p:tag name="KSO_WM_UNIT_FILL_FORE_SCHEMECOLOR_INDEX" val="5"/>
  <p:tag name="KSO_WM_UNIT_FILL_FORE_SCHEMECOLOR_INDEX_BRIGHTNESS" val="0.8"/>
  <p:tag name="KSO_WM_UNIT_FILL_TYPE" val="2"/>
  <p:tag name="KSO_WM_UNIT_HIGHLIGHT" val="0"/>
  <p:tag name="KSO_WM_UNIT_ID" val="diagram20205195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5195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5195_1*i*3"/>
  <p:tag name="KSO_WM_UNIT_INDEX" val="3"/>
  <p:tag name="KSO_WM_UNIT_LAYERLEVEL" val="1"/>
  <p:tag name="KSO_WM_UNIT_SHADOW_SCHEMECOLOR_INDEX" val="13"/>
  <p:tag name="KSO_WM_UNIT_SHADOW_SCHEMECOLOR_INDEX_BRIGHTNESS" val="0.05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"/>
  <p:tag name="KSO_WM_UNIT_TEXT_FILL_FORE_SCHEMECOLOR_INDEX" val="13"/>
  <p:tag name="KSO_WM_UNIT_TEXT_FILL_FORE_SCHEMECOLOR_INDEX_BRIGHTNESS" val="0.25"/>
  <p:tag name="KSO_WM_UNIT_TEXT_FILL_TYPE" val="1"/>
  <p:tag name="KSO_WM_UNIT_TEXT_PART_ID_V2" val="d-4-2"/>
  <p:tag name="KSO_WM_UNIT_TYPE" val="b"/>
  <p:tag name="KSO_WM_UNIT_VALUE" val="43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f*1"/>
  <p:tag name="KSO_WM_UNIT_INDEX" val="1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880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5195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5195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24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5195_1"/>
  <p:tag name="KSO_WM_SLIDE_INDEX" val="1"/>
  <p:tag name="KSO_WM_SLIDE_ITEM_CNT" val="0"/>
  <p:tag name="KSO_WM_SLIDE_LAYOUT" val="a_b_f"/>
  <p:tag name="KSO_WM_SLIDE_LAYOUT_CNT" val="1_1_1"/>
  <p:tag name="KSO_WM_SLIDE_POSITION" val="0*18"/>
  <p:tag name="KSO_WM_SLIDE_SIZE" val="959*522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5195"/>
  <p:tag name="KSO_WM_TEMPLATE_MASTER_TYPE" val="0"/>
  <p:tag name="KSO_WM_TEMPLATE_SUBCATEGORY" val="0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-0.05"/>
  <p:tag name="KSO_WM_UNIT_FILL_FORE_SCHEMECOLOR_INDEX" val="5"/>
  <p:tag name="KSO_WM_UNIT_FILL_FORE_SCHEMECOLOR_INDEX_BRIGHTNESS" val="0.8"/>
  <p:tag name="KSO_WM_UNIT_FILL_TYPE" val="2"/>
  <p:tag name="KSO_WM_UNIT_HIGHLIGHT" val="0"/>
  <p:tag name="KSO_WM_UNIT_ID" val="diagram20205195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5195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5195_1*i*3"/>
  <p:tag name="KSO_WM_UNIT_INDEX" val="3"/>
  <p:tag name="KSO_WM_UNIT_LAYERLEVEL" val="1"/>
  <p:tag name="KSO_WM_UNIT_SHADOW_SCHEMECOLOR_INDEX" val="13"/>
  <p:tag name="KSO_WM_UNIT_SHADOW_SCHEMECOLOR_INDEX_BRIGHTNESS" val="0.05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"/>
  <p:tag name="KSO_WM_UNIT_TEXT_FILL_FORE_SCHEMECOLOR_INDEX" val="13"/>
  <p:tag name="KSO_WM_UNIT_TEXT_FILL_FORE_SCHEMECOLOR_INDEX_BRIGHTNESS" val="0.25"/>
  <p:tag name="KSO_WM_UNIT_TEXT_FILL_TYPE" val="1"/>
  <p:tag name="KSO_WM_UNIT_TEXT_PART_ID_V2" val="d-4-2"/>
  <p:tag name="KSO_WM_UNIT_TYPE" val="b"/>
  <p:tag name="KSO_WM_UNIT_VALUE" val="43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f*1"/>
  <p:tag name="KSO_WM_UNIT_INDEX" val="1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880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5195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5195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24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big_font&quot;:false,&quot;picture_toward&quot;:0,&quot;picture_dockside&quot;:[],&quot;fill_id&quot;:&quot;511b1c75f1234b9e8830a0fc8507d58d&quot;,&quot;fill_align&quot;:&quot;lm&quot;,&quot;chip_types&quot;:[&quot;text&quot;,&quot;header&quot;]},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f59f3e6f069b43bf81b59d708180a1f2&quot;,&quot;fill_align&quot;:&quot;cm&quot;,&quot;chip_types&quot;:[&quot;diagram&quot;,&quot;text&quot;,&quot;picture&quot;,&quot;chart&quot;,&quot;table&quot;,&quot;video&quot;]}]]"/>
  <p:tag name="KSO_WM_CHIP_GROUPID" val="5f6c93987b7ee298d401b017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d96349c98c299aacc02c7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2892_1"/>
  <p:tag name="KSO_WM_SLIDE_INDEX" val="1"/>
  <p:tag name="KSO_WM_SLIDE_ITEM_CNT" val="0"/>
  <p:tag name="KSO_WM_SLIDE_LAYOUT" val="a_b_d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2-09T20:38:22&quot;,&quot;maxSize&quot;:{&quot;size1&quot;:31.100451971449097},&quot;minSize&quot;:{&quot;size1&quot;:20.100451971449097},&quot;normalSize&quot;:{&quot;size1&quot;:26.820822341819461},&quot;subLayout&quot;:[{&quot;id&quot;:&quot;2020-12-09T20:38:22&quot;,&quot;margin&quot;:{&quot;bottom&quot;:0.026000002399086952,&quot;left&quot;:1.6929999589920044,&quot;right&quot;:1.6929999589920044,&quot;top&quot;:1.6929999589920044},&quot;type&quot;:0},{&quot;id&quot;:&quot;2020-12-09T20:38:22&quot;,&quot;margin&quot;:{&quot;bottom&quot;:1.6929999589920044,&quot;left&quot;:1.6929999589920044,&quot;right&quot;:1.6929999589920044,&quot;top&quot;:0.81999999284744263},&quot;type&quot;:0}],&quot;type&quot;:0}"/>
  <p:tag name="KSO_WM_SLIDE_POSITION" val="48*48"/>
  <p:tag name="KSO_WM_SLIDE_RATIO" val="1.777778"/>
  <p:tag name="KSO_WM_SLIDE_SIZE" val="864*444"/>
  <p:tag name="KSO_WM_SLIDE_SUBTYPE" val="picTxt"/>
  <p:tag name="KSO_WM_SLIDE_SUPPORT_FEATURE_TYPE" val="3"/>
  <p:tag name="KSO_WM_SLIDE_TYPE" val="text"/>
  <p:tag name="KSO_WM_TAG_VERSION" val="1.0"/>
  <p:tag name="KSO_WM_TEMPLATE_ASSEMBLE_GROUPID" val="5fd0c53e1fa9d42129dd6fd9"/>
  <p:tag name="KSO_WM_TEMPLATE_ASSEMBLE_XID" val="5fd0c53e1fa9d42129dd6fd9"/>
  <p:tag name="KSO_WM_TEMPLATE_CATEGORY" val="diagram"/>
  <p:tag name="KSO_WM_TEMPLATE_COLOR_TYPE" val="1"/>
  <p:tag name="KSO_WM_TEMPLATE_INDEX" val="20212892"/>
  <p:tag name="KSO_WM_TEMPLATE_MASTER_TYPE" val="0"/>
  <p:tag name="KSO_WM_TEMPLATE_SUBCATEGORY" val="21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7485b0b950794b8bb39ad2161dbffd0e"/>
  <p:tag name="KSO_WM_BEAUTIFY_FLAG" val="#wm#"/>
  <p:tag name="KSO_WM_CHIP_FILLAREA_FILL_RULE" val="{&quot;fill_align&quot;:&quot;lm&quot;,&quot;fill_mode&quot;:&quot;full&quot;,&quot;sacle_strategy&quot;:&quot;smart&quot;}"/>
  <p:tag name="KSO_WM_CHIP_GROUPID" val="5f0681562c9c209bb8bb14eb"/>
  <p:tag name="KSO_WM_CHIP_XID" val="5f0681562c9c209bb8bb14ec"/>
  <p:tag name="KSO_WM_TAG_VERSION" val="1.0"/>
  <p:tag name="KSO_WM_TEMPLATE_ASSEMBLE_GROUPID" val="5fd0c53e1fa9d42129dd6fd9"/>
  <p:tag name="KSO_WM_TEMPLATE_ASSEMBLE_XID" val="5fd0c53e1fa9d42129dd6fd9"/>
  <p:tag name="KSO_WM_TEMPLATE_CATEGORY" val="diagram"/>
  <p:tag name="KSO_WM_TEMPLATE_INDEX" val="20212892"/>
  <p:tag name="KSO_WM_UNIT_BLOCK" val="0"/>
  <p:tag name="KSO_WM_UNIT_COMPATIBLE" val="0"/>
  <p:tag name="KSO_WM_UNIT_DEC_AREA_ID" val="d653627287b94950ba0e15e64a440359"/>
  <p:tag name="KSO_WM_UNIT_DEFAULT_FONT" val="24;44;4"/>
  <p:tag name="KSO_WM_UNIT_DIAGRAM_ISNUMVISUAL" val="0"/>
  <p:tag name="KSO_WM_UNIT_DIAGRAM_ISREFERUNIT" val="0"/>
  <p:tag name="KSO_WM_UNIT_HIGHLIGHT" val="0"/>
  <p:tag name="KSO_WM_UNIT_ID" val="diagram2021289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1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7485b0b950794b8bb39ad2161dbffd0e"/>
  <p:tag name="KSO_WM_BEAUTIFY_FLAG" val="#wm#"/>
  <p:tag name="KSO_WM_CHIP_FILLAREA_FILL_RULE" val="{&quot;fill_align&quot;:&quot;lm&quot;,&quot;fill_mode&quot;:&quot;full&quot;,&quot;sacle_strategy&quot;:&quot;smart&quot;}"/>
  <p:tag name="KSO_WM_CHIP_GROUPID" val="5f0681562c9c209bb8bb14eb"/>
  <p:tag name="KSO_WM_CHIP_XID" val="5f0681562c9c209bb8bb14ec"/>
  <p:tag name="KSO_WM_TAG_VERSION" val="1.0"/>
  <p:tag name="KSO_WM_TEMPLATE_ASSEMBLE_GROUPID" val="5fd0c53e1fa9d42129dd6fd9"/>
  <p:tag name="KSO_WM_TEMPLATE_ASSEMBLE_XID" val="5fd0c53e1fa9d42129dd6fd9"/>
  <p:tag name="KSO_WM_TEMPLATE_CATEGORY" val="diagram"/>
  <p:tag name="KSO_WM_TEMPLATE_INDEX" val="20212892"/>
  <p:tag name="KSO_WM_UNIT_BLOCK" val="0"/>
  <p:tag name="KSO_WM_UNIT_COMPATIBLE" val="0"/>
  <p:tag name="KSO_WM_UNIT_DEC_AREA_ID" val="0d81cb0a745f42fcb0c57acf2e871d30"/>
  <p:tag name="KSO_WM_UNIT_DEFAULT_FONT" val="18;24;2"/>
  <p:tag name="KSO_WM_UNIT_DIAGRAM_ISNUMVISUAL" val="0"/>
  <p:tag name="KSO_WM_UNIT_DIAGRAM_ISREFERUNIT" val="0"/>
  <p:tag name="KSO_WM_UNIT_HIGHLIGHT" val="0"/>
  <p:tag name="KSO_WM_UNIT_ID" val="diagram20212892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副标题"/>
  <p:tag name="KSO_WM_UNIT_SHOW_EDIT_AREA_INDICATION" val="1"/>
  <p:tag name="KSO_WM_UNIT_TEXT_FILL_FORE_SCHEMECOLOR_INDEX" val="14"/>
  <p:tag name="KSO_WM_UNIT_TEXT_FILL_FORE_SCHEMECOLOR_INDEX_BRIGHTNESS" val="-0.25"/>
  <p:tag name="KSO_WM_UNIT_TEXT_FILL_TYPE" val="1"/>
  <p:tag name="KSO_WM_UNIT_TYPE" val="b"/>
  <p:tag name="KSO_WM_UNIT_VALUE" val="86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HIGHLIGHT" val="0"/>
  <p:tag name="KSO_WM_UNIT_ID" val="diagram20209367_4*l_h_i*1_1_26"/>
  <p:tag name="KSO_WM_UNIT_INDEX" val="1_1_26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HIGHLIGHT" val="0"/>
  <p:tag name="KSO_WM_UNIT_ID" val="diagram20209367_4*l_h_i*1_1_25"/>
  <p:tag name="KSO_WM_UNIT_INDEX" val="1_1_25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9367_4*l_h_i*1_1_11"/>
  <p:tag name="KSO_WM_UNIT_INDEX" val="1_1_11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9367_4*l_h_i*1_1_27"/>
  <p:tag name="KSO_WM_UNIT_INDEX" val="1_1_27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9367_4*l_h_i*1_1_2"/>
  <p:tag name="KSO_WM_UNIT_INDEX" val="1_1_2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367_4*l_h_i*1_1_13"/>
  <p:tag name="KSO_WM_UNIT_INDEX" val="1_1_13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367_4*l_h_i*1_1_16"/>
  <p:tag name="KSO_WM_UNIT_INDEX" val="1_1_16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367_4*l_h_i*1_1_22"/>
  <p:tag name="KSO_WM_UNIT_INDEX" val="1_1_22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HIGHLIGHT" val="0"/>
  <p:tag name="KSO_WM_UNIT_ID" val="diagram20209367_4*l_h_i*1_1_8"/>
  <p:tag name="KSO_WM_UNIT_INDEX" val="1_1_8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HIGHLIGHT" val="0"/>
  <p:tag name="KSO_WM_UNIT_ID" val="diagram20209367_4*l_h_i*1_1_7"/>
  <p:tag name="KSO_WM_UNIT_INDEX" val="1_1_7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HIGHLIGHT" val="0"/>
  <p:tag name="KSO_WM_UNIT_ID" val="diagram20209367_4*l_h_i*1_1_19"/>
  <p:tag name="KSO_WM_UNIT_INDEX" val="1_1_19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HIGHLIGHT" val="0"/>
  <p:tag name="KSO_WM_UNIT_ID" val="diagram20209367_4*l_h_i*1_1_1"/>
  <p:tag name="KSO_WM_UNIT_INDEX" val="1_1_1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HIGHLIGHT" val="0"/>
  <p:tag name="KSO_WM_UNIT_ID" val="diagram20209367_4*l_h_i*1_1_9"/>
  <p:tag name="KSO_WM_UNIT_INDEX" val="1_1_9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9367_4*l_h_i*1_1_10"/>
  <p:tag name="KSO_WM_UNIT_INDEX" val="1_1_10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9367_4*l_h_i*1_1_21"/>
  <p:tag name="KSO_WM_UNIT_INDEX" val="1_1_21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9367_4*l_h_i*1_1_4"/>
  <p:tag name="KSO_WM_UNIT_INDEX" val="1_1_4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367_4*l_h_i*1_1_23"/>
  <p:tag name="KSO_WM_UNIT_INDEX" val="1_1_23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367_4*l_h_i*1_1_24"/>
  <p:tag name="KSO_WM_UNIT_INDEX" val="1_1_24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367_4*l_h_i*1_1_17"/>
  <p:tag name="KSO_WM_UNIT_INDEX" val="1_1_17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HIGHLIGHT" val="0"/>
  <p:tag name="KSO_WM_UNIT_ID" val="diagram20209367_4*l_h_i*1_1_18"/>
  <p:tag name="KSO_WM_UNIT_INDEX" val="1_1_18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HIGHLIGHT" val="0"/>
  <p:tag name="KSO_WM_UNIT_ID" val="diagram20209367_4*l_h_i*1_1_3"/>
  <p:tag name="KSO_WM_UNIT_INDEX" val="1_1_3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HIGHLIGHT" val="0"/>
  <p:tag name="KSO_WM_UNIT_ID" val="diagram20209367_4*l_h_i*1_1_20"/>
  <p:tag name="KSO_WM_UNIT_INDEX" val="1_1_20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9367_4*l_h_i*1_1_12"/>
  <p:tag name="KSO_WM_UNIT_INDEX" val="1_1_12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367_4*l_h_i*1_1_5"/>
  <p:tag name="KSO_WM_UNIT_INDEX" val="1_1_5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9367_4*l_h_i*1_1_6"/>
  <p:tag name="KSO_WM_UNIT_INDEX" val="1_1_6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9367_4*l_h_i*1_1_15"/>
  <p:tag name="KSO_WM_UNIT_INDEX" val="1_1_15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HIGHLIGHT" val="0"/>
  <p:tag name="KSO_WM_UNIT_ID" val="diagram20209367_4*l_h_i*1_1_14"/>
  <p:tag name="KSO_WM_UNIT_INDEX" val="1_1_14"/>
  <p:tag name="KSO_WM_UNIT_LAYERLEVEL" val="1_1_1"/>
  <p:tag name="KSO_WM_UNIT_SUBTYPE" val="d"/>
  <p:tag name="KSO_WM_UNIT_TEXT_FILL_FORE_SCHEMECOLOR_INDEX" val="6"/>
  <p:tag name="KSO_WM_UNIT_TEXT_FILL_FORE_SCHEMECOLOR_INDEX_BRIGHTNESS" val="0"/>
  <p:tag name="KSO_WM_UNIT_TEXT_FILL_TYPE" val="1"/>
  <p:tag name="KSO_WM_UNIT_TYPE" val="l_h_i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HIGHLIGHT" val="0"/>
  <p:tag name="KSO_WM_UNIT_ID" val="diagram20209367_4*l_h_f*1_1_1"/>
  <p:tag name="KSO_WM_UNIT_INDEX" val="1_1_1"/>
  <p:tag name="KSO_WM_UNIT_ISCONTENTSTITLE" val="0"/>
  <p:tag name="KSO_WM_UNIT_ISNUMDGMTITLE" val="0"/>
  <p:tag name="KSO_WM_UNIT_LAYERLEVEL" val="1_1_1"/>
  <p:tag name="KSO_WM_UNIT_NOCLEAR" val="0"/>
  <p:tag name="KSO_WM_UNIT_PRESET_TEXT" val="单击此处输入你需要的正文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  <p:tag name="KSO_WM_UNIT_VALUE" val="20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HIGHLIGHT" val="0"/>
  <p:tag name="KSO_WM_UNIT_ID" val="diagram20209367_4*l_h_i*1_3_26"/>
  <p:tag name="KSO_WM_UNIT_INDEX" val="1_3_26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HIGHLIGHT" val="0"/>
  <p:tag name="KSO_WM_UNIT_ID" val="diagram20209367_4*l_h_i*1_3_25"/>
  <p:tag name="KSO_WM_UNIT_INDEX" val="1_3_25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9367_4*l_h_i*1_3_11"/>
  <p:tag name="KSO_WM_UNIT_INDEX" val="1_3_11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9367_4*l_h_i*1_3_27"/>
  <p:tag name="KSO_WM_UNIT_INDEX" val="1_3_27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9367_4*l_h_i*1_3_2"/>
  <p:tag name="KSO_WM_UNIT_INDEX" val="1_3_2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367_4*l_h_i*1_3_13"/>
  <p:tag name="KSO_WM_UNIT_INDEX" val="1_3_13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367_4*l_h_i*1_3_16"/>
  <p:tag name="KSO_WM_UNIT_INDEX" val="1_3_16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367_4*l_h_i*1_3_22"/>
  <p:tag name="KSO_WM_UNIT_INDEX" val="1_3_22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HIGHLIGHT" val="0"/>
  <p:tag name="KSO_WM_UNIT_ID" val="diagram20209367_4*l_h_i*1_3_8"/>
  <p:tag name="KSO_WM_UNIT_INDEX" val="1_3_8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HIGHLIGHT" val="0"/>
  <p:tag name="KSO_WM_UNIT_ID" val="diagram20209367_4*l_h_i*1_3_7"/>
  <p:tag name="KSO_WM_UNIT_INDEX" val="1_3_7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HIGHLIGHT" val="0"/>
  <p:tag name="KSO_WM_UNIT_ID" val="diagram20209367_4*l_h_i*1_3_19"/>
  <p:tag name="KSO_WM_UNIT_INDEX" val="1_3_19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HIGHLIGHT" val="0"/>
  <p:tag name="KSO_WM_UNIT_ID" val="diagram20209367_4*l_h_i*1_3_1"/>
  <p:tag name="KSO_WM_UNIT_INDEX" val="1_3_1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HIGHLIGHT" val="0"/>
  <p:tag name="KSO_WM_UNIT_ID" val="diagram20209367_4*l_h_i*1_3_9"/>
  <p:tag name="KSO_WM_UNIT_INDEX" val="1_3_9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9367_4*l_h_i*1_3_10"/>
  <p:tag name="KSO_WM_UNIT_INDEX" val="1_3_10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9367_4*l_h_i*1_3_21"/>
  <p:tag name="KSO_WM_UNIT_INDEX" val="1_3_21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9367_4*l_h_i*1_3_4"/>
  <p:tag name="KSO_WM_UNIT_INDEX" val="1_3_4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367_4*l_h_i*1_3_23"/>
  <p:tag name="KSO_WM_UNIT_INDEX" val="1_3_23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367_4*l_h_i*1_3_24"/>
  <p:tag name="KSO_WM_UNIT_INDEX" val="1_3_24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367_4*l_h_i*1_3_17"/>
  <p:tag name="KSO_WM_UNIT_INDEX" val="1_3_17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HIGHLIGHT" val="0"/>
  <p:tag name="KSO_WM_UNIT_ID" val="diagram20209367_4*l_h_i*1_3_18"/>
  <p:tag name="KSO_WM_UNIT_INDEX" val="1_3_18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HIGHLIGHT" val="0"/>
  <p:tag name="KSO_WM_UNIT_ID" val="diagram20209367_4*l_h_i*1_3_3"/>
  <p:tag name="KSO_WM_UNIT_INDEX" val="1_3_3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HIGHLIGHT" val="0"/>
  <p:tag name="KSO_WM_UNIT_ID" val="diagram20209367_4*l_h_i*1_3_20"/>
  <p:tag name="KSO_WM_UNIT_INDEX" val="1_3_20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9367_4*l_h_i*1_3_12"/>
  <p:tag name="KSO_WM_UNIT_INDEX" val="1_3_12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367_4*l_h_i*1_3_5"/>
  <p:tag name="KSO_WM_UNIT_INDEX" val="1_3_5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9367_4*l_h_i*1_3_6"/>
  <p:tag name="KSO_WM_UNIT_INDEX" val="1_3_6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9367_4*l_h_i*1_3_15"/>
  <p:tag name="KSO_WM_UNIT_INDEX" val="1_3_15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HIGHLIGHT" val="0"/>
  <p:tag name="KSO_WM_UNIT_ID" val="diagram20209367_4*l_h_i*1_3_14"/>
  <p:tag name="KSO_WM_UNIT_INDEX" val="1_3_14"/>
  <p:tag name="KSO_WM_UNIT_LAYERLEVEL" val="1_1_1"/>
  <p:tag name="KSO_WM_UNIT_SUBTYPE" val="d"/>
  <p:tag name="KSO_WM_UNIT_TEXT_FILL_FORE_SCHEMECOLOR_INDEX" val="6"/>
  <p:tag name="KSO_WM_UNIT_TEXT_FILL_FORE_SCHEMECOLOR_INDEX_BRIGHTNESS" val="0"/>
  <p:tag name="KSO_WM_UNIT_TEXT_FILL_TYPE" val="1"/>
  <p:tag name="KSO_WM_UNIT_TYPE" val="l_h_i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HIGHLIGHT" val="0"/>
  <p:tag name="KSO_WM_UNIT_ID" val="diagram20209367_4*l_h_f*1_3_1"/>
  <p:tag name="KSO_WM_UNIT_INDEX" val="1_3_1"/>
  <p:tag name="KSO_WM_UNIT_LAYERLEVEL" val="1_1_1"/>
  <p:tag name="KSO_WM_UNIT_NOCLEAR" val="0"/>
  <p:tag name="KSO_WM_UNIT_PRESET_TEXT" val="单击此处输入你需要的正文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  <p:tag name="KSO_WM_UNIT_VALUE" val="20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HIGHLIGHT" val="0"/>
  <p:tag name="KSO_WM_UNIT_ID" val="diagram20209367_4*l_h_i*1_5_26"/>
  <p:tag name="KSO_WM_UNIT_INDEX" val="1_5_26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HIGHLIGHT" val="0"/>
  <p:tag name="KSO_WM_UNIT_ID" val="diagram20209367_4*l_h_i*1_5_25"/>
  <p:tag name="KSO_WM_UNIT_INDEX" val="1_5_25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9367_4*l_h_i*1_5_11"/>
  <p:tag name="KSO_WM_UNIT_INDEX" val="1_5_11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9367_4*l_h_i*1_5_27"/>
  <p:tag name="KSO_WM_UNIT_INDEX" val="1_5_27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9367_4*l_h_i*1_5_2"/>
  <p:tag name="KSO_WM_UNIT_INDEX" val="1_5_2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367_4*l_h_i*1_5_13"/>
  <p:tag name="KSO_WM_UNIT_INDEX" val="1_5_13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367_4*l_h_i*1_5_16"/>
  <p:tag name="KSO_WM_UNIT_INDEX" val="1_5_16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367_4*l_h_i*1_5_22"/>
  <p:tag name="KSO_WM_UNIT_INDEX" val="1_5_22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HIGHLIGHT" val="0"/>
  <p:tag name="KSO_WM_UNIT_ID" val="diagram20209367_4*l_h_i*1_5_8"/>
  <p:tag name="KSO_WM_UNIT_INDEX" val="1_5_8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HIGHLIGHT" val="0"/>
  <p:tag name="KSO_WM_UNIT_ID" val="diagram20209367_4*l_h_i*1_5_7"/>
  <p:tag name="KSO_WM_UNIT_INDEX" val="1_5_7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HIGHLIGHT" val="0"/>
  <p:tag name="KSO_WM_UNIT_ID" val="diagram20209367_4*l_h_i*1_5_19"/>
  <p:tag name="KSO_WM_UNIT_INDEX" val="1_5_19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HIGHLIGHT" val="0"/>
  <p:tag name="KSO_WM_UNIT_ID" val="diagram20209367_4*l_h_i*1_5_1"/>
  <p:tag name="KSO_WM_UNIT_INDEX" val="1_5_1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HIGHLIGHT" val="0"/>
  <p:tag name="KSO_WM_UNIT_ID" val="diagram20209367_4*l_h_i*1_5_9"/>
  <p:tag name="KSO_WM_UNIT_INDEX" val="1_5_9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9367_4*l_h_i*1_5_10"/>
  <p:tag name="KSO_WM_UNIT_INDEX" val="1_5_10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9367_4*l_h_i*1_5_21"/>
  <p:tag name="KSO_WM_UNIT_INDEX" val="1_5_21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9367_4*l_h_i*1_5_4"/>
  <p:tag name="KSO_WM_UNIT_INDEX" val="1_5_4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367_4*l_h_i*1_5_23"/>
  <p:tag name="KSO_WM_UNIT_INDEX" val="1_5_23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367_4*l_h_i*1_5_24"/>
  <p:tag name="KSO_WM_UNIT_INDEX" val="1_5_24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367_4*l_h_i*1_5_17"/>
  <p:tag name="KSO_WM_UNIT_INDEX" val="1_5_17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HIGHLIGHT" val="0"/>
  <p:tag name="KSO_WM_UNIT_ID" val="diagram20209367_4*l_h_i*1_5_18"/>
  <p:tag name="KSO_WM_UNIT_INDEX" val="1_5_18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HIGHLIGHT" val="0"/>
  <p:tag name="KSO_WM_UNIT_ID" val="diagram20209367_4*l_h_i*1_5_3"/>
  <p:tag name="KSO_WM_UNIT_INDEX" val="1_5_3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HIGHLIGHT" val="0"/>
  <p:tag name="KSO_WM_UNIT_ID" val="diagram20209367_4*l_h_i*1_5_20"/>
  <p:tag name="KSO_WM_UNIT_INDEX" val="1_5_20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9367_4*l_h_i*1_5_12"/>
  <p:tag name="KSO_WM_UNIT_INDEX" val="1_5_12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367_4*l_h_i*1_5_5"/>
  <p:tag name="KSO_WM_UNIT_INDEX" val="1_5_5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9367_4*l_h_i*1_5_6"/>
  <p:tag name="KSO_WM_UNIT_INDEX" val="1_5_6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9367_4*l_h_i*1_5_15"/>
  <p:tag name="KSO_WM_UNIT_INDEX" val="1_5_15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HIGHLIGHT" val="0"/>
  <p:tag name="KSO_WM_UNIT_ID" val="diagram20209367_4*l_h_i*1_5_14"/>
  <p:tag name="KSO_WM_UNIT_INDEX" val="1_5_14"/>
  <p:tag name="KSO_WM_UNIT_LAYERLEVEL" val="1_1_1"/>
  <p:tag name="KSO_WM_UNIT_SUBTYPE" val="d"/>
  <p:tag name="KSO_WM_UNIT_TEXT_FILL_FORE_SCHEMECOLOR_INDEX" val="6"/>
  <p:tag name="KSO_WM_UNIT_TEXT_FILL_FORE_SCHEMECOLOR_INDEX_BRIGHTNESS" val="0"/>
  <p:tag name="KSO_WM_UNIT_TEXT_FILL_TYPE" val="1"/>
  <p:tag name="KSO_WM_UNIT_TYPE" val="l_h_i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HIGHLIGHT" val="0"/>
  <p:tag name="KSO_WM_UNIT_ID" val="diagram20209367_4*l_h_f*1_5_1"/>
  <p:tag name="KSO_WM_UNIT_INDEX" val="1_5_1"/>
  <p:tag name="KSO_WM_UNIT_LAYERLEVEL" val="1_1_1"/>
  <p:tag name="KSO_WM_UNIT_NOCLEAR" val="0"/>
  <p:tag name="KSO_WM_UNIT_PRESET_TEXT" val="单击此处输入你需要的正文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  <p:tag name="KSO_WM_UNIT_VALUE" val="20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HIGHLIGHT" val="0"/>
  <p:tag name="KSO_WM_UNIT_ID" val="diagram20209367_4*l_h_i*1_2_8"/>
  <p:tag name="KSO_WM_UNIT_INDEX" val="1_2_8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HIGHLIGHT" val="0"/>
  <p:tag name="KSO_WM_UNIT_ID" val="diagram20209367_4*l_h_i*1_2_7"/>
  <p:tag name="KSO_WM_UNIT_INDEX" val="1_2_7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9367_4*l_h_i*1_2_19"/>
  <p:tag name="KSO_WM_UNIT_INDEX" val="1_2_19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9367_4*l_h_i*1_2_1"/>
  <p:tag name="KSO_WM_UNIT_INDEX" val="1_2_1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9367_4*l_h_i*1_2_9"/>
  <p:tag name="KSO_WM_UNIT_INDEX" val="1_2_9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367_4*l_h_i*1_2_10"/>
  <p:tag name="KSO_WM_UNIT_INDEX" val="1_2_10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367_4*l_h_i*1_2_21"/>
  <p:tag name="KSO_WM_UNIT_INDEX" val="1_2_21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367_4*l_h_i*1_2_4"/>
  <p:tag name="KSO_WM_UNIT_INDEX" val="1_2_4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HIGHLIGHT" val="0"/>
  <p:tag name="KSO_WM_UNIT_ID" val="diagram20209367_4*l_h_i*1_2_23"/>
  <p:tag name="KSO_WM_UNIT_INDEX" val="1_2_23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HIGHLIGHT" val="0"/>
  <p:tag name="KSO_WM_UNIT_ID" val="diagram20209367_4*l_h_i*1_2_24"/>
  <p:tag name="KSO_WM_UNIT_INDEX" val="1_2_24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HIGHLIGHT" val="0"/>
  <p:tag name="KSO_WM_UNIT_ID" val="diagram20209367_4*l_h_i*1_2_26"/>
  <p:tag name="KSO_WM_UNIT_INDEX" val="1_2_26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HIGHLIGHT" val="0"/>
  <p:tag name="KSO_WM_UNIT_ID" val="diagram20209367_4*l_h_i*1_2_17"/>
  <p:tag name="KSO_WM_UNIT_INDEX" val="1_2_17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HIGHLIGHT" val="0"/>
  <p:tag name="KSO_WM_UNIT_ID" val="diagram20209367_4*l_h_i*1_2_18"/>
  <p:tag name="KSO_WM_UNIT_INDEX" val="1_2_18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9367_4*l_h_i*1_2_3"/>
  <p:tag name="KSO_WM_UNIT_INDEX" val="1_2_3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9367_4*l_h_i*1_2_20"/>
  <p:tag name="KSO_WM_UNIT_INDEX" val="1_2_20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9367_4*l_h_i*1_2_12"/>
  <p:tag name="KSO_WM_UNIT_INDEX" val="1_2_12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367_4*l_h_i*1_2_5"/>
  <p:tag name="KSO_WM_UNIT_INDEX" val="1_2_5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367_4*l_h_i*1_2_6"/>
  <p:tag name="KSO_WM_UNIT_INDEX" val="1_2_6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367_4*l_h_i*1_2_15"/>
  <p:tag name="KSO_WM_UNIT_INDEX" val="1_2_15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HIGHLIGHT" val="0"/>
  <p:tag name="KSO_WM_UNIT_ID" val="diagram20209367_4*l_h_i*1_2_25"/>
  <p:tag name="KSO_WM_UNIT_INDEX" val="1_2_25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HIGHLIGHT" val="0"/>
  <p:tag name="KSO_WM_UNIT_ID" val="diagram20209367_4*l_h_i*1_2_11"/>
  <p:tag name="KSO_WM_UNIT_INDEX" val="1_2_11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HIGHLIGHT" val="0"/>
  <p:tag name="KSO_WM_UNIT_ID" val="diagram20209367_4*l_h_i*1_2_27"/>
  <p:tag name="KSO_WM_UNIT_INDEX" val="1_2_27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9367_4*l_h_i*1_2_2"/>
  <p:tag name="KSO_WM_UNIT_INDEX" val="1_2_2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367_4*l_h_i*1_2_13"/>
  <p:tag name="KSO_WM_UNIT_INDEX" val="1_2_13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9367_4*l_h_i*1_2_16"/>
  <p:tag name="KSO_WM_UNIT_INDEX" val="1_2_16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9367_4*l_h_i*1_2_22"/>
  <p:tag name="KSO_WM_UNIT_INDEX" val="1_2_22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HIGHLIGHT" val="0"/>
  <p:tag name="KSO_WM_UNIT_ID" val="diagram20209367_4*l_h_i*1_2_14"/>
  <p:tag name="KSO_WM_UNIT_INDEX" val="1_2_14"/>
  <p:tag name="KSO_WM_UNIT_LAYERLEVEL" val="1_1_1"/>
  <p:tag name="KSO_WM_UNIT_SUBTYPE" val="d"/>
  <p:tag name="KSO_WM_UNIT_TEXT_FILL_FORE_SCHEMECOLOR_INDEX" val="6"/>
  <p:tag name="KSO_WM_UNIT_TEXT_FILL_FORE_SCHEMECOLOR_INDEX_BRIGHTNESS" val="0"/>
  <p:tag name="KSO_WM_UNIT_TEXT_FILL_TYPE" val="1"/>
  <p:tag name="KSO_WM_UNIT_TYPE" val="l_h_i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HIGHLIGHT" val="0"/>
  <p:tag name="KSO_WM_UNIT_ID" val="diagram20209367_4*l_h_f*1_2_1"/>
  <p:tag name="KSO_WM_UNIT_INDEX" val="1_2_1"/>
  <p:tag name="KSO_WM_UNIT_LAYERLEVEL" val="1_1_1"/>
  <p:tag name="KSO_WM_UNIT_NOCLEAR" val="0"/>
  <p:tag name="KSO_WM_UNIT_PRESET_TEXT" val="单击此处输入你需要的正文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  <p:tag name="KSO_WM_UNIT_VALUE" val="2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HIGHLIGHT" val="0"/>
  <p:tag name="KSO_WM_UNIT_ID" val="diagram20209367_4*l_h_i*1_4_8"/>
  <p:tag name="KSO_WM_UNIT_INDEX" val="1_4_8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HIGHLIGHT" val="0"/>
  <p:tag name="KSO_WM_UNIT_ID" val="diagram20209367_4*l_h_i*1_4_7"/>
  <p:tag name="KSO_WM_UNIT_INDEX" val="1_4_7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9367_4*l_h_i*1_4_19"/>
  <p:tag name="KSO_WM_UNIT_INDEX" val="1_4_19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9367_4*l_h_i*1_4_1"/>
  <p:tag name="KSO_WM_UNIT_INDEX" val="1_4_1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9367_4*l_h_i*1_4_9"/>
  <p:tag name="KSO_WM_UNIT_INDEX" val="1_4_9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367_4*l_h_i*1_4_10"/>
  <p:tag name="KSO_WM_UNIT_INDEX" val="1_4_10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367_4*l_h_i*1_4_21"/>
  <p:tag name="KSO_WM_UNIT_INDEX" val="1_4_21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367_4*l_h_i*1_4_4"/>
  <p:tag name="KSO_WM_UNIT_INDEX" val="1_4_4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HIGHLIGHT" val="0"/>
  <p:tag name="KSO_WM_UNIT_ID" val="diagram20209367_4*l_h_i*1_4_23"/>
  <p:tag name="KSO_WM_UNIT_INDEX" val="1_4_23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HIGHLIGHT" val="0"/>
  <p:tag name="KSO_WM_UNIT_ID" val="diagram20209367_4*l_h_i*1_4_24"/>
  <p:tag name="KSO_WM_UNIT_INDEX" val="1_4_24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HIGHLIGHT" val="0"/>
  <p:tag name="KSO_WM_UNIT_ID" val="diagram20209367_4*l_h_i*1_4_26"/>
  <p:tag name="KSO_WM_UNIT_INDEX" val="1_4_26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HIGHLIGHT" val="0"/>
  <p:tag name="KSO_WM_UNIT_ID" val="diagram20209367_4*l_h_i*1_4_17"/>
  <p:tag name="KSO_WM_UNIT_INDEX" val="1_4_17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HIGHLIGHT" val="0"/>
  <p:tag name="KSO_WM_UNIT_ID" val="diagram20209367_4*l_h_i*1_4_18"/>
  <p:tag name="KSO_WM_UNIT_INDEX" val="1_4_18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9367_4*l_h_i*1_4_3"/>
  <p:tag name="KSO_WM_UNIT_INDEX" val="1_4_3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9367_4*l_h_i*1_4_20"/>
  <p:tag name="KSO_WM_UNIT_INDEX" val="1_4_20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9367_4*l_h_i*1_4_12"/>
  <p:tag name="KSO_WM_UNIT_INDEX" val="1_4_12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367_4*l_h_i*1_4_5"/>
  <p:tag name="KSO_WM_UNIT_INDEX" val="1_4_5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367_4*l_h_i*1_4_6"/>
  <p:tag name="KSO_WM_UNIT_INDEX" val="1_4_6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367_4*l_h_i*1_4_15"/>
  <p:tag name="KSO_WM_UNIT_INDEX" val="1_4_15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HIGHLIGHT" val="0"/>
  <p:tag name="KSO_WM_UNIT_ID" val="diagram20209367_4*l_h_i*1_4_25"/>
  <p:tag name="KSO_WM_UNIT_INDEX" val="1_4_25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HIGHLIGHT" val="0"/>
  <p:tag name="KSO_WM_UNIT_ID" val="diagram20209367_4*l_h_i*1_4_11"/>
  <p:tag name="KSO_WM_UNIT_INDEX" val="1_4_11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HIGHLIGHT" val="0"/>
  <p:tag name="KSO_WM_UNIT_ID" val="diagram20209367_4*l_h_i*1_4_27"/>
  <p:tag name="KSO_WM_UNIT_INDEX" val="1_4_27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9367_4*l_h_i*1_4_2"/>
  <p:tag name="KSO_WM_UNIT_INDEX" val="1_4_2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367_4*l_h_i*1_4_13"/>
  <p:tag name="KSO_WM_UNIT_INDEX" val="1_4_13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9367_4*l_h_i*1_4_16"/>
  <p:tag name="KSO_WM_UNIT_INDEX" val="1_4_16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9367_4*l_h_i*1_4_22"/>
  <p:tag name="KSO_WM_UNIT_INDEX" val="1_4_22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HIGHLIGHT" val="0"/>
  <p:tag name="KSO_WM_UNIT_ID" val="diagram20209367_4*l_h_i*1_4_14"/>
  <p:tag name="KSO_WM_UNIT_INDEX" val="1_4_14"/>
  <p:tag name="KSO_WM_UNIT_LAYERLEVEL" val="1_1_1"/>
  <p:tag name="KSO_WM_UNIT_SUBTYPE" val="d"/>
  <p:tag name="KSO_WM_UNIT_TEXT_FILL_FORE_SCHEMECOLOR_INDEX" val="6"/>
  <p:tag name="KSO_WM_UNIT_TEXT_FILL_FORE_SCHEMECOLOR_INDEX_BRIGHTNESS" val="0"/>
  <p:tag name="KSO_WM_UNIT_TEXT_FILL_TYPE" val="1"/>
  <p:tag name="KSO_WM_UNIT_TYPE" val="l_h_i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67"/>
  <p:tag name="KSO_WM_UNIT_COMPATIBLE" val="0"/>
  <p:tag name="KSO_WM_UNIT_DIAGRAM_ISNUMVISUAL" val="0"/>
  <p:tag name="KSO_WM_UNIT_DIAGRAM_ISREFERUNIT" val="0"/>
  <p:tag name="KSO_WM_UNIT_HIGHLIGHT" val="0"/>
  <p:tag name="KSO_WM_UNIT_ID" val="diagram20209367_4*l_h_f*1_4_1"/>
  <p:tag name="KSO_WM_UNIT_INDEX" val="1_4_1"/>
  <p:tag name="KSO_WM_UNIT_LAYERLEVEL" val="1_1_1"/>
  <p:tag name="KSO_WM_UNIT_NOCLEAR" val="0"/>
  <p:tag name="KSO_WM_UNIT_PRESET_TEXT" val="单击此处输入你需要的正文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  <p:tag name="KSO_WM_UNIT_VALUE" val="20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lb&quot;,&quot;text_direction&quot;:&quot;horizontal&quot;,&quot;support_big_font&quot;:false,&quot;picture_toward&quot;:0,&quot;picture_dockside&quot;:[],&quot;fill_id&quot;:&quot;fbc1d1c81b9c4bca8f09873cfc4ac6db&quot;,&quot;fill_align&quot;:&quot;lb&quot;,&quot;chip_types&quot;:[&quot;header&quot;]},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d54432bd1b4847ebb88cfc3a13dc3d7e&quot;,&quot;fill_align&quot;:&quot;lm&quot;,&quot;chip_types&quot;:[&quot;pictext&quot;,&quot;text&quot;,&quot;picture&quot;,&quot;chart&quot;,&quot;table&quot;]},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84872d1deea942cc88eb8f9a4bbdba10&quot;,&quot;fill_align&quot;:&quot;lm&quot;,&quot;chip_types&quot;:[&quot;pictext&quot;,&quot;text&quot;,&quot;picture&quot;,&quot;chart&quot;,&quot;table&quot;]}]]"/>
  <p:tag name="KSO_WM_CHIP_GROUPID" val="5f5ee1ca4d6848d78f644aec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96414553136823a5e614a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3714_1"/>
  <p:tag name="KSO_WM_SLIDE_INDEX" val="1"/>
  <p:tag name="KSO_WM_SLIDE_ITEM_CNT" val="0"/>
  <p:tag name="KSO_WM_SLIDE_LAYOUT" val="a_f"/>
  <p:tag name="KSO_WM_SLIDE_LAYOUT_CNT" val="1_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2-09T19:57:51&quot;,&quot;maxSize&quot;:{&quot;size1&quot;:26.699999999999999},&quot;minSize&quot;:{&quot;size1&quot;:15.6},&quot;normalSize&quot;:{&quot;size1&quot;:19.273703703703706},&quot;subLayout&quot;:[{&quot;id&quot;:&quot;2020-12-09T19:57:51&quot;,&quot;margin&quot;:{&quot;bottom&quot;:0.026000002399086952,&quot;left&quot;:1.6929999589920044,&quot;right&quot;:1.6929999589920044,&quot;top&quot;:1.6929999589920044},&quot;type&quot;:0},{&quot;direction&quot;:1,&quot;id&quot;:&quot;2020-12-09T19:57:51&quot;,&quot;maxSize&quot;:{&quot;size1&quot;:64.999639193216964},&quot;minSize&quot;:{&quot;size1&quot;:37.499639193216957},&quot;normalSize&quot;:{&quot;size1&quot;:51.19963919321696},&quot;subLayout&quot;:[{&quot;id&quot;:&quot;2020-12-09T19:57:51&quot;,&quot;margin&quot;:{&quot;bottom&quot;:1.6929999589920044,&quot;left&quot;:1.6929999589920044,&quot;right&quot;:0.81999999284744263,&quot;top&quot;:1.6670000553131104},&quot;type&quot;:0},{&quot;id&quot;:&quot;2020-12-09T19:57:51&quot;,&quot;margin&quot;:{&quot;bottom&quot;:1.6929999589920044,&quot;left&quot;:0.026000002399086952,&quot;right&quot;:1.6929999589920044,&quot;top&quot;:1.6670000553131104},&quot;type&quot;:0}],&quot;type&quot;:0}],&quot;type&quot;:0}"/>
  <p:tag name="KSO_WM_SLIDE_POSITION" val="48*48"/>
  <p:tag name="KSO_WM_SLIDE_RATIO" val="1.777778"/>
  <p:tag name="KSO_WM_SLIDE_SIZE" val="864*384"/>
  <p:tag name="KSO_WM_SLIDE_SUBTYPE" val="pureTxt"/>
  <p:tag name="KSO_WM_SLIDE_SUPPORT_FEATURE_TYPE" val="0"/>
  <p:tag name="KSO_WM_SLIDE_TYPE" val="text"/>
  <p:tag name="KSO_WM_TAG_VERSION" val="1.0"/>
  <p:tag name="KSO_WM_TEMPLATE_ASSEMBLE_GROUPID" val="5fd0bbbe1fa9d42129dd5547"/>
  <p:tag name="KSO_WM_TEMPLATE_ASSEMBLE_XID" val="5fd0bbbe1fa9d42129dd5547"/>
  <p:tag name="KSO_WM_TEMPLATE_CATEGORY" val="diagram"/>
  <p:tag name="KSO_WM_TEMPLATE_COLOR_TYPE" val="1"/>
  <p:tag name="KSO_WM_TEMPLATE_INDEX" val="20213714"/>
  <p:tag name="KSO_WM_TEMPLATE_MASTER_TYPE" val="0"/>
  <p:tag name="KSO_WM_TEMPLATE_SUBCATEGORY" val="21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6f3ee8de345f45b89ac2de0739484d33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bbbe1fa9d42129dd5547"/>
  <p:tag name="KSO_WM_TEMPLATE_ASSEMBLE_XID" val="5fd0bbbe1fa9d42129dd5547"/>
  <p:tag name="KSO_WM_TEMPLATE_CATEGORY" val="diagram"/>
  <p:tag name="KSO_WM_TEMPLATE_INDEX" val="20213714"/>
  <p:tag name="KSO_WM_UNIT_BLOCK" val="0"/>
  <p:tag name="KSO_WM_UNIT_COMPATIBLE" val="0"/>
  <p:tag name="KSO_WM_UNIT_DEC_AREA_ID" val="6343803cdab74fb0ad1d69edd9006f4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371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4deb4d02b4ac40b29f38b0c40bc8dd71"/>
  <p:tag name="KSO_WM_BEAUTIFY_FLAG" val="#wm#"/>
  <p:tag name="KSO_WM_CHIP_FILLAREA_FILL_RULE" val="{&quot;fill_align&quot;:&quot;l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bbbe1fa9d42129dd5547"/>
  <p:tag name="KSO_WM_TEMPLATE_ASSEMBLE_XID" val="5fd0bbbe1fa9d42129dd5547"/>
  <p:tag name="KSO_WM_TEMPLATE_CATEGORY" val="diagram"/>
  <p:tag name="KSO_WM_TEMPLATE_INDEX" val="20213714"/>
  <p:tag name="KSO_WM_UNIT_BLOCK" val="0"/>
  <p:tag name="KSO_WM_UNIT_COMPATIBLE" val="0"/>
  <p:tag name="KSO_WM_UNIT_DEC_AREA_ID" val="48b6ad00f66544dfb0e66cc8bc0cf43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3714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"/>
  <p:tag name="KSO_WM_UNIT_SHOW_EDIT_AREA_INDICATION" val="1"/>
  <p:tag name="KSO_WM_UNIT_SM_LIMIT_TYPE" val="2"/>
  <p:tag name="KSO_WM_UNIT_SUBTYPE" val="a"/>
  <p:tag name="KSO_WM_UNIT_SUPPORT_UNIT_TYPE" val="[&quot;d&quot;,&quot;α&quot;,&quot;β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89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52fc4dae131e43d5b4bf587cd30c4ada"/>
  <p:tag name="KSO_WM_BEAUTIFY_FLAG" val="#wm#"/>
  <p:tag name="KSO_WM_CHIP_FILLAREA_FILL_RULE" val="{&quot;fill_align&quot;:&quot;l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bbbe1fa9d42129dd5547"/>
  <p:tag name="KSO_WM_TEMPLATE_ASSEMBLE_XID" val="5fd0bbbe1fa9d42129dd5547"/>
  <p:tag name="KSO_WM_TEMPLATE_CATEGORY" val="diagram"/>
  <p:tag name="KSO_WM_TEMPLATE_INDEX" val="20213714"/>
  <p:tag name="KSO_WM_UNIT_BLOCK" val="0"/>
  <p:tag name="KSO_WM_UNIT_COMPATIBLE" val="0"/>
  <p:tag name="KSO_WM_UNIT_DEC_AREA_ID" val="5ba98a08778b40e6948c3bc5b16f8f6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3714_1*f*2"/>
  <p:tag name="KSO_WM_UNIT_INDEX" val="2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"/>
  <p:tag name="KSO_WM_UNIT_SHOW_EDIT_AREA_INDICATION" val="1"/>
  <p:tag name="KSO_WM_UNIT_SM_LIMIT_TYPE" val="2"/>
  <p:tag name="KSO_WM_UNIT_SUBTYPE" val="a"/>
  <p:tag name="KSO_WM_UNIT_SUPPORT_UNIT_TYPE" val="[&quot;d&quot;,&quot;α&quot;,&quot;β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89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6aa9d056f12f4650b878f62fc9959662&quot;,&quot;fill_align&quot;:&quot;lb&quot;,&quot;text_align&quot;:&quot;lb&quot;,&quot;text_direction&quot;:&quot;horizontal&quot;,&quot;chip_types&quot;:[&quot;header&quot;]},{&quot;fill_id&quot;:&quot;e82a4608aea64580aaf26f6e1f31bf91&quot;,&quot;fill_align&quot;:&quot;lt&quot;,&quot;text_align&quot;:&quot;lt&quot;,&quot;text_direction&quot;:&quot;horizontal&quot;,&quot;chip_types&quot;:[&quot;text&quot;]},{&quot;fill_id&quot;:&quot;71541026f7c64921bc82fd1971f82436&quot;,&quot;fill_align&quot;:&quot;cm&quot;,&quot;text_align&quot;:&quot;lm&quot;,&quot;text_direction&quot;:&quot;horizontal&quot;,&quot;chip_types&quot;:[&quot;picture&quot;,&quot;video&quot;]}]]"/>
  <p:tag name="KSO_WM_CHIP_GROUPID" val="5e71e94347edf80c4a5df17c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71e94347edf80c4a5df17d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07590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12-09T17:52:12&quot;,&quot;maxSize&quot;:{&quot;size1&quot;:42.5},&quot;minSize&quot;:{&quot;size1&quot;:40},&quot;normalSize&quot;:{&quot;size1&quot;:40},&quot;subLayout&quot;:[{&quot;id&quot;:&quot;2020-12-09T17:52:12&quot;,&quot;maxSize&quot;:{&quot;size1&quot;:41.980718066074232},&quot;minSize&quot;:{&quot;size1&quot;:30.88071806607423},&quot;normalSize&quot;:{&quot;size1&quot;:32.692014362370521},&quot;subLayout&quot;:[{&quot;id&quot;:&quot;2020-12-09T17:52:12&quot;,&quot;margin&quot;:{&quot;bottom&quot;:0,&quot;left&quot;:2.5399999618530273,&quot;right&quot;:0,&quot;top&quot;:4.2329998016357422},&quot;type&quot;:0},{&quot;id&quot;:&quot;2020-12-09T17:52:12&quot;,&quot;margin&quot;:{&quot;bottom&quot;:4.2329998016357422,&quot;left&quot;:2.5399999618530273,&quot;right&quot;:0,&quot;top&quot;:0.42300000786781311},&quot;type&quot;:0}],&quot;type&quot;:0},{&quot;id&quot;:&quot;2020-12-09T17:52:12&quot;,&quot;margin&quot;:{&quot;bottom&quot;:1.6929999589920044,&quot;left&quot;:1.6929999589920044,&quot;right&quot;:2.5399999618530273,&quot;top&quot;:2.5399999618530273},&quot;type&quot;:0}],&quot;type&quot;:0}"/>
  <p:tag name="KSO_WM_SLIDE_POSITION" val="72*48"/>
  <p:tag name="KSO_WM_SLIDE_RATIO" val="1.777778"/>
  <p:tag name="KSO_WM_SLIDE_SIZE" val="816*444"/>
  <p:tag name="KSO_WM_SLIDE_SUBTYPE" val="picTxt"/>
  <p:tag name="KSO_WM_SLIDE_SUPPORT_FEATURE_TYPE" val="0"/>
  <p:tag name="KSO_WM_SLIDE_TYPE" val="text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COLOR_TYPE" val="1"/>
  <p:tag name="KSO_WM_TEMPLATE_INDEX" val="20207590"/>
  <p:tag name="KSO_WM_TEMPLATE_MASTER_TYPE" val="0"/>
  <p:tag name="KSO_WM_TEMPLATE_SUBCATEGORY" val="21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3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71e94347edf80c4a5df17c"/>
  <p:tag name="KSO_WM_CHIP_XID" val="5e71e94347edf80c4a5df17d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5947c4895da34bbfb18cafe1ffc3ba63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1c39b259adf34d63a9e435f5d4121050&quot;,&quot;X&quot;:{&quot;Pos&quot;:2},&quot;Y&quot;:{&quot;Pos&quot;:0}},&quot;whChangeMode&quot;:0}"/>
  <p:tag name="KSO_WM_UNIT_DIAGRAM_ISNUMVISUAL" val="0"/>
  <p:tag name="KSO_WM_UNIT_DIAGRAM_ISREFERUNIT" val="0"/>
  <p:tag name="KSO_WM_UNIT_HIGHLIGHT" val="0"/>
  <p:tag name="KSO_WM_UNIT_ID" val="diagram20207590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10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2d9c755192204475b2f88ad6ed257389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f23b9c6afc384ddc90a2fe3831f3320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0759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9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b216c7b323842858beafccb2cd9364f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72125f2a173d4b05a198320a81d049f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7590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96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df13ff5a8ea7429ebbed86f5ab571d0b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COMPATIBLE" val="1"/>
  <p:tag name="KSO_WM_UNIT_DEC_AREA_ID" val="1c39b259adf34d63a9e435f5d412105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07590_1*d*1"/>
  <p:tag name="KSO_WM_UNIT_INDEX" val="1"/>
  <p:tag name="KSO_WM_UNIT_LAYERLEVEL" val="1"/>
  <p:tag name="KSO_WM_UNIT_PLACING_PICTURE" val="df13ff5a8ea7429ebbed86f5ab571d0b"/>
  <p:tag name="KSO_WM_UNIT_SM_LIMIT_TYPE" val="2"/>
  <p:tag name="KSO_WM_UNIT_SUPPORT_UNIT_TYPE" val="[&quot;d&quot;,&quot;θ&quot;]"/>
  <p:tag name="KSO_WM_UNIT_TYPE" val="d"/>
  <p:tag name="KSO_WM_UNIT_VALUE" val="1481*1438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big_font&quot;:false,&quot;fill_id&quot;:&quot;34b8e677ad5f40a1bec752419291d33f&quot;,&quot;fill_align&quot;:&quot;cm&quot;,&quot;chip_types&quot;:[&quot;header&quot;]},{&quot;text_align&quot;:&quot;lm&quot;,&quot;text_direction&quot;:&quot;horizontal&quot;,&quot;support_features&quot;:[&quot;collage&quot;],&quot;support_big_font&quot;:false,&quot;fill_id&quot;:&quot;189c3cc29f2b4f62ba52897c7838c1f3&quot;,&quot;fill_align&quot;:&quot;rm&quot;,&quot;chip_types&quot;:[&quot;pictext&quot;,&quot;text&quot;,&quot;picture&quot;,&quot;chart&quot;,&quot;table&quot;]},{&quot;text_align&quot;:&quot;lm&quot;,&quot;text_direction&quot;:&quot;horizontal&quot;,&quot;support_features&quot;:[&quot;collage&quot;],&quot;support_big_font&quot;:false,&quot;fill_id&quot;:&quot;c786cd06d8aa4ebb92c23857ebcb871c&quot;,&quot;fill_align&quot;:&quot;lm&quot;,&quot;chip_types&quot;:[&quot;pictext&quot;,&quot;text&quot;,&quot;picture&quot;,&quot;chart&quot;,&quot;table&quot;]}]]"/>
  <p:tag name="KSO_WM_CHIP_GROUPID" val="5eedabadaa51720c6c8f4f5c"/>
  <p:tag name="KSO_WM_CHIP_INFOS" val="{&quot;type&quot;:0,&quot;layout_type&quot;:&quot;topbottom&quot;,&quot;layout_feature&quot;:1,&quot;aspect_ratio&quot;:&quot;16:9&quot;,&quot;same_font_size&quot;:tru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edabadaa51720c6c8f4f5d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11943_1"/>
  <p:tag name="KSO_WM_SLIDE_INDEX" val="1"/>
  <p:tag name="KSO_WM_SLIDE_ITEM_CNT" val="0"/>
  <p:tag name="KSO_WM_SLIDE_LAYOUT" val="a_f"/>
  <p:tag name="KSO_WM_SLIDE_LAYOUT_CNT" val="1_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id&quot;:&quot;2020-12-09T21:09:25&quot;,&quot;maxSize&quot;:{&quot;size1&quot;:35.600000000000001},&quot;minSize&quot;:{&quot;size1&quot;:24.399999999999999},&quot;normalSize&quot;:{&quot;size1&quot;:28.029629629629625},&quot;subLayout&quot;:[{&quot;id&quot;:&quot;2020-12-09T21:09:25&quot;,&quot;margin&quot;:{&quot;bottom&quot;:0,&quot;left&quot;:2.5399999618530273,&quot;right&quot;:2.5399999618530273,&quot;top&quot;:3.3870000839233398},&quot;type&quot;:0},{&quot;direction&quot;:1,&quot;id&quot;:&quot;2020-12-09T21:09:25&quot;,&quot;maxSize&quot;:{&quot;size1&quot;:66.199606415106729},&quot;minSize&quot;:{&quot;size1&quot;:38.79960641510673},&quot;normalSize&quot;:{&quot;size1&quot;:56.874606415106733},&quot;subLayout&quot;:[{&quot;id&quot;:&quot;2020-12-09T21:09:25&quot;,&quot;margin&quot;:{&quot;bottom&quot;:2.5399999618530273,&quot;left&quot;:2.5399999618530273,&quot;right&quot;:1.6929999589920044,&quot;top&quot;:1.2699999809265137},&quot;type&quot;:0},{&quot;id&quot;:&quot;2020-12-09T21:09:25&quot;,&quot;margin&quot;:{&quot;bottom&quot;:2.5399999618530273,&quot;left&quot;:0,&quot;right&quot;:2.5399999618530273,&quot;top&quot;:1.2699999809265137},&quot;type&quot;:0}],&quot;type&quot;:0}],&quot;type&quot;:0}"/>
  <p:tag name="KSO_WM_SLIDE_POSITION" val="72*108"/>
  <p:tag name="KSO_WM_SLIDE_RATIO" val="1.777778"/>
  <p:tag name="KSO_WM_SLIDE_SAME_FONT_SIZE" val="1"/>
  <p:tag name="KSO_WM_SLIDE_SIZE" val="816*312"/>
  <p:tag name="KSO_WM_SLIDE_SUBTYPE" val="pureTxt"/>
  <p:tag name="KSO_WM_SLIDE_SUPPORT_FEATURE_TYPE" val="0"/>
  <p:tag name="KSO_WM_SLIDE_TYPE" val="text"/>
  <p:tag name="KSO_WM_TAG_VERSION" val="1.0"/>
  <p:tag name="KSO_WM_TEMPLATE_ASSEMBLE_GROUPID" val="5fd0cc831fa9d42129dd773b"/>
  <p:tag name="KSO_WM_TEMPLATE_ASSEMBLE_XID" val="5fd0cc831fa9d42129dd773b"/>
  <p:tag name="KSO_WM_TEMPLATE_CATEGORY" val="diagram"/>
  <p:tag name="KSO_WM_TEMPLATE_COLOR_TYPE" val="1"/>
  <p:tag name="KSO_WM_TEMPLATE_INDEX" val="20211943"/>
  <p:tag name="KSO_WM_TEMPLATE_MASTER_TYPE" val="0"/>
  <p:tag name="KSO_WM_TEMPLATE_SUBCATEGORY" val="21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3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db23a0cbf513482390bc6ce46f1926ff"/>
  <p:tag name="KSO_WM_BEAUTIFY_FLAG" val="#wm#"/>
  <p:tag name="KSO_WM_CHIP_FILLAREA_FILL_RULE" val="{&quot;fill_align&quot;:&quot;c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cc831fa9d42129dd773b"/>
  <p:tag name="KSO_WM_TEMPLATE_ASSEMBLE_XID" val="5fd0cc831fa9d42129dd773b"/>
  <p:tag name="KSO_WM_TEMPLATE_CATEGORY" val="diagram"/>
  <p:tag name="KSO_WM_TEMPLATE_INDEX" val="20211943"/>
  <p:tag name="KSO_WM_UNIT_BLOCK" val="0"/>
  <p:tag name="KSO_WM_UNIT_COMPATIBLE" val="0"/>
  <p:tag name="KSO_WM_UNIT_DEC_AREA_ID" val="02537f66637a48afbaff6538063de08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194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2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ab0881967a9e4976be6692db2efc10a6"/>
  <p:tag name="KSO_WM_BEAUTIFY_FLAG" val="#wm#"/>
  <p:tag name="KSO_WM_CHIP_FILLAREA_FILL_RULE" val="{&quot;fill_align&quot;:&quot;r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cc831fa9d42129dd773b"/>
  <p:tag name="KSO_WM_TEMPLATE_ASSEMBLE_XID" val="5fd0cc831fa9d42129dd773b"/>
  <p:tag name="KSO_WM_TEMPLATE_CATEGORY" val="diagram"/>
  <p:tag name="KSO_WM_TEMPLATE_INDEX" val="20211943"/>
  <p:tag name="KSO_WM_UNIT_BLOCK" val="0"/>
  <p:tag name="KSO_WM_UNIT_COMPATIBLE" val="0"/>
  <p:tag name="KSO_WM_UNIT_DEC_AREA_ID" val="b75a9a793a3f45b7b0d646c07601c3a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1943_1*f*2"/>
  <p:tag name="KSO_WM_UNIT_INDEX" val="2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M_LIMIT_TYPE" val="2"/>
  <p:tag name="KSO_WM_UNIT_SUBTYPE" val="a"/>
  <p:tag name="KSO_WM_UNIT_SUPPORT_UNIT_TYPE" val="[&quot;d&quot;,&quot;α&quot;,&quot;β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33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0ce7ef7fe69447f18876d893bd7879dc"/>
  <p:tag name="KSO_WM_BEAUTIFY_FLAG" val="#wm#"/>
  <p:tag name="KSO_WM_CHIP_FILLAREA_FILL_RULE" val="{&quot;fill_align&quot;:&quot;l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cc831fa9d42129dd773b"/>
  <p:tag name="KSO_WM_TEMPLATE_ASSEMBLE_XID" val="5fd0cc831fa9d42129dd773b"/>
  <p:tag name="KSO_WM_TEMPLATE_CATEGORY" val="diagram"/>
  <p:tag name="KSO_WM_TEMPLATE_INDEX" val="20211943"/>
  <p:tag name="KSO_WM_UNIT_BLOCK" val="0"/>
  <p:tag name="KSO_WM_UNIT_COMPATIBLE" val="0"/>
  <p:tag name="KSO_WM_UNIT_DEC_AREA_ID" val="ec974d887a0447a3988e94281a46677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1943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M_LIMIT_TYPE" val="2"/>
  <p:tag name="KSO_WM_UNIT_SUBTYPE" val="a"/>
  <p:tag name="KSO_WM_UNIT_SUPPORT_UNIT_TYPE" val="[&quot;d&quot;,&quot;α&quot;,&quot;β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33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6aa9d056f12f4650b878f62fc9959662&quot;,&quot;fill_align&quot;:&quot;lb&quot;,&quot;text_align&quot;:&quot;lb&quot;,&quot;text_direction&quot;:&quot;horizontal&quot;,&quot;chip_types&quot;:[&quot;header&quot;]},{&quot;fill_id&quot;:&quot;e82a4608aea64580aaf26f6e1f31bf91&quot;,&quot;fill_align&quot;:&quot;lt&quot;,&quot;text_align&quot;:&quot;lt&quot;,&quot;text_direction&quot;:&quot;horizontal&quot;,&quot;chip_types&quot;:[&quot;text&quot;]},{&quot;fill_id&quot;:&quot;71541026f7c64921bc82fd1971f82436&quot;,&quot;fill_align&quot;:&quot;cm&quot;,&quot;text_align&quot;:&quot;lm&quot;,&quot;text_direction&quot;:&quot;horizontal&quot;,&quot;chip_types&quot;:[&quot;picture&quot;,&quot;video&quot;]}]]"/>
  <p:tag name="KSO_WM_CHIP_GROUPID" val="5e71e94347edf80c4a5df17c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71e94347edf80c4a5df17d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07590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12-09T17:52:12&quot;,&quot;maxSize&quot;:{&quot;size1&quot;:42.5},&quot;minSize&quot;:{&quot;size1&quot;:40},&quot;normalSize&quot;:{&quot;size1&quot;:40},&quot;subLayout&quot;:[{&quot;id&quot;:&quot;2020-12-09T17:52:12&quot;,&quot;maxSize&quot;:{&quot;size1&quot;:42.200000000000003},&quot;minSize&quot;:{&quot;size1&quot;:31.100000000000001},&quot;normalSize&quot;:{&quot;size1&quot;:37.799999999999997},&quot;subLayout&quot;:[{&quot;id&quot;:&quot;2020-12-09T17:52:12&quot;,&quot;margin&quot;:{&quot;bottom&quot;:0,&quot;left&quot;:2.5399999618530273,&quot;right&quot;:0,&quot;top&quot;:4.2329998016357422},&quot;type&quot;:0},{&quot;id&quot;:&quot;2020-12-09T17:52:12&quot;,&quot;margin&quot;:{&quot;bottom&quot;:4.2329998016357422,&quot;left&quot;:2.5399999618530273,&quot;right&quot;:0,&quot;top&quot;:0.42300000786781311},&quot;type&quot;:0}],&quot;type&quot;:0},{&quot;id&quot;:&quot;2020-12-09T17:52:12&quot;,&quot;margin&quot;:{&quot;bottom&quot;:1.6929999589920044,&quot;left&quot;:1.6929999589920044,&quot;right&quot;:2.5399999618530273,&quot;top&quot;:2.5399999618530273},&quot;type&quot;:0}],&quot;type&quot;:0}"/>
  <p:tag name="KSO_WM_SLIDE_POSITION" val="72*48"/>
  <p:tag name="KSO_WM_SLIDE_RATIO" val="1.777778"/>
  <p:tag name="KSO_WM_SLIDE_SIZE" val="816*444"/>
  <p:tag name="KSO_WM_SLIDE_SUBTYPE" val="picTxt"/>
  <p:tag name="KSO_WM_SLIDE_SUPPORT_FEATURE_TYPE" val="0"/>
  <p:tag name="KSO_WM_SLIDE_TYPE" val="text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COLOR_TYPE" val="1"/>
  <p:tag name="KSO_WM_TEMPLATE_INDEX" val="20207590"/>
  <p:tag name="KSO_WM_TEMPLATE_MASTER_TYPE" val="0"/>
  <p:tag name="KSO_WM_TEMPLATE_SUBCATEGORY" val="21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3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71e94347edf80c4a5df17c"/>
  <p:tag name="KSO_WM_CHIP_XID" val="5e71e94347edf80c4a5df17d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5947c4895da34bbfb18cafe1ffc3ba63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1c39b259adf34d63a9e435f5d4121050&quot;,&quot;X&quot;:{&quot;Pos&quot;:2},&quot;Y&quot;:{&quot;Pos&quot;:0}},&quot;whChangeMode&quot;:0}"/>
  <p:tag name="KSO_WM_UNIT_DIAGRAM_ISNUMVISUAL" val="0"/>
  <p:tag name="KSO_WM_UNIT_DIAGRAM_ISREFERUNIT" val="0"/>
  <p:tag name="KSO_WM_UNIT_HIGHLIGHT" val="0"/>
  <p:tag name="KSO_WM_UNIT_ID" val="diagram20207590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10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2d9c755192204475b2f88ad6ed257389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f23b9c6afc384ddc90a2fe3831f3320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0759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9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b216c7b323842858beafccb2cd9364f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72125f2a173d4b05a198320a81d049f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7590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96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df13ff5a8ea7429ebbed86f5ab571d0b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COMPATIBLE" val="1"/>
  <p:tag name="KSO_WM_UNIT_DEC_AREA_ID" val="1c39b259adf34d63a9e435f5d412105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07590_1*d*1"/>
  <p:tag name="KSO_WM_UNIT_INDEX" val="1"/>
  <p:tag name="KSO_WM_UNIT_LAYERLEVEL" val="1"/>
  <p:tag name="KSO_WM_UNIT_PLACING_PICTURE" val="df13ff5a8ea7429ebbed86f5ab571d0b"/>
  <p:tag name="KSO_WM_UNIT_SM_LIMIT_TYPE" val="2"/>
  <p:tag name="KSO_WM_UNIT_SUPPORT_UNIT_TYPE" val="[&quot;d&quot;,&quot;θ&quot;]"/>
  <p:tag name="KSO_WM_UNIT_TYPE" val="d"/>
  <p:tag name="KSO_WM_UNIT_VALUE" val="1481*1438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2990_9"/>
  <p:tag name="KSO_WM_SLIDE_INDEX" val="9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点击输入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4"/>
</p:tagLst>
</file>

<file path=ppt/tags/tag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custom20202990_9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1"/>
  <p:tag name="KSO_WM_UNIT_DIAGRAM_ISNUMVISUAL" val="0"/>
  <p:tag name="KSO_WM_UNIT_DIAGRAM_ISREFERUNIT" val="0"/>
  <p:tag name="KSO_WM_UNIT_HIGHLIGHT" val="0"/>
  <p:tag name="KSO_WM_UNIT_ID" val="custom20202990_9*e*1"/>
  <p:tag name="KSO_WM_UNIT_INDEX" val="1"/>
  <p:tag name="KSO_WM_UNIT_LAYERLEVEL" val="1"/>
  <p:tag name="KSO_WM_UNIT_NOCLEAR" val="0"/>
  <p:tag name="KSO_WM_UNIT_PRESET_TEXT" val="01"/>
  <p:tag name="KSO_WM_UNIT_TEXT_FILL_FORE_SCHEMECOLOR_INDEX" val="14"/>
  <p:tag name="KSO_WM_UNIT_TEXT_FILL_FORE_SCHEMECOLOR_INDEX_BRIGHTNESS" val="0"/>
  <p:tag name="KSO_WM_UNIT_TEXT_FILL_TYPE" val="1"/>
  <p:tag name="KSO_WM_UNIT_TYPE" val="e"/>
  <p:tag name="KSO_WM_UNIT_VALUE" val="2"/>
</p:tagLst>
</file>

<file path=ppt/tags/tag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custom20202990_9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SLIDE_COLORSCHEME_VERSION" val="3.2"/>
  <p:tag name="KSO_WM_SLIDE_ID" val="diagram20194645_1"/>
  <p:tag name="KSO_WM_SLIDE_INDEX" val="1"/>
  <p:tag name="KSO_WM_SLIDE_ITEM_CNT" val="0"/>
  <p:tag name="KSO_WM_SLIDE_LAYOUT" val="a_f"/>
  <p:tag name="KSO_WM_SLIDE_LAYOUT_CNT" val="1_1"/>
  <p:tag name="KSO_WM_SLIDE_POSITION" val="19*0"/>
  <p:tag name="KSO_WM_SLIDE_SIZE" val="941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194645"/>
  <p:tag name="KSO_WM_TEMPLATE_MASTER_TYPE" val="0"/>
  <p:tag name="KSO_WM_TEMPLATE_SUBCATEGORY" val="0"/>
</p:tagLst>
</file>

<file path=ppt/tags/tag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45"/>
  <p:tag name="KSO_WM_UNIT_COLOR_SCHEME_PARENT_PAGE" val="0_1"/>
  <p:tag name="KSO_WM_UNIT_COLOR_SCHEME_SHAPE_ID" val="21"/>
  <p:tag name="KSO_WM_UNIT_COMPATIBLE" val="0"/>
  <p:tag name="KSO_WM_UNIT_DECOLORIZATION" val="1"/>
  <p:tag name="KSO_WM_UNIT_DIAGRAM_ISNUMVISUAL" val="0"/>
  <p:tag name="KSO_WM_UNIT_DIAGRAM_ISREFERUNIT" val="0"/>
  <p:tag name="KSO_WM_UNIT_FILL_FORE_SCHEMECOLOR_INDEX" val="6"/>
  <p:tag name="KSO_WM_UNIT_FILL_FORE_SCHEMECOLOR_INDEX_BRIGHTNESS" val="-0.25"/>
  <p:tag name="KSO_WM_UNIT_FILL_TYPE" val="1"/>
  <p:tag name="KSO_WM_UNIT_HIGHLIGHT" val="0"/>
  <p:tag name="KSO_WM_UNIT_ID" val="diagram20194645_1*i*1"/>
  <p:tag name="KSO_WM_UNIT_INDEX" val="1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45"/>
  <p:tag name="KSO_WM_UNIT_COLOR_SCHEME_PARENT_PAGE" val="0_1"/>
  <p:tag name="KSO_WM_UNIT_COLOR_SCHEME_SHAPE_ID" val="22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FOIL_COLOR" val="1"/>
  <p:tag name="KSO_WM_UNIT_HIGHLIGHT" val="0"/>
  <p:tag name="KSO_WM_UNIT_ID" val="diagram20194645_1*i*2"/>
  <p:tag name="KSO_WM_UNIT_INDEX" val="2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4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45"/>
  <p:tag name="KSO_WM_UNIT_COLOR_SCHEME_PARENT_PAGE" val="0_1"/>
  <p:tag name="KSO_WM_UNIT_COLOR_SCHEME_SHAPE_ID" val="24"/>
  <p:tag name="KSO_WM_UNIT_COMPATIBLE" val="0"/>
  <p:tag name="KSO_WM_UNIT_DECOLORIZATION" val="1"/>
  <p:tag name="KSO_WM_UNIT_DIAGRAM_ISNUMVISUAL" val="0"/>
  <p:tag name="KSO_WM_UNIT_DIAGRAM_ISREFERUNIT" val="0"/>
  <p:tag name="KSO_WM_UNIT_FILL_FORE_SCHEMECOLOR_INDEX" val="6"/>
  <p:tag name="KSO_WM_UNIT_FILL_FORE_SCHEMECOLOR_INDEX_BRIGHTNESS" val="-0.25"/>
  <p:tag name="KSO_WM_UNIT_FILL_TYPE" val="1"/>
  <p:tag name="KSO_WM_UNIT_HIGHLIGHT" val="0"/>
  <p:tag name="KSO_WM_UNIT_ID" val="diagram20194645_1*i*4"/>
  <p:tag name="KSO_WM_UNIT_INDEX" val="4"/>
  <p:tag name="KSO_WM_UNIT_LAYERLEVEL" val="1"/>
  <p:tag name="KSO_WM_UNIT_TYPE" val="i"/>
</p:tagLst>
</file>

<file path=ppt/tags/tag4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45"/>
  <p:tag name="KSO_WM_UNIT_COLOR_SCHEME_PARENT_PAGE" val="0_1"/>
  <p:tag name="KSO_WM_UNIT_COLOR_SCHEME_SHAPE_ID" val="25"/>
  <p:tag name="KSO_WM_UNIT_COMPATIBLE" val="0"/>
  <p:tag name="KSO_WM_UNIT_DECOLORIZATION" val="1"/>
  <p:tag name="KSO_WM_UNIT_DIAGRAM_ISNUMVISUAL" val="0"/>
  <p:tag name="KSO_WM_UNIT_DIAGRAM_ISREFERUNIT" val="0"/>
  <p:tag name="KSO_WM_UNIT_FILL_FORE_SCHEMECOLOR_INDEX" val="6"/>
  <p:tag name="KSO_WM_UNIT_FILL_FORE_SCHEMECOLOR_INDEX_BRIGHTNESS" val="-0.25"/>
  <p:tag name="KSO_WM_UNIT_FILL_TYPE" val="1"/>
  <p:tag name="KSO_WM_UNIT_HIGHLIGHT" val="0"/>
  <p:tag name="KSO_WM_UNIT_ID" val="diagram20194645_1*i*5"/>
  <p:tag name="KSO_WM_UNIT_INDEX" val="5"/>
  <p:tag name="KSO_WM_UNIT_LAYERLEVEL" val="1"/>
  <p:tag name="KSO_WM_UNIT_TYPE" val="i"/>
</p:tagLst>
</file>

<file path=ppt/tags/tag4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45"/>
  <p:tag name="KSO_WM_UNIT_COLOR_SCHEME_PARENT_PAGE" val="0_1"/>
  <p:tag name="KSO_WM_UNIT_COLOR_SCHEME_SHAPE_ID" val="5"/>
  <p:tag name="KSO_WM_UNIT_COMPATIBLE" val="0"/>
  <p:tag name="KSO_WM_UNIT_DIAGRAM_ISNUMVISUAL" val="0"/>
  <p:tag name="KSO_WM_UNIT_DIAGRAM_ISREFERUNIT" val="0"/>
  <p:tag name="KSO_WM_UNIT_HIGHLIGHT" val="0"/>
  <p:tag name="KSO_WM_UNIT_ID" val="diagram20194645_1*f*1"/>
  <p:tag name="KSO_WM_UNIT_INDEX" val="1"/>
  <p:tag name="KSO_WM_UNIT_LAYERLEVEL" val="1"/>
  <p:tag name="KSO_WM_UNIT_NOCLEAR" val="1"/>
  <p:tag name="KSO_WM_UNIT_PRESET_TEXT" val="点击此处添加正文，文字是您思想的提炼，为了最终呈现发布的良好效果。&#10;请言简意赅的阐述观点，并根据需要酌情增减文字您的正文已经字字珠玑，但信息却千丝万缕，需要用更多的文字来表述；但请您尽可能提炼思想的精髓，恰如其分的表达观点，往往事半功倍。&#10;为了能让您有更直观的字数感受，并进一步方便使用，我们为您标注了最适合的位置。您输入的文字到这里时，就是最佳视觉效果。"/>
  <p:tag name="KSO_WM_UNIT_TEXT_FILL_FORE_SCHEMECOLOR_INDEX" val="13"/>
  <p:tag name="KSO_WM_UNIT_TEXT_FILL_FORE_SCHEMECOLOR_INDEX_BRIGHTNESS" val="0.25"/>
  <p:tag name="KSO_WM_UNIT_TEXT_FILL_TYPE" val="1"/>
  <p:tag name="KSO_WM_UNIT_TEXT_PART_ID_V2" val="d-3-2"/>
  <p:tag name="KSO_WM_UNIT_TYPE" val="f"/>
  <p:tag name="KSO_WM_UNIT_VALUE" val="273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45"/>
  <p:tag name="KSO_WM_UNIT_COLOR_SCHEME_PARENT_PAGE" val="0_1"/>
  <p:tag name="KSO_WM_UNIT_COLOR_SCHEME_SHAPE_ID" val="20"/>
  <p:tag name="KSO_WM_UNIT_COMPATIBLE" val="0"/>
  <p:tag name="KSO_WM_UNIT_DIAGRAM_ISNUMVISUAL" val="0"/>
  <p:tag name="KSO_WM_UNIT_DIAGRAM_ISREFERUNIT" val="0"/>
  <p:tag name="KSO_WM_UNIT_HIGHLIGHT" val="0"/>
  <p:tag name="KSO_WM_UNIT_ID" val="diagram20194645_1*a*1"/>
  <p:tag name="KSO_WM_UNIT_INDEX" val="1"/>
  <p:tag name="KSO_WM_UNIT_ISCONTENTSTITLE" val="0"/>
  <p:tag name="KSO_WM_UNIT_LAYERLEVEL" val="1"/>
  <p:tag name="KSO_WM_UNIT_NOCLEAR" val="0"/>
  <p:tag name="KSO_WM_UNIT_PRESET_TEXT" val="单击添加大标题"/>
  <p:tag name="KSO_WM_UNIT_TEXT_FILL_FORE_SCHEMECOLOR_INDEX" val="13"/>
  <p:tag name="KSO_WM_UNIT_TEXT_FILL_FORE_SCHEMECOLOR_INDEX_BRIGHTNESS" val="0.25"/>
  <p:tag name="KSO_WM_UNIT_TEXT_FILL_TYPE" val="1"/>
  <p:tag name="KSO_WM_UNIT_TEXT_PART_ID_V2" val="a-1-2"/>
  <p:tag name="KSO_WM_UNIT_TYPE" val="a"/>
  <p:tag name="KSO_WM_UNIT_VALUE" val="8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  <p:tag name="KSO_WM_TEMPLATE_THUMBS_INDEX" val="1、4、7、9、12、13、14、17、18、19、25、28、33、36、38、40、43、46、5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自定义 110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8590CA"/>
      </a:accent1>
      <a:accent2>
        <a:srgbClr val="8EAADC"/>
      </a:accent2>
      <a:accent3>
        <a:srgbClr val="79B6D3"/>
      </a:accent3>
      <a:accent4>
        <a:srgbClr val="70C2C7"/>
      </a:accent4>
      <a:accent5>
        <a:srgbClr val="6BC0A7"/>
      </a:accent5>
      <a:accent6>
        <a:srgbClr val="79BB8F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 algn="l">
          <a:defRPr sz="4400" b="1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1076</Words>
  <Application>Microsoft Office PowerPoint</Application>
  <PresentationFormat>自定义</PresentationFormat>
  <Paragraphs>82</Paragraphs>
  <Slides>18</Slides>
  <Notes>15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0" baseType="lpstr">
      <vt:lpstr>Office 主题​​</vt:lpstr>
      <vt:lpstr>office</vt:lpstr>
      <vt:lpstr>第二单元 8.2 小二黑结婚</vt:lpstr>
      <vt:lpstr>PowerPoint 演示文稿</vt:lpstr>
      <vt:lpstr>教学目标</vt:lpstr>
      <vt:lpstr>PowerPoint 演示文稿</vt:lpstr>
      <vt:lpstr>核心素养</vt:lpstr>
      <vt:lpstr>PowerPoint 演示文稿</vt:lpstr>
      <vt:lpstr>教学过程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山药蛋派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第二单元 8.2 小二黑结婚</dc:title>
  <dc:creator>rbm.xkw.com</dc:creator>
  <cp:lastModifiedBy>hj</cp:lastModifiedBy>
  <cp:revision>2</cp:revision>
  <cp:lastPrinted>2021-04-02T22:16:39Z</cp:lastPrinted>
  <dcterms:created xsi:type="dcterms:W3CDTF">2021-04-02T22:16:39Z</dcterms:created>
  <dcterms:modified xsi:type="dcterms:W3CDTF">2021-09-25T05:47:17Z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