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heme/theme3.xml" ContentType="application/vnd.openxmlformats-officedocument.theme+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notesSlides/notesSlide1.xml" ContentType="application/vnd.openxmlformats-officedocument.presentationml.notesSlide+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53"/>
  </p:notesMasterIdLst>
  <p:sldIdLst>
    <p:sldId id="257" r:id="rId3"/>
    <p:sldId id="260" r:id="rId4"/>
    <p:sldId id="261" r:id="rId5"/>
    <p:sldId id="263" r:id="rId6"/>
    <p:sldId id="262" r:id="rId7"/>
    <p:sldId id="264" r:id="rId8"/>
    <p:sldId id="287" r:id="rId9"/>
    <p:sldId id="266" r:id="rId10"/>
    <p:sldId id="267" r:id="rId11"/>
    <p:sldId id="269" r:id="rId12"/>
    <p:sldId id="270" r:id="rId13"/>
    <p:sldId id="268" r:id="rId14"/>
    <p:sldId id="272" r:id="rId15"/>
    <p:sldId id="273" r:id="rId16"/>
    <p:sldId id="274" r:id="rId17"/>
    <p:sldId id="275" r:id="rId18"/>
    <p:sldId id="276" r:id="rId19"/>
    <p:sldId id="288" r:id="rId20"/>
    <p:sldId id="277" r:id="rId21"/>
    <p:sldId id="278" r:id="rId22"/>
    <p:sldId id="279" r:id="rId23"/>
    <p:sldId id="280" r:id="rId24"/>
    <p:sldId id="281" r:id="rId25"/>
    <p:sldId id="282" r:id="rId26"/>
    <p:sldId id="283" r:id="rId27"/>
    <p:sldId id="284" r:id="rId28"/>
    <p:sldId id="286"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0" r:id="rId51"/>
    <p:sldId id="311" r:id="rId52"/>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 id="2" name="Administrat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3" d="100"/>
          <a:sy n="113" d="100"/>
        </p:scale>
        <p:origin x="-582" y="-108"/>
      </p:cViewPr>
      <p:guideLst>
        <p:guide orient="horz" pos="2184"/>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168432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幻灯片图像占位符 1"/>
          <p:cNvSpPr>
            <a:spLocks noGrp="1" noRot="1" noChangeAspect="1"/>
          </p:cNvSpPr>
          <p:nvPr>
            <p:ph type="sldImg"/>
          </p:nvPr>
        </p:nvSpPr>
        <p:spPr/>
      </p:sp>
      <p:sp>
        <p:nvSpPr>
          <p:cNvPr id="103427" name="备注占位符 2"/>
          <p:cNvSpPr>
            <a:spLocks noGrp="1"/>
          </p:cNvSpPr>
          <p:nvPr>
            <p:ph type="body" idx="1"/>
          </p:nvPr>
        </p:nvSpPr>
        <p:spPr/>
        <p:txBody>
          <a:bodyPr lIns="91440" tIns="45720" rIns="91440" bIns="45720" anchor="t" anchorCtr="0"/>
          <a:lstStyle/>
          <a:p>
            <a:pPr marL="0" lvl="0" indent="0" algn="l" defTabSz="914400" rtl="0" eaLnBrk="1" fontAlgn="base" latinLnBrk="0" hangingPunct="1">
              <a:lnSpc>
                <a:spcPct val="100000"/>
              </a:lnSpc>
              <a:spcBef>
                <a:spcPct val="0"/>
              </a:spcBef>
              <a:spcAft>
                <a:spcPct val="0"/>
              </a:spcAft>
              <a:buClrTx/>
              <a:buSzTx/>
              <a:buFontTx/>
              <a:buNone/>
            </a:pPr>
            <a:endParaRPr lang="zh-CN" altLang="en-US" sz="1200" u="none" baseline="0">
              <a:solidFill>
                <a:srgbClr val="000000"/>
              </a:solidFill>
              <a:effectLst/>
              <a:latin typeface="Calibri"/>
              <a:ea typeface="宋体" panose="02010600030101010101" pitchFamily="2" charset="-122"/>
            </a:endParaRPr>
          </a:p>
        </p:txBody>
      </p:sp>
      <p:sp>
        <p:nvSpPr>
          <p:cNvPr id="103428" name="灯片编号占位符 3"/>
          <p:cNvSpPr>
            <a:spLocks noGrp="1"/>
          </p:cNvSpPr>
          <p:nvPr>
            <p:ph type="sldNum" sz="quarter" idx="10"/>
          </p:nvPr>
        </p:nvSpPr>
        <p:spPr>
          <a:xfrm>
            <a:off x="3884613" y="8685213"/>
            <a:ext cx="2971800" cy="458787"/>
          </a:xfrm>
          <a:prstGeom prst="rect">
            <a:avLst/>
          </a:prstGeom>
          <a:noFill/>
          <a:ln w="9525">
            <a:noFill/>
          </a:ln>
        </p:spPr>
        <p:txBody>
          <a:bodyPr lIns="91440" tIns="45720" rIns="91440" bIns="45720" anchor="b" anchorCtr="0"/>
          <a:lstStyle/>
          <a:p>
            <a:pPr lvl="0" algn="r"/>
            <a:fld id="{9A0DB2DC-4C9A-4742-B13C-FB6460FD3503}" type="slidenum">
              <a:rPr lang="zh-CN" altLang="en-US" sz="1200"/>
              <a:t>2</a:t>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幻灯片图像占位符 1"/>
          <p:cNvSpPr>
            <a:spLocks noGrp="1" noRot="1" noChangeAspect="1"/>
          </p:cNvSpPr>
          <p:nvPr>
            <p:ph type="sldImg"/>
          </p:nvPr>
        </p:nvSpPr>
        <p:spPr/>
      </p:sp>
      <p:sp>
        <p:nvSpPr>
          <p:cNvPr id="108547" name="备注占位符 2"/>
          <p:cNvSpPr>
            <a:spLocks noGrp="1"/>
          </p:cNvSpPr>
          <p:nvPr>
            <p:ph type="body" idx="1"/>
          </p:nvPr>
        </p:nvSpPr>
        <p:spPr/>
        <p:txBody>
          <a:bodyPr lIns="91440" tIns="45720" rIns="91440" bIns="45720" anchor="t" anchorCtr="0"/>
          <a:lstStyle/>
          <a:p>
            <a:pPr marL="0" lvl="0" indent="0" algn="l" defTabSz="914400" rtl="0" eaLnBrk="1" fontAlgn="base" latinLnBrk="0" hangingPunct="1">
              <a:lnSpc>
                <a:spcPct val="100000"/>
              </a:lnSpc>
              <a:spcBef>
                <a:spcPct val="0"/>
              </a:spcBef>
              <a:spcAft>
                <a:spcPct val="0"/>
              </a:spcAft>
              <a:buClrTx/>
              <a:buSzTx/>
              <a:buFontTx/>
              <a:buNone/>
            </a:pPr>
            <a:endParaRPr lang="zh-CN" altLang="en-US" sz="1200" u="none" baseline="0">
              <a:solidFill>
                <a:srgbClr val="000000"/>
              </a:solidFill>
              <a:effectLst/>
              <a:latin typeface="Calibri"/>
              <a:ea typeface="宋体" panose="02010600030101010101" pitchFamily="2" charset="-122"/>
            </a:endParaRPr>
          </a:p>
        </p:txBody>
      </p:sp>
      <p:sp>
        <p:nvSpPr>
          <p:cNvPr id="108548" name="灯片编号占位符 3"/>
          <p:cNvSpPr>
            <a:spLocks noGrp="1"/>
          </p:cNvSpPr>
          <p:nvPr>
            <p:ph type="sldNum" sz="quarter" idx="10"/>
          </p:nvPr>
        </p:nvSpPr>
        <p:spPr>
          <a:xfrm>
            <a:off x="3884613" y="8685213"/>
            <a:ext cx="2971800" cy="458787"/>
          </a:xfrm>
          <a:prstGeom prst="rect">
            <a:avLst/>
          </a:prstGeom>
          <a:noFill/>
          <a:ln w="9525">
            <a:noFill/>
          </a:ln>
        </p:spPr>
        <p:txBody>
          <a:bodyPr lIns="91440" tIns="45720" rIns="91440" bIns="45720" anchor="b" anchorCtr="0"/>
          <a:lstStyle/>
          <a:p>
            <a:pPr lvl="0" algn="r"/>
            <a:fld id="{9A0DB2DC-4C9A-4742-B13C-FB6460FD3503}" type="slidenum">
              <a:rPr lang="zh-CN" altLang="en-US" sz="1200"/>
              <a:t>50</a:t>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tags" Target="../tags/tag82.xml"/><Relationship Id="rId18" Type="http://schemas.openxmlformats.org/officeDocument/2006/relationships/tags" Target="../tags/tag87.xml"/><Relationship Id="rId3" Type="http://schemas.openxmlformats.org/officeDocument/2006/relationships/tags" Target="../tags/tag72.xml"/><Relationship Id="rId21" Type="http://schemas.openxmlformats.org/officeDocument/2006/relationships/tags" Target="../tags/tag90.xml"/><Relationship Id="rId7" Type="http://schemas.openxmlformats.org/officeDocument/2006/relationships/tags" Target="../tags/tag76.xml"/><Relationship Id="rId12" Type="http://schemas.openxmlformats.org/officeDocument/2006/relationships/tags" Target="../tags/tag81.xml"/><Relationship Id="rId17" Type="http://schemas.openxmlformats.org/officeDocument/2006/relationships/tags" Target="../tags/tag86.xml"/><Relationship Id="rId25" Type="http://schemas.openxmlformats.org/officeDocument/2006/relationships/image" Target="../media/image2.png"/><Relationship Id="rId2" Type="http://schemas.openxmlformats.org/officeDocument/2006/relationships/tags" Target="../tags/tag71.xml"/><Relationship Id="rId16" Type="http://schemas.openxmlformats.org/officeDocument/2006/relationships/tags" Target="../tags/tag85.xml"/><Relationship Id="rId20" Type="http://schemas.openxmlformats.org/officeDocument/2006/relationships/tags" Target="../tags/tag89.xm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tags" Target="../tags/tag80.xml"/><Relationship Id="rId24" Type="http://schemas.openxmlformats.org/officeDocument/2006/relationships/slideMaster" Target="../slideMasters/slideMaster2.xml"/><Relationship Id="rId5" Type="http://schemas.openxmlformats.org/officeDocument/2006/relationships/tags" Target="../tags/tag74.xml"/><Relationship Id="rId15" Type="http://schemas.openxmlformats.org/officeDocument/2006/relationships/tags" Target="../tags/tag84.xml"/><Relationship Id="rId23" Type="http://schemas.openxmlformats.org/officeDocument/2006/relationships/tags" Target="../tags/tag92.xml"/><Relationship Id="rId10" Type="http://schemas.openxmlformats.org/officeDocument/2006/relationships/tags" Target="../tags/tag79.xml"/><Relationship Id="rId19" Type="http://schemas.openxmlformats.org/officeDocument/2006/relationships/tags" Target="../tags/tag88.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tags" Target="../tags/tag83.xml"/><Relationship Id="rId22" Type="http://schemas.openxmlformats.org/officeDocument/2006/relationships/tags" Target="../tags/tag9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95.xml"/><Relationship Id="rId7" Type="http://schemas.openxmlformats.org/officeDocument/2006/relationships/image" Target="../media/image3.png"/><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slideMaster" Target="../slideMasters/slideMaster2.xml"/><Relationship Id="rId5" Type="http://schemas.openxmlformats.org/officeDocument/2006/relationships/tags" Target="../tags/tag97.xml"/><Relationship Id="rId4" Type="http://schemas.openxmlformats.org/officeDocument/2006/relationships/tags" Target="../tags/tag96.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tags" Target="../tags/tag110.xml"/><Relationship Id="rId18" Type="http://schemas.openxmlformats.org/officeDocument/2006/relationships/tags" Target="../tags/tag115.xml"/><Relationship Id="rId26" Type="http://schemas.openxmlformats.org/officeDocument/2006/relationships/image" Target="../media/image5.png"/><Relationship Id="rId3" Type="http://schemas.openxmlformats.org/officeDocument/2006/relationships/tags" Target="../tags/tag100.xml"/><Relationship Id="rId21" Type="http://schemas.openxmlformats.org/officeDocument/2006/relationships/tags" Target="../tags/tag118.xml"/><Relationship Id="rId7" Type="http://schemas.openxmlformats.org/officeDocument/2006/relationships/tags" Target="../tags/tag104.xml"/><Relationship Id="rId12" Type="http://schemas.openxmlformats.org/officeDocument/2006/relationships/tags" Target="../tags/tag109.xml"/><Relationship Id="rId17" Type="http://schemas.openxmlformats.org/officeDocument/2006/relationships/tags" Target="../tags/tag114.xml"/><Relationship Id="rId25" Type="http://schemas.openxmlformats.org/officeDocument/2006/relationships/slideMaster" Target="../slideMasters/slideMaster2.xml"/><Relationship Id="rId2" Type="http://schemas.openxmlformats.org/officeDocument/2006/relationships/tags" Target="../tags/tag99.xml"/><Relationship Id="rId16" Type="http://schemas.openxmlformats.org/officeDocument/2006/relationships/tags" Target="../tags/tag113.xml"/><Relationship Id="rId20" Type="http://schemas.openxmlformats.org/officeDocument/2006/relationships/tags" Target="../tags/tag117.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tags" Target="../tags/tag108.xml"/><Relationship Id="rId24" Type="http://schemas.openxmlformats.org/officeDocument/2006/relationships/tags" Target="../tags/tag121.xml"/><Relationship Id="rId5" Type="http://schemas.openxmlformats.org/officeDocument/2006/relationships/tags" Target="../tags/tag102.xml"/><Relationship Id="rId15" Type="http://schemas.openxmlformats.org/officeDocument/2006/relationships/tags" Target="../tags/tag112.xml"/><Relationship Id="rId23" Type="http://schemas.openxmlformats.org/officeDocument/2006/relationships/tags" Target="../tags/tag120.xml"/><Relationship Id="rId28" Type="http://schemas.openxmlformats.org/officeDocument/2006/relationships/image" Target="../media/image7.png"/><Relationship Id="rId10" Type="http://schemas.openxmlformats.org/officeDocument/2006/relationships/tags" Target="../tags/tag107.xml"/><Relationship Id="rId19" Type="http://schemas.openxmlformats.org/officeDocument/2006/relationships/tags" Target="../tags/tag116.xml"/><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tags" Target="../tags/tag111.xml"/><Relationship Id="rId22" Type="http://schemas.openxmlformats.org/officeDocument/2006/relationships/tags" Target="../tags/tag119.xml"/><Relationship Id="rId27"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24.xml"/><Relationship Id="rId7" Type="http://schemas.openxmlformats.org/officeDocument/2006/relationships/image" Target="../media/image3.png"/><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slideMaster" Target="../slideMasters/slideMaster2.xml"/><Relationship Id="rId5" Type="http://schemas.openxmlformats.org/officeDocument/2006/relationships/tags" Target="../tags/tag126.xml"/><Relationship Id="rId4" Type="http://schemas.openxmlformats.org/officeDocument/2006/relationships/tags" Target="../tags/tag125.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29.xml"/><Relationship Id="rId7" Type="http://schemas.openxmlformats.org/officeDocument/2006/relationships/image" Target="../media/image3.png"/><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slideMaster" Target="../slideMasters/slideMaster2.xml"/><Relationship Id="rId5" Type="http://schemas.openxmlformats.org/officeDocument/2006/relationships/tags" Target="../tags/tag131.xml"/><Relationship Id="rId4" Type="http://schemas.openxmlformats.org/officeDocument/2006/relationships/tags" Target="../tags/tag130.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39.xml"/><Relationship Id="rId13" Type="http://schemas.openxmlformats.org/officeDocument/2006/relationships/tags" Target="../tags/tag144.xml"/><Relationship Id="rId18" Type="http://schemas.openxmlformats.org/officeDocument/2006/relationships/tags" Target="../tags/tag149.xml"/><Relationship Id="rId3" Type="http://schemas.openxmlformats.org/officeDocument/2006/relationships/tags" Target="../tags/tag134.xml"/><Relationship Id="rId21" Type="http://schemas.openxmlformats.org/officeDocument/2006/relationships/tags" Target="../tags/tag152.xml"/><Relationship Id="rId7" Type="http://schemas.openxmlformats.org/officeDocument/2006/relationships/tags" Target="../tags/tag138.xml"/><Relationship Id="rId12" Type="http://schemas.openxmlformats.org/officeDocument/2006/relationships/tags" Target="../tags/tag143.xml"/><Relationship Id="rId17" Type="http://schemas.openxmlformats.org/officeDocument/2006/relationships/tags" Target="../tags/tag148.xml"/><Relationship Id="rId25" Type="http://schemas.openxmlformats.org/officeDocument/2006/relationships/image" Target="../media/image9.png"/><Relationship Id="rId2" Type="http://schemas.openxmlformats.org/officeDocument/2006/relationships/tags" Target="../tags/tag133.xml"/><Relationship Id="rId16" Type="http://schemas.openxmlformats.org/officeDocument/2006/relationships/tags" Target="../tags/tag147.xml"/><Relationship Id="rId20" Type="http://schemas.openxmlformats.org/officeDocument/2006/relationships/tags" Target="../tags/tag151.xml"/><Relationship Id="rId1" Type="http://schemas.openxmlformats.org/officeDocument/2006/relationships/tags" Target="../tags/tag132.xml"/><Relationship Id="rId6" Type="http://schemas.openxmlformats.org/officeDocument/2006/relationships/tags" Target="../tags/tag137.xml"/><Relationship Id="rId11" Type="http://schemas.openxmlformats.org/officeDocument/2006/relationships/tags" Target="../tags/tag142.xml"/><Relationship Id="rId24" Type="http://schemas.openxmlformats.org/officeDocument/2006/relationships/image" Target="../media/image8.png"/><Relationship Id="rId5" Type="http://schemas.openxmlformats.org/officeDocument/2006/relationships/tags" Target="../tags/tag136.xml"/><Relationship Id="rId15" Type="http://schemas.openxmlformats.org/officeDocument/2006/relationships/tags" Target="../tags/tag146.xml"/><Relationship Id="rId23" Type="http://schemas.openxmlformats.org/officeDocument/2006/relationships/slideMaster" Target="../slideMasters/slideMaster2.xml"/><Relationship Id="rId10" Type="http://schemas.openxmlformats.org/officeDocument/2006/relationships/tags" Target="../tags/tag141.xml"/><Relationship Id="rId19" Type="http://schemas.openxmlformats.org/officeDocument/2006/relationships/tags" Target="../tags/tag150.xml"/><Relationship Id="rId4" Type="http://schemas.openxmlformats.org/officeDocument/2006/relationships/tags" Target="../tags/tag135.xml"/><Relationship Id="rId9" Type="http://schemas.openxmlformats.org/officeDocument/2006/relationships/tags" Target="../tags/tag140.xml"/><Relationship Id="rId14" Type="http://schemas.openxmlformats.org/officeDocument/2006/relationships/tags" Target="../tags/tag145.xml"/><Relationship Id="rId22" Type="http://schemas.openxmlformats.org/officeDocument/2006/relationships/tags" Target="../tags/tag15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56.xml"/><Relationship Id="rId7" Type="http://schemas.openxmlformats.org/officeDocument/2006/relationships/image" Target="../media/image3.png"/><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slideMaster" Target="../slideMasters/slideMaster2.xml"/><Relationship Id="rId5" Type="http://schemas.openxmlformats.org/officeDocument/2006/relationships/tags" Target="../tags/tag158.xml"/><Relationship Id="rId4" Type="http://schemas.openxmlformats.org/officeDocument/2006/relationships/tags" Target="../tags/tag157.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61.xml"/><Relationship Id="rId7" Type="http://schemas.openxmlformats.org/officeDocument/2006/relationships/image" Target="../media/image3.png"/><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slideMaster" Target="../slideMasters/slideMaster2.xml"/><Relationship Id="rId5" Type="http://schemas.openxmlformats.org/officeDocument/2006/relationships/tags" Target="../tags/tag163.xml"/><Relationship Id="rId4" Type="http://schemas.openxmlformats.org/officeDocument/2006/relationships/tags" Target="../tags/tag162.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66.xml"/><Relationship Id="rId7" Type="http://schemas.openxmlformats.org/officeDocument/2006/relationships/image" Target="../media/image3.png"/><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slideMaster" Target="../slideMasters/slideMaster2.xml"/><Relationship Id="rId5" Type="http://schemas.openxmlformats.org/officeDocument/2006/relationships/tags" Target="../tags/tag168.xml"/><Relationship Id="rId4" Type="http://schemas.openxmlformats.org/officeDocument/2006/relationships/tags" Target="../tags/tag167.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76.xml"/><Relationship Id="rId13" Type="http://schemas.openxmlformats.org/officeDocument/2006/relationships/tags" Target="../tags/tag181.xml"/><Relationship Id="rId18" Type="http://schemas.openxmlformats.org/officeDocument/2006/relationships/tags" Target="../tags/tag186.xml"/><Relationship Id="rId3" Type="http://schemas.openxmlformats.org/officeDocument/2006/relationships/tags" Target="../tags/tag171.xml"/><Relationship Id="rId21" Type="http://schemas.openxmlformats.org/officeDocument/2006/relationships/tags" Target="../tags/tag189.xml"/><Relationship Id="rId7" Type="http://schemas.openxmlformats.org/officeDocument/2006/relationships/tags" Target="../tags/tag175.xml"/><Relationship Id="rId12" Type="http://schemas.openxmlformats.org/officeDocument/2006/relationships/tags" Target="../tags/tag180.xml"/><Relationship Id="rId17" Type="http://schemas.openxmlformats.org/officeDocument/2006/relationships/tags" Target="../tags/tag185.xml"/><Relationship Id="rId25" Type="http://schemas.openxmlformats.org/officeDocument/2006/relationships/image" Target="../media/image10.png"/><Relationship Id="rId2" Type="http://schemas.openxmlformats.org/officeDocument/2006/relationships/tags" Target="../tags/tag170.xml"/><Relationship Id="rId16" Type="http://schemas.openxmlformats.org/officeDocument/2006/relationships/tags" Target="../tags/tag184.xml"/><Relationship Id="rId20" Type="http://schemas.openxmlformats.org/officeDocument/2006/relationships/tags" Target="../tags/tag188.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tags" Target="../tags/tag179.xml"/><Relationship Id="rId24" Type="http://schemas.openxmlformats.org/officeDocument/2006/relationships/slideMaster" Target="../slideMasters/slideMaster2.xml"/><Relationship Id="rId5" Type="http://schemas.openxmlformats.org/officeDocument/2006/relationships/tags" Target="../tags/tag173.xml"/><Relationship Id="rId15" Type="http://schemas.openxmlformats.org/officeDocument/2006/relationships/tags" Target="../tags/tag183.xml"/><Relationship Id="rId23" Type="http://schemas.openxmlformats.org/officeDocument/2006/relationships/tags" Target="../tags/tag191.xml"/><Relationship Id="rId10" Type="http://schemas.openxmlformats.org/officeDocument/2006/relationships/tags" Target="../tags/tag178.xml"/><Relationship Id="rId19" Type="http://schemas.openxmlformats.org/officeDocument/2006/relationships/tags" Target="../tags/tag187.xml"/><Relationship Id="rId4" Type="http://schemas.openxmlformats.org/officeDocument/2006/relationships/tags" Target="../tags/tag172.xml"/><Relationship Id="rId9" Type="http://schemas.openxmlformats.org/officeDocument/2006/relationships/tags" Target="../tags/tag177.xml"/><Relationship Id="rId14" Type="http://schemas.openxmlformats.org/officeDocument/2006/relationships/tags" Target="../tags/tag182.xml"/><Relationship Id="rId22" Type="http://schemas.openxmlformats.org/officeDocument/2006/relationships/tags" Target="../tags/tag190.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194.xml"/><Relationship Id="rId7" Type="http://schemas.openxmlformats.org/officeDocument/2006/relationships/image" Target="../media/image11.png"/><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slideMaster" Target="../slideMasters/slideMaster2.xml"/><Relationship Id="rId5" Type="http://schemas.openxmlformats.org/officeDocument/2006/relationships/tags" Target="../tags/tag196.xml"/><Relationship Id="rId4" Type="http://schemas.openxmlformats.org/officeDocument/2006/relationships/tags" Target="../tags/tag195.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199.xml"/><Relationship Id="rId7" Type="http://schemas.openxmlformats.org/officeDocument/2006/relationships/slideMaster" Target="../slideMasters/slideMaster2.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9" Type="http://schemas.openxmlformats.org/officeDocument/2006/relationships/image" Target="../media/image14.png"/></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205.xml"/><Relationship Id="rId7" Type="http://schemas.openxmlformats.org/officeDocument/2006/relationships/image" Target="../media/image15.png"/><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slideMaster" Target="../slideMasters/slideMaster2.xml"/><Relationship Id="rId5" Type="http://schemas.openxmlformats.org/officeDocument/2006/relationships/tags" Target="../tags/tag207.xml"/><Relationship Id="rId4" Type="http://schemas.openxmlformats.org/officeDocument/2006/relationships/tags" Target="../tags/tag20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210.xml"/><Relationship Id="rId7" Type="http://schemas.openxmlformats.org/officeDocument/2006/relationships/image" Target="../media/image16.png"/><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slideMaster" Target="../slideMasters/slideMaster2.xml"/><Relationship Id="rId5" Type="http://schemas.openxmlformats.org/officeDocument/2006/relationships/tags" Target="../tags/tag212.xml"/><Relationship Id="rId4" Type="http://schemas.openxmlformats.org/officeDocument/2006/relationships/tags" Target="../tags/tag211.xm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15.xml"/><Relationship Id="rId7" Type="http://schemas.openxmlformats.org/officeDocument/2006/relationships/slideMaster" Target="../slideMasters/slideMaster2.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9"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221.xml"/><Relationship Id="rId7" Type="http://schemas.openxmlformats.org/officeDocument/2006/relationships/slideMaster" Target="../slideMasters/slideMaster2.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9" Type="http://schemas.openxmlformats.org/officeDocument/2006/relationships/image" Target="../media/image18.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227.xml"/><Relationship Id="rId7" Type="http://schemas.openxmlformats.org/officeDocument/2006/relationships/slideMaster" Target="../slideMasters/slideMaster2.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9" Type="http://schemas.openxmlformats.org/officeDocument/2006/relationships/image" Target="../media/image20.png"/></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2022/3/28</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2022/3/28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2022/3/28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标题幻灯片">
    <p:spTree>
      <p:nvGrpSpPr>
        <p:cNvPr id="1" name=""/>
        <p:cNvGrpSpPr/>
        <p:nvPr/>
      </p:nvGrpSpPr>
      <p:grpSpPr>
        <a:xfrm>
          <a:off x="0" y="0"/>
          <a:ext cx="0" cy="0"/>
          <a:chOff x="0" y="0"/>
          <a:chExt cx="0" cy="0"/>
        </a:xfrm>
      </p:grpSpPr>
      <p:grpSp>
        <p:nvGrpSpPr>
          <p:cNvPr id="32771" name="组合 6"/>
          <p:cNvGrpSpPr/>
          <p:nvPr/>
        </p:nvGrpSpPr>
        <p:grpSpPr>
          <a:xfrm>
            <a:off x="1944688" y="849313"/>
            <a:ext cx="8302625" cy="3525837"/>
            <a:chOff x="3066" y="1500"/>
            <a:chExt cx="12429" cy="6080"/>
          </a:xfrm>
        </p:grpSpPr>
        <p:sp>
          <p:nvSpPr>
            <p:cNvPr id="32772" name="矩形 7"/>
            <p:cNvSpPr/>
            <p:nvPr>
              <p:custDataLst>
                <p:tags r:id="rId22"/>
              </p:custDataLst>
            </p:nvPr>
          </p:nvSpPr>
          <p:spPr>
            <a:xfrm>
              <a:off x="3066" y="1500"/>
              <a:ext cx="12217" cy="5840"/>
            </a:xfrm>
            <a:prstGeom prst="rect">
              <a:avLst/>
            </a:prstGeom>
            <a:solidFill>
              <a:srgbClr val="EB7463"/>
            </a:solidFill>
            <a:ln w="50800" cap="flat" cmpd="sng">
              <a:solidFill>
                <a:srgbClr val="8D77AA"/>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32773" name="矩形 8"/>
            <p:cNvSpPr/>
            <p:nvPr>
              <p:custDataLst>
                <p:tags r:id="rId23"/>
              </p:custDataLst>
            </p:nvPr>
          </p:nvSpPr>
          <p:spPr>
            <a:xfrm>
              <a:off x="3278" y="1740"/>
              <a:ext cx="12217" cy="5840"/>
            </a:xfrm>
            <a:prstGeom prst="rect">
              <a:avLst/>
            </a:prstGeom>
            <a:solidFill>
              <a:srgbClr val="FFFFFF"/>
            </a:solidFill>
            <a:ln w="50800" cap="flat" cmpd="sng">
              <a:solidFill>
                <a:srgbClr val="8D77AA"/>
              </a:solidFill>
              <a:prstDash val="solid"/>
              <a:miter/>
              <a:headEnd type="none" w="med" len="med"/>
              <a:tailEnd type="none" w="med" len="med"/>
            </a:ln>
            <a:effectLst>
              <a:outerShdw dist="38100" dir="2699999" algn="tl" rotWithShape="0">
                <a:srgbClr val="000000">
                  <a:alpha val="39999"/>
                </a:srgbClr>
              </a:outerShdw>
            </a:effectLst>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grpSp>
      <p:pic>
        <p:nvPicPr>
          <p:cNvPr id="32774" name="图片 9"/>
          <p:cNvPicPr>
            <a:picLocks noChangeAspect="1"/>
          </p:cNvPicPr>
          <p:nvPr>
            <p:custDataLst>
              <p:tags r:id="rId1"/>
            </p:custDataLst>
          </p:nvPr>
        </p:nvPicPr>
        <p:blipFill>
          <a:blip r:embed="rId25"/>
          <a:stretch>
            <a:fillRect/>
          </a:stretch>
        </p:blipFill>
        <p:spPr>
          <a:xfrm>
            <a:off x="0" y="0"/>
            <a:ext cx="12192000" cy="6858000"/>
          </a:xfrm>
          <a:prstGeom prst="rect">
            <a:avLst/>
          </a:prstGeom>
          <a:noFill/>
          <a:ln w="9525">
            <a:noFill/>
          </a:ln>
        </p:spPr>
      </p:pic>
      <p:grpSp>
        <p:nvGrpSpPr>
          <p:cNvPr id="32775" name="组合 10"/>
          <p:cNvGrpSpPr/>
          <p:nvPr/>
        </p:nvGrpSpPr>
        <p:grpSpPr>
          <a:xfrm>
            <a:off x="3873500" y="536575"/>
            <a:ext cx="635000" cy="568325"/>
            <a:chOff x="4052094" y="7246145"/>
            <a:chExt cx="1625600" cy="1458911"/>
          </a:xfrm>
        </p:grpSpPr>
        <p:sp>
          <p:nvSpPr>
            <p:cNvPr id="32776" name="矩形 11"/>
            <p:cNvSpPr/>
            <p:nvPr>
              <p:custDataLst>
                <p:tags r:id="rId15"/>
              </p:custDataLst>
            </p:nvPr>
          </p:nvSpPr>
          <p:spPr>
            <a:xfrm>
              <a:off x="4052094" y="7828756"/>
              <a:ext cx="1625600" cy="876300"/>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32777" name="矩形 12"/>
            <p:cNvSpPr/>
            <p:nvPr>
              <p:custDataLst>
                <p:tags r:id="rId16"/>
              </p:custDataLst>
            </p:nvPr>
          </p:nvSpPr>
          <p:spPr>
            <a:xfrm>
              <a:off x="4052094" y="7828756"/>
              <a:ext cx="1625600" cy="386556"/>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cxnSp>
          <p:nvCxnSpPr>
            <p:cNvPr id="32778" name="直接连接符 13"/>
            <p:cNvCxnSpPr/>
            <p:nvPr>
              <p:custDataLst>
                <p:tags r:id="rId17"/>
              </p:custDataLst>
            </p:nvPr>
          </p:nvCxnSpPr>
          <p:spPr>
            <a:xfrm flipH="1">
              <a:off x="4395788" y="7828756"/>
              <a:ext cx="0" cy="386556"/>
            </a:xfrm>
            <a:prstGeom prst="line">
              <a:avLst/>
            </a:prstGeom>
            <a:ln w="22225" cap="flat" cmpd="sng">
              <a:solidFill>
                <a:srgbClr val="2653B8"/>
              </a:solidFill>
              <a:prstDash val="solid"/>
              <a:headEnd type="none" w="med" len="med"/>
              <a:tailEnd type="none" w="med" len="med"/>
            </a:ln>
          </p:spPr>
        </p:cxnSp>
        <p:cxnSp>
          <p:nvCxnSpPr>
            <p:cNvPr id="32779" name="直接连接符 14"/>
            <p:cNvCxnSpPr/>
            <p:nvPr>
              <p:custDataLst>
                <p:tags r:id="rId18"/>
              </p:custDataLst>
            </p:nvPr>
          </p:nvCxnSpPr>
          <p:spPr>
            <a:xfrm flipH="1">
              <a:off x="5155407" y="7828756"/>
              <a:ext cx="0" cy="386556"/>
            </a:xfrm>
            <a:prstGeom prst="line">
              <a:avLst/>
            </a:prstGeom>
            <a:ln w="22225" cap="flat" cmpd="sng">
              <a:solidFill>
                <a:srgbClr val="2653B8"/>
              </a:solidFill>
              <a:prstDash val="solid"/>
              <a:headEnd type="none" w="med" len="med"/>
              <a:tailEnd type="none" w="med" len="med"/>
            </a:ln>
          </p:spPr>
        </p:cxnSp>
        <p:cxnSp>
          <p:nvCxnSpPr>
            <p:cNvPr id="32780" name="直接连接符 18"/>
            <p:cNvCxnSpPr/>
            <p:nvPr>
              <p:custDataLst>
                <p:tags r:id="rId19"/>
              </p:custDataLst>
            </p:nvPr>
          </p:nvCxnSpPr>
          <p:spPr>
            <a:xfrm flipH="1">
              <a:off x="5286376" y="7828756"/>
              <a:ext cx="0" cy="386556"/>
            </a:xfrm>
            <a:prstGeom prst="line">
              <a:avLst/>
            </a:prstGeom>
            <a:ln w="22225" cap="flat" cmpd="sng">
              <a:solidFill>
                <a:srgbClr val="2653B8"/>
              </a:solidFill>
              <a:prstDash val="solid"/>
              <a:headEnd type="none" w="med" len="med"/>
              <a:tailEnd type="none" w="med" len="med"/>
            </a:ln>
          </p:spPr>
        </p:cxnSp>
        <p:sp>
          <p:nvSpPr>
            <p:cNvPr id="32781" name="任意多边形: 形状 19"/>
            <p:cNvSpPr/>
            <p:nvPr>
              <p:custDataLst>
                <p:tags r:id="rId20"/>
              </p:custDataLst>
            </p:nvPr>
          </p:nvSpPr>
          <p:spPr>
            <a:xfrm>
              <a:off x="4395795"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sp>
          <p:nvSpPr>
            <p:cNvPr id="32782" name="任意多边形: 形状 20"/>
            <p:cNvSpPr/>
            <p:nvPr>
              <p:custDataLst>
                <p:tags r:id="rId21"/>
              </p:custDataLst>
            </p:nvPr>
          </p:nvSpPr>
          <p:spPr>
            <a:xfrm>
              <a:off x="4526764"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grpSp>
      <p:grpSp>
        <p:nvGrpSpPr>
          <p:cNvPr id="32783" name="组合 21"/>
          <p:cNvGrpSpPr/>
          <p:nvPr/>
        </p:nvGrpSpPr>
        <p:grpSpPr>
          <a:xfrm>
            <a:off x="7620000" y="536575"/>
            <a:ext cx="633413" cy="568325"/>
            <a:chOff x="4052094" y="7246145"/>
            <a:chExt cx="1625600" cy="1458911"/>
          </a:xfrm>
        </p:grpSpPr>
        <p:sp>
          <p:nvSpPr>
            <p:cNvPr id="32784" name="矩形 22"/>
            <p:cNvSpPr/>
            <p:nvPr>
              <p:custDataLst>
                <p:tags r:id="rId8"/>
              </p:custDataLst>
            </p:nvPr>
          </p:nvSpPr>
          <p:spPr>
            <a:xfrm>
              <a:off x="4052094" y="7828756"/>
              <a:ext cx="1625600" cy="876300"/>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32785" name="矩形 23"/>
            <p:cNvSpPr/>
            <p:nvPr>
              <p:custDataLst>
                <p:tags r:id="rId9"/>
              </p:custDataLst>
            </p:nvPr>
          </p:nvSpPr>
          <p:spPr>
            <a:xfrm>
              <a:off x="4052094" y="7828756"/>
              <a:ext cx="1625600" cy="386556"/>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cxnSp>
          <p:nvCxnSpPr>
            <p:cNvPr id="32786" name="直接连接符 24"/>
            <p:cNvCxnSpPr/>
            <p:nvPr>
              <p:custDataLst>
                <p:tags r:id="rId10"/>
              </p:custDataLst>
            </p:nvPr>
          </p:nvCxnSpPr>
          <p:spPr>
            <a:xfrm flipH="1">
              <a:off x="4395788" y="7828756"/>
              <a:ext cx="0" cy="386556"/>
            </a:xfrm>
            <a:prstGeom prst="line">
              <a:avLst/>
            </a:prstGeom>
            <a:ln w="22225" cap="flat" cmpd="sng">
              <a:solidFill>
                <a:srgbClr val="2653B8"/>
              </a:solidFill>
              <a:prstDash val="solid"/>
              <a:headEnd type="none" w="med" len="med"/>
              <a:tailEnd type="none" w="med" len="med"/>
            </a:ln>
          </p:spPr>
        </p:cxnSp>
        <p:cxnSp>
          <p:nvCxnSpPr>
            <p:cNvPr id="32787" name="直接连接符 25"/>
            <p:cNvCxnSpPr/>
            <p:nvPr>
              <p:custDataLst>
                <p:tags r:id="rId11"/>
              </p:custDataLst>
            </p:nvPr>
          </p:nvCxnSpPr>
          <p:spPr>
            <a:xfrm flipH="1">
              <a:off x="5155407" y="7828756"/>
              <a:ext cx="0" cy="386556"/>
            </a:xfrm>
            <a:prstGeom prst="line">
              <a:avLst/>
            </a:prstGeom>
            <a:ln w="22225" cap="flat" cmpd="sng">
              <a:solidFill>
                <a:srgbClr val="2653B8"/>
              </a:solidFill>
              <a:prstDash val="solid"/>
              <a:headEnd type="none" w="med" len="med"/>
              <a:tailEnd type="none" w="med" len="med"/>
            </a:ln>
          </p:spPr>
        </p:cxnSp>
        <p:cxnSp>
          <p:nvCxnSpPr>
            <p:cNvPr id="32788" name="直接连接符 26"/>
            <p:cNvCxnSpPr/>
            <p:nvPr>
              <p:custDataLst>
                <p:tags r:id="rId12"/>
              </p:custDataLst>
            </p:nvPr>
          </p:nvCxnSpPr>
          <p:spPr>
            <a:xfrm flipH="1">
              <a:off x="5286376" y="7828756"/>
              <a:ext cx="0" cy="386556"/>
            </a:xfrm>
            <a:prstGeom prst="line">
              <a:avLst/>
            </a:prstGeom>
            <a:ln w="22225" cap="flat" cmpd="sng">
              <a:solidFill>
                <a:srgbClr val="2653B8"/>
              </a:solidFill>
              <a:prstDash val="solid"/>
              <a:headEnd type="none" w="med" len="med"/>
              <a:tailEnd type="none" w="med" len="med"/>
            </a:ln>
          </p:spPr>
        </p:cxnSp>
        <p:sp>
          <p:nvSpPr>
            <p:cNvPr id="32789" name="任意多边形: 形状 27"/>
            <p:cNvSpPr/>
            <p:nvPr>
              <p:custDataLst>
                <p:tags r:id="rId13"/>
              </p:custDataLst>
            </p:nvPr>
          </p:nvSpPr>
          <p:spPr>
            <a:xfrm>
              <a:off x="4395795"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sp>
          <p:nvSpPr>
            <p:cNvPr id="32790" name="任意多边形: 形状 28"/>
            <p:cNvSpPr/>
            <p:nvPr>
              <p:custDataLst>
                <p:tags r:id="rId14"/>
              </p:custDataLst>
            </p:nvPr>
          </p:nvSpPr>
          <p:spPr>
            <a:xfrm>
              <a:off x="4526764"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grpSp>
      <p:cxnSp>
        <p:nvCxnSpPr>
          <p:cNvPr id="32791" name="直接连接符 29"/>
          <p:cNvCxnSpPr/>
          <p:nvPr>
            <p:custDataLst>
              <p:tags r:id="rId2"/>
            </p:custDataLst>
          </p:nvPr>
        </p:nvCxnSpPr>
        <p:spPr>
          <a:xfrm flipH="1" flipV="1">
            <a:off x="4186238" y="0"/>
            <a:ext cx="0" cy="536575"/>
          </a:xfrm>
          <a:prstGeom prst="line">
            <a:avLst/>
          </a:prstGeom>
          <a:ln w="19050" cap="flat" cmpd="sng">
            <a:solidFill>
              <a:srgbClr val="2653B8"/>
            </a:solidFill>
            <a:prstDash val="solid"/>
            <a:headEnd type="none" w="med" len="med"/>
            <a:tailEnd type="none" w="med" len="med"/>
          </a:ln>
        </p:spPr>
      </p:cxnSp>
      <p:cxnSp>
        <p:nvCxnSpPr>
          <p:cNvPr id="32792" name="直接连接符 30"/>
          <p:cNvCxnSpPr/>
          <p:nvPr>
            <p:custDataLst>
              <p:tags r:id="rId3"/>
            </p:custDataLst>
          </p:nvPr>
        </p:nvCxnSpPr>
        <p:spPr>
          <a:xfrm flipH="1" flipV="1">
            <a:off x="7935913" y="0"/>
            <a:ext cx="0" cy="536575"/>
          </a:xfrm>
          <a:prstGeom prst="line">
            <a:avLst/>
          </a:prstGeom>
          <a:ln w="19050" cap="flat" cmpd="sng">
            <a:solidFill>
              <a:srgbClr val="2653B8"/>
            </a:solidFill>
            <a:prstDash val="solid"/>
            <a:headEnd type="none" w="med" len="med"/>
            <a:tailEnd type="none" w="med" len="med"/>
          </a:ln>
        </p:spPr>
      </p:cxnSp>
      <p:cxnSp>
        <p:nvCxnSpPr>
          <p:cNvPr id="32793" name="直接连接符 31"/>
          <p:cNvCxnSpPr/>
          <p:nvPr>
            <p:custDataLst>
              <p:tags r:id="rId4"/>
            </p:custDataLst>
          </p:nvPr>
        </p:nvCxnSpPr>
        <p:spPr>
          <a:xfrm>
            <a:off x="4587875" y="2916238"/>
            <a:ext cx="3232150" cy="0"/>
          </a:xfrm>
          <a:prstGeom prst="line">
            <a:avLst/>
          </a:prstGeom>
          <a:ln w="25400" cap="flat" cmpd="sng">
            <a:solidFill>
              <a:srgbClr val="EB7463"/>
            </a:solidFill>
            <a:prstDash val="solid"/>
            <a:headEnd type="none" w="med" len="med"/>
            <a:tailEnd type="none" w="med" len="med"/>
          </a:ln>
        </p:spPr>
      </p:cxnSp>
      <p:sp>
        <p:nvSpPr>
          <p:cNvPr id="2" name="标题 1"/>
          <p:cNvSpPr>
            <a:spLocks noGrp="1"/>
          </p:cNvSpPr>
          <p:nvPr>
            <p:ph type="ctrTitle" hasCustomPrompt="1"/>
          </p:nvPr>
        </p:nvSpPr>
        <p:spPr>
          <a:xfrm>
            <a:off x="2161044" y="1708400"/>
            <a:ext cx="7869910" cy="1101394"/>
          </a:xfrm>
        </p:spPr>
        <p:txBody>
          <a:bodyPr lIns="90000" tIns="46800" rIns="90000" bIns="46800" anchor="b" anchorCtr="0">
            <a:normAutofit/>
          </a:bodyPr>
          <a:lstStyle>
            <a:lvl1pPr algn="ctr">
              <a:defRPr sz="5400" spc="600" baseline="0">
                <a:solidFill>
                  <a:schemeClr val="accent1"/>
                </a:solidFill>
                <a:ea typeface="汉仪乐喵体W" pitchFamily="18" charset="-122"/>
              </a:defRPr>
            </a:lvl1pPr>
          </a:lstStyle>
          <a:p>
            <a:pPr fontAlgn="auto"/>
            <a:r>
              <a:rPr kumimoji="0" lang="zh-CN" altLang="en-US" sz="5400" b="1" i="0" u="none" strike="noStrike" kern="1200" cap="none" spc="600" normalizeH="0" baseline="0" noProof="1">
                <a:uLnTx/>
                <a:uFillTx/>
              </a:rPr>
              <a:t>单击此处编辑标题</a:t>
            </a:r>
          </a:p>
        </p:txBody>
      </p:sp>
      <p:sp>
        <p:nvSpPr>
          <p:cNvPr id="3" name="副标题 2"/>
          <p:cNvSpPr>
            <a:spLocks noGrp="1"/>
          </p:cNvSpPr>
          <p:nvPr>
            <p:ph type="subTitle" idx="1" hasCustomPrompt="1"/>
          </p:nvPr>
        </p:nvSpPr>
        <p:spPr>
          <a:xfrm>
            <a:off x="2161044" y="3001549"/>
            <a:ext cx="7869911" cy="490008"/>
          </a:xfrm>
        </p:spPr>
        <p:txBody>
          <a:bodyPr lIns="90000" tIns="46800" rIns="90000" bIns="46800">
            <a:normAutofit/>
          </a:bodyPr>
          <a:lstStyle>
            <a:lvl1pPr marL="0" indent="0" algn="ctr" eaLnBrk="1" fontAlgn="auto" latinLnBrk="0" hangingPunct="1">
              <a:lnSpc>
                <a:spcPct val="100000"/>
              </a:lnSpc>
              <a:buNone/>
              <a:defRPr sz="2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kumimoji="0" lang="zh-CN" altLang="en-US" sz="2200" b="0" i="0" u="none" strike="noStrike" kern="1200" cap="none" spc="200" normalizeH="0" baseline="0" noProof="1">
                <a:uLnTx/>
                <a:uFillTx/>
              </a:rPr>
              <a:t>单击此处编辑副标题</a:t>
            </a:r>
          </a:p>
        </p:txBody>
      </p:sp>
      <p:sp>
        <p:nvSpPr>
          <p:cNvPr id="33" name="文本占位符 4"/>
          <p:cNvSpPr>
            <a:spLocks noGrp="1"/>
          </p:cNvSpPr>
          <p:nvPr>
            <p:ph type="body" sz="quarter" idx="14" hasCustomPrompt="1"/>
          </p:nvPr>
        </p:nvSpPr>
        <p:spPr>
          <a:xfrm>
            <a:off x="6299518" y="3617784"/>
            <a:ext cx="1617662" cy="455427"/>
          </a:xfrm>
        </p:spPr>
        <p:txBody>
          <a:bodyPr anchor="ctr"/>
          <a:lstStyle>
            <a:lvl1pPr marL="0" indent="0" algn="r">
              <a:buNone/>
              <a:defRPr/>
            </a:lvl1pPr>
          </a:lstStyle>
          <a:p>
            <a:pPr lvl="0" fontAlgn="auto"/>
            <a:r>
              <a:rPr kumimoji="0" lang="zh-CN" altLang="en-US" sz="1600" b="0" i="0" u="none" strike="noStrike" kern="1200" cap="none" spc="150" normalizeH="0" baseline="0" noProof="1">
                <a:uLnTx/>
                <a:uFillTx/>
              </a:rPr>
              <a:t>单击编辑文本</a:t>
            </a:r>
          </a:p>
        </p:txBody>
      </p:sp>
      <p:sp>
        <p:nvSpPr>
          <p:cNvPr id="35" name="文本占位符 34"/>
          <p:cNvSpPr>
            <a:spLocks noGrp="1"/>
          </p:cNvSpPr>
          <p:nvPr>
            <p:ph type="body" sz="quarter" idx="15" hasCustomPrompt="1"/>
          </p:nvPr>
        </p:nvSpPr>
        <p:spPr>
          <a:xfrm>
            <a:off x="4262438" y="3615656"/>
            <a:ext cx="1617662" cy="455612"/>
          </a:xfrm>
        </p:spPr>
        <p:txBody>
          <a:bodyPr lIns="100800" tIns="0" rIns="82800" bIns="0" anchor="ctr"/>
          <a:lstStyle>
            <a:lvl1pPr marL="0" indent="0" algn="l">
              <a:buNone/>
              <a:defRPr baseline="0"/>
            </a:lvl1pPr>
          </a:lstStyle>
          <a:p>
            <a:pPr lvl="0" fontAlgn="auto"/>
            <a:r>
              <a:rPr kumimoji="0" lang="zh-CN" altLang="en-US" sz="1600" b="0" i="0" u="none" strike="noStrike" kern="1200" cap="none" spc="150" normalizeH="0" baseline="0" noProof="1">
                <a:uLnTx/>
                <a:uFillTx/>
              </a:rPr>
              <a:t>单击编辑文本</a:t>
            </a:r>
          </a:p>
        </p:txBody>
      </p:sp>
      <p:sp>
        <p:nvSpPr>
          <p:cNvPr id="32794" name="页脚占位符 16"/>
          <p:cNvSpPr>
            <a:spLocks noGrp="1"/>
          </p:cNvSpPr>
          <p:nvPr>
            <p:ph type="ftr" sz="quarter" idx="3"/>
            <p:custDataLst>
              <p:tags r:id="rId5"/>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32797" name="灯片编号占位符 17"/>
          <p:cNvSpPr>
            <a:spLocks noGrp="1"/>
          </p:cNvSpPr>
          <p:nvPr>
            <p:ph type="sldNum" sz="quarter" idx="4"/>
            <p:custDataLst>
              <p:tags r:id="rId6"/>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32798" name="日期占位符 15"/>
          <p:cNvSpPr>
            <a:spLocks noGrp="1"/>
          </p:cNvSpPr>
          <p:nvPr>
            <p:ph type="dt" sz="half" idx="2"/>
            <p:custDataLst>
              <p:tags r:id="rId7"/>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grpSp>
        <p:nvGrpSpPr>
          <p:cNvPr id="33795" name="组合 6"/>
          <p:cNvGrpSpPr/>
          <p:nvPr/>
        </p:nvGrpSpPr>
        <p:grpSpPr>
          <a:xfrm>
            <a:off x="0" y="-7937"/>
            <a:ext cx="12192000" cy="963612"/>
            <a:chOff x="0" y="-7620"/>
            <a:chExt cx="12192000" cy="962660"/>
          </a:xfrm>
        </p:grpSpPr>
        <p:pic>
          <p:nvPicPr>
            <p:cNvPr id="33796" name="图片 9" descr="图层 3"/>
            <p:cNvPicPr>
              <a:picLocks noChangeAspect="1"/>
            </p:cNvPicPr>
            <p:nvPr>
              <p:custDataLst>
                <p:tags r:id="rId4"/>
              </p:custDataLst>
            </p:nvPr>
          </p:nvPicPr>
          <p:blipFill>
            <a:blip r:embed="rId7"/>
            <a:stretch>
              <a:fillRect/>
            </a:stretch>
          </p:blipFill>
          <p:spPr>
            <a:xfrm rot="10800000">
              <a:off x="10440670" y="-7620"/>
              <a:ext cx="1751330" cy="716280"/>
            </a:xfrm>
            <a:prstGeom prst="rect">
              <a:avLst/>
            </a:prstGeom>
            <a:noFill/>
            <a:ln w="9525">
              <a:noFill/>
            </a:ln>
          </p:spPr>
        </p:pic>
        <p:pic>
          <p:nvPicPr>
            <p:cNvPr id="33797" name="图片 10" descr="图层 4"/>
            <p:cNvPicPr>
              <a:picLocks noChangeAspect="1"/>
            </p:cNvPicPr>
            <p:nvPr>
              <p:custDataLst>
                <p:tags r:id="rId5"/>
              </p:custDataLst>
            </p:nvPr>
          </p:nvPicPr>
          <p:blipFill>
            <a:blip r:embed="rId8"/>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p>
          <a:p>
            <a:pPr lvl="1" fontAlgn="auto"/>
            <a:r>
              <a:rPr kumimoji="0" lang="zh-CN" altLang="en-US" sz="1600" b="0" i="0" u="none" strike="noStrike" kern="1200" cap="none" spc="150" normalizeH="0" baseline="0" noProof="1">
                <a:uLnTx/>
                <a:uFillTx/>
                <a:sym typeface="+mn-ea"/>
              </a:rPr>
              <a:t>第二级</a:t>
            </a:r>
          </a:p>
          <a:p>
            <a:pPr lvl="2" fontAlgn="auto"/>
            <a:r>
              <a:rPr kumimoji="0" lang="zh-CN" altLang="en-US" sz="1600" b="0" i="0" u="none" strike="noStrike" kern="1200" cap="none" spc="150" normalizeH="0" baseline="0" noProof="1">
                <a:uLnTx/>
                <a:uFillTx/>
                <a:sym typeface="+mn-ea"/>
              </a:rPr>
              <a:t>第三级</a:t>
            </a:r>
          </a:p>
          <a:p>
            <a:pPr lvl="3" fontAlgn="auto"/>
            <a:r>
              <a:rPr kumimoji="0" lang="zh-CN" altLang="en-US" sz="1600" b="0" i="0" u="none" strike="noStrike" kern="1200" cap="none" spc="150" normalizeH="0" baseline="0" noProof="1">
                <a:uLnTx/>
                <a:uFillTx/>
                <a:sym typeface="+mn-ea"/>
              </a:rPr>
              <a:t>第四级</a:t>
            </a:r>
          </a:p>
          <a:p>
            <a:pPr lvl="4" fontAlgn="auto"/>
            <a:r>
              <a:rPr kumimoji="0" lang="zh-CN" altLang="en-US" sz="1600" b="0" i="0" u="none" strike="noStrike" kern="1200" cap="none" spc="150" normalizeH="0" baseline="0" noProof="1">
                <a:uLnTx/>
                <a:uFillTx/>
                <a:sym typeface="+mn-ea"/>
              </a:rPr>
              <a:t>第五级</a:t>
            </a:r>
          </a:p>
        </p:txBody>
      </p:sp>
      <p:sp>
        <p:nvSpPr>
          <p:cNvPr id="33798" name="页脚占位符 4"/>
          <p:cNvSpPr>
            <a:spLocks noGrp="1"/>
          </p:cNvSpPr>
          <p:nvPr>
            <p:ph type="ftr" sz="quarter" idx="3"/>
            <p:custDataLst>
              <p:tags r:id="rId1"/>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33801" name="灯片编号占位符 5"/>
          <p:cNvSpPr>
            <a:spLocks noGrp="1"/>
          </p:cNvSpPr>
          <p:nvPr>
            <p:ph type="sldNum" sz="quarter" idx="4"/>
            <p:custDataLst>
              <p:tags r:id="rId2"/>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33802" name="日期占位符 3"/>
          <p:cNvSpPr>
            <a:spLocks noGrp="1"/>
          </p:cNvSpPr>
          <p:nvPr>
            <p:ph type="dt" sz="half" idx="2"/>
            <p:custDataLst>
              <p:tags r:id="rId3"/>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节标题">
    <p:spTree>
      <p:nvGrpSpPr>
        <p:cNvPr id="1" name=""/>
        <p:cNvGrpSpPr/>
        <p:nvPr/>
      </p:nvGrpSpPr>
      <p:grpSpPr>
        <a:xfrm>
          <a:off x="0" y="0"/>
          <a:ext cx="0" cy="0"/>
          <a:chOff x="0" y="0"/>
          <a:chExt cx="0" cy="0"/>
        </a:xfrm>
      </p:grpSpPr>
      <p:sp>
        <p:nvSpPr>
          <p:cNvPr id="34819" name="PA-矩形 60"/>
          <p:cNvSpPr/>
          <p:nvPr>
            <p:custDataLst>
              <p:tags r:id="rId1"/>
            </p:custDataLst>
          </p:nvPr>
        </p:nvSpPr>
        <p:spPr>
          <a:xfrm>
            <a:off x="1155700" y="846138"/>
            <a:ext cx="9736138" cy="5067300"/>
          </a:xfrm>
          <a:prstGeom prst="rect">
            <a:avLst/>
          </a:prstGeom>
          <a:solidFill>
            <a:srgbClr val="EB7463"/>
          </a:solidFill>
          <a:ln w="50800" cap="flat" cmpd="sng">
            <a:solidFill>
              <a:srgbClr val="6D78C2"/>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34820" name="PA-矩形 16"/>
          <p:cNvSpPr/>
          <p:nvPr>
            <p:custDataLst>
              <p:tags r:id="rId2"/>
            </p:custDataLst>
          </p:nvPr>
        </p:nvSpPr>
        <p:spPr>
          <a:xfrm>
            <a:off x="1319213" y="1028700"/>
            <a:ext cx="9736137" cy="5067300"/>
          </a:xfrm>
          <a:prstGeom prst="rect">
            <a:avLst/>
          </a:prstGeom>
          <a:solidFill>
            <a:srgbClr val="FFFFFF"/>
          </a:solidFill>
          <a:ln w="50800" cap="flat" cmpd="sng">
            <a:solidFill>
              <a:srgbClr val="6D78C2"/>
            </a:solidFill>
            <a:prstDash val="solid"/>
            <a:miter/>
            <a:headEnd type="none" w="med" len="med"/>
            <a:tailEnd type="none" w="med" len="med"/>
          </a:ln>
          <a:effectLst>
            <a:outerShdw dist="38100" dir="2699999" algn="tl" rotWithShape="0">
              <a:srgbClr val="000000">
                <a:alpha val="39999"/>
              </a:srgbClr>
            </a:outerShdw>
          </a:effectLst>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pic>
        <p:nvPicPr>
          <p:cNvPr id="34821" name="PA-图片 3"/>
          <p:cNvPicPr>
            <a:picLocks noChangeAspect="1"/>
          </p:cNvPicPr>
          <p:nvPr>
            <p:custDataLst>
              <p:tags r:id="rId3"/>
            </p:custDataLst>
          </p:nvPr>
        </p:nvPicPr>
        <p:blipFill>
          <a:blip r:embed="rId26"/>
          <a:stretch>
            <a:fillRect/>
          </a:stretch>
        </p:blipFill>
        <p:spPr>
          <a:xfrm>
            <a:off x="0" y="-12700"/>
            <a:ext cx="12192000" cy="6899275"/>
          </a:xfrm>
          <a:prstGeom prst="rect">
            <a:avLst/>
          </a:prstGeom>
          <a:noFill/>
          <a:ln w="9525">
            <a:noFill/>
          </a:ln>
        </p:spPr>
      </p:pic>
      <p:pic>
        <p:nvPicPr>
          <p:cNvPr id="34822" name="PA-组合 9"/>
          <p:cNvPicPr>
            <a:picLocks noGrp="1" noChangeAspect="1"/>
          </p:cNvPicPr>
          <p:nvPr>
            <p:custDataLst>
              <p:tags r:id="rId4"/>
            </p:custDataLst>
          </p:nvPr>
        </p:nvPicPr>
        <p:blipFill>
          <a:blip r:embed="rId27"/>
          <a:stretch>
            <a:fillRect/>
          </a:stretch>
        </p:blipFill>
        <p:spPr>
          <a:xfrm>
            <a:off x="3152775" y="1960563"/>
            <a:ext cx="552450" cy="473075"/>
          </a:xfrm>
          <a:prstGeom prst="rect">
            <a:avLst/>
          </a:prstGeom>
          <a:noFill/>
          <a:ln w="9525">
            <a:noFill/>
          </a:ln>
        </p:spPr>
      </p:pic>
      <p:grpSp>
        <p:nvGrpSpPr>
          <p:cNvPr id="34823" name="PA-组合 24"/>
          <p:cNvGrpSpPr/>
          <p:nvPr/>
        </p:nvGrpSpPr>
        <p:grpSpPr>
          <a:xfrm>
            <a:off x="2525713" y="-12700"/>
            <a:ext cx="925512" cy="1100138"/>
            <a:chOff x="2471687" y="0"/>
            <a:chExt cx="918749" cy="1091504"/>
          </a:xfrm>
        </p:grpSpPr>
        <p:grpSp>
          <p:nvGrpSpPr>
            <p:cNvPr id="34824" name="组合 16"/>
            <p:cNvGrpSpPr/>
            <p:nvPr/>
          </p:nvGrpSpPr>
          <p:grpSpPr>
            <a:xfrm>
              <a:off x="2471687" y="251208"/>
              <a:ext cx="918749" cy="840296"/>
              <a:chOff x="4052089" y="7246140"/>
              <a:chExt cx="1625600" cy="1458925"/>
            </a:xfrm>
          </p:grpSpPr>
          <p:sp>
            <p:nvSpPr>
              <p:cNvPr id="34825" name="PA-矩形 26"/>
              <p:cNvSpPr/>
              <p:nvPr>
                <p:custDataLst>
                  <p:tags r:id="rId18"/>
                </p:custDataLst>
              </p:nvPr>
            </p:nvSpPr>
            <p:spPr>
              <a:xfrm>
                <a:off x="4052089" y="7828764"/>
                <a:ext cx="1625598" cy="876301"/>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34826" name="PA-矩形 27"/>
              <p:cNvSpPr/>
              <p:nvPr>
                <p:custDataLst>
                  <p:tags r:id="rId19"/>
                </p:custDataLst>
              </p:nvPr>
            </p:nvSpPr>
            <p:spPr>
              <a:xfrm>
                <a:off x="4052091" y="7828766"/>
                <a:ext cx="1625598" cy="386557"/>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cxnSp>
            <p:nvCxnSpPr>
              <p:cNvPr id="34827" name="PA-直接连接符 28"/>
              <p:cNvCxnSpPr/>
              <p:nvPr>
                <p:custDataLst>
                  <p:tags r:id="rId20"/>
                </p:custDataLst>
              </p:nvPr>
            </p:nvCxnSpPr>
            <p:spPr>
              <a:xfrm flipH="1">
                <a:off x="4395786" y="7828764"/>
                <a:ext cx="0" cy="386557"/>
              </a:xfrm>
              <a:prstGeom prst="line">
                <a:avLst/>
              </a:prstGeom>
              <a:ln w="22225" cap="flat" cmpd="sng">
                <a:solidFill>
                  <a:srgbClr val="2653B8"/>
                </a:solidFill>
                <a:prstDash val="solid"/>
                <a:headEnd type="none" w="med" len="med"/>
                <a:tailEnd type="none" w="med" len="med"/>
              </a:ln>
            </p:spPr>
          </p:cxnSp>
          <p:cxnSp>
            <p:nvCxnSpPr>
              <p:cNvPr id="34828" name="PA-直接连接符 29"/>
              <p:cNvCxnSpPr/>
              <p:nvPr>
                <p:custDataLst>
                  <p:tags r:id="rId21"/>
                </p:custDataLst>
              </p:nvPr>
            </p:nvCxnSpPr>
            <p:spPr>
              <a:xfrm flipH="1">
                <a:off x="5155404" y="7828759"/>
                <a:ext cx="0" cy="386557"/>
              </a:xfrm>
              <a:prstGeom prst="line">
                <a:avLst/>
              </a:prstGeom>
              <a:ln w="22225" cap="flat" cmpd="sng">
                <a:solidFill>
                  <a:srgbClr val="2653B8"/>
                </a:solidFill>
                <a:prstDash val="solid"/>
                <a:headEnd type="none" w="med" len="med"/>
                <a:tailEnd type="none" w="med" len="med"/>
              </a:ln>
            </p:spPr>
          </p:cxnSp>
          <p:cxnSp>
            <p:nvCxnSpPr>
              <p:cNvPr id="34829" name="PA-直接连接符 30"/>
              <p:cNvCxnSpPr/>
              <p:nvPr>
                <p:custDataLst>
                  <p:tags r:id="rId22"/>
                </p:custDataLst>
              </p:nvPr>
            </p:nvCxnSpPr>
            <p:spPr>
              <a:xfrm flipH="1">
                <a:off x="5286374" y="7828756"/>
                <a:ext cx="0" cy="386557"/>
              </a:xfrm>
              <a:prstGeom prst="line">
                <a:avLst/>
              </a:prstGeom>
              <a:ln w="22225" cap="flat" cmpd="sng">
                <a:solidFill>
                  <a:srgbClr val="2653B8"/>
                </a:solidFill>
                <a:prstDash val="solid"/>
                <a:headEnd type="none" w="med" len="med"/>
                <a:tailEnd type="none" w="med" len="med"/>
              </a:ln>
            </p:spPr>
          </p:cxnSp>
          <p:sp>
            <p:nvSpPr>
              <p:cNvPr id="34830" name="PA-任意多边形: 形状 17"/>
              <p:cNvSpPr/>
              <p:nvPr>
                <p:custDataLst>
                  <p:tags r:id="rId23"/>
                </p:custDataLst>
              </p:nvPr>
            </p:nvSpPr>
            <p:spPr>
              <a:xfrm>
                <a:off x="4395795" y="7246140"/>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sp>
            <p:nvSpPr>
              <p:cNvPr id="34831" name="PA-任意多边形: 形状 20"/>
              <p:cNvSpPr/>
              <p:nvPr>
                <p:custDataLst>
                  <p:tags r:id="rId24"/>
                </p:custDataLst>
              </p:nvPr>
            </p:nvSpPr>
            <p:spPr>
              <a:xfrm>
                <a:off x="4526764"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grpSp>
        <p:cxnSp>
          <p:nvCxnSpPr>
            <p:cNvPr id="34832" name="PA-直接连接符 34"/>
            <p:cNvCxnSpPr/>
            <p:nvPr>
              <p:custDataLst>
                <p:tags r:id="rId17"/>
              </p:custDataLst>
            </p:nvPr>
          </p:nvCxnSpPr>
          <p:spPr>
            <a:xfrm flipH="1" flipV="1">
              <a:off x="2926041" y="0"/>
              <a:ext cx="0" cy="251209"/>
            </a:xfrm>
            <a:prstGeom prst="line">
              <a:avLst/>
            </a:prstGeom>
            <a:ln w="19050" cap="flat" cmpd="sng">
              <a:solidFill>
                <a:srgbClr val="2653B8"/>
              </a:solidFill>
              <a:prstDash val="solid"/>
              <a:headEnd type="none" w="med" len="med"/>
              <a:tailEnd type="none" w="med" len="med"/>
            </a:ln>
          </p:spPr>
        </p:cxnSp>
      </p:grpSp>
      <p:grpSp>
        <p:nvGrpSpPr>
          <p:cNvPr id="34833" name="PA-组合 35"/>
          <p:cNvGrpSpPr/>
          <p:nvPr/>
        </p:nvGrpSpPr>
        <p:grpSpPr>
          <a:xfrm>
            <a:off x="8785225" y="-12700"/>
            <a:ext cx="927100" cy="1100138"/>
            <a:chOff x="2471687" y="0"/>
            <a:chExt cx="918749" cy="1091504"/>
          </a:xfrm>
        </p:grpSpPr>
        <p:grpSp>
          <p:nvGrpSpPr>
            <p:cNvPr id="34834" name="组合 26"/>
            <p:cNvGrpSpPr/>
            <p:nvPr/>
          </p:nvGrpSpPr>
          <p:grpSpPr>
            <a:xfrm>
              <a:off x="2471687" y="251208"/>
              <a:ext cx="918749" cy="840296"/>
              <a:chOff x="4052089" y="7246140"/>
              <a:chExt cx="1625600" cy="1458925"/>
            </a:xfrm>
          </p:grpSpPr>
          <p:sp>
            <p:nvSpPr>
              <p:cNvPr id="34835" name="PA-矩形 37"/>
              <p:cNvSpPr/>
              <p:nvPr>
                <p:custDataLst>
                  <p:tags r:id="rId10"/>
                </p:custDataLst>
              </p:nvPr>
            </p:nvSpPr>
            <p:spPr>
              <a:xfrm>
                <a:off x="4052089" y="7828764"/>
                <a:ext cx="1625598" cy="876301"/>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34836" name="PA-矩形 38"/>
              <p:cNvSpPr/>
              <p:nvPr>
                <p:custDataLst>
                  <p:tags r:id="rId11"/>
                </p:custDataLst>
              </p:nvPr>
            </p:nvSpPr>
            <p:spPr>
              <a:xfrm>
                <a:off x="4052091" y="7828766"/>
                <a:ext cx="1625598" cy="386557"/>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cxnSp>
            <p:nvCxnSpPr>
              <p:cNvPr id="34837" name="PA-直接连接符 39"/>
              <p:cNvCxnSpPr/>
              <p:nvPr>
                <p:custDataLst>
                  <p:tags r:id="rId12"/>
                </p:custDataLst>
              </p:nvPr>
            </p:nvCxnSpPr>
            <p:spPr>
              <a:xfrm flipH="1">
                <a:off x="4395786" y="7828764"/>
                <a:ext cx="0" cy="386557"/>
              </a:xfrm>
              <a:prstGeom prst="line">
                <a:avLst/>
              </a:prstGeom>
              <a:ln w="22225" cap="flat" cmpd="sng">
                <a:solidFill>
                  <a:srgbClr val="2653B8"/>
                </a:solidFill>
                <a:prstDash val="solid"/>
                <a:headEnd type="none" w="med" len="med"/>
                <a:tailEnd type="none" w="med" len="med"/>
              </a:ln>
            </p:spPr>
          </p:cxnSp>
          <p:cxnSp>
            <p:nvCxnSpPr>
              <p:cNvPr id="34838" name="PA-直接连接符 50"/>
              <p:cNvCxnSpPr/>
              <p:nvPr>
                <p:custDataLst>
                  <p:tags r:id="rId13"/>
                </p:custDataLst>
              </p:nvPr>
            </p:nvCxnSpPr>
            <p:spPr>
              <a:xfrm flipH="1">
                <a:off x="5155404" y="7828759"/>
                <a:ext cx="0" cy="386557"/>
              </a:xfrm>
              <a:prstGeom prst="line">
                <a:avLst/>
              </a:prstGeom>
              <a:ln w="22225" cap="flat" cmpd="sng">
                <a:solidFill>
                  <a:srgbClr val="2653B8"/>
                </a:solidFill>
                <a:prstDash val="solid"/>
                <a:headEnd type="none" w="med" len="med"/>
                <a:tailEnd type="none" w="med" len="med"/>
              </a:ln>
            </p:spPr>
          </p:cxnSp>
          <p:cxnSp>
            <p:nvCxnSpPr>
              <p:cNvPr id="34839" name="PA-直接连接符 51"/>
              <p:cNvCxnSpPr/>
              <p:nvPr>
                <p:custDataLst>
                  <p:tags r:id="rId14"/>
                </p:custDataLst>
              </p:nvPr>
            </p:nvCxnSpPr>
            <p:spPr>
              <a:xfrm flipH="1">
                <a:off x="5286374" y="7828756"/>
                <a:ext cx="0" cy="386557"/>
              </a:xfrm>
              <a:prstGeom prst="line">
                <a:avLst/>
              </a:prstGeom>
              <a:ln w="22225" cap="flat" cmpd="sng">
                <a:solidFill>
                  <a:srgbClr val="2653B8"/>
                </a:solidFill>
                <a:prstDash val="solid"/>
                <a:headEnd type="none" w="med" len="med"/>
                <a:tailEnd type="none" w="med" len="med"/>
              </a:ln>
            </p:spPr>
          </p:cxnSp>
          <p:sp>
            <p:nvSpPr>
              <p:cNvPr id="34840" name="PA-任意多边形: 形状 48"/>
              <p:cNvSpPr/>
              <p:nvPr>
                <p:custDataLst>
                  <p:tags r:id="rId15"/>
                </p:custDataLst>
              </p:nvPr>
            </p:nvSpPr>
            <p:spPr>
              <a:xfrm>
                <a:off x="4395795" y="7246140"/>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sp>
            <p:nvSpPr>
              <p:cNvPr id="34841" name="PA-任意多边形: 形状 49"/>
              <p:cNvSpPr/>
              <p:nvPr>
                <p:custDataLst>
                  <p:tags r:id="rId16"/>
                </p:custDataLst>
              </p:nvPr>
            </p:nvSpPr>
            <p:spPr>
              <a:xfrm>
                <a:off x="4526764"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grpSp>
        <p:cxnSp>
          <p:nvCxnSpPr>
            <p:cNvPr id="34842" name="PA-直接连接符 54"/>
            <p:cNvCxnSpPr/>
            <p:nvPr>
              <p:custDataLst>
                <p:tags r:id="rId9"/>
              </p:custDataLst>
            </p:nvPr>
          </p:nvCxnSpPr>
          <p:spPr>
            <a:xfrm flipH="1" flipV="1">
              <a:off x="2926041" y="0"/>
              <a:ext cx="0" cy="251209"/>
            </a:xfrm>
            <a:prstGeom prst="line">
              <a:avLst/>
            </a:prstGeom>
            <a:ln w="19050" cap="flat" cmpd="sng">
              <a:solidFill>
                <a:srgbClr val="2653B8"/>
              </a:solidFill>
              <a:prstDash val="solid"/>
              <a:headEnd type="none" w="med" len="med"/>
              <a:tailEnd type="none" w="med" len="med"/>
            </a:ln>
          </p:spPr>
        </p:cxnSp>
      </p:grpSp>
      <p:pic>
        <p:nvPicPr>
          <p:cNvPr id="34843" name="PA-组合 19"/>
          <p:cNvPicPr>
            <a:picLocks noGrp="1" noChangeAspect="1"/>
          </p:cNvPicPr>
          <p:nvPr>
            <p:custDataLst>
              <p:tags r:id="rId5"/>
            </p:custDataLst>
          </p:nvPr>
        </p:nvPicPr>
        <p:blipFill>
          <a:blip r:embed="rId28"/>
          <a:stretch>
            <a:fillRect/>
          </a:stretch>
        </p:blipFill>
        <p:spPr>
          <a:xfrm>
            <a:off x="8670925" y="1960563"/>
            <a:ext cx="552450" cy="473075"/>
          </a:xfrm>
          <a:prstGeom prst="rect">
            <a:avLst/>
          </a:prstGeom>
          <a:noFill/>
          <a:ln w="9525">
            <a:noFill/>
          </a:ln>
        </p:spPr>
      </p:pic>
      <p:sp>
        <p:nvSpPr>
          <p:cNvPr id="2" name="标题 1"/>
          <p:cNvSpPr>
            <a:spLocks noGrp="1"/>
          </p:cNvSpPr>
          <p:nvPr>
            <p:ph type="title" hasCustomPrompt="1"/>
          </p:nvPr>
        </p:nvSpPr>
        <p:spPr>
          <a:xfrm>
            <a:off x="2669124" y="3518552"/>
            <a:ext cx="6853750" cy="1217647"/>
          </a:xfrm>
        </p:spPr>
        <p:txBody>
          <a:bodyPr lIns="90000" tIns="46800" rIns="90000" bIns="46800" anchor="ctr" anchorCtr="0">
            <a:normAutofit/>
          </a:bodyPr>
          <a:lstStyle>
            <a:lvl1pPr algn="ctr">
              <a:defRPr sz="5400" u="none" strike="noStrike" kern="1200" cap="none" spc="300" normalizeH="0" baseline="0">
                <a:solidFill>
                  <a:schemeClr val="accent1"/>
                </a:solidFill>
                <a:uFillTx/>
                <a:latin typeface="Arial" panose="020B0604020202020204" pitchFamily="34" charset="0"/>
                <a:ea typeface="汉仪乐喵体W" pitchFamily="18" charset="-122"/>
              </a:defRPr>
            </a:lvl1pPr>
          </a:lstStyle>
          <a:p>
            <a:pPr fontAlgn="auto"/>
            <a:r>
              <a:rPr kumimoji="0" lang="zh-CN" altLang="en-US" sz="5400" b="1" i="0" u="none" strike="noStrike" kern="1200" cap="none" spc="300" normalizeH="0" baseline="0" noProof="1">
                <a:uLnTx/>
                <a:uFillTx/>
              </a:rPr>
              <a:t>单击此处编辑标题</a:t>
            </a:r>
          </a:p>
        </p:txBody>
      </p:sp>
      <p:sp>
        <p:nvSpPr>
          <p:cNvPr id="34844" name="页脚占位符 4"/>
          <p:cNvSpPr>
            <a:spLocks noGrp="1"/>
          </p:cNvSpPr>
          <p:nvPr>
            <p:ph type="ftr" sz="quarter" idx="3"/>
            <p:custDataLst>
              <p:tags r:id="rId6"/>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34847" name="灯片编号占位符 5"/>
          <p:cNvSpPr>
            <a:spLocks noGrp="1"/>
          </p:cNvSpPr>
          <p:nvPr>
            <p:ph type="sldNum" sz="quarter" idx="4"/>
            <p:custDataLst>
              <p:tags r:id="rId7"/>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34848" name="日期占位符 3"/>
          <p:cNvSpPr>
            <a:spLocks noGrp="1"/>
          </p:cNvSpPr>
          <p:nvPr>
            <p:ph type="dt" sz="half" idx="2"/>
            <p:custDataLst>
              <p:tags r:id="rId8"/>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cSld name="两栏内容">
    <p:spTree>
      <p:nvGrpSpPr>
        <p:cNvPr id="1" name=""/>
        <p:cNvGrpSpPr/>
        <p:nvPr/>
      </p:nvGrpSpPr>
      <p:grpSpPr>
        <a:xfrm>
          <a:off x="0" y="0"/>
          <a:ext cx="0" cy="0"/>
          <a:chOff x="0" y="0"/>
          <a:chExt cx="0" cy="0"/>
        </a:xfrm>
      </p:grpSpPr>
      <p:grpSp>
        <p:nvGrpSpPr>
          <p:cNvPr id="35843" name="组合 7"/>
          <p:cNvGrpSpPr/>
          <p:nvPr/>
        </p:nvGrpSpPr>
        <p:grpSpPr>
          <a:xfrm>
            <a:off x="0" y="-7937"/>
            <a:ext cx="12192000" cy="963612"/>
            <a:chOff x="0" y="-7620"/>
            <a:chExt cx="12192000" cy="962660"/>
          </a:xfrm>
        </p:grpSpPr>
        <p:pic>
          <p:nvPicPr>
            <p:cNvPr id="35844" name="图片 9" descr="图层 3"/>
            <p:cNvPicPr>
              <a:picLocks noChangeAspect="1"/>
            </p:cNvPicPr>
            <p:nvPr>
              <p:custDataLst>
                <p:tags r:id="rId4"/>
              </p:custDataLst>
            </p:nvPr>
          </p:nvPicPr>
          <p:blipFill>
            <a:blip r:embed="rId7"/>
            <a:stretch>
              <a:fillRect/>
            </a:stretch>
          </p:blipFill>
          <p:spPr>
            <a:xfrm rot="10800000">
              <a:off x="10440670" y="-7620"/>
              <a:ext cx="1751330" cy="716280"/>
            </a:xfrm>
            <a:prstGeom prst="rect">
              <a:avLst/>
            </a:prstGeom>
            <a:noFill/>
            <a:ln w="9525">
              <a:noFill/>
            </a:ln>
          </p:spPr>
        </p:pic>
        <p:pic>
          <p:nvPicPr>
            <p:cNvPr id="35845" name="图片 10" descr="图层 4"/>
            <p:cNvPicPr>
              <a:picLocks noChangeAspect="1"/>
            </p:cNvPicPr>
            <p:nvPr>
              <p:custDataLst>
                <p:tags r:id="rId5"/>
              </p:custDataLst>
            </p:nvPr>
          </p:nvPicPr>
          <p:blipFill>
            <a:blip r:embed="rId8"/>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p>
          <a:p>
            <a:pPr lvl="1" fontAlgn="auto"/>
            <a:r>
              <a:rPr kumimoji="0" lang="zh-CN" altLang="en-US" sz="1600" b="0" i="0" u="none" strike="noStrike" kern="1200" cap="none" spc="150" normalizeH="0" baseline="0" noProof="1">
                <a:uLnTx/>
                <a:uFillTx/>
                <a:sym typeface="+mn-ea"/>
              </a:rPr>
              <a:t>第二级</a:t>
            </a:r>
          </a:p>
          <a:p>
            <a:pPr lvl="2" fontAlgn="auto"/>
            <a:r>
              <a:rPr kumimoji="0" lang="zh-CN" altLang="en-US" sz="1600" b="0" i="0" u="none" strike="noStrike" kern="1200" cap="none" spc="150" normalizeH="0" baseline="0" noProof="1">
                <a:uLnTx/>
                <a:uFillTx/>
                <a:sym typeface="+mn-ea"/>
              </a:rPr>
              <a:t>第三级</a:t>
            </a:r>
          </a:p>
          <a:p>
            <a:pPr lvl="3" fontAlgn="auto"/>
            <a:r>
              <a:rPr kumimoji="0" lang="zh-CN" altLang="en-US" sz="1600" b="0" i="0" u="none" strike="noStrike" kern="1200" cap="none" spc="150" normalizeH="0" baseline="0" noProof="1">
                <a:uLnTx/>
                <a:uFillTx/>
                <a:sym typeface="+mn-ea"/>
              </a:rPr>
              <a:t>第四级</a:t>
            </a:r>
          </a:p>
          <a:p>
            <a:pPr lvl="4" fontAlgn="auto"/>
            <a:r>
              <a:rPr kumimoji="0" lang="zh-CN" altLang="en-US" sz="1600" b="0" i="0" u="none" strike="noStrike" kern="1200" cap="none" spc="150" normalizeH="0" baseline="0" noProof="1">
                <a:uLnTx/>
                <a:uFillTx/>
                <a:sym typeface="+mn-ea"/>
              </a:rPr>
              <a:t>第五级</a:t>
            </a:r>
          </a:p>
        </p:txBody>
      </p:sp>
      <p:sp>
        <p:nvSpPr>
          <p:cNvPr id="4" name="内容占位符 3"/>
          <p:cNvSpPr>
            <a:spLocks noGrp="1"/>
          </p:cNvSpPr>
          <p:nvPr>
            <p:ph sz="half" idx="2"/>
          </p:nvPr>
        </p:nvSpPr>
        <p:spPr>
          <a:xfrm>
            <a:off x="6238877" y="952508"/>
            <a:ext cx="5283242" cy="5388907"/>
          </a:xfrm>
        </p:spPr>
        <p:txBody>
          <a:bodyPr>
            <a:noAutofit/>
          </a:bodyPr>
          <a:lstStyle>
            <a:lvl1pPr>
              <a:defRPr sz="1600">
                <a:latin typeface="微软雅黑" panose="020B0503020204020204" charset="-122"/>
                <a:ea typeface="微软雅黑"/>
              </a:defRPr>
            </a:lvl1pPr>
            <a:lvl2pPr>
              <a:defRPr sz="1600">
                <a:latin typeface="微软雅黑" panose="020B0503020204020204" charset="-122"/>
                <a:ea typeface="微软雅黑"/>
              </a:defRPr>
            </a:lvl2pPr>
            <a:lvl3pPr>
              <a:defRPr sz="1600">
                <a:latin typeface="微软雅黑" panose="020B0503020204020204" charset="-122"/>
                <a:ea typeface="微软雅黑"/>
              </a:defRPr>
            </a:lvl3pPr>
            <a:lvl4pPr>
              <a:defRPr sz="1600">
                <a:latin typeface="微软雅黑" panose="020B0503020204020204" charset="-122"/>
                <a:ea typeface="微软雅黑"/>
              </a:defRPr>
            </a:lvl4pPr>
            <a:lvl5pPr>
              <a:defRPr sz="1600">
                <a:latin typeface="微软雅黑" panose="020B0503020204020204" charset="-122"/>
                <a:ea typeface="微软雅黑"/>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35846" name="页脚占位符 5"/>
          <p:cNvSpPr>
            <a:spLocks noGrp="1"/>
          </p:cNvSpPr>
          <p:nvPr>
            <p:ph type="ftr" sz="quarter" idx="3"/>
            <p:custDataLst>
              <p:tags r:id="rId1"/>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35849" name="灯片编号占位符 6"/>
          <p:cNvSpPr>
            <a:spLocks noGrp="1"/>
          </p:cNvSpPr>
          <p:nvPr>
            <p:ph type="sldNum" sz="quarter" idx="4"/>
            <p:custDataLst>
              <p:tags r:id="rId2"/>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35850" name="日期占位符 4"/>
          <p:cNvSpPr>
            <a:spLocks noGrp="1"/>
          </p:cNvSpPr>
          <p:nvPr>
            <p:ph type="dt" sz="half" idx="12"/>
            <p:custDataLst>
              <p:tags r:id="rId3"/>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cSld name="比较">
    <p:spTree>
      <p:nvGrpSpPr>
        <p:cNvPr id="1" name=""/>
        <p:cNvGrpSpPr/>
        <p:nvPr/>
      </p:nvGrpSpPr>
      <p:grpSpPr>
        <a:xfrm>
          <a:off x="0" y="0"/>
          <a:ext cx="0" cy="0"/>
          <a:chOff x="0" y="0"/>
          <a:chExt cx="0" cy="0"/>
        </a:xfrm>
      </p:grpSpPr>
      <p:grpSp>
        <p:nvGrpSpPr>
          <p:cNvPr id="36867" name="组合 9"/>
          <p:cNvGrpSpPr/>
          <p:nvPr/>
        </p:nvGrpSpPr>
        <p:grpSpPr>
          <a:xfrm>
            <a:off x="0" y="-7937"/>
            <a:ext cx="12192000" cy="963612"/>
            <a:chOff x="0" y="-7620"/>
            <a:chExt cx="12192000" cy="962660"/>
          </a:xfrm>
        </p:grpSpPr>
        <p:pic>
          <p:nvPicPr>
            <p:cNvPr id="36868" name="图片 10" descr="图层 3"/>
            <p:cNvPicPr>
              <a:picLocks noChangeAspect="1"/>
            </p:cNvPicPr>
            <p:nvPr>
              <p:custDataLst>
                <p:tags r:id="rId4"/>
              </p:custDataLst>
            </p:nvPr>
          </p:nvPicPr>
          <p:blipFill>
            <a:blip r:embed="rId7"/>
            <a:stretch>
              <a:fillRect/>
            </a:stretch>
          </p:blipFill>
          <p:spPr>
            <a:xfrm rot="10800000">
              <a:off x="10440670" y="-7620"/>
              <a:ext cx="1751330" cy="716280"/>
            </a:xfrm>
            <a:prstGeom prst="rect">
              <a:avLst/>
            </a:prstGeom>
            <a:noFill/>
            <a:ln w="9525">
              <a:noFill/>
            </a:ln>
          </p:spPr>
        </p:pic>
        <p:pic>
          <p:nvPicPr>
            <p:cNvPr id="36869" name="图片 11" descr="图层 4"/>
            <p:cNvPicPr>
              <a:picLocks noChangeAspect="1"/>
            </p:cNvPicPr>
            <p:nvPr>
              <p:custDataLst>
                <p:tags r:id="rId5"/>
              </p:custDataLst>
            </p:nvPr>
          </p:nvPicPr>
          <p:blipFill>
            <a:blip r:embed="rId8"/>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charset="-122"/>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kumimoji="0" lang="zh-CN" altLang="en-US" sz="2000" b="0" i="0" u="none" strike="noStrike" kern="1200" cap="none" spc="200" normalizeH="0" baseline="0" noProof="1">
                <a:uLnTx/>
                <a:uFillTx/>
              </a:rPr>
              <a:t>单击此处编辑文本</a:t>
            </a:r>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p>
          <a:p>
            <a:pPr lvl="1" fontAlgn="auto"/>
            <a:r>
              <a:rPr kumimoji="0" lang="zh-CN" altLang="en-US" sz="1600" b="0" i="0" u="none" strike="noStrike" kern="1200" cap="none" spc="150" normalizeH="0" baseline="0" noProof="1">
                <a:uLnTx/>
                <a:uFillTx/>
                <a:sym typeface="+mn-ea"/>
              </a:rPr>
              <a:t>第二级</a:t>
            </a:r>
          </a:p>
          <a:p>
            <a:pPr lvl="2" fontAlgn="auto"/>
            <a:r>
              <a:rPr kumimoji="0" lang="zh-CN" altLang="en-US" sz="1600" b="0" i="0" u="none" strike="noStrike" kern="1200" cap="none" spc="150" normalizeH="0" baseline="0" noProof="1">
                <a:uLnTx/>
                <a:uFillTx/>
                <a:sym typeface="+mn-ea"/>
              </a:rPr>
              <a:t>第三级</a:t>
            </a:r>
          </a:p>
          <a:p>
            <a:pPr lvl="3" fontAlgn="auto"/>
            <a:r>
              <a:rPr kumimoji="0" lang="zh-CN" altLang="en-US" sz="1600" b="0" i="0" u="none" strike="noStrike" kern="1200" cap="none" spc="150" normalizeH="0" baseline="0" noProof="1">
                <a:uLnTx/>
                <a:uFillTx/>
                <a:sym typeface="+mn-ea"/>
              </a:rPr>
              <a:t>第四级</a:t>
            </a:r>
          </a:p>
          <a:p>
            <a:pPr lvl="4" fontAlgn="auto"/>
            <a:r>
              <a:rPr kumimoji="0" lang="zh-CN" altLang="en-US" sz="1600" b="0" i="0" u="none" strike="noStrike" kern="1200" cap="none" spc="150" normalizeH="0" baseline="0" noProof="1">
                <a:uLnTx/>
                <a:uFillTx/>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charset="-122"/>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kumimoji="0" lang="zh-CN" altLang="en-US" sz="2000" b="0" i="0" u="none" strike="noStrike" kern="1200" cap="none" spc="200" normalizeH="0" baseline="0" noProof="1">
                <a:uLnTx/>
                <a:uFillTx/>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p>
          <a:p>
            <a:pPr lvl="1" fontAlgn="auto"/>
            <a:r>
              <a:rPr kumimoji="0" lang="zh-CN" altLang="en-US" sz="1600" b="0" i="0" u="none" strike="noStrike" kern="1200" cap="none" spc="150" normalizeH="0" baseline="0" noProof="1">
                <a:uLnTx/>
                <a:uFillTx/>
                <a:sym typeface="+mn-ea"/>
              </a:rPr>
              <a:t>第二级</a:t>
            </a:r>
          </a:p>
          <a:p>
            <a:pPr lvl="2" fontAlgn="auto"/>
            <a:r>
              <a:rPr kumimoji="0" lang="zh-CN" altLang="en-US" sz="1600" b="0" i="0" u="none" strike="noStrike" kern="1200" cap="none" spc="150" normalizeH="0" baseline="0" noProof="1">
                <a:uLnTx/>
                <a:uFillTx/>
                <a:sym typeface="+mn-ea"/>
              </a:rPr>
              <a:t>第三级</a:t>
            </a:r>
          </a:p>
          <a:p>
            <a:pPr lvl="3" fontAlgn="auto"/>
            <a:r>
              <a:rPr kumimoji="0" lang="zh-CN" altLang="en-US" sz="1600" b="0" i="0" u="none" strike="noStrike" kern="1200" cap="none" spc="150" normalizeH="0" baseline="0" noProof="1">
                <a:uLnTx/>
                <a:uFillTx/>
                <a:sym typeface="+mn-ea"/>
              </a:rPr>
              <a:t>第四级</a:t>
            </a:r>
          </a:p>
          <a:p>
            <a:pPr lvl="4" fontAlgn="auto"/>
            <a:r>
              <a:rPr kumimoji="0" lang="zh-CN" altLang="en-US" sz="1600" b="0" i="0" u="none" strike="noStrike" kern="1200" cap="none" spc="150" normalizeH="0" baseline="0" noProof="1">
                <a:uLnTx/>
                <a:uFillTx/>
                <a:sym typeface="+mn-ea"/>
              </a:rPr>
              <a:t>第五级</a:t>
            </a:r>
          </a:p>
        </p:txBody>
      </p:sp>
      <p:sp>
        <p:nvSpPr>
          <p:cNvPr id="36870" name="页脚占位符 7"/>
          <p:cNvSpPr>
            <a:spLocks noGrp="1"/>
          </p:cNvSpPr>
          <p:nvPr>
            <p:ph type="ftr" sz="quarter" idx="13"/>
            <p:custDataLst>
              <p:tags r:id="rId1"/>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36873" name="灯片编号占位符 8"/>
          <p:cNvSpPr>
            <a:spLocks noGrp="1"/>
          </p:cNvSpPr>
          <p:nvPr>
            <p:ph type="sldNum" sz="quarter" idx="14"/>
            <p:custDataLst>
              <p:tags r:id="rId2"/>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36874" name="日期占位符 6"/>
          <p:cNvSpPr>
            <a:spLocks noGrp="1"/>
          </p:cNvSpPr>
          <p:nvPr>
            <p:ph type="dt" sz="half" idx="12"/>
            <p:custDataLst>
              <p:tags r:id="rId3"/>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cSld name="仅标题">
    <p:spTree>
      <p:nvGrpSpPr>
        <p:cNvPr id="1" name=""/>
        <p:cNvGrpSpPr/>
        <p:nvPr/>
      </p:nvGrpSpPr>
      <p:grpSpPr>
        <a:xfrm>
          <a:off x="0" y="0"/>
          <a:ext cx="0" cy="0"/>
          <a:chOff x="0" y="0"/>
          <a:chExt cx="0" cy="0"/>
        </a:xfrm>
      </p:grpSpPr>
      <p:pic>
        <p:nvPicPr>
          <p:cNvPr id="37891" name="图片 5" descr="图片1"/>
          <p:cNvPicPr>
            <a:picLocks noChangeAspect="1"/>
          </p:cNvPicPr>
          <p:nvPr>
            <p:custDataLst>
              <p:tags r:id="rId1"/>
            </p:custDataLst>
          </p:nvPr>
        </p:nvPicPr>
        <p:blipFill>
          <a:blip r:embed="rId24"/>
          <a:stretch>
            <a:fillRect/>
          </a:stretch>
        </p:blipFill>
        <p:spPr>
          <a:xfrm>
            <a:off x="0" y="-41275"/>
            <a:ext cx="12192000" cy="6899275"/>
          </a:xfrm>
          <a:prstGeom prst="rect">
            <a:avLst/>
          </a:prstGeom>
          <a:noFill/>
          <a:ln w="9525">
            <a:noFill/>
          </a:ln>
        </p:spPr>
      </p:pic>
      <p:pic>
        <p:nvPicPr>
          <p:cNvPr id="37892" name="图片 6"/>
          <p:cNvPicPr>
            <a:picLocks noChangeAspect="1"/>
          </p:cNvPicPr>
          <p:nvPr>
            <p:custDataLst>
              <p:tags r:id="rId2"/>
            </p:custDataLst>
          </p:nvPr>
        </p:nvPicPr>
        <p:blipFill>
          <a:blip r:embed="rId25"/>
          <a:stretch>
            <a:fillRect/>
          </a:stretch>
        </p:blipFill>
        <p:spPr>
          <a:xfrm>
            <a:off x="9718675" y="4854575"/>
            <a:ext cx="2138363" cy="2197100"/>
          </a:xfrm>
          <a:prstGeom prst="rect">
            <a:avLst/>
          </a:prstGeom>
          <a:noFill/>
          <a:ln w="9525">
            <a:noFill/>
          </a:ln>
        </p:spPr>
      </p:pic>
      <p:sp>
        <p:nvSpPr>
          <p:cNvPr id="37893" name="矩形 7"/>
          <p:cNvSpPr/>
          <p:nvPr>
            <p:custDataLst>
              <p:tags r:id="rId3"/>
            </p:custDataLst>
          </p:nvPr>
        </p:nvSpPr>
        <p:spPr>
          <a:xfrm>
            <a:off x="2016125" y="914400"/>
            <a:ext cx="8159750" cy="849313"/>
          </a:xfrm>
          <a:prstGeom prst="rect">
            <a:avLst/>
          </a:prstGeom>
          <a:solidFill>
            <a:srgbClr val="FFFFFF"/>
          </a:solidFill>
          <a:ln w="50800" cap="flat" cmpd="sng">
            <a:solidFill>
              <a:srgbClr val="6D78C2"/>
            </a:solidFill>
            <a:prstDash val="solid"/>
            <a:miter/>
            <a:headEnd type="none" w="med" len="med"/>
            <a:tailEnd type="none" w="med" len="med"/>
          </a:ln>
          <a:effectLst>
            <a:outerShdw dist="38100" dir="2699999" algn="tl" rotWithShape="0">
              <a:srgbClr val="000000">
                <a:alpha val="39999"/>
              </a:srgbClr>
            </a:outerShdw>
          </a:effectLst>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grpSp>
        <p:nvGrpSpPr>
          <p:cNvPr id="37894" name="组合 8"/>
          <p:cNvGrpSpPr/>
          <p:nvPr/>
        </p:nvGrpSpPr>
        <p:grpSpPr>
          <a:xfrm>
            <a:off x="3873500" y="536575"/>
            <a:ext cx="635000" cy="568325"/>
            <a:chOff x="4052094" y="7246145"/>
            <a:chExt cx="1625600" cy="1458911"/>
          </a:xfrm>
        </p:grpSpPr>
        <p:sp>
          <p:nvSpPr>
            <p:cNvPr id="37895" name="矩形 9"/>
            <p:cNvSpPr/>
            <p:nvPr>
              <p:custDataLst>
                <p:tags r:id="rId16"/>
              </p:custDataLst>
            </p:nvPr>
          </p:nvSpPr>
          <p:spPr>
            <a:xfrm>
              <a:off x="4052094" y="7828756"/>
              <a:ext cx="1625600" cy="876300"/>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37896" name="矩形 10"/>
            <p:cNvSpPr/>
            <p:nvPr>
              <p:custDataLst>
                <p:tags r:id="rId17"/>
              </p:custDataLst>
            </p:nvPr>
          </p:nvSpPr>
          <p:spPr>
            <a:xfrm>
              <a:off x="4052094" y="7828756"/>
              <a:ext cx="1625600" cy="386556"/>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cxnSp>
          <p:nvCxnSpPr>
            <p:cNvPr id="37897" name="直接连接符 11"/>
            <p:cNvCxnSpPr/>
            <p:nvPr>
              <p:custDataLst>
                <p:tags r:id="rId18"/>
              </p:custDataLst>
            </p:nvPr>
          </p:nvCxnSpPr>
          <p:spPr>
            <a:xfrm flipH="1">
              <a:off x="4395788" y="7828756"/>
              <a:ext cx="0" cy="386556"/>
            </a:xfrm>
            <a:prstGeom prst="line">
              <a:avLst/>
            </a:prstGeom>
            <a:ln w="22225" cap="flat" cmpd="sng">
              <a:solidFill>
                <a:srgbClr val="2653B8"/>
              </a:solidFill>
              <a:prstDash val="solid"/>
              <a:headEnd type="none" w="med" len="med"/>
              <a:tailEnd type="none" w="med" len="med"/>
            </a:ln>
          </p:spPr>
        </p:cxnSp>
        <p:cxnSp>
          <p:nvCxnSpPr>
            <p:cNvPr id="37898" name="直接连接符 12"/>
            <p:cNvCxnSpPr/>
            <p:nvPr>
              <p:custDataLst>
                <p:tags r:id="rId19"/>
              </p:custDataLst>
            </p:nvPr>
          </p:nvCxnSpPr>
          <p:spPr>
            <a:xfrm flipH="1">
              <a:off x="5155407" y="7828756"/>
              <a:ext cx="0" cy="386556"/>
            </a:xfrm>
            <a:prstGeom prst="line">
              <a:avLst/>
            </a:prstGeom>
            <a:ln w="22225" cap="flat" cmpd="sng">
              <a:solidFill>
                <a:srgbClr val="2653B8"/>
              </a:solidFill>
              <a:prstDash val="solid"/>
              <a:headEnd type="none" w="med" len="med"/>
              <a:tailEnd type="none" w="med" len="med"/>
            </a:ln>
          </p:spPr>
        </p:cxnSp>
        <p:cxnSp>
          <p:nvCxnSpPr>
            <p:cNvPr id="37899" name="直接连接符 13"/>
            <p:cNvCxnSpPr/>
            <p:nvPr>
              <p:custDataLst>
                <p:tags r:id="rId20"/>
              </p:custDataLst>
            </p:nvPr>
          </p:nvCxnSpPr>
          <p:spPr>
            <a:xfrm flipH="1">
              <a:off x="5286376" y="7828756"/>
              <a:ext cx="0" cy="386556"/>
            </a:xfrm>
            <a:prstGeom prst="line">
              <a:avLst/>
            </a:prstGeom>
            <a:ln w="22225" cap="flat" cmpd="sng">
              <a:solidFill>
                <a:srgbClr val="2653B8"/>
              </a:solidFill>
              <a:prstDash val="solid"/>
              <a:headEnd type="none" w="med" len="med"/>
              <a:tailEnd type="none" w="med" len="med"/>
            </a:ln>
          </p:spPr>
        </p:cxnSp>
        <p:sp>
          <p:nvSpPr>
            <p:cNvPr id="37900" name="任意多边形: 形状 17"/>
            <p:cNvSpPr/>
            <p:nvPr>
              <p:custDataLst>
                <p:tags r:id="rId21"/>
              </p:custDataLst>
            </p:nvPr>
          </p:nvSpPr>
          <p:spPr>
            <a:xfrm>
              <a:off x="4395795"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sp>
          <p:nvSpPr>
            <p:cNvPr id="37901" name="任意多边形: 形状 20"/>
            <p:cNvSpPr/>
            <p:nvPr>
              <p:custDataLst>
                <p:tags r:id="rId22"/>
              </p:custDataLst>
            </p:nvPr>
          </p:nvSpPr>
          <p:spPr>
            <a:xfrm>
              <a:off x="4526764"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grpSp>
      <p:grpSp>
        <p:nvGrpSpPr>
          <p:cNvPr id="37902" name="组合 16"/>
          <p:cNvGrpSpPr/>
          <p:nvPr/>
        </p:nvGrpSpPr>
        <p:grpSpPr>
          <a:xfrm>
            <a:off x="7620000" y="536575"/>
            <a:ext cx="633413" cy="568325"/>
            <a:chOff x="4052094" y="7246145"/>
            <a:chExt cx="1625600" cy="1458911"/>
          </a:xfrm>
        </p:grpSpPr>
        <p:sp>
          <p:nvSpPr>
            <p:cNvPr id="37903" name="矩形 17"/>
            <p:cNvSpPr/>
            <p:nvPr>
              <p:custDataLst>
                <p:tags r:id="rId9"/>
              </p:custDataLst>
            </p:nvPr>
          </p:nvSpPr>
          <p:spPr>
            <a:xfrm>
              <a:off x="4052094" y="7828756"/>
              <a:ext cx="1625600" cy="876300"/>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37904" name="矩形 18"/>
            <p:cNvSpPr/>
            <p:nvPr>
              <p:custDataLst>
                <p:tags r:id="rId10"/>
              </p:custDataLst>
            </p:nvPr>
          </p:nvSpPr>
          <p:spPr>
            <a:xfrm>
              <a:off x="4052094" y="7828756"/>
              <a:ext cx="1625600" cy="386556"/>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cxnSp>
          <p:nvCxnSpPr>
            <p:cNvPr id="37905" name="直接连接符 19"/>
            <p:cNvCxnSpPr/>
            <p:nvPr>
              <p:custDataLst>
                <p:tags r:id="rId11"/>
              </p:custDataLst>
            </p:nvPr>
          </p:nvCxnSpPr>
          <p:spPr>
            <a:xfrm flipH="1">
              <a:off x="4395788" y="7828756"/>
              <a:ext cx="0" cy="386556"/>
            </a:xfrm>
            <a:prstGeom prst="line">
              <a:avLst/>
            </a:prstGeom>
            <a:ln w="22225" cap="flat" cmpd="sng">
              <a:solidFill>
                <a:srgbClr val="2653B8"/>
              </a:solidFill>
              <a:prstDash val="solid"/>
              <a:headEnd type="none" w="med" len="med"/>
              <a:tailEnd type="none" w="med" len="med"/>
            </a:ln>
          </p:spPr>
        </p:cxnSp>
        <p:cxnSp>
          <p:nvCxnSpPr>
            <p:cNvPr id="37906" name="直接连接符 20"/>
            <p:cNvCxnSpPr/>
            <p:nvPr>
              <p:custDataLst>
                <p:tags r:id="rId12"/>
              </p:custDataLst>
            </p:nvPr>
          </p:nvCxnSpPr>
          <p:spPr>
            <a:xfrm flipH="1">
              <a:off x="5155407" y="7828756"/>
              <a:ext cx="0" cy="386556"/>
            </a:xfrm>
            <a:prstGeom prst="line">
              <a:avLst/>
            </a:prstGeom>
            <a:ln w="22225" cap="flat" cmpd="sng">
              <a:solidFill>
                <a:srgbClr val="2653B8"/>
              </a:solidFill>
              <a:prstDash val="solid"/>
              <a:headEnd type="none" w="med" len="med"/>
              <a:tailEnd type="none" w="med" len="med"/>
            </a:ln>
          </p:spPr>
        </p:cxnSp>
        <p:cxnSp>
          <p:nvCxnSpPr>
            <p:cNvPr id="37907" name="直接连接符 21"/>
            <p:cNvCxnSpPr/>
            <p:nvPr>
              <p:custDataLst>
                <p:tags r:id="rId13"/>
              </p:custDataLst>
            </p:nvPr>
          </p:nvCxnSpPr>
          <p:spPr>
            <a:xfrm flipH="1">
              <a:off x="5286376" y="7828756"/>
              <a:ext cx="0" cy="386556"/>
            </a:xfrm>
            <a:prstGeom prst="line">
              <a:avLst/>
            </a:prstGeom>
            <a:ln w="22225" cap="flat" cmpd="sng">
              <a:solidFill>
                <a:srgbClr val="2653B8"/>
              </a:solidFill>
              <a:prstDash val="solid"/>
              <a:headEnd type="none" w="med" len="med"/>
              <a:tailEnd type="none" w="med" len="med"/>
            </a:ln>
          </p:spPr>
        </p:cxnSp>
        <p:sp>
          <p:nvSpPr>
            <p:cNvPr id="37908" name="任意多边形: 形状 29"/>
            <p:cNvSpPr/>
            <p:nvPr>
              <p:custDataLst>
                <p:tags r:id="rId14"/>
              </p:custDataLst>
            </p:nvPr>
          </p:nvSpPr>
          <p:spPr>
            <a:xfrm>
              <a:off x="4395795"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sp>
          <p:nvSpPr>
            <p:cNvPr id="37909" name="任意多边形: 形状 30"/>
            <p:cNvSpPr/>
            <p:nvPr>
              <p:custDataLst>
                <p:tags r:id="rId15"/>
              </p:custDataLst>
            </p:nvPr>
          </p:nvSpPr>
          <p:spPr>
            <a:xfrm>
              <a:off x="4526764"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grpSp>
      <p:cxnSp>
        <p:nvCxnSpPr>
          <p:cNvPr id="37910" name="直接连接符 24"/>
          <p:cNvCxnSpPr/>
          <p:nvPr>
            <p:custDataLst>
              <p:tags r:id="rId4"/>
            </p:custDataLst>
          </p:nvPr>
        </p:nvCxnSpPr>
        <p:spPr>
          <a:xfrm flipH="1" flipV="1">
            <a:off x="4186238" y="0"/>
            <a:ext cx="0" cy="536575"/>
          </a:xfrm>
          <a:prstGeom prst="line">
            <a:avLst/>
          </a:prstGeom>
          <a:ln w="19050" cap="flat" cmpd="sng">
            <a:solidFill>
              <a:srgbClr val="2653B8"/>
            </a:solidFill>
            <a:prstDash val="solid"/>
            <a:headEnd type="none" w="med" len="med"/>
            <a:tailEnd type="none" w="med" len="med"/>
          </a:ln>
        </p:spPr>
      </p:cxnSp>
      <p:cxnSp>
        <p:nvCxnSpPr>
          <p:cNvPr id="37911" name="直接连接符 25"/>
          <p:cNvCxnSpPr/>
          <p:nvPr>
            <p:custDataLst>
              <p:tags r:id="rId5"/>
            </p:custDataLst>
          </p:nvPr>
        </p:nvCxnSpPr>
        <p:spPr>
          <a:xfrm flipH="1" flipV="1">
            <a:off x="7935913" y="0"/>
            <a:ext cx="0" cy="536575"/>
          </a:xfrm>
          <a:prstGeom prst="line">
            <a:avLst/>
          </a:prstGeom>
          <a:ln w="19050" cap="flat" cmpd="sng">
            <a:solidFill>
              <a:srgbClr val="2653B8"/>
            </a:solidFill>
            <a:prstDash val="solid"/>
            <a:headEnd type="none" w="med" len="med"/>
            <a:tailEnd type="none" w="med" len="med"/>
          </a:ln>
        </p:spPr>
      </p:cxnSp>
      <p:sp>
        <p:nvSpPr>
          <p:cNvPr id="2" name="标题 1"/>
          <p:cNvSpPr>
            <a:spLocks noGrp="1"/>
          </p:cNvSpPr>
          <p:nvPr>
            <p:ph type="title"/>
          </p:nvPr>
        </p:nvSpPr>
        <p:spPr>
          <a:xfrm>
            <a:off x="669925" y="442913"/>
            <a:ext cx="10852150" cy="442912"/>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p>
        </p:txBody>
      </p:sp>
      <p:sp>
        <p:nvSpPr>
          <p:cNvPr id="37912" name="页脚占位符 3"/>
          <p:cNvSpPr>
            <a:spLocks noGrp="1"/>
          </p:cNvSpPr>
          <p:nvPr>
            <p:ph type="ftr" sz="quarter" idx="3"/>
            <p:custDataLst>
              <p:tags r:id="rId6"/>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37915" name="灯片编号占位符 4"/>
          <p:cNvSpPr>
            <a:spLocks noGrp="1"/>
          </p:cNvSpPr>
          <p:nvPr>
            <p:ph type="sldNum" sz="quarter" idx="4"/>
            <p:custDataLst>
              <p:tags r:id="rId7"/>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37916" name="日期占位符 2"/>
          <p:cNvSpPr>
            <a:spLocks noGrp="1"/>
          </p:cNvSpPr>
          <p:nvPr>
            <p:ph type="dt" sz="half" idx="2"/>
            <p:custDataLst>
              <p:tags r:id="rId8"/>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a:t>2022/3/28</a:t>
            </a:fld>
            <a:endParaRPr lang="zh-CN" altLang="en-US"/>
          </a:p>
        </p:txBody>
      </p:sp>
      <p:sp>
        <p:nvSpPr>
          <p:cNvPr id="3" name="页脚占位符 2"/>
          <p:cNvSpPr>
            <a:spLocks noGrp="1"/>
          </p:cNvSpPr>
          <p:nvPr>
            <p:ph type="ftr" sz="quarter" idx="11"/>
          </p:nvPr>
        </p:nvSpPr>
        <p:spPr/>
        <p:txBody>
          <a:bodyPr/>
          <a:lstStyle/>
          <a:p>
            <a:pPr lvl="0" eaLnBrk="1" hangingPunct="1"/>
            <a:endParaRPr lang="zh-CN" altLang="en-US"/>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cSld name="图片与标题">
    <p:spTree>
      <p:nvGrpSpPr>
        <p:cNvPr id="1" name=""/>
        <p:cNvGrpSpPr/>
        <p:nvPr/>
      </p:nvGrpSpPr>
      <p:grpSpPr>
        <a:xfrm>
          <a:off x="0" y="0"/>
          <a:ext cx="0" cy="0"/>
          <a:chOff x="0" y="0"/>
          <a:chExt cx="0" cy="0"/>
        </a:xfrm>
      </p:grpSpPr>
      <p:grpSp>
        <p:nvGrpSpPr>
          <p:cNvPr id="38915" name="组合 7"/>
          <p:cNvGrpSpPr/>
          <p:nvPr/>
        </p:nvGrpSpPr>
        <p:grpSpPr>
          <a:xfrm>
            <a:off x="0" y="-7937"/>
            <a:ext cx="12192000" cy="963612"/>
            <a:chOff x="0" y="-7620"/>
            <a:chExt cx="12192000" cy="962660"/>
          </a:xfrm>
        </p:grpSpPr>
        <p:pic>
          <p:nvPicPr>
            <p:cNvPr id="38916" name="图片 9" descr="图层 3"/>
            <p:cNvPicPr>
              <a:picLocks noChangeAspect="1"/>
            </p:cNvPicPr>
            <p:nvPr>
              <p:custDataLst>
                <p:tags r:id="rId4"/>
              </p:custDataLst>
            </p:nvPr>
          </p:nvPicPr>
          <p:blipFill>
            <a:blip r:embed="rId7"/>
            <a:stretch>
              <a:fillRect/>
            </a:stretch>
          </p:blipFill>
          <p:spPr>
            <a:xfrm rot="10800000">
              <a:off x="10440670" y="-7620"/>
              <a:ext cx="1751330" cy="716280"/>
            </a:xfrm>
            <a:prstGeom prst="rect">
              <a:avLst/>
            </a:prstGeom>
            <a:noFill/>
            <a:ln w="9525">
              <a:noFill/>
            </a:ln>
          </p:spPr>
        </p:pic>
        <p:pic>
          <p:nvPicPr>
            <p:cNvPr id="38917" name="图片 10" descr="图层 4"/>
            <p:cNvPicPr>
              <a:picLocks noChangeAspect="1"/>
            </p:cNvPicPr>
            <p:nvPr>
              <p:custDataLst>
                <p:tags r:id="rId5"/>
              </p:custDataLst>
            </p:nvPr>
          </p:nvPicPr>
          <p:blipFill>
            <a:blip r:embed="rId8"/>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kumimoji="0" lang="zh-CN" altLang="en-US" sz="1600" b="0" i="0" u="none" strike="noStrike" kern="1200" cap="none" spc="150" normalizeH="0" baseline="0" noProof="1">
              <a:uLnTx/>
              <a:uFillTx/>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stStyle>
          <a:p>
            <a:pPr lvl="0" fontAlgn="auto"/>
            <a:r>
              <a:rPr kumimoji="0" lang="zh-CN" altLang="en-US" sz="1600" b="0" i="0" u="none" strike="noStrike" kern="1200" cap="none" spc="150" normalizeH="0" baseline="0" noProof="1">
                <a:uLnTx/>
                <a:uFillTx/>
                <a:sym typeface="+mn-ea"/>
              </a:rPr>
              <a:t>单击此处编辑母版文本样式</a:t>
            </a:r>
          </a:p>
        </p:txBody>
      </p:sp>
      <p:sp>
        <p:nvSpPr>
          <p:cNvPr id="38918" name="页脚占位符 5"/>
          <p:cNvSpPr>
            <a:spLocks noGrp="1"/>
          </p:cNvSpPr>
          <p:nvPr>
            <p:ph type="ftr" sz="quarter" idx="3"/>
            <p:custDataLst>
              <p:tags r:id="rId1"/>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38921" name="灯片编号占位符 6"/>
          <p:cNvSpPr>
            <a:spLocks noGrp="1"/>
          </p:cNvSpPr>
          <p:nvPr>
            <p:ph type="sldNum" sz="quarter" idx="4"/>
            <p:custDataLst>
              <p:tags r:id="rId2"/>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38922" name="日期占位符 4"/>
          <p:cNvSpPr>
            <a:spLocks noGrp="1"/>
          </p:cNvSpPr>
          <p:nvPr>
            <p:ph type="dt" sz="half" idx="12"/>
            <p:custDataLst>
              <p:tags r:id="rId3"/>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vertTitleAndTx">
  <p:cSld name="竖排标题与文本">
    <p:spTree>
      <p:nvGrpSpPr>
        <p:cNvPr id="1" name=""/>
        <p:cNvGrpSpPr/>
        <p:nvPr/>
      </p:nvGrpSpPr>
      <p:grpSpPr>
        <a:xfrm>
          <a:off x="0" y="0"/>
          <a:ext cx="0" cy="0"/>
          <a:chOff x="0" y="0"/>
          <a:chExt cx="0" cy="0"/>
        </a:xfrm>
      </p:grpSpPr>
      <p:grpSp>
        <p:nvGrpSpPr>
          <p:cNvPr id="39939" name="组合 6"/>
          <p:cNvGrpSpPr/>
          <p:nvPr/>
        </p:nvGrpSpPr>
        <p:grpSpPr>
          <a:xfrm>
            <a:off x="0" y="-7937"/>
            <a:ext cx="12192000" cy="963612"/>
            <a:chOff x="0" y="-7620"/>
            <a:chExt cx="12192000" cy="962660"/>
          </a:xfrm>
        </p:grpSpPr>
        <p:pic>
          <p:nvPicPr>
            <p:cNvPr id="39940" name="图片 9" descr="图层 3"/>
            <p:cNvPicPr>
              <a:picLocks noChangeAspect="1"/>
            </p:cNvPicPr>
            <p:nvPr>
              <p:custDataLst>
                <p:tags r:id="rId4"/>
              </p:custDataLst>
            </p:nvPr>
          </p:nvPicPr>
          <p:blipFill>
            <a:blip r:embed="rId7"/>
            <a:stretch>
              <a:fillRect/>
            </a:stretch>
          </p:blipFill>
          <p:spPr>
            <a:xfrm rot="10800000">
              <a:off x="10440670" y="-7620"/>
              <a:ext cx="1751330" cy="716280"/>
            </a:xfrm>
            <a:prstGeom prst="rect">
              <a:avLst/>
            </a:prstGeom>
            <a:noFill/>
            <a:ln w="9525">
              <a:noFill/>
            </a:ln>
          </p:spPr>
        </p:pic>
        <p:pic>
          <p:nvPicPr>
            <p:cNvPr id="39941" name="图片 10" descr="图层 4"/>
            <p:cNvPicPr>
              <a:picLocks noChangeAspect="1"/>
            </p:cNvPicPr>
            <p:nvPr>
              <p:custDataLst>
                <p:tags r:id="rId5"/>
              </p:custDataLst>
            </p:nvPr>
          </p:nvPicPr>
          <p:blipFill>
            <a:blip r:embed="rId8"/>
            <a:stretch>
              <a:fillRect/>
            </a:stretch>
          </p:blipFill>
          <p:spPr>
            <a:xfrm rot="10800000">
              <a:off x="0" y="-7620"/>
              <a:ext cx="1053465" cy="962660"/>
            </a:xfrm>
            <a:prstGeom prst="rect">
              <a:avLst/>
            </a:prstGeom>
            <a:noFill/>
            <a:ln w="9525">
              <a:noFill/>
            </a:ln>
          </p:spPr>
        </p:pic>
      </p:grpSp>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a:defRPr>
            </a:lvl1pPr>
            <a:lvl2pPr indent="0" eaLnBrk="1" fontAlgn="auto" latinLnBrk="0" hangingPunct="1">
              <a:defRPr>
                <a:latin typeface="微软雅黑" panose="020B0503020204020204" charset="-122"/>
                <a:ea typeface="微软雅黑"/>
              </a:defRPr>
            </a:lvl2pPr>
            <a:lvl3pPr indent="0" eaLnBrk="1" fontAlgn="auto" latinLnBrk="0" hangingPunct="1">
              <a:defRPr>
                <a:latin typeface="微软雅黑" panose="020B0503020204020204" charset="-122"/>
                <a:ea typeface="微软雅黑"/>
              </a:defRPr>
            </a:lvl3pPr>
            <a:lvl4pPr indent="0" eaLnBrk="1" fontAlgn="auto" latinLnBrk="0" hangingPunct="1">
              <a:defRPr>
                <a:latin typeface="微软雅黑" panose="020B0503020204020204" charset="-122"/>
                <a:ea typeface="微软雅黑"/>
              </a:defRPr>
            </a:lvl4pPr>
            <a:lvl5pPr indent="0" eaLnBrk="1" fontAlgn="auto" latinLnBrk="0" hangingPunct="1">
              <a:defRPr>
                <a:latin typeface="微软雅黑" panose="020B0503020204020204" charset="-122"/>
                <a:ea typeface="微软雅黑"/>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39942" name="页脚占位符 4"/>
          <p:cNvSpPr>
            <a:spLocks noGrp="1"/>
          </p:cNvSpPr>
          <p:nvPr>
            <p:ph type="ftr" sz="quarter" idx="3"/>
            <p:custDataLst>
              <p:tags r:id="rId1"/>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39945" name="灯片编号占位符 5"/>
          <p:cNvSpPr>
            <a:spLocks noGrp="1"/>
          </p:cNvSpPr>
          <p:nvPr>
            <p:ph type="sldNum" sz="quarter" idx="4"/>
            <p:custDataLst>
              <p:tags r:id="rId2"/>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39946" name="日期占位符 3"/>
          <p:cNvSpPr>
            <a:spLocks noGrp="1"/>
          </p:cNvSpPr>
          <p:nvPr>
            <p:ph type="dt" sz="half" idx="2"/>
            <p:custDataLst>
              <p:tags r:id="rId3"/>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cSld name="内容">
    <p:spTree>
      <p:nvGrpSpPr>
        <p:cNvPr id="1" name=""/>
        <p:cNvGrpSpPr/>
        <p:nvPr/>
      </p:nvGrpSpPr>
      <p:grpSpPr>
        <a:xfrm>
          <a:off x="0" y="0"/>
          <a:ext cx="0" cy="0"/>
          <a:chOff x="0" y="0"/>
          <a:chExt cx="0" cy="0"/>
        </a:xfrm>
      </p:grpSpPr>
      <p:grpSp>
        <p:nvGrpSpPr>
          <p:cNvPr id="40963" name="组合 5"/>
          <p:cNvGrpSpPr/>
          <p:nvPr/>
        </p:nvGrpSpPr>
        <p:grpSpPr>
          <a:xfrm>
            <a:off x="0" y="-7937"/>
            <a:ext cx="12192000" cy="963612"/>
            <a:chOff x="0" y="-7620"/>
            <a:chExt cx="12192000" cy="962660"/>
          </a:xfrm>
        </p:grpSpPr>
        <p:pic>
          <p:nvPicPr>
            <p:cNvPr id="40964" name="图片 9" descr="图层 3"/>
            <p:cNvPicPr>
              <a:picLocks noChangeAspect="1"/>
            </p:cNvPicPr>
            <p:nvPr>
              <p:custDataLst>
                <p:tags r:id="rId4"/>
              </p:custDataLst>
            </p:nvPr>
          </p:nvPicPr>
          <p:blipFill>
            <a:blip r:embed="rId7"/>
            <a:stretch>
              <a:fillRect/>
            </a:stretch>
          </p:blipFill>
          <p:spPr>
            <a:xfrm rot="10800000">
              <a:off x="10440670" y="-7620"/>
              <a:ext cx="1751330" cy="716280"/>
            </a:xfrm>
            <a:prstGeom prst="rect">
              <a:avLst/>
            </a:prstGeom>
            <a:noFill/>
            <a:ln w="9525">
              <a:noFill/>
            </a:ln>
          </p:spPr>
        </p:pic>
        <p:pic>
          <p:nvPicPr>
            <p:cNvPr id="40965" name="图片 10" descr="图层 4"/>
            <p:cNvPicPr>
              <a:picLocks noChangeAspect="1"/>
            </p:cNvPicPr>
            <p:nvPr>
              <p:custDataLst>
                <p:tags r:id="rId5"/>
              </p:custDataLst>
            </p:nvPr>
          </p:nvPicPr>
          <p:blipFill>
            <a:blip r:embed="rId8"/>
            <a:stretch>
              <a:fillRect/>
            </a:stretch>
          </p:blipFill>
          <p:spPr>
            <a:xfrm rot="10800000">
              <a:off x="0" y="-7620"/>
              <a:ext cx="1053465" cy="962660"/>
            </a:xfrm>
            <a:prstGeom prst="rect">
              <a:avLst/>
            </a:prstGeom>
            <a:noFill/>
            <a:ln w="9525">
              <a:noFill/>
            </a:ln>
          </p:spPr>
        </p:pic>
      </p:grpSp>
      <p:sp>
        <p:nvSpPr>
          <p:cNvPr id="7" name="内容占位符 6"/>
          <p:cNvSpPr>
            <a:spLocks noGrp="1"/>
          </p:cNvSpPr>
          <p:nvPr>
            <p:ph sz="quarter" idx="13"/>
          </p:nvPr>
        </p:nvSpPr>
        <p:spPr>
          <a:xfrm>
            <a:off x="669930" y="952508"/>
            <a:ext cx="10852237" cy="5388907"/>
          </a:xfrm>
        </p:spPr>
        <p:txBody>
          <a:body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40966" name="页脚占位符 3"/>
          <p:cNvSpPr>
            <a:spLocks noGrp="1"/>
          </p:cNvSpPr>
          <p:nvPr>
            <p:ph type="ftr" sz="quarter" idx="3"/>
            <p:custDataLst>
              <p:tags r:id="rId1"/>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0969" name="灯片编号占位符 4"/>
          <p:cNvSpPr>
            <a:spLocks noGrp="1"/>
          </p:cNvSpPr>
          <p:nvPr>
            <p:ph type="sldNum" sz="quarter" idx="4"/>
            <p:custDataLst>
              <p:tags r:id="rId2"/>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0970" name="日期占位符 2"/>
          <p:cNvSpPr>
            <a:spLocks noGrp="1"/>
          </p:cNvSpPr>
          <p:nvPr>
            <p:ph type="dt" sz="half" idx="2"/>
            <p:custDataLst>
              <p:tags r:id="rId3"/>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cSld name="末尾幻灯片">
    <p:spTree>
      <p:nvGrpSpPr>
        <p:cNvPr id="1" name=""/>
        <p:cNvGrpSpPr/>
        <p:nvPr/>
      </p:nvGrpSpPr>
      <p:grpSpPr>
        <a:xfrm>
          <a:off x="0" y="0"/>
          <a:ext cx="0" cy="0"/>
          <a:chOff x="0" y="0"/>
          <a:chExt cx="0" cy="0"/>
        </a:xfrm>
      </p:grpSpPr>
      <p:sp>
        <p:nvSpPr>
          <p:cNvPr id="41987" name="矩形 5"/>
          <p:cNvSpPr/>
          <p:nvPr>
            <p:custDataLst>
              <p:tags r:id="rId1"/>
            </p:custDataLst>
          </p:nvPr>
        </p:nvSpPr>
        <p:spPr>
          <a:xfrm>
            <a:off x="527050" y="652463"/>
            <a:ext cx="10953750" cy="5618162"/>
          </a:xfrm>
          <a:prstGeom prst="rect">
            <a:avLst/>
          </a:prstGeom>
          <a:solidFill>
            <a:srgbClr val="EB7463"/>
          </a:solidFill>
          <a:ln w="50800" cap="flat" cmpd="sng">
            <a:solidFill>
              <a:srgbClr val="8D77AA"/>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41988" name="矩形 6"/>
          <p:cNvSpPr/>
          <p:nvPr>
            <p:custDataLst>
              <p:tags r:id="rId2"/>
            </p:custDataLst>
          </p:nvPr>
        </p:nvSpPr>
        <p:spPr>
          <a:xfrm>
            <a:off x="711200" y="906463"/>
            <a:ext cx="10953750" cy="5570537"/>
          </a:xfrm>
          <a:prstGeom prst="rect">
            <a:avLst/>
          </a:prstGeom>
          <a:solidFill>
            <a:srgbClr val="FFFFFF"/>
          </a:solidFill>
          <a:ln w="50800" cap="flat" cmpd="sng">
            <a:solidFill>
              <a:srgbClr val="8D77AA"/>
            </a:solidFill>
            <a:prstDash val="solid"/>
            <a:miter/>
            <a:headEnd type="none" w="med" len="med"/>
            <a:tailEnd type="none" w="med" len="med"/>
          </a:ln>
          <a:effectLst>
            <a:outerShdw dist="38100" dir="2699999" algn="tl" rotWithShape="0">
              <a:srgbClr val="000000">
                <a:alpha val="39999"/>
              </a:srgbClr>
            </a:outerShdw>
          </a:effectLst>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grpSp>
        <p:nvGrpSpPr>
          <p:cNvPr id="41989" name="组合 7"/>
          <p:cNvGrpSpPr/>
          <p:nvPr/>
        </p:nvGrpSpPr>
        <p:grpSpPr>
          <a:xfrm>
            <a:off x="2079625" y="-12700"/>
            <a:ext cx="1041400" cy="1238250"/>
            <a:chOff x="2471687" y="0"/>
            <a:chExt cx="918749" cy="1091504"/>
          </a:xfrm>
        </p:grpSpPr>
        <p:grpSp>
          <p:nvGrpSpPr>
            <p:cNvPr id="41990" name="组合 8"/>
            <p:cNvGrpSpPr/>
            <p:nvPr/>
          </p:nvGrpSpPr>
          <p:grpSpPr>
            <a:xfrm>
              <a:off x="2471687" y="251208"/>
              <a:ext cx="918749" cy="840296"/>
              <a:chOff x="4052089" y="7246140"/>
              <a:chExt cx="1625600" cy="1458925"/>
            </a:xfrm>
          </p:grpSpPr>
          <p:sp>
            <p:nvSpPr>
              <p:cNvPr id="41991" name="矩形 10"/>
              <p:cNvSpPr/>
              <p:nvPr>
                <p:custDataLst>
                  <p:tags r:id="rId17"/>
                </p:custDataLst>
              </p:nvPr>
            </p:nvSpPr>
            <p:spPr>
              <a:xfrm>
                <a:off x="4052089" y="7828764"/>
                <a:ext cx="1625598" cy="876301"/>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41992" name="矩形 11"/>
              <p:cNvSpPr/>
              <p:nvPr>
                <p:custDataLst>
                  <p:tags r:id="rId18"/>
                </p:custDataLst>
              </p:nvPr>
            </p:nvSpPr>
            <p:spPr>
              <a:xfrm>
                <a:off x="4052091" y="7828766"/>
                <a:ext cx="1625598" cy="386557"/>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cxnSp>
            <p:nvCxnSpPr>
              <p:cNvPr id="41993" name="直接连接符 12"/>
              <p:cNvCxnSpPr/>
              <p:nvPr>
                <p:custDataLst>
                  <p:tags r:id="rId19"/>
                </p:custDataLst>
              </p:nvPr>
            </p:nvCxnSpPr>
            <p:spPr>
              <a:xfrm flipH="1">
                <a:off x="4395786" y="7828764"/>
                <a:ext cx="0" cy="386557"/>
              </a:xfrm>
              <a:prstGeom prst="line">
                <a:avLst/>
              </a:prstGeom>
              <a:ln w="22225" cap="flat" cmpd="sng">
                <a:solidFill>
                  <a:srgbClr val="2653B8"/>
                </a:solidFill>
                <a:prstDash val="solid"/>
                <a:headEnd type="none" w="med" len="med"/>
                <a:tailEnd type="none" w="med" len="med"/>
              </a:ln>
            </p:spPr>
          </p:cxnSp>
          <p:cxnSp>
            <p:nvCxnSpPr>
              <p:cNvPr id="41994" name="直接连接符 13"/>
              <p:cNvCxnSpPr/>
              <p:nvPr>
                <p:custDataLst>
                  <p:tags r:id="rId20"/>
                </p:custDataLst>
              </p:nvPr>
            </p:nvCxnSpPr>
            <p:spPr>
              <a:xfrm flipH="1">
                <a:off x="5155404" y="7828759"/>
                <a:ext cx="0" cy="386557"/>
              </a:xfrm>
              <a:prstGeom prst="line">
                <a:avLst/>
              </a:prstGeom>
              <a:ln w="22225" cap="flat" cmpd="sng">
                <a:solidFill>
                  <a:srgbClr val="2653B8"/>
                </a:solidFill>
                <a:prstDash val="solid"/>
                <a:headEnd type="none" w="med" len="med"/>
                <a:tailEnd type="none" w="med" len="med"/>
              </a:ln>
            </p:spPr>
          </p:cxnSp>
          <p:cxnSp>
            <p:nvCxnSpPr>
              <p:cNvPr id="41995" name="直接连接符 14"/>
              <p:cNvCxnSpPr/>
              <p:nvPr>
                <p:custDataLst>
                  <p:tags r:id="rId21"/>
                </p:custDataLst>
              </p:nvPr>
            </p:nvCxnSpPr>
            <p:spPr>
              <a:xfrm flipH="1">
                <a:off x="5286374" y="7828756"/>
                <a:ext cx="0" cy="386557"/>
              </a:xfrm>
              <a:prstGeom prst="line">
                <a:avLst/>
              </a:prstGeom>
              <a:ln w="22225" cap="flat" cmpd="sng">
                <a:solidFill>
                  <a:srgbClr val="2653B8"/>
                </a:solidFill>
                <a:prstDash val="solid"/>
                <a:headEnd type="none" w="med" len="med"/>
                <a:tailEnd type="none" w="med" len="med"/>
              </a:ln>
            </p:spPr>
          </p:cxnSp>
          <p:sp>
            <p:nvSpPr>
              <p:cNvPr id="41996" name="任意多边形: 形状 15"/>
              <p:cNvSpPr/>
              <p:nvPr>
                <p:custDataLst>
                  <p:tags r:id="rId22"/>
                </p:custDataLst>
              </p:nvPr>
            </p:nvSpPr>
            <p:spPr>
              <a:xfrm>
                <a:off x="4395795" y="7246140"/>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sp>
            <p:nvSpPr>
              <p:cNvPr id="41997" name="任意多边形: 形状 16"/>
              <p:cNvSpPr/>
              <p:nvPr>
                <p:custDataLst>
                  <p:tags r:id="rId23"/>
                </p:custDataLst>
              </p:nvPr>
            </p:nvSpPr>
            <p:spPr>
              <a:xfrm>
                <a:off x="4526764"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grpSp>
        <p:cxnSp>
          <p:nvCxnSpPr>
            <p:cNvPr id="41998" name="直接连接符 9"/>
            <p:cNvCxnSpPr/>
            <p:nvPr>
              <p:custDataLst>
                <p:tags r:id="rId16"/>
              </p:custDataLst>
            </p:nvPr>
          </p:nvCxnSpPr>
          <p:spPr>
            <a:xfrm flipH="1" flipV="1">
              <a:off x="2926041" y="0"/>
              <a:ext cx="0" cy="251209"/>
            </a:xfrm>
            <a:prstGeom prst="line">
              <a:avLst/>
            </a:prstGeom>
            <a:ln w="19050" cap="flat" cmpd="sng">
              <a:solidFill>
                <a:srgbClr val="2653B8"/>
              </a:solidFill>
              <a:prstDash val="solid"/>
              <a:headEnd type="none" w="med" len="med"/>
              <a:tailEnd type="none" w="med" len="med"/>
            </a:ln>
          </p:spPr>
        </p:cxnSp>
      </p:grpSp>
      <p:grpSp>
        <p:nvGrpSpPr>
          <p:cNvPr id="41999" name="组合 17"/>
          <p:cNvGrpSpPr/>
          <p:nvPr/>
        </p:nvGrpSpPr>
        <p:grpSpPr>
          <a:xfrm>
            <a:off x="9121775" y="-12700"/>
            <a:ext cx="1041400" cy="1238250"/>
            <a:chOff x="2471687" y="0"/>
            <a:chExt cx="918749" cy="1091504"/>
          </a:xfrm>
        </p:grpSpPr>
        <p:grpSp>
          <p:nvGrpSpPr>
            <p:cNvPr id="42000" name="组合 18"/>
            <p:cNvGrpSpPr/>
            <p:nvPr/>
          </p:nvGrpSpPr>
          <p:grpSpPr>
            <a:xfrm>
              <a:off x="2471687" y="251208"/>
              <a:ext cx="918749" cy="840296"/>
              <a:chOff x="4052089" y="7246140"/>
              <a:chExt cx="1625600" cy="1458925"/>
            </a:xfrm>
          </p:grpSpPr>
          <p:sp>
            <p:nvSpPr>
              <p:cNvPr id="42001" name="矩形 20"/>
              <p:cNvSpPr/>
              <p:nvPr>
                <p:custDataLst>
                  <p:tags r:id="rId9"/>
                </p:custDataLst>
              </p:nvPr>
            </p:nvSpPr>
            <p:spPr>
              <a:xfrm>
                <a:off x="4052089" y="7828764"/>
                <a:ext cx="1625598" cy="876301"/>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sp>
            <p:nvSpPr>
              <p:cNvPr id="42002" name="矩形 21"/>
              <p:cNvSpPr/>
              <p:nvPr>
                <p:custDataLst>
                  <p:tags r:id="rId10"/>
                </p:custDataLst>
              </p:nvPr>
            </p:nvSpPr>
            <p:spPr>
              <a:xfrm>
                <a:off x="4052091" y="7828766"/>
                <a:ext cx="1625598" cy="386557"/>
              </a:xfrm>
              <a:prstGeom prst="rect">
                <a:avLst/>
              </a:prstGeom>
              <a:solidFill>
                <a:srgbClr val="6D78C2"/>
              </a:solidFill>
              <a:ln w="22225" cap="flat" cmpd="sng">
                <a:solidFill>
                  <a:srgbClr val="2653B8"/>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latin typeface="等线" charset="-122"/>
                  <a:ea typeface="等线" charset="-122"/>
                  <a:sym typeface="Wingdings" panose="05000000000000000000" pitchFamily="2" charset="2"/>
                </a:endParaRPr>
              </a:p>
            </p:txBody>
          </p:sp>
          <p:cxnSp>
            <p:nvCxnSpPr>
              <p:cNvPr id="42003" name="直接连接符 22"/>
              <p:cNvCxnSpPr/>
              <p:nvPr>
                <p:custDataLst>
                  <p:tags r:id="rId11"/>
                </p:custDataLst>
              </p:nvPr>
            </p:nvCxnSpPr>
            <p:spPr>
              <a:xfrm flipH="1">
                <a:off x="4395786" y="7828764"/>
                <a:ext cx="0" cy="386557"/>
              </a:xfrm>
              <a:prstGeom prst="line">
                <a:avLst/>
              </a:prstGeom>
              <a:ln w="22225" cap="flat" cmpd="sng">
                <a:solidFill>
                  <a:srgbClr val="2653B8"/>
                </a:solidFill>
                <a:prstDash val="solid"/>
                <a:headEnd type="none" w="med" len="med"/>
                <a:tailEnd type="none" w="med" len="med"/>
              </a:ln>
            </p:spPr>
          </p:cxnSp>
          <p:cxnSp>
            <p:nvCxnSpPr>
              <p:cNvPr id="42004" name="直接连接符 23"/>
              <p:cNvCxnSpPr/>
              <p:nvPr>
                <p:custDataLst>
                  <p:tags r:id="rId12"/>
                </p:custDataLst>
              </p:nvPr>
            </p:nvCxnSpPr>
            <p:spPr>
              <a:xfrm flipH="1">
                <a:off x="5155404" y="7828759"/>
                <a:ext cx="0" cy="386557"/>
              </a:xfrm>
              <a:prstGeom prst="line">
                <a:avLst/>
              </a:prstGeom>
              <a:ln w="22225" cap="flat" cmpd="sng">
                <a:solidFill>
                  <a:srgbClr val="2653B8"/>
                </a:solidFill>
                <a:prstDash val="solid"/>
                <a:headEnd type="none" w="med" len="med"/>
                <a:tailEnd type="none" w="med" len="med"/>
              </a:ln>
            </p:spPr>
          </p:cxnSp>
          <p:cxnSp>
            <p:nvCxnSpPr>
              <p:cNvPr id="42005" name="直接连接符 24"/>
              <p:cNvCxnSpPr/>
              <p:nvPr>
                <p:custDataLst>
                  <p:tags r:id="rId13"/>
                </p:custDataLst>
              </p:nvPr>
            </p:nvCxnSpPr>
            <p:spPr>
              <a:xfrm flipH="1">
                <a:off x="5286374" y="7828756"/>
                <a:ext cx="0" cy="386557"/>
              </a:xfrm>
              <a:prstGeom prst="line">
                <a:avLst/>
              </a:prstGeom>
              <a:ln w="22225" cap="flat" cmpd="sng">
                <a:solidFill>
                  <a:srgbClr val="2653B8"/>
                </a:solidFill>
                <a:prstDash val="solid"/>
                <a:headEnd type="none" w="med" len="med"/>
                <a:tailEnd type="none" w="med" len="med"/>
              </a:ln>
            </p:spPr>
          </p:cxnSp>
          <p:sp>
            <p:nvSpPr>
              <p:cNvPr id="42006" name="任意多边形: 形状 25"/>
              <p:cNvSpPr/>
              <p:nvPr>
                <p:custDataLst>
                  <p:tags r:id="rId14"/>
                </p:custDataLst>
              </p:nvPr>
            </p:nvSpPr>
            <p:spPr>
              <a:xfrm>
                <a:off x="4395795" y="7246140"/>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sp>
            <p:nvSpPr>
              <p:cNvPr id="42007" name="任意多边形: 形状 26"/>
              <p:cNvSpPr/>
              <p:nvPr>
                <p:custDataLst>
                  <p:tags r:id="rId15"/>
                </p:custDataLst>
              </p:nvPr>
            </p:nvSpPr>
            <p:spPr>
              <a:xfrm>
                <a:off x="4526764" y="7246145"/>
                <a:ext cx="759612" cy="582611"/>
              </a:xfrm>
              <a:noFill/>
              <a:ln w="22225" cap="flat" cmpd="sng">
                <a:solidFill>
                  <a:srgbClr val="2653B8"/>
                </a:solidFill>
                <a:prstDash val="solid"/>
                <a:miter/>
                <a:headEnd type="none" w="med" len="med"/>
                <a:tailEnd type="none" w="med" len="med"/>
              </a:ln>
            </p:spPr>
            <p:txBody>
              <a:bodyPr/>
              <a:lstStyle/>
              <a:p>
                <a:endParaRPr lang="zh-CN" altLang="en-US"/>
              </a:p>
            </p:txBody>
          </p:sp>
        </p:grpSp>
        <p:cxnSp>
          <p:nvCxnSpPr>
            <p:cNvPr id="42008" name="直接连接符 19"/>
            <p:cNvCxnSpPr/>
            <p:nvPr>
              <p:custDataLst>
                <p:tags r:id="rId8"/>
              </p:custDataLst>
            </p:nvPr>
          </p:nvCxnSpPr>
          <p:spPr>
            <a:xfrm flipH="1" flipV="1">
              <a:off x="2926041" y="0"/>
              <a:ext cx="0" cy="251209"/>
            </a:xfrm>
            <a:prstGeom prst="line">
              <a:avLst/>
            </a:prstGeom>
            <a:ln w="19050" cap="flat" cmpd="sng">
              <a:solidFill>
                <a:srgbClr val="2653B8"/>
              </a:solidFill>
              <a:prstDash val="solid"/>
              <a:headEnd type="none" w="med" len="med"/>
              <a:tailEnd type="none" w="med" len="med"/>
            </a:ln>
          </p:spPr>
        </p:cxnSp>
      </p:grpSp>
      <p:cxnSp>
        <p:nvCxnSpPr>
          <p:cNvPr id="42009" name="直接连接符 27"/>
          <p:cNvCxnSpPr/>
          <p:nvPr>
            <p:custDataLst>
              <p:tags r:id="rId3"/>
            </p:custDataLst>
          </p:nvPr>
        </p:nvCxnSpPr>
        <p:spPr>
          <a:xfrm>
            <a:off x="4587875" y="3857625"/>
            <a:ext cx="3232150" cy="0"/>
          </a:xfrm>
          <a:prstGeom prst="line">
            <a:avLst/>
          </a:prstGeom>
          <a:ln w="25400" cap="flat" cmpd="sng">
            <a:solidFill>
              <a:srgbClr val="EB7463"/>
            </a:solidFill>
            <a:prstDash val="solid"/>
            <a:headEnd type="none" w="med" len="med"/>
            <a:tailEnd type="none" w="med" len="med"/>
          </a:ln>
        </p:spPr>
      </p:cxnSp>
      <p:pic>
        <p:nvPicPr>
          <p:cNvPr id="42010" name="图片 28"/>
          <p:cNvPicPr>
            <a:picLocks noChangeAspect="1"/>
          </p:cNvPicPr>
          <p:nvPr>
            <p:custDataLst>
              <p:tags r:id="rId4"/>
            </p:custDataLst>
          </p:nvPr>
        </p:nvPicPr>
        <p:blipFill>
          <a:blip r:embed="rId25"/>
          <a:stretch>
            <a:fillRect/>
          </a:stretch>
        </p:blipFill>
        <p:spPr>
          <a:xfrm>
            <a:off x="711200" y="471488"/>
            <a:ext cx="10953750" cy="5981700"/>
          </a:xfrm>
          <a:prstGeom prst="rect">
            <a:avLst/>
          </a:prstGeom>
          <a:noFill/>
          <a:ln w="9525">
            <a:noFill/>
          </a:ln>
        </p:spPr>
      </p:pic>
      <p:sp>
        <p:nvSpPr>
          <p:cNvPr id="2" name="标题 1"/>
          <p:cNvSpPr>
            <a:spLocks noGrp="1"/>
          </p:cNvSpPr>
          <p:nvPr>
            <p:ph type="title" hasCustomPrompt="1"/>
          </p:nvPr>
        </p:nvSpPr>
        <p:spPr>
          <a:xfrm>
            <a:off x="2101253" y="2032001"/>
            <a:ext cx="8206028" cy="169926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accent1"/>
                </a:solidFill>
                <a:uFillTx/>
                <a:latin typeface="Arial" panose="020B0604020202020204" pitchFamily="34" charset="0"/>
                <a:ea typeface="汉仪乐喵体W" pitchFamily="18" charset="-122"/>
                <a:cs typeface="+mj-cs"/>
                <a:sym typeface="+mn-ea"/>
              </a:defRPr>
            </a:lvl1pPr>
          </a:lstStyle>
          <a:p>
            <a:pPr lvl="0" fontAlgn="auto"/>
            <a:r>
              <a:rPr kumimoji="0" lang="zh-CN" altLang="en-US" sz="8800" b="1" i="0" u="none" strike="noStrike" kern="1200" cap="none" spc="600" normalizeH="0" baseline="0" noProof="1">
                <a:uLnTx/>
                <a:uFillTx/>
                <a:sym typeface="+mn-ea"/>
              </a:rPr>
              <a:t>编辑标题</a:t>
            </a:r>
          </a:p>
        </p:txBody>
      </p:sp>
      <p:sp>
        <p:nvSpPr>
          <p:cNvPr id="31" name="文本占位符 30"/>
          <p:cNvSpPr>
            <a:spLocks noGrp="1"/>
          </p:cNvSpPr>
          <p:nvPr>
            <p:ph type="body" sz="quarter" idx="13" hasCustomPrompt="1"/>
          </p:nvPr>
        </p:nvSpPr>
        <p:spPr>
          <a:xfrm>
            <a:off x="3466335" y="4029412"/>
            <a:ext cx="5443311" cy="827061"/>
          </a:xfrm>
        </p:spPr>
        <p:txBody>
          <a:bodyPr lIns="90000" tIns="46800" rIns="90000" bIns="46800">
            <a:normAutofit/>
          </a:bodyPr>
          <a:lstStyle>
            <a:lvl1pPr marL="0" indent="0" algn="ctr">
              <a:buNone/>
              <a:defRPr sz="3600"/>
            </a:lvl1pPr>
            <a:lvl2pPr marL="457200" indent="0">
              <a:buNone/>
              <a:defRPr/>
            </a:lvl2pPr>
            <a:lvl3pPr marL="914400" indent="0">
              <a:buNone/>
              <a:defRPr/>
            </a:lvl3pPr>
            <a:lvl4pPr marL="1371600" indent="0">
              <a:buNone/>
              <a:defRPr/>
            </a:lvl4pPr>
            <a:lvl5pPr marL="1828800" indent="0">
              <a:buNone/>
              <a:defRPr/>
            </a:lvl5pPr>
          </a:lstStyle>
          <a:p>
            <a:pPr lvl="0" fontAlgn="auto"/>
            <a:r>
              <a:rPr kumimoji="0" lang="zh-CN" altLang="en-US" sz="3600" b="0" i="0" u="none" strike="noStrike" kern="1200" cap="none" spc="150" normalizeH="0" baseline="0" noProof="1">
                <a:uLnTx/>
                <a:uFillTx/>
              </a:rPr>
              <a:t>单击此处编辑副标题</a:t>
            </a:r>
          </a:p>
        </p:txBody>
      </p:sp>
      <p:sp>
        <p:nvSpPr>
          <p:cNvPr id="42011" name="页脚占位符 3"/>
          <p:cNvSpPr>
            <a:spLocks noGrp="1"/>
          </p:cNvSpPr>
          <p:nvPr>
            <p:ph type="ftr" sz="quarter" idx="3"/>
            <p:custDataLst>
              <p:tags r:id="rId5"/>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2014" name="灯片编号占位符 4"/>
          <p:cNvSpPr>
            <a:spLocks noGrp="1"/>
          </p:cNvSpPr>
          <p:nvPr>
            <p:ph type="sldNum" sz="quarter" idx="4"/>
            <p:custDataLst>
              <p:tags r:id="rId6"/>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2015" name="日期占位符 2"/>
          <p:cNvSpPr>
            <a:spLocks noGrp="1"/>
          </p:cNvSpPr>
          <p:nvPr>
            <p:ph type="dt" sz="half" idx="2"/>
            <p:custDataLst>
              <p:tags r:id="rId7"/>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cSld name="通用">
    <p:spTree>
      <p:nvGrpSpPr>
        <p:cNvPr id="1" name=""/>
        <p:cNvGrpSpPr/>
        <p:nvPr/>
      </p:nvGrpSpPr>
      <p:grpSpPr>
        <a:xfrm>
          <a:off x="0" y="0"/>
          <a:ext cx="0" cy="0"/>
          <a:chOff x="0" y="0"/>
          <a:chExt cx="0" cy="0"/>
        </a:xfrm>
      </p:grpSpPr>
      <p:pic>
        <p:nvPicPr>
          <p:cNvPr id="43011" name="图片 5"/>
          <p:cNvPicPr>
            <a:picLocks noChangeAspect="1"/>
          </p:cNvPicPr>
          <p:nvPr>
            <p:custDataLst>
              <p:tags r:id="rId1"/>
            </p:custDataLst>
          </p:nvPr>
        </p:nvPicPr>
        <p:blipFill>
          <a:blip r:embed="rId7"/>
          <a:stretch>
            <a:fillRect/>
          </a:stretch>
        </p:blipFill>
        <p:spPr>
          <a:xfrm>
            <a:off x="10839450" y="5789613"/>
            <a:ext cx="1235075" cy="1068387"/>
          </a:xfrm>
          <a:prstGeom prst="rect">
            <a:avLst/>
          </a:prstGeom>
          <a:noFill/>
          <a:ln w="9525">
            <a:noFill/>
          </a:ln>
        </p:spPr>
      </p:pic>
      <p:pic>
        <p:nvPicPr>
          <p:cNvPr id="43012" name="图片 6" descr="图层 3"/>
          <p:cNvPicPr>
            <a:picLocks noChangeAspect="1"/>
          </p:cNvPicPr>
          <p:nvPr>
            <p:custDataLst>
              <p:tags r:id="rId2"/>
            </p:custDataLst>
          </p:nvPr>
        </p:nvPicPr>
        <p:blipFill>
          <a:blip r:embed="rId8"/>
          <a:stretch>
            <a:fillRect/>
          </a:stretch>
        </p:blipFill>
        <p:spPr>
          <a:xfrm>
            <a:off x="-19050" y="5976938"/>
            <a:ext cx="2155825" cy="881062"/>
          </a:xfrm>
          <a:prstGeom prst="rect">
            <a:avLst/>
          </a:prstGeom>
          <a:noFill/>
          <a:ln w="9525">
            <a:noFill/>
          </a:ln>
        </p:spPr>
      </p:pic>
      <p:sp>
        <p:nvSpPr>
          <p:cNvPr id="2" name="标题 1"/>
          <p:cNvSpPr>
            <a:spLocks noGrp="1"/>
          </p:cNvSpPr>
          <p:nvPr>
            <p:ph type="title"/>
          </p:nvPr>
        </p:nvSpPr>
        <p:spPr>
          <a:xfrm>
            <a:off x="669925" y="442913"/>
            <a:ext cx="10852150" cy="442912"/>
          </a:xfrm>
        </p:spPr>
        <p:txBody>
          <a:bodyPr/>
          <a:lstStyle>
            <a:lvl1pPr>
              <a:defRPr baseline="0">
                <a:latin typeface="Arial" panose="020B0604020202020204" pitchFamily="34" charset="0"/>
                <a:ea typeface="微软雅黑"/>
              </a:defRPr>
            </a:lvl1pPr>
          </a:lstStyle>
          <a:p>
            <a:pPr fontAlgn="auto"/>
            <a:r>
              <a:rPr kumimoji="0" lang="zh-CN" altLang="en-US" sz="2400" b="1" i="0" u="none" strike="noStrike" kern="1200" cap="none" spc="200" normalizeH="0" baseline="0" noProof="1">
                <a:uLnTx/>
                <a:uFillTx/>
              </a:rPr>
              <a:t>单击此处编辑母版标题样式</a:t>
            </a:r>
          </a:p>
        </p:txBody>
      </p:sp>
      <p:sp>
        <p:nvSpPr>
          <p:cNvPr id="43013" name="页脚占位符 3"/>
          <p:cNvSpPr>
            <a:spLocks noGrp="1"/>
          </p:cNvSpPr>
          <p:nvPr>
            <p:ph type="ftr" sz="quarter" idx="3"/>
            <p:custDataLst>
              <p:tags r:id="rId3"/>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3016" name="灯片编号占位符 4"/>
          <p:cNvSpPr>
            <a:spLocks noGrp="1"/>
          </p:cNvSpPr>
          <p:nvPr>
            <p:ph type="sldNum" sz="quarter" idx="4"/>
            <p:custDataLst>
              <p:tags r:id="rId4"/>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3017" name="日期占位符 2"/>
          <p:cNvSpPr>
            <a:spLocks noGrp="1"/>
          </p:cNvSpPr>
          <p:nvPr>
            <p:ph type="dt" sz="half" idx="2"/>
            <p:custDataLst>
              <p:tags r:id="rId5"/>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cSld name="相框">
    <p:spTree>
      <p:nvGrpSpPr>
        <p:cNvPr id="1" name=""/>
        <p:cNvGrpSpPr/>
        <p:nvPr/>
      </p:nvGrpSpPr>
      <p:grpSpPr>
        <a:xfrm>
          <a:off x="0" y="0"/>
          <a:ext cx="0" cy="0"/>
          <a:chOff x="0" y="0"/>
          <a:chExt cx="0" cy="0"/>
        </a:xfrm>
      </p:grpSpPr>
      <p:sp>
        <p:nvSpPr>
          <p:cNvPr id="44035" name="矩形 7"/>
          <p:cNvSpPr/>
          <p:nvPr>
            <p:custDataLst>
              <p:tags r:id="rId1"/>
            </p:custDataLst>
          </p:nvPr>
        </p:nvSpPr>
        <p:spPr>
          <a:xfrm>
            <a:off x="292100" y="304800"/>
            <a:ext cx="11607800" cy="6248400"/>
          </a:xfrm>
          <a:prstGeom prst="rect">
            <a:avLst/>
          </a:prstGeom>
          <a:solidFill>
            <a:srgbClr val="FFFFFF"/>
          </a:solidFill>
          <a:ln w="12700">
            <a:noFill/>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ea typeface="微软雅黑"/>
              <a:sym typeface="Wingdings" panose="05000000000000000000" pitchFamily="2" charset="2"/>
            </a:endParaRPr>
          </a:p>
        </p:txBody>
      </p:sp>
      <p:pic>
        <p:nvPicPr>
          <p:cNvPr id="44036" name="图片 8"/>
          <p:cNvPicPr>
            <a:picLocks noChangeAspect="1"/>
          </p:cNvPicPr>
          <p:nvPr>
            <p:custDataLst>
              <p:tags r:id="rId2"/>
            </p:custDataLst>
          </p:nvPr>
        </p:nvPicPr>
        <p:blipFill>
          <a:blip r:embed="rId8"/>
          <a:stretch>
            <a:fillRect/>
          </a:stretch>
        </p:blipFill>
        <p:spPr>
          <a:xfrm>
            <a:off x="3175" y="63500"/>
            <a:ext cx="1154113" cy="1185863"/>
          </a:xfrm>
          <a:prstGeom prst="rect">
            <a:avLst/>
          </a:prstGeom>
          <a:noFill/>
          <a:ln w="9525">
            <a:noFill/>
          </a:ln>
        </p:spPr>
      </p:pic>
      <p:pic>
        <p:nvPicPr>
          <p:cNvPr id="44037" name="内容占位符 18" descr="图层 4"/>
          <p:cNvPicPr>
            <a:picLocks noChangeAspect="1"/>
          </p:cNvPicPr>
          <p:nvPr>
            <p:custDataLst>
              <p:tags r:id="rId3"/>
            </p:custDataLst>
          </p:nvPr>
        </p:nvPicPr>
        <p:blipFill>
          <a:blip r:embed="rId9"/>
          <a:stretch>
            <a:fillRect/>
          </a:stretch>
        </p:blipFill>
        <p:spPr>
          <a:xfrm>
            <a:off x="10121900" y="4967288"/>
            <a:ext cx="2070100" cy="1890712"/>
          </a:xfrm>
          <a:prstGeom prst="rect">
            <a:avLst/>
          </a:prstGeom>
          <a:noFill/>
          <a:ln w="9525">
            <a:noFill/>
          </a:ln>
        </p:spPr>
      </p:pic>
      <p:sp>
        <p:nvSpPr>
          <p:cNvPr id="2" name="标题 1"/>
          <p:cNvSpPr>
            <a:spLocks noGrp="1"/>
          </p:cNvSpPr>
          <p:nvPr>
            <p:ph type="title" hasCustomPrompt="1"/>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幼圆" pitchFamily="49" charset="-122"/>
              </a:defRPr>
            </a:lvl1pPr>
          </a:lstStyle>
          <a:p>
            <a:pPr fontAlgn="auto"/>
            <a:r>
              <a:rPr kumimoji="0" lang="zh-CN" altLang="en-US" sz="3200" b="1" i="0" u="none" strike="noStrike" kern="1200" cap="none" spc="200" normalizeH="0" baseline="0" noProof="1">
                <a:uLnTx/>
                <a:uFillTx/>
              </a:rPr>
              <a:t>单击此处编辑标题</a:t>
            </a:r>
          </a:p>
        </p:txBody>
      </p:sp>
      <p:sp>
        <p:nvSpPr>
          <p:cNvPr id="7" name="内容占位符 6"/>
          <p:cNvSpPr>
            <a:spLocks noGrp="1"/>
          </p:cNvSpPr>
          <p:nvPr>
            <p:ph sz="quarter" idx="13"/>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vl2pPr>
              <a:defRPr baseline="0">
                <a:solidFill>
                  <a:schemeClr val="tx1">
                    <a:lumMod val="85000"/>
                    <a:lumOff val="15000"/>
                  </a:schemeClr>
                </a:solidFill>
                <a:latin typeface="Arial" panose="020B0604020202020204" pitchFamily="34" charset="0"/>
                <a:ea typeface="幼圆" pitchFamily="49" charset="-122"/>
              </a:defRPr>
            </a:lvl2pPr>
            <a:lvl3pPr>
              <a:defRPr baseline="0">
                <a:solidFill>
                  <a:schemeClr val="tx1">
                    <a:lumMod val="85000"/>
                    <a:lumOff val="15000"/>
                  </a:schemeClr>
                </a:solidFill>
                <a:latin typeface="Arial" panose="020B0604020202020204" pitchFamily="34" charset="0"/>
                <a:ea typeface="幼圆" pitchFamily="49" charset="-122"/>
              </a:defRPr>
            </a:lvl3pPr>
            <a:lvl4pPr>
              <a:defRPr baseline="0">
                <a:solidFill>
                  <a:schemeClr val="tx1">
                    <a:lumMod val="85000"/>
                    <a:lumOff val="15000"/>
                  </a:schemeClr>
                </a:solidFill>
                <a:latin typeface="Arial" panose="020B0604020202020204" pitchFamily="34" charset="0"/>
                <a:ea typeface="幼圆" pitchFamily="49" charset="-122"/>
              </a:defRPr>
            </a:lvl4pPr>
            <a:lvl5pPr>
              <a:defRPr baseline="0">
                <a:solidFill>
                  <a:schemeClr val="tx1">
                    <a:lumMod val="85000"/>
                    <a:lumOff val="15000"/>
                  </a:schemeClr>
                </a:solidFill>
                <a:latin typeface="Arial" panose="020B0604020202020204" pitchFamily="34" charset="0"/>
                <a:ea typeface="幼圆"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44038" name="页脚占位符 3"/>
          <p:cNvSpPr>
            <a:spLocks noGrp="1"/>
          </p:cNvSpPr>
          <p:nvPr>
            <p:ph type="ftr" sz="quarter" idx="3"/>
            <p:custDataLst>
              <p:tags r:id="rId4"/>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4041" name="灯片编号占位符 4"/>
          <p:cNvSpPr>
            <a:spLocks noGrp="1"/>
          </p:cNvSpPr>
          <p:nvPr>
            <p:ph type="sldNum" sz="quarter" idx="4"/>
            <p:custDataLst>
              <p:tags r:id="rId5"/>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4042" name="日期占位符 2"/>
          <p:cNvSpPr>
            <a:spLocks noGrp="1"/>
          </p:cNvSpPr>
          <p:nvPr>
            <p:ph type="dt" sz="half" idx="2"/>
            <p:custDataLst>
              <p:tags r:id="rId6"/>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cSld name="左右">
    <p:spTree>
      <p:nvGrpSpPr>
        <p:cNvPr id="1" name=""/>
        <p:cNvGrpSpPr/>
        <p:nvPr/>
      </p:nvGrpSpPr>
      <p:grpSpPr>
        <a:xfrm>
          <a:off x="0" y="0"/>
          <a:ext cx="0" cy="0"/>
          <a:chOff x="0" y="0"/>
          <a:chExt cx="0" cy="0"/>
        </a:xfrm>
      </p:grpSpPr>
      <p:sp>
        <p:nvSpPr>
          <p:cNvPr id="45059" name="矩形 7"/>
          <p:cNvSpPr/>
          <p:nvPr userDrawn="1">
            <p:custDataLst>
              <p:tags r:id="rId1"/>
            </p:custDataLst>
          </p:nvPr>
        </p:nvSpPr>
        <p:spPr>
          <a:xfrm>
            <a:off x="0" y="0"/>
            <a:ext cx="4822825" cy="6865938"/>
          </a:xfrm>
          <a:prstGeom prst="rect">
            <a:avLst/>
          </a:prstGeom>
          <a:solidFill>
            <a:srgbClr val="DDE4FF"/>
          </a:solidFill>
          <a:ln w="12700" cap="flat" cmpd="sng" algn="ctr">
            <a:noFill/>
            <a:prstDash val="solid"/>
            <a:miter lim="800000"/>
            <a:headEnd type="none" w="med" len="med"/>
            <a:tailEnd type="none" w="med" len="med"/>
          </a:ln>
          <a:effectLst/>
        </p:spPr>
        <p:txBody>
          <a:bodyPr wrap="square" rtlCol="0" anchor="ctr" anchorCtr="0"/>
          <a:lstStyle/>
          <a:p>
            <a:pPr marL="0" lvl="0" indent="0" algn="ctr" defTabSz="914400" rtl="0" eaLnBrk="1" fontAlgn="base" hangingPunct="1">
              <a:lnSpc>
                <a:spcPct val="100000"/>
              </a:lnSpc>
              <a:spcBef>
                <a:spcPct val="0"/>
              </a:spcBef>
              <a:spcAft>
                <a:spcPct val="0"/>
              </a:spcAft>
              <a:buClrTx/>
              <a:buSzTx/>
              <a:buFontTx/>
              <a:buNone/>
            </a:pPr>
            <a:endParaRPr lang="en-US" altLang="zh-CN">
              <a:solidFill>
                <a:srgbClr val="FFFFFF"/>
              </a:solidFill>
              <a:ea typeface="微软雅黑"/>
              <a:sym typeface="微软雅黑" panose="020B0503020204020204" charset="-122"/>
            </a:endParaRPr>
          </a:p>
        </p:txBody>
      </p:sp>
      <p:pic>
        <p:nvPicPr>
          <p:cNvPr id="45060" name="图片 9" descr="图层 3"/>
          <p:cNvPicPr>
            <a:picLocks noChangeAspect="1"/>
          </p:cNvPicPr>
          <p:nvPr>
            <p:custDataLst>
              <p:tags r:id="rId2"/>
            </p:custDataLst>
          </p:nvPr>
        </p:nvPicPr>
        <p:blipFill>
          <a:blip r:embed="rId7"/>
          <a:stretch>
            <a:fillRect/>
          </a:stretch>
        </p:blipFill>
        <p:spPr>
          <a:xfrm flipH="1">
            <a:off x="10552113" y="6189663"/>
            <a:ext cx="1655762" cy="676275"/>
          </a:xfrm>
          <a:prstGeom prst="rect">
            <a:avLst/>
          </a:prstGeom>
          <a:noFill/>
          <a:ln w="9525">
            <a:noFill/>
          </a:ln>
        </p:spPr>
      </p:pic>
      <p:sp>
        <p:nvSpPr>
          <p:cNvPr id="2" name="标题 1"/>
          <p:cNvSpPr>
            <a:spLocks noGrp="1"/>
          </p:cNvSpPr>
          <p:nvPr>
            <p:ph type="title" hasCustomPrompt="1"/>
          </p:nvPr>
        </p:nvSpPr>
        <p:spPr>
          <a:xfrm>
            <a:off x="583200" y="770400"/>
            <a:ext cx="3960000" cy="882000"/>
          </a:xfrm>
        </p:spPr>
        <p:txBody>
          <a:bodyPr anchor="ctr"/>
          <a:lstStyle>
            <a:lvl1pPr>
              <a:defRPr sz="3200" baseline="0">
                <a:solidFill>
                  <a:schemeClr val="tx1">
                    <a:lumMod val="85000"/>
                    <a:lumOff val="15000"/>
                  </a:schemeClr>
                </a:solidFill>
                <a:latin typeface="Arial" panose="020B0604020202020204" pitchFamily="34" charset="0"/>
                <a:ea typeface="幼圆" pitchFamily="49" charset="-122"/>
              </a:defRPr>
            </a:lvl1pPr>
          </a:lstStyle>
          <a:p>
            <a:pPr fontAlgn="auto"/>
            <a:r>
              <a:rPr kumimoji="0" lang="zh-CN" altLang="en-US" sz="3200" b="1" i="0" u="none" strike="noStrike" kern="1200" cap="none" spc="200" normalizeH="0" baseline="0" noProof="1">
                <a:uLnTx/>
                <a:uFillTx/>
              </a:rPr>
              <a:t>单击编辑标题</a:t>
            </a:r>
          </a:p>
        </p:txBody>
      </p:sp>
      <p:sp>
        <p:nvSpPr>
          <p:cNvPr id="7" name="文本占位符 6"/>
          <p:cNvSpPr>
            <a:spLocks noGrp="1"/>
          </p:cNvSpPr>
          <p:nvPr>
            <p:ph type="body" sz="quarter" idx="13"/>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vl2pPr>
              <a:defRPr baseline="0">
                <a:solidFill>
                  <a:schemeClr val="tx1">
                    <a:lumMod val="85000"/>
                    <a:lumOff val="15000"/>
                  </a:schemeClr>
                </a:solidFill>
                <a:latin typeface="Arial" panose="020B0604020202020204" pitchFamily="34" charset="0"/>
                <a:ea typeface="幼圆" pitchFamily="49" charset="-122"/>
              </a:defRPr>
            </a:lvl2pPr>
            <a:lvl3pPr>
              <a:defRPr baseline="0">
                <a:solidFill>
                  <a:schemeClr val="tx1">
                    <a:lumMod val="85000"/>
                    <a:lumOff val="15000"/>
                  </a:schemeClr>
                </a:solidFill>
                <a:latin typeface="Arial" panose="020B0604020202020204" pitchFamily="34" charset="0"/>
                <a:ea typeface="幼圆" pitchFamily="49" charset="-122"/>
              </a:defRPr>
            </a:lvl3pPr>
            <a:lvl4pPr>
              <a:defRPr baseline="0">
                <a:solidFill>
                  <a:schemeClr val="tx1">
                    <a:lumMod val="85000"/>
                    <a:lumOff val="15000"/>
                  </a:schemeClr>
                </a:solidFill>
                <a:latin typeface="Arial" panose="020B0604020202020204" pitchFamily="34" charset="0"/>
                <a:ea typeface="幼圆" pitchFamily="49" charset="-122"/>
              </a:defRPr>
            </a:lvl4pPr>
            <a:lvl5pPr>
              <a:defRPr baseline="0">
                <a:solidFill>
                  <a:schemeClr val="tx1">
                    <a:lumMod val="85000"/>
                    <a:lumOff val="15000"/>
                  </a:schemeClr>
                </a:solidFill>
                <a:latin typeface="Arial" panose="020B0604020202020204" pitchFamily="34" charset="0"/>
                <a:ea typeface="幼圆"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9" name="内容占位符 8"/>
          <p:cNvSpPr>
            <a:spLocks noGrp="1"/>
          </p:cNvSpPr>
          <p:nvPr>
            <p:ph sz="quarter" idx="14"/>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a:defRPr>
            </a:lvl1pPr>
            <a:lvl2pPr>
              <a:defRPr baseline="0">
                <a:solidFill>
                  <a:schemeClr val="tx1">
                    <a:lumMod val="85000"/>
                    <a:lumOff val="15000"/>
                  </a:schemeClr>
                </a:solidFill>
                <a:latin typeface="Arial" panose="020B0604020202020204" pitchFamily="34" charset="0"/>
                <a:ea typeface="微软雅黑"/>
              </a:defRPr>
            </a:lvl2pPr>
            <a:lvl3pPr>
              <a:defRPr baseline="0">
                <a:solidFill>
                  <a:schemeClr val="tx1">
                    <a:lumMod val="85000"/>
                    <a:lumOff val="15000"/>
                  </a:schemeClr>
                </a:solidFill>
                <a:latin typeface="Arial" panose="020B0604020202020204" pitchFamily="34" charset="0"/>
                <a:ea typeface="微软雅黑"/>
              </a:defRPr>
            </a:lvl3pPr>
            <a:lvl4pPr>
              <a:defRPr baseline="0">
                <a:solidFill>
                  <a:schemeClr val="tx1">
                    <a:lumMod val="85000"/>
                    <a:lumOff val="15000"/>
                  </a:schemeClr>
                </a:solidFill>
                <a:latin typeface="Arial" panose="020B0604020202020204" pitchFamily="34" charset="0"/>
                <a:ea typeface="微软雅黑"/>
              </a:defRPr>
            </a:lvl4pPr>
            <a:lvl5pPr>
              <a:defRPr baseline="0">
                <a:solidFill>
                  <a:schemeClr val="tx1">
                    <a:lumMod val="85000"/>
                    <a:lumOff val="15000"/>
                  </a:schemeClr>
                </a:solidFill>
                <a:latin typeface="Arial" panose="020B0604020202020204" pitchFamily="34" charset="0"/>
                <a:ea typeface="微软雅黑"/>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45061" name="页脚占位符 3"/>
          <p:cNvSpPr>
            <a:spLocks noGrp="1"/>
          </p:cNvSpPr>
          <p:nvPr>
            <p:ph type="ftr" sz="quarter" idx="3"/>
            <p:custDataLst>
              <p:tags r:id="rId3"/>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5064" name="灯片编号占位符 4"/>
          <p:cNvSpPr>
            <a:spLocks noGrp="1"/>
          </p:cNvSpPr>
          <p:nvPr>
            <p:ph type="sldNum" sz="quarter" idx="4"/>
            <p:custDataLst>
              <p:tags r:id="rId4"/>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5065" name="日期占位符 2"/>
          <p:cNvSpPr>
            <a:spLocks noGrp="1"/>
          </p:cNvSpPr>
          <p:nvPr>
            <p:ph type="dt" sz="half" idx="2"/>
            <p:custDataLst>
              <p:tags r:id="rId5"/>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cSld name="上下">
    <p:spTree>
      <p:nvGrpSpPr>
        <p:cNvPr id="1" name=""/>
        <p:cNvGrpSpPr/>
        <p:nvPr/>
      </p:nvGrpSpPr>
      <p:grpSpPr>
        <a:xfrm>
          <a:off x="0" y="0"/>
          <a:ext cx="0" cy="0"/>
          <a:chOff x="0" y="0"/>
          <a:chExt cx="0" cy="0"/>
        </a:xfrm>
      </p:grpSpPr>
      <p:sp>
        <p:nvSpPr>
          <p:cNvPr id="46083" name="矩形 9"/>
          <p:cNvSpPr/>
          <p:nvPr userDrawn="1">
            <p:custDataLst>
              <p:tags r:id="rId1"/>
            </p:custDataLst>
          </p:nvPr>
        </p:nvSpPr>
        <p:spPr>
          <a:xfrm>
            <a:off x="0" y="0"/>
            <a:ext cx="12192000" cy="2663825"/>
          </a:xfrm>
          <a:prstGeom prst="rect">
            <a:avLst/>
          </a:prstGeom>
          <a:solidFill>
            <a:srgbClr val="DDE4FF"/>
          </a:solidFill>
          <a:ln w="12700" cap="flat" cmpd="sng" algn="ctr">
            <a:noFill/>
            <a:prstDash val="solid"/>
            <a:miter lim="800000"/>
            <a:headEnd type="none" w="med" len="med"/>
            <a:tailEnd type="none" w="med" len="med"/>
          </a:ln>
          <a:effectLst/>
        </p:spPr>
        <p:txBody>
          <a:bodyPr wrap="square" rtlCol="0" anchor="ctr" anchorCtr="0"/>
          <a:lstStyle/>
          <a:p>
            <a:pPr marL="0" lvl="0" indent="0" algn="ctr" defTabSz="914400" rtl="0" eaLnBrk="1" fontAlgn="base" hangingPunct="1">
              <a:lnSpc>
                <a:spcPct val="100000"/>
              </a:lnSpc>
              <a:spcBef>
                <a:spcPct val="0"/>
              </a:spcBef>
              <a:spcAft>
                <a:spcPct val="0"/>
              </a:spcAft>
              <a:buClrTx/>
              <a:buSzTx/>
              <a:buFontTx/>
              <a:buNone/>
            </a:pPr>
            <a:endParaRPr lang="en-US" altLang="zh-CN">
              <a:solidFill>
                <a:srgbClr val="FFFFFF"/>
              </a:solidFill>
              <a:ea typeface="微软雅黑"/>
              <a:sym typeface="微软雅黑" panose="020B0503020204020204" charset="-122"/>
            </a:endParaRPr>
          </a:p>
        </p:txBody>
      </p:sp>
      <p:pic>
        <p:nvPicPr>
          <p:cNvPr id="46084" name="图片 10" descr="图层 3"/>
          <p:cNvPicPr>
            <a:picLocks noChangeAspect="1"/>
          </p:cNvPicPr>
          <p:nvPr>
            <p:custDataLst>
              <p:tags r:id="rId2"/>
            </p:custDataLst>
          </p:nvPr>
        </p:nvPicPr>
        <p:blipFill>
          <a:blip r:embed="rId7"/>
          <a:stretch>
            <a:fillRect/>
          </a:stretch>
        </p:blipFill>
        <p:spPr>
          <a:xfrm>
            <a:off x="4763" y="6303963"/>
            <a:ext cx="1354137" cy="554037"/>
          </a:xfrm>
          <a:prstGeom prst="rect">
            <a:avLst/>
          </a:prstGeom>
          <a:noFill/>
          <a:ln w="9525">
            <a:noFill/>
          </a:ln>
        </p:spPr>
      </p:pic>
      <p:sp>
        <p:nvSpPr>
          <p:cNvPr id="2" name="标题 1"/>
          <p:cNvSpPr>
            <a:spLocks noGrp="1"/>
          </p:cNvSpPr>
          <p:nvPr>
            <p:ph type="title"/>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幼圆" pitchFamily="49" charset="-122"/>
              </a:defRPr>
            </a:lvl1pPr>
          </a:lstStyle>
          <a:p>
            <a:pPr fontAlgn="auto"/>
            <a:r>
              <a:rPr kumimoji="0" lang="zh-CN" altLang="en-US" sz="3600" b="1" i="0" u="none" strike="noStrike" kern="1200" cap="none" spc="200" normalizeH="0" baseline="0" noProof="1">
                <a:uLnTx/>
                <a:uFillTx/>
              </a:rPr>
              <a:t>单击此处编辑母版标题样式</a:t>
            </a:r>
          </a:p>
        </p:txBody>
      </p:sp>
      <p:sp>
        <p:nvSpPr>
          <p:cNvPr id="7" name="文本占位符 6"/>
          <p:cNvSpPr>
            <a:spLocks noGrp="1"/>
          </p:cNvSpPr>
          <p:nvPr>
            <p:ph type="body" sz="quarter" idx="13"/>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幼圆" pitchFamily="49" charset="-122"/>
              </a:defRPr>
            </a:lvl1pPr>
          </a:lstStyle>
          <a:p>
            <a:pPr lvl="0" fontAlgn="auto"/>
            <a:r>
              <a:rPr kumimoji="0" lang="zh-CN" altLang="en-US" sz="1600" b="0" i="0" u="none" strike="noStrike" kern="1200" cap="none" spc="150" normalizeH="0" baseline="0" noProof="1">
                <a:uLnTx/>
                <a:uFillTx/>
              </a:rPr>
              <a:t>单击此处编辑母版文本样式</a:t>
            </a:r>
          </a:p>
        </p:txBody>
      </p:sp>
      <p:sp>
        <p:nvSpPr>
          <p:cNvPr id="9" name="内容占位符 8"/>
          <p:cNvSpPr>
            <a:spLocks noGrp="1"/>
          </p:cNvSpPr>
          <p:nvPr>
            <p:ph sz="quarter" idx="14"/>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vl2pPr>
              <a:defRPr baseline="0">
                <a:solidFill>
                  <a:schemeClr val="tx1">
                    <a:lumMod val="85000"/>
                    <a:lumOff val="15000"/>
                  </a:schemeClr>
                </a:solidFill>
                <a:latin typeface="Arial" panose="020B0604020202020204" pitchFamily="34" charset="0"/>
                <a:ea typeface="幼圆" pitchFamily="49" charset="-122"/>
              </a:defRPr>
            </a:lvl2pPr>
            <a:lvl3pPr>
              <a:defRPr baseline="0">
                <a:solidFill>
                  <a:schemeClr val="tx1">
                    <a:lumMod val="85000"/>
                    <a:lumOff val="15000"/>
                  </a:schemeClr>
                </a:solidFill>
                <a:latin typeface="Arial" panose="020B0604020202020204" pitchFamily="34" charset="0"/>
                <a:ea typeface="幼圆" pitchFamily="49" charset="-122"/>
              </a:defRPr>
            </a:lvl3pPr>
            <a:lvl4pPr>
              <a:defRPr baseline="0">
                <a:solidFill>
                  <a:schemeClr val="tx1">
                    <a:lumMod val="85000"/>
                    <a:lumOff val="15000"/>
                  </a:schemeClr>
                </a:solidFill>
                <a:latin typeface="Arial" panose="020B0604020202020204" pitchFamily="34" charset="0"/>
                <a:ea typeface="幼圆" pitchFamily="49" charset="-122"/>
              </a:defRPr>
            </a:lvl4pPr>
            <a:lvl5pPr>
              <a:defRPr baseline="0">
                <a:solidFill>
                  <a:schemeClr val="tx1">
                    <a:lumMod val="85000"/>
                    <a:lumOff val="15000"/>
                  </a:schemeClr>
                </a:solidFill>
                <a:latin typeface="Arial" panose="020B0604020202020204" pitchFamily="34" charset="0"/>
                <a:ea typeface="幼圆"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46085" name="页脚占位符 3"/>
          <p:cNvSpPr>
            <a:spLocks noGrp="1"/>
          </p:cNvSpPr>
          <p:nvPr>
            <p:ph type="ftr" sz="quarter" idx="3"/>
            <p:custDataLst>
              <p:tags r:id="rId3"/>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6088" name="灯片编号占位符 4"/>
          <p:cNvSpPr>
            <a:spLocks noGrp="1"/>
          </p:cNvSpPr>
          <p:nvPr>
            <p:ph type="sldNum" sz="quarter" idx="4"/>
            <p:custDataLst>
              <p:tags r:id="rId4"/>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6089" name="日期占位符 2"/>
          <p:cNvSpPr>
            <a:spLocks noGrp="1"/>
          </p:cNvSpPr>
          <p:nvPr>
            <p:ph type="dt" sz="half" idx="2"/>
            <p:custDataLst>
              <p:tags r:id="rId5"/>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cSld name="下上">
    <p:spTree>
      <p:nvGrpSpPr>
        <p:cNvPr id="1" name=""/>
        <p:cNvGrpSpPr/>
        <p:nvPr/>
      </p:nvGrpSpPr>
      <p:grpSpPr>
        <a:xfrm>
          <a:off x="0" y="0"/>
          <a:ext cx="0" cy="0"/>
          <a:chOff x="0" y="0"/>
          <a:chExt cx="0" cy="0"/>
        </a:xfrm>
      </p:grpSpPr>
      <p:sp>
        <p:nvSpPr>
          <p:cNvPr id="47107" name="矩形 7"/>
          <p:cNvSpPr/>
          <p:nvPr userDrawn="1">
            <p:custDataLst>
              <p:tags r:id="rId1"/>
            </p:custDataLst>
          </p:nvPr>
        </p:nvSpPr>
        <p:spPr>
          <a:xfrm>
            <a:off x="0" y="5029200"/>
            <a:ext cx="12192000" cy="1828800"/>
          </a:xfrm>
          <a:prstGeom prst="rect">
            <a:avLst/>
          </a:prstGeom>
          <a:solidFill>
            <a:srgbClr val="DDE4FF"/>
          </a:solidFill>
          <a:ln w="12700" cap="flat" cmpd="sng" algn="ctr">
            <a:noFill/>
            <a:prstDash val="solid"/>
            <a:miter lim="800000"/>
            <a:headEnd type="none" w="med" len="med"/>
            <a:tailEnd type="none" w="med" len="med"/>
          </a:ln>
          <a:effectLst/>
        </p:spPr>
        <p:txBody>
          <a:bodyPr wrap="square" rtlCol="0" anchor="ctr" anchorCtr="0"/>
          <a:lstStyle/>
          <a:p>
            <a:pPr marL="0" lvl="0" indent="0" algn="ctr" defTabSz="914400" rtl="0" eaLnBrk="1" fontAlgn="base" hangingPunct="1">
              <a:lnSpc>
                <a:spcPct val="100000"/>
              </a:lnSpc>
              <a:spcBef>
                <a:spcPct val="0"/>
              </a:spcBef>
              <a:spcAft>
                <a:spcPct val="0"/>
              </a:spcAft>
              <a:buClrTx/>
              <a:buSzTx/>
              <a:buFontTx/>
              <a:buNone/>
            </a:pPr>
            <a:endParaRPr lang="en-US" altLang="zh-CN">
              <a:solidFill>
                <a:srgbClr val="FFFFFF"/>
              </a:solidFill>
              <a:ea typeface="微软雅黑"/>
              <a:sym typeface="微软雅黑" panose="020B0503020204020204" charset="-122"/>
            </a:endParaRPr>
          </a:p>
        </p:txBody>
      </p:sp>
      <p:pic>
        <p:nvPicPr>
          <p:cNvPr id="47108" name="图片 9" descr="图层 3"/>
          <p:cNvPicPr>
            <a:picLocks noChangeAspect="1"/>
          </p:cNvPicPr>
          <p:nvPr>
            <p:custDataLst>
              <p:tags r:id="rId2"/>
            </p:custDataLst>
          </p:nvPr>
        </p:nvPicPr>
        <p:blipFill>
          <a:blip r:embed="rId8"/>
          <a:stretch>
            <a:fillRect/>
          </a:stretch>
        </p:blipFill>
        <p:spPr>
          <a:xfrm rot="10800000">
            <a:off x="10440988" y="-7937"/>
            <a:ext cx="1751012" cy="715962"/>
          </a:xfrm>
          <a:prstGeom prst="rect">
            <a:avLst/>
          </a:prstGeom>
          <a:noFill/>
          <a:ln w="9525">
            <a:noFill/>
          </a:ln>
        </p:spPr>
      </p:pic>
      <p:pic>
        <p:nvPicPr>
          <p:cNvPr id="47109" name="图片 10" descr="图层 4"/>
          <p:cNvPicPr>
            <a:picLocks noChangeAspect="1"/>
          </p:cNvPicPr>
          <p:nvPr>
            <p:custDataLst>
              <p:tags r:id="rId3"/>
            </p:custDataLst>
          </p:nvPr>
        </p:nvPicPr>
        <p:blipFill>
          <a:blip r:embed="rId9"/>
          <a:stretch>
            <a:fillRect/>
          </a:stretch>
        </p:blipFill>
        <p:spPr>
          <a:xfrm rot="10800000">
            <a:off x="0" y="-7937"/>
            <a:ext cx="1054100" cy="963612"/>
          </a:xfrm>
          <a:prstGeom prst="rect">
            <a:avLst/>
          </a:prstGeom>
          <a:noFill/>
          <a:ln w="9525">
            <a:noFill/>
          </a:ln>
        </p:spPr>
      </p:pic>
      <p:sp>
        <p:nvSpPr>
          <p:cNvPr id="2" name="标题 1"/>
          <p:cNvSpPr>
            <a:spLocks noGrp="1"/>
          </p:cNvSpPr>
          <p:nvPr>
            <p:ph type="title"/>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幼圆" pitchFamily="49" charset="-122"/>
              </a:defRPr>
            </a:lvl1pPr>
          </a:lstStyle>
          <a:p>
            <a:pPr fontAlgn="auto"/>
            <a:r>
              <a:rPr kumimoji="0" lang="zh-CN" altLang="en-US" sz="3200" b="1" i="0" u="none" strike="noStrike" kern="1200" cap="none" spc="200" normalizeH="0" baseline="0" noProof="1">
                <a:uLnTx/>
                <a:uFillTx/>
              </a:rPr>
              <a:t>单击此处编辑母版标题样式</a:t>
            </a:r>
          </a:p>
        </p:txBody>
      </p:sp>
      <p:sp>
        <p:nvSpPr>
          <p:cNvPr id="7" name="内容占位符 6"/>
          <p:cNvSpPr>
            <a:spLocks noGrp="1"/>
          </p:cNvSpPr>
          <p:nvPr>
            <p:ph sz="quarter" idx="13"/>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vl2pPr>
              <a:defRPr baseline="0">
                <a:solidFill>
                  <a:schemeClr val="tx1">
                    <a:lumMod val="85000"/>
                    <a:lumOff val="15000"/>
                  </a:schemeClr>
                </a:solidFill>
                <a:latin typeface="Arial" panose="020B0604020202020204" pitchFamily="34" charset="0"/>
                <a:ea typeface="幼圆" pitchFamily="49" charset="-122"/>
              </a:defRPr>
            </a:lvl2pPr>
            <a:lvl3pPr>
              <a:defRPr baseline="0">
                <a:solidFill>
                  <a:schemeClr val="tx1">
                    <a:lumMod val="85000"/>
                    <a:lumOff val="15000"/>
                  </a:schemeClr>
                </a:solidFill>
                <a:latin typeface="Arial" panose="020B0604020202020204" pitchFamily="34" charset="0"/>
                <a:ea typeface="幼圆" pitchFamily="49" charset="-122"/>
              </a:defRPr>
            </a:lvl3pPr>
            <a:lvl4pPr>
              <a:defRPr baseline="0">
                <a:solidFill>
                  <a:schemeClr val="tx1">
                    <a:lumMod val="85000"/>
                    <a:lumOff val="15000"/>
                  </a:schemeClr>
                </a:solidFill>
                <a:latin typeface="Arial" panose="020B0604020202020204" pitchFamily="34" charset="0"/>
                <a:ea typeface="幼圆" pitchFamily="49" charset="-122"/>
              </a:defRPr>
            </a:lvl4pPr>
            <a:lvl5pPr>
              <a:defRPr baseline="0">
                <a:solidFill>
                  <a:schemeClr val="tx1">
                    <a:lumMod val="85000"/>
                    <a:lumOff val="15000"/>
                  </a:schemeClr>
                </a:solidFill>
                <a:latin typeface="Arial" panose="020B0604020202020204" pitchFamily="34" charset="0"/>
                <a:ea typeface="幼圆"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9" name="文本占位符 8"/>
          <p:cNvSpPr>
            <a:spLocks noGrp="1"/>
          </p:cNvSpPr>
          <p:nvPr>
            <p:ph type="body" sz="quarter" idx="14"/>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stStyle>
          <a:p>
            <a:pPr lvl="0" fontAlgn="auto"/>
            <a:r>
              <a:rPr kumimoji="0" lang="zh-CN" altLang="en-US" sz="1600" b="0" i="0" u="none" strike="noStrike" kern="1200" cap="none" spc="150" normalizeH="0" baseline="0" noProof="1">
                <a:uLnTx/>
                <a:uFillTx/>
              </a:rPr>
              <a:t>单击此处编辑母版文本样式</a:t>
            </a:r>
          </a:p>
        </p:txBody>
      </p:sp>
      <p:sp>
        <p:nvSpPr>
          <p:cNvPr id="47110" name="页脚占位符 3"/>
          <p:cNvSpPr>
            <a:spLocks noGrp="1"/>
          </p:cNvSpPr>
          <p:nvPr>
            <p:ph type="ftr" sz="quarter" idx="3"/>
            <p:custDataLst>
              <p:tags r:id="rId4"/>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7113" name="灯片编号占位符 4"/>
          <p:cNvSpPr>
            <a:spLocks noGrp="1"/>
          </p:cNvSpPr>
          <p:nvPr>
            <p:ph type="sldNum" sz="quarter" idx="4"/>
            <p:custDataLst>
              <p:tags r:id="rId5"/>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7114" name="日期占位符 2"/>
          <p:cNvSpPr>
            <a:spLocks noGrp="1"/>
          </p:cNvSpPr>
          <p:nvPr>
            <p:ph type="dt" sz="half" idx="2"/>
            <p:custDataLst>
              <p:tags r:id="rId6"/>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cSld name="导航">
    <p:spTree>
      <p:nvGrpSpPr>
        <p:cNvPr id="1" name=""/>
        <p:cNvGrpSpPr/>
        <p:nvPr/>
      </p:nvGrpSpPr>
      <p:grpSpPr>
        <a:xfrm>
          <a:off x="0" y="0"/>
          <a:ext cx="0" cy="0"/>
          <a:chOff x="0" y="0"/>
          <a:chExt cx="0" cy="0"/>
        </a:xfrm>
      </p:grpSpPr>
      <p:sp>
        <p:nvSpPr>
          <p:cNvPr id="48131" name="矩形 9"/>
          <p:cNvSpPr/>
          <p:nvPr userDrawn="1">
            <p:custDataLst>
              <p:tags r:id="rId1"/>
            </p:custDataLst>
          </p:nvPr>
        </p:nvSpPr>
        <p:spPr>
          <a:xfrm>
            <a:off x="0" y="0"/>
            <a:ext cx="12192000" cy="914400"/>
          </a:xfrm>
          <a:prstGeom prst="rect">
            <a:avLst/>
          </a:prstGeom>
          <a:solidFill>
            <a:srgbClr val="DDE4FF"/>
          </a:solidFill>
          <a:ln w="12700" cap="flat" cmpd="sng" algn="ctr">
            <a:noFill/>
            <a:prstDash val="solid"/>
            <a:miter lim="800000"/>
            <a:headEnd type="none" w="med" len="med"/>
            <a:tailEnd type="none" w="med" len="med"/>
          </a:ln>
          <a:effectLst/>
        </p:spPr>
        <p:txBody>
          <a:bodyPr wrap="square" rtlCol="0" anchor="ctr" anchorCtr="0"/>
          <a:lstStyle/>
          <a:p>
            <a:pPr marL="0" lvl="0" indent="0" algn="ctr" defTabSz="914400" rtl="0" eaLnBrk="1" fontAlgn="base" hangingPunct="1">
              <a:lnSpc>
                <a:spcPct val="100000"/>
              </a:lnSpc>
              <a:spcBef>
                <a:spcPct val="0"/>
              </a:spcBef>
              <a:spcAft>
                <a:spcPct val="0"/>
              </a:spcAft>
              <a:buClrTx/>
              <a:buSzTx/>
              <a:buFontTx/>
              <a:buNone/>
            </a:pPr>
            <a:endParaRPr lang="en-US" altLang="zh-CN">
              <a:solidFill>
                <a:srgbClr val="FFFFFF"/>
              </a:solidFill>
              <a:ea typeface="微软雅黑"/>
              <a:sym typeface="微软雅黑" panose="020B0503020204020204" charset="-122"/>
            </a:endParaRPr>
          </a:p>
        </p:txBody>
      </p:sp>
      <p:pic>
        <p:nvPicPr>
          <p:cNvPr id="48132" name="图片 11" descr="图层 3"/>
          <p:cNvPicPr>
            <a:picLocks noChangeAspect="1"/>
          </p:cNvPicPr>
          <p:nvPr>
            <p:custDataLst>
              <p:tags r:id="rId2"/>
            </p:custDataLst>
          </p:nvPr>
        </p:nvPicPr>
        <p:blipFill>
          <a:blip r:embed="rId8"/>
          <a:stretch>
            <a:fillRect/>
          </a:stretch>
        </p:blipFill>
        <p:spPr>
          <a:xfrm>
            <a:off x="4763" y="5992813"/>
            <a:ext cx="2114550" cy="865187"/>
          </a:xfrm>
          <a:prstGeom prst="rect">
            <a:avLst/>
          </a:prstGeom>
          <a:noFill/>
          <a:ln w="9525">
            <a:noFill/>
          </a:ln>
        </p:spPr>
      </p:pic>
      <p:pic>
        <p:nvPicPr>
          <p:cNvPr id="48133" name="图片 13" descr="图层 4"/>
          <p:cNvPicPr>
            <a:picLocks noChangeAspect="1"/>
          </p:cNvPicPr>
          <p:nvPr>
            <p:custDataLst>
              <p:tags r:id="rId3"/>
            </p:custDataLst>
          </p:nvPr>
        </p:nvPicPr>
        <p:blipFill>
          <a:blip r:embed="rId9"/>
          <a:stretch>
            <a:fillRect/>
          </a:stretch>
        </p:blipFill>
        <p:spPr>
          <a:xfrm>
            <a:off x="10726738" y="5516563"/>
            <a:ext cx="1468437" cy="1341437"/>
          </a:xfrm>
          <a:prstGeom prst="rect">
            <a:avLst/>
          </a:prstGeom>
          <a:noFill/>
          <a:ln w="9525">
            <a:noFill/>
          </a:ln>
        </p:spPr>
      </p:pic>
      <p:sp>
        <p:nvSpPr>
          <p:cNvPr id="2" name="标题 1"/>
          <p:cNvSpPr>
            <a:spLocks noGrp="1"/>
          </p:cNvSpPr>
          <p:nvPr>
            <p:ph type="title"/>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stStyle>
          <a:p>
            <a:pPr fontAlgn="auto"/>
            <a:r>
              <a:rPr kumimoji="0" lang="zh-CN" altLang="en-US" sz="2400" b="1" i="0" u="none" strike="noStrike" kern="1200" cap="none" spc="200" normalizeH="0" baseline="0" noProof="1">
                <a:uLnTx/>
                <a:uFillTx/>
              </a:rPr>
              <a:t>单击此处编辑母版标题样式</a:t>
            </a:r>
          </a:p>
        </p:txBody>
      </p:sp>
      <p:sp>
        <p:nvSpPr>
          <p:cNvPr id="7" name="内容占位符 6"/>
          <p:cNvSpPr>
            <a:spLocks noGrp="1"/>
          </p:cNvSpPr>
          <p:nvPr>
            <p:ph sz="quarter" idx="13"/>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vl2pPr>
              <a:defRPr baseline="0">
                <a:solidFill>
                  <a:schemeClr val="tx1">
                    <a:lumMod val="85000"/>
                    <a:lumOff val="15000"/>
                  </a:schemeClr>
                </a:solidFill>
                <a:latin typeface="Arial" panose="020B0604020202020204" pitchFamily="34" charset="0"/>
                <a:ea typeface="幼圆" pitchFamily="49" charset="-122"/>
              </a:defRPr>
            </a:lvl2pPr>
            <a:lvl3pPr>
              <a:defRPr baseline="0">
                <a:solidFill>
                  <a:schemeClr val="tx1">
                    <a:lumMod val="85000"/>
                    <a:lumOff val="15000"/>
                  </a:schemeClr>
                </a:solidFill>
                <a:latin typeface="Arial" panose="020B0604020202020204" pitchFamily="34" charset="0"/>
                <a:ea typeface="幼圆" pitchFamily="49" charset="-122"/>
              </a:defRPr>
            </a:lvl3pPr>
            <a:lvl4pPr>
              <a:defRPr baseline="0">
                <a:solidFill>
                  <a:schemeClr val="tx1">
                    <a:lumMod val="85000"/>
                    <a:lumOff val="15000"/>
                  </a:schemeClr>
                </a:solidFill>
                <a:latin typeface="Arial" panose="020B0604020202020204" pitchFamily="34" charset="0"/>
                <a:ea typeface="幼圆" pitchFamily="49" charset="-122"/>
              </a:defRPr>
            </a:lvl4pPr>
            <a:lvl5pPr>
              <a:defRPr baseline="0">
                <a:solidFill>
                  <a:schemeClr val="tx1">
                    <a:lumMod val="85000"/>
                    <a:lumOff val="15000"/>
                  </a:schemeClr>
                </a:solidFill>
                <a:latin typeface="Arial" panose="020B0604020202020204" pitchFamily="34" charset="0"/>
                <a:ea typeface="幼圆"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9" name="内容占位符 8"/>
          <p:cNvSpPr>
            <a:spLocks noGrp="1"/>
          </p:cNvSpPr>
          <p:nvPr>
            <p:ph sz="quarter" idx="14"/>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vl2pPr>
              <a:defRPr baseline="0">
                <a:solidFill>
                  <a:schemeClr val="tx1">
                    <a:lumMod val="85000"/>
                    <a:lumOff val="15000"/>
                  </a:schemeClr>
                </a:solidFill>
                <a:latin typeface="Arial" panose="020B0604020202020204" pitchFamily="34" charset="0"/>
                <a:ea typeface="幼圆" pitchFamily="49" charset="-122"/>
              </a:defRPr>
            </a:lvl2pPr>
            <a:lvl3pPr>
              <a:defRPr baseline="0">
                <a:solidFill>
                  <a:schemeClr val="tx1">
                    <a:lumMod val="85000"/>
                    <a:lumOff val="15000"/>
                  </a:schemeClr>
                </a:solidFill>
                <a:latin typeface="Arial" panose="020B0604020202020204" pitchFamily="34" charset="0"/>
                <a:ea typeface="幼圆" pitchFamily="49" charset="-122"/>
              </a:defRPr>
            </a:lvl3pPr>
            <a:lvl4pPr>
              <a:defRPr baseline="0">
                <a:solidFill>
                  <a:schemeClr val="tx1">
                    <a:lumMod val="85000"/>
                    <a:lumOff val="15000"/>
                  </a:schemeClr>
                </a:solidFill>
                <a:latin typeface="Arial" panose="020B0604020202020204" pitchFamily="34" charset="0"/>
                <a:ea typeface="幼圆" pitchFamily="49" charset="-122"/>
              </a:defRPr>
            </a:lvl4pPr>
            <a:lvl5pPr>
              <a:defRPr baseline="0">
                <a:solidFill>
                  <a:schemeClr val="tx1">
                    <a:lumMod val="85000"/>
                    <a:lumOff val="15000"/>
                  </a:schemeClr>
                </a:solidFill>
                <a:latin typeface="Arial" panose="020B0604020202020204" pitchFamily="34" charset="0"/>
                <a:ea typeface="幼圆" pitchFamily="49" charset="-122"/>
              </a:defRPr>
            </a:lvl5pPr>
          </a:lstStyle>
          <a:p>
            <a:pPr lvl="0" fontAlgn="auto"/>
            <a:r>
              <a:rPr kumimoji="0" lang="zh-CN" altLang="en-US" sz="1600" b="0" i="0" u="none" strike="noStrike" kern="1200" cap="none" spc="150" normalizeH="0" baseline="0" noProof="1">
                <a:uLnTx/>
                <a:uFillTx/>
              </a:rPr>
              <a:t>单击此处编辑母版文本样式</a:t>
            </a:r>
          </a:p>
          <a:p>
            <a:pPr lvl="1" fontAlgn="auto"/>
            <a:r>
              <a:rPr kumimoji="0" lang="zh-CN" altLang="en-US" sz="1600" b="0" i="0" u="none" strike="noStrike" kern="1200" cap="none" spc="150" normalizeH="0" baseline="0" noProof="1">
                <a:uLnTx/>
                <a:uFillTx/>
              </a:rPr>
              <a:t>第二级</a:t>
            </a:r>
          </a:p>
          <a:p>
            <a:pPr lvl="2" fontAlgn="auto"/>
            <a:r>
              <a:rPr kumimoji="0" lang="zh-CN" altLang="en-US" sz="1600" b="0" i="0" u="none" strike="noStrike" kern="1200" cap="none" spc="150" normalizeH="0" baseline="0" noProof="1">
                <a:uLnTx/>
                <a:uFillTx/>
              </a:rPr>
              <a:t>第三级</a:t>
            </a:r>
          </a:p>
          <a:p>
            <a:pPr lvl="3" fontAlgn="auto"/>
            <a:r>
              <a:rPr kumimoji="0" lang="zh-CN" altLang="en-US" sz="1600" b="0" i="0" u="none" strike="noStrike" kern="1200" cap="none" spc="150" normalizeH="0" baseline="0" noProof="1">
                <a:uLnTx/>
                <a:uFillTx/>
              </a:rPr>
              <a:t>第四级</a:t>
            </a:r>
          </a:p>
          <a:p>
            <a:pPr lvl="4" fontAlgn="auto"/>
            <a:r>
              <a:rPr kumimoji="0" lang="zh-CN" altLang="en-US" sz="1600" b="0" i="0" u="none" strike="noStrike" kern="1200" cap="none" spc="150" normalizeH="0" baseline="0" noProof="1">
                <a:uLnTx/>
                <a:uFillTx/>
              </a:rPr>
              <a:t>第五级</a:t>
            </a:r>
          </a:p>
        </p:txBody>
      </p:sp>
      <p:sp>
        <p:nvSpPr>
          <p:cNvPr id="11" name="文本占位符 10"/>
          <p:cNvSpPr>
            <a:spLocks noGrp="1"/>
          </p:cNvSpPr>
          <p:nvPr>
            <p:ph type="body" sz="quarter" idx="15"/>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stStyle>
          <a:p>
            <a:pPr lvl="0" fontAlgn="auto"/>
            <a:r>
              <a:rPr kumimoji="0" lang="zh-CN" altLang="en-US" sz="1600" b="0" i="0" u="none" strike="noStrike" kern="1200" cap="none" spc="150" normalizeH="0" baseline="0" noProof="1">
                <a:uLnTx/>
                <a:uFillTx/>
              </a:rPr>
              <a:t>单击此处编辑母版文本样式</a:t>
            </a:r>
          </a:p>
        </p:txBody>
      </p:sp>
      <p:sp>
        <p:nvSpPr>
          <p:cNvPr id="13" name="文本占位符 12"/>
          <p:cNvSpPr>
            <a:spLocks noGrp="1"/>
          </p:cNvSpPr>
          <p:nvPr>
            <p:ph type="body" sz="quarter" idx="16"/>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幼圆" pitchFamily="49" charset="-122"/>
              </a:defRPr>
            </a:lvl1pPr>
          </a:lstStyle>
          <a:p>
            <a:pPr lvl="0" fontAlgn="auto"/>
            <a:r>
              <a:rPr kumimoji="0" lang="zh-CN" altLang="en-US" sz="1600" b="0" i="0" u="none" strike="noStrike" kern="1200" cap="none" spc="150" normalizeH="0" baseline="0" noProof="1">
                <a:uLnTx/>
                <a:uFillTx/>
              </a:rPr>
              <a:t>单击此处编辑母版文本样式</a:t>
            </a:r>
          </a:p>
        </p:txBody>
      </p:sp>
      <p:sp>
        <p:nvSpPr>
          <p:cNvPr id="48134" name="页脚占位符 3"/>
          <p:cNvSpPr>
            <a:spLocks noGrp="1"/>
          </p:cNvSpPr>
          <p:nvPr>
            <p:ph type="ftr" sz="quarter" idx="3"/>
            <p:custDataLst>
              <p:tags r:id="rId4"/>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8137" name="灯片编号占位符 4"/>
          <p:cNvSpPr>
            <a:spLocks noGrp="1"/>
          </p:cNvSpPr>
          <p:nvPr>
            <p:ph type="sldNum" sz="quarter" idx="4"/>
            <p:custDataLst>
              <p:tags r:id="rId5"/>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8138" name="日期占位符 2"/>
          <p:cNvSpPr>
            <a:spLocks noGrp="1"/>
          </p:cNvSpPr>
          <p:nvPr>
            <p:ph type="dt" sz="half" idx="2"/>
            <p:custDataLst>
              <p:tags r:id="rId6"/>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cSld name="腰带">
    <p:spTree>
      <p:nvGrpSpPr>
        <p:cNvPr id="1" name=""/>
        <p:cNvGrpSpPr/>
        <p:nvPr/>
      </p:nvGrpSpPr>
      <p:grpSpPr>
        <a:xfrm>
          <a:off x="0" y="0"/>
          <a:ext cx="0" cy="0"/>
          <a:chOff x="0" y="0"/>
          <a:chExt cx="0" cy="0"/>
        </a:xfrm>
      </p:grpSpPr>
      <p:sp>
        <p:nvSpPr>
          <p:cNvPr id="49155" name="矩形 9"/>
          <p:cNvSpPr/>
          <p:nvPr>
            <p:custDataLst>
              <p:tags r:id="rId1"/>
            </p:custDataLst>
          </p:nvPr>
        </p:nvSpPr>
        <p:spPr>
          <a:xfrm>
            <a:off x="0" y="958850"/>
            <a:ext cx="12192000" cy="4940300"/>
          </a:xfrm>
          <a:prstGeom prst="rect">
            <a:avLst/>
          </a:prstGeom>
          <a:solidFill>
            <a:srgbClr val="FFFFFF"/>
          </a:solidFill>
          <a:ln w="12700">
            <a:noFill/>
          </a:ln>
        </p:spPr>
        <p:txBody>
          <a:bodyPr wrap="square" anchor="ctr" anchorCtr="0"/>
          <a:lstStyle/>
          <a:p>
            <a:pPr marL="0" lvl="0" indent="0" algn="ctr" defTabSz="914400" rtl="0" eaLnBrk="1" fontAlgn="base" hangingPunct="1">
              <a:lnSpc>
                <a:spcPct val="100000"/>
              </a:lnSpc>
              <a:spcBef>
                <a:spcPct val="0"/>
              </a:spcBef>
              <a:spcAft>
                <a:spcPct val="0"/>
              </a:spcAft>
              <a:buClrTx/>
              <a:buSzTx/>
              <a:buFontTx/>
              <a:buNone/>
            </a:pPr>
            <a:endParaRPr lang="en-US" altLang="zh-CN">
              <a:solidFill>
                <a:srgbClr val="FFFFFF"/>
              </a:solidFill>
              <a:ea typeface="微软雅黑"/>
              <a:sym typeface="微软雅黑" panose="020B0503020204020204" charset="-122"/>
            </a:endParaRPr>
          </a:p>
        </p:txBody>
      </p:sp>
      <p:pic>
        <p:nvPicPr>
          <p:cNvPr id="49156" name="图片 7" descr="图层 4"/>
          <p:cNvPicPr>
            <a:picLocks noChangeAspect="1"/>
          </p:cNvPicPr>
          <p:nvPr>
            <p:custDataLst>
              <p:tags r:id="rId2"/>
            </p:custDataLst>
          </p:nvPr>
        </p:nvPicPr>
        <p:blipFill>
          <a:blip r:embed="rId8"/>
          <a:stretch>
            <a:fillRect/>
          </a:stretch>
        </p:blipFill>
        <p:spPr>
          <a:xfrm>
            <a:off x="10013950" y="4865688"/>
            <a:ext cx="2181225" cy="1992312"/>
          </a:xfrm>
          <a:prstGeom prst="rect">
            <a:avLst/>
          </a:prstGeom>
          <a:noFill/>
          <a:ln w="9525">
            <a:noFill/>
          </a:ln>
        </p:spPr>
      </p:pic>
      <p:pic>
        <p:nvPicPr>
          <p:cNvPr id="49157" name="图片 8" descr="图层 4"/>
          <p:cNvPicPr>
            <a:picLocks noChangeAspect="1"/>
          </p:cNvPicPr>
          <p:nvPr>
            <p:custDataLst>
              <p:tags r:id="rId3"/>
            </p:custDataLst>
          </p:nvPr>
        </p:nvPicPr>
        <p:blipFill>
          <a:blip r:embed="rId9"/>
          <a:stretch>
            <a:fillRect/>
          </a:stretch>
        </p:blipFill>
        <p:spPr>
          <a:xfrm rot="10800000">
            <a:off x="0" y="-7937"/>
            <a:ext cx="1941513" cy="1774825"/>
          </a:xfrm>
          <a:prstGeom prst="rect">
            <a:avLst/>
          </a:prstGeom>
          <a:noFill/>
          <a:ln w="9525">
            <a:noFill/>
          </a:ln>
        </p:spPr>
      </p:pic>
      <p:sp>
        <p:nvSpPr>
          <p:cNvPr id="2" name="标题 1"/>
          <p:cNvSpPr>
            <a:spLocks noGrp="1"/>
          </p:cNvSpPr>
          <p:nvPr>
            <p:ph type="title" hasCustomPrompt="1"/>
          </p:nvPr>
        </p:nvSpPr>
        <p:spPr>
          <a:xfrm>
            <a:off x="1522800" y="1339200"/>
            <a:ext cx="9144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幼圆" pitchFamily="49" charset="-122"/>
              </a:defRPr>
            </a:lvl1pPr>
          </a:lstStyle>
          <a:p>
            <a:pPr fontAlgn="auto"/>
            <a:r>
              <a:rPr kumimoji="0" lang="zh-CN" altLang="en-US" sz="6000" b="1" i="0" u="none" strike="noStrike" kern="1200" cap="none" spc="200" normalizeH="0" baseline="0" noProof="1">
                <a:uLnTx/>
                <a:uFillTx/>
              </a:rPr>
              <a:t>单击此处编辑标题</a:t>
            </a:r>
          </a:p>
        </p:txBody>
      </p:sp>
      <p:sp>
        <p:nvSpPr>
          <p:cNvPr id="7" name="文本占位符 6"/>
          <p:cNvSpPr>
            <a:spLocks noGrp="1"/>
          </p:cNvSpPr>
          <p:nvPr>
            <p:ph type="body" sz="quarter" idx="13"/>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幼圆" pitchFamily="49" charset="-122"/>
              </a:defRPr>
            </a:lvl1pPr>
          </a:lstStyle>
          <a:p>
            <a:pPr lvl="0" fontAlgn="auto"/>
            <a:r>
              <a:rPr kumimoji="0" lang="zh-CN" altLang="en-US" sz="1600" b="0" i="0" u="none" strike="noStrike" kern="1200" cap="none" spc="150" normalizeH="0" baseline="0" noProof="1">
                <a:uLnTx/>
                <a:uFillTx/>
              </a:rPr>
              <a:t>单击此处编辑母版文本样式</a:t>
            </a:r>
          </a:p>
        </p:txBody>
      </p:sp>
      <p:sp>
        <p:nvSpPr>
          <p:cNvPr id="49158" name="页脚占位符 3"/>
          <p:cNvSpPr>
            <a:spLocks noGrp="1"/>
          </p:cNvSpPr>
          <p:nvPr>
            <p:ph type="ftr" sz="quarter" idx="3"/>
            <p:custDataLst>
              <p:tags r:id="rId4"/>
            </p:custDataLst>
          </p:nvPr>
        </p:nvSpPr>
        <p:spPr>
          <a:xfrm>
            <a:off x="4116388" y="6350000"/>
            <a:ext cx="3959225" cy="315913"/>
          </a:xfrm>
          <a:prstGeom prst="rect">
            <a:avLst/>
          </a:prstGeom>
          <a:noFill/>
          <a:ln w="9525">
            <a:noFill/>
          </a:ln>
        </p:spPr>
        <p:txBody>
          <a:bodyPr lIns="91440" tIns="45720" rIns="91440" bIns="45720" anchor="ctr" anchorCtr="0"/>
          <a:lstStyle/>
          <a:p>
            <a:pPr algn="ctr"/>
            <a:endParaRPr lang="zh-CN" altLang="en-US">
              <a:ea typeface="幼圆" pitchFamily="49" charset="-122"/>
            </a:endParaRPr>
          </a:p>
        </p:txBody>
      </p:sp>
      <p:sp>
        <p:nvSpPr>
          <p:cNvPr id="49161" name="灯片编号占位符 4"/>
          <p:cNvSpPr>
            <a:spLocks noGrp="1"/>
          </p:cNvSpPr>
          <p:nvPr>
            <p:ph type="sldNum" sz="quarter" idx="4"/>
            <p:custDataLst>
              <p:tags r:id="rId5"/>
            </p:custDataLst>
          </p:nvPr>
        </p:nvSpPr>
        <p:spPr>
          <a:xfrm>
            <a:off x="8610600" y="6350000"/>
            <a:ext cx="2700338" cy="315913"/>
          </a:xfrm>
          <a:prstGeom prst="rect">
            <a:avLst/>
          </a:prstGeom>
          <a:noFill/>
          <a:ln w="9525">
            <a:noFill/>
          </a:ln>
        </p:spPr>
        <p:txBody>
          <a:bodyPr lIns="91440" tIns="45720" rIns="91440" bIns="45720" anchor="ctr" anchorCtr="0"/>
          <a:lstStyle/>
          <a:p>
            <a:pPr algn="r"/>
            <a:fld id="{9A0DB2DC-4C9A-4742-B13C-FB6460FD3503}" type="slidenum">
              <a:rPr lang="zh-CN" altLang="en-US">
                <a:ea typeface="幼圆" pitchFamily="49" charset="-122"/>
              </a:rPr>
              <a:t>‹#›</a:t>
            </a:fld>
            <a:endParaRPr lang="zh-CN" altLang="en-US">
              <a:ea typeface="幼圆" pitchFamily="49" charset="-122"/>
            </a:endParaRPr>
          </a:p>
        </p:txBody>
      </p:sp>
      <p:sp>
        <p:nvSpPr>
          <p:cNvPr id="49162" name="日期占位符 2"/>
          <p:cNvSpPr>
            <a:spLocks noGrp="1"/>
          </p:cNvSpPr>
          <p:nvPr>
            <p:ph type="dt" sz="half" idx="2"/>
            <p:custDataLst>
              <p:tags r:id="rId6"/>
            </p:custDataLst>
          </p:nvPr>
        </p:nvSpPr>
        <p:spPr>
          <a:xfrm>
            <a:off x="879475" y="6350000"/>
            <a:ext cx="2700338" cy="315913"/>
          </a:xfrm>
          <a:prstGeom prst="rect">
            <a:avLst/>
          </a:prstGeom>
          <a:noFill/>
          <a:ln w="9525">
            <a:noFill/>
          </a:ln>
        </p:spPr>
        <p:txBody>
          <a:bodyPr lIns="91440" tIns="45720" rIns="91440" bIns="45720" anchor="ctr" anchorCtr="0"/>
          <a:lstStyle/>
          <a:p>
            <a:fld id="{BB962C8B-B14F-4D97-AF65-F5344CB8AC3E}" type="datetime1">
              <a:rPr lang="zh-CN" altLang="en-US">
                <a:ea typeface="幼圆" pitchFamily="49" charset="-122"/>
              </a:rPr>
              <a:t>2022/3/28</a:t>
            </a:fld>
            <a:endParaRPr lang="zh-CN" altLang="en-US">
              <a:ea typeface="幼圆" pitchFamily="49" charset="-122"/>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2022/3/28</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2022/3/28</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2022/3/28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2022/3/28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2022/3/28</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20" Type="http://schemas.openxmlformats.org/officeDocument/2006/relationships/image" Target="file:///D:\qq&#25991;&#20214;\712321467\Image\C2C\Image2\%7b75232B38-A165-1FB7-499C-2E1C792CACB5%7d.png"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image" Target="../media/image1.png"/><Relationship Id="rId3" Type="http://schemas.openxmlformats.org/officeDocument/2006/relationships/slideLayout" Target="../slideLayouts/slideLayout14.xml"/><Relationship Id="rId21" Type="http://schemas.openxmlformats.org/officeDocument/2006/relationships/tags" Target="../tags/tag65.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9.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6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68.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67.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66.xml"/><Relationship Id="rId27" Type="http://schemas.openxmlformats.org/officeDocument/2006/relationships/image" Target="file:///D:\qq&#25991;&#20214;\712321467\Image\C2C\Image2\%7b75232B38-A165-1FB7-499C-2E1C792CACB5%7d.pn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a:defRPr>
            </a:lvl1pPr>
          </a:lstStyle>
          <a:p>
            <a:fld id="{760FBDFE-C587-4B4C-A407-44438C67B59E}" type="datetimeFigureOut">
              <a:rPr lang="zh-CN" altLang="en-US" smtClean="0"/>
              <a:t>2022/3/28</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a:defRPr>
            </a:lvl1pPr>
          </a:lstStyle>
          <a:p>
            <a:fld id="{49AE70B2-8BF9-45C0-BB95-33D1B9D3A854}" type="slidenum">
              <a:rPr lang="zh-CN" altLang="en-US" smtClean="0"/>
              <a:t>‹#›</a:t>
            </a:fld>
            <a:endParaRPr lang="zh-CN" altLang="en-US"/>
          </a:p>
        </p:txBody>
      </p:sp>
      <p:pic>
        <p:nvPicPr>
          <p:cNvPr id="7" name="图片 1073743875" descr="学科网 zxxk.com"/>
          <p:cNvPicPr>
            <a:picLocks noChangeAspect="1"/>
          </p:cNvPicPr>
          <p:nvPr/>
        </p:nvPicPr>
        <p:blipFill>
          <a:blip r:embed="rId19" r:link="rId20"/>
          <a:stretch>
            <a:fillRect/>
          </a:stretch>
        </p:blipFill>
        <p:spPr>
          <a:xfrm>
            <a:off x="838200" y="365125"/>
            <a:ext cx="9525" cy="9525"/>
          </a:xfrm>
          <a:prstGeom prst="rect">
            <a:avLst/>
          </a:prstGeom>
          <a:noFill/>
          <a:ln>
            <a:noFill/>
            <a:miter lim="800000"/>
          </a:ln>
        </p:spPr>
      </p:pic>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p:cNvSpPr>
          <p:nvPr>
            <p:ph type="title"/>
            <p:custDataLst>
              <p:tags r:id="rId20"/>
            </p:custDataLst>
          </p:nvPr>
        </p:nvSpPr>
        <p:spPr>
          <a:xfrm>
            <a:off x="669925" y="442913"/>
            <a:ext cx="10852150" cy="442912"/>
          </a:xfrm>
          <a:prstGeom prst="rect">
            <a:avLst/>
          </a:prstGeom>
          <a:noFill/>
          <a:ln w="9525">
            <a:noFill/>
          </a:ln>
        </p:spPr>
        <p:txBody>
          <a:bodyPr lIns="101600" tIns="38100" rIns="76200" bIns="38100" anchor="t" anchorCtr="0"/>
          <a:lstStyle/>
          <a:p>
            <a:pPr lvl="0"/>
            <a:r>
              <a:rPr lang="zh-CN" altLang="en-US"/>
              <a:t>单击此处编辑母版标题样式</a:t>
            </a:r>
          </a:p>
        </p:txBody>
      </p:sp>
      <p:sp>
        <p:nvSpPr>
          <p:cNvPr id="3075" name="文本占位符 2"/>
          <p:cNvSpPr>
            <a:spLocks noGrp="1"/>
          </p:cNvSpPr>
          <p:nvPr>
            <p:ph type="body" idx="1"/>
            <p:custDataLst>
              <p:tags r:id="rId21"/>
            </p:custDataLst>
          </p:nvPr>
        </p:nvSpPr>
        <p:spPr>
          <a:xfrm>
            <a:off x="669925" y="952500"/>
            <a:ext cx="10852150" cy="5389563"/>
          </a:xfrm>
          <a:prstGeom prst="rect">
            <a:avLst/>
          </a:prstGeom>
          <a:noFill/>
          <a:ln w="9525">
            <a:noFill/>
          </a:ln>
        </p:spPr>
        <p:txBody>
          <a:bodyPr lIns="101600" tIns="0" rIns="82550" bIns="0" anchor="t" anchorCtr="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6" name="日期占位符 3"/>
          <p:cNvSpPr>
            <a:spLocks noGrp="1"/>
          </p:cNvSpPr>
          <p:nvPr>
            <p:ph type="dt" sz="half" idx="2"/>
            <p:custDataLst>
              <p:tags r:id="rId22"/>
            </p:custDataLst>
          </p:nvPr>
        </p:nvSpPr>
        <p:spPr>
          <a:xfrm>
            <a:off x="879475" y="6350000"/>
            <a:ext cx="2700338" cy="315913"/>
          </a:xfrm>
          <a:prstGeom prst="rect">
            <a:avLst/>
          </a:prstGeom>
          <a:noFill/>
          <a:ln w="9525">
            <a:noFill/>
          </a:ln>
        </p:spPr>
        <p:txBody>
          <a:bodyPr lIns="91440" tIns="45720" rIns="91440" bIns="45720" anchor="ctr" anchorCtr="0"/>
          <a:lstStyle>
            <a:lvl1pPr>
              <a:defRPr sz="1200">
                <a:solidFill>
                  <a:srgbClr val="898989"/>
                </a:solidFill>
                <a:ea typeface="幼圆" pitchFamily="49" charset="-122"/>
              </a:defRPr>
            </a:lvl1pPr>
          </a:lstStyle>
          <a:p>
            <a:pPr lvl="0" eaLnBrk="1" hangingPunct="1"/>
            <a:fld id="{BB962C8B-B14F-4D97-AF65-F5344CB8AC3E}" type="datetime1">
              <a:rPr lang="zh-CN" altLang="en-US"/>
              <a:t>2022/3/28</a:t>
            </a:fld>
            <a:endParaRPr lang="zh-CN" altLang="en-US"/>
          </a:p>
        </p:txBody>
      </p:sp>
      <p:sp>
        <p:nvSpPr>
          <p:cNvPr id="3077" name="页脚占位符 4"/>
          <p:cNvSpPr>
            <a:spLocks noGrp="1"/>
          </p:cNvSpPr>
          <p:nvPr>
            <p:ph type="ftr" sz="quarter" idx="3"/>
            <p:custDataLst>
              <p:tags r:id="rId23"/>
            </p:custDataLst>
          </p:nvPr>
        </p:nvSpPr>
        <p:spPr>
          <a:xfrm>
            <a:off x="4116388" y="6350000"/>
            <a:ext cx="3959225" cy="315913"/>
          </a:xfrm>
          <a:prstGeom prst="rect">
            <a:avLst/>
          </a:prstGeom>
          <a:noFill/>
          <a:ln w="9525">
            <a:noFill/>
          </a:ln>
        </p:spPr>
        <p:txBody>
          <a:bodyPr lIns="91440" tIns="45720" rIns="91440" bIns="45720" anchor="ctr" anchorCtr="0"/>
          <a:lstStyle>
            <a:lvl1pPr algn="ctr">
              <a:defRPr sz="1200">
                <a:solidFill>
                  <a:srgbClr val="898989"/>
                </a:solidFill>
                <a:ea typeface="幼圆" pitchFamily="49" charset="-122"/>
              </a:defRPr>
            </a:lvl1pPr>
          </a:lstStyle>
          <a:p>
            <a:pPr lvl="0" eaLnBrk="1" hangingPunct="1"/>
            <a:endParaRPr lang="zh-CN" altLang="en-US"/>
          </a:p>
        </p:txBody>
      </p:sp>
      <p:sp>
        <p:nvSpPr>
          <p:cNvPr id="3078" name="灯片编号占位符 5"/>
          <p:cNvSpPr>
            <a:spLocks noGrp="1"/>
          </p:cNvSpPr>
          <p:nvPr>
            <p:ph type="sldNum" sz="quarter" idx="4"/>
            <p:custDataLst>
              <p:tags r:id="rId24"/>
            </p:custDataLst>
          </p:nvPr>
        </p:nvSpPr>
        <p:spPr>
          <a:xfrm>
            <a:off x="8610600" y="6350000"/>
            <a:ext cx="2700338" cy="315913"/>
          </a:xfrm>
          <a:prstGeom prst="rect">
            <a:avLst/>
          </a:prstGeom>
          <a:noFill/>
          <a:ln w="9525">
            <a:noFill/>
          </a:ln>
        </p:spPr>
        <p:txBody>
          <a:bodyPr lIns="91440" tIns="45720" rIns="91440" bIns="45720" anchor="ctr" anchorCtr="0"/>
          <a:lstStyle>
            <a:lvl1pPr algn="r">
              <a:defRPr sz="1200">
                <a:solidFill>
                  <a:srgbClr val="898989"/>
                </a:solidFill>
                <a:ea typeface="幼圆" pitchFamily="49" charset="-122"/>
              </a:defRPr>
            </a:lvl1pPr>
          </a:lstStyle>
          <a:p>
            <a:pPr lvl="0" eaLnBrk="1" hangingPunct="1"/>
            <a:fld id="{9A0DB2DC-4C9A-4742-B13C-FB6460FD3503}" type="slidenum">
              <a:rPr lang="zh-CN" altLang="en-US"/>
              <a:t>‹#›</a:t>
            </a:fld>
            <a:endParaRPr lang="zh-CN" altLang="en-US"/>
          </a:p>
        </p:txBody>
      </p:sp>
      <p:sp>
        <p:nvSpPr>
          <p:cNvPr id="3079" name="KSO_TEMPLATE" hidden="1"/>
          <p:cNvSpPr/>
          <p:nvPr>
            <p:custDataLst>
              <p:tags r:id="rId25"/>
            </p:custDataLst>
          </p:nvPr>
        </p:nvSpPr>
        <p:spPr>
          <a:xfrm flipH="1">
            <a:off x="0" y="0"/>
            <a:ext cx="0" cy="0"/>
          </a:xfrm>
          <a:prstGeom prst="rect">
            <a:avLst/>
          </a:prstGeom>
          <a:solidFill>
            <a:srgbClr val="4E79DA"/>
          </a:solidFill>
          <a:ln w="12700" cap="flat" cmpd="sng">
            <a:solidFill>
              <a:srgbClr val="3757A0"/>
            </a:solidFill>
            <a:prstDash val="solid"/>
            <a:miter/>
            <a:headEnd type="none" w="med" len="med"/>
            <a:tailEnd type="none" w="med" len="med"/>
          </a:ln>
        </p:spPr>
        <p:txBody>
          <a:bodyPr anchor="ctr" anchorCtr="0"/>
          <a:lstStyle/>
          <a:p>
            <a:pPr marL="0" lvl="0" indent="0" algn="ctr" defTabSz="914400" rtl="0" eaLnBrk="1" fontAlgn="base" hangingPunct="1">
              <a:lnSpc>
                <a:spcPct val="100000"/>
              </a:lnSpc>
              <a:spcBef>
                <a:spcPct val="0"/>
              </a:spcBef>
              <a:spcAft>
                <a:spcPct val="0"/>
              </a:spcAft>
              <a:buClrTx/>
              <a:buSzTx/>
              <a:buFontTx/>
              <a:buNone/>
            </a:pPr>
            <a:endParaRPr lang="zh-CN" altLang="en-US">
              <a:solidFill>
                <a:srgbClr val="FFFFFF"/>
              </a:solidFill>
              <a:ea typeface="微软雅黑"/>
              <a:sym typeface="Wingdings" panose="05000000000000000000" pitchFamily="2" charset="2"/>
            </a:endParaRPr>
          </a:p>
        </p:txBody>
      </p:sp>
      <p:pic>
        <p:nvPicPr>
          <p:cNvPr id="3080" name="图片 1073743875" descr="学科网 zxxk.com"/>
          <p:cNvPicPr>
            <a:picLocks noChangeAspect="1"/>
          </p:cNvPicPr>
          <p:nvPr/>
        </p:nvPicPr>
        <p:blipFill>
          <a:blip r:embed="rId26" r:link="rId27"/>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xStyles>
    <p:titleStyle>
      <a:lvl1pPr marL="0" indent="0" algn="l" defTabSz="914400" rtl="0" eaLnBrk="1" fontAlgn="base" latinLnBrk="0" hangingPunct="1">
        <a:lnSpc>
          <a:spcPct val="100000"/>
        </a:lnSpc>
        <a:spcBef>
          <a:spcPct val="0"/>
        </a:spcBef>
        <a:spcAft>
          <a:spcPct val="0"/>
        </a:spcAft>
        <a:buClrTx/>
        <a:buSzTx/>
        <a:buFontTx/>
        <a:buNone/>
        <a:defRPr sz="2400" b="1" u="none" strike="noStrike" kern="1200" cap="none" spc="200" normalizeH="0" baseline="0">
          <a:solidFill>
            <a:srgbClr val="000000"/>
          </a:solidFill>
          <a:uFillTx/>
          <a:latin typeface="Arial" panose="020B0604020202020204" pitchFamily="34" charset="0"/>
          <a:ea typeface="幼圆"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幼圆"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幼圆"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幼圆"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幼圆"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3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 Id="rId5" Type="http://schemas.openxmlformats.org/officeDocument/2006/relationships/notesSlide" Target="../notesSlides/notesSlide1.xml"/><Relationship Id="rId4"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3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4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4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4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4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tags" Target="../tags/tag246.xml"/><Relationship Id="rId7" Type="http://schemas.openxmlformats.org/officeDocument/2006/relationships/image" Target="../media/image23.png"/><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image" Target="../media/image22.png"/><Relationship Id="rId5" Type="http://schemas.openxmlformats.org/officeDocument/2006/relationships/notesSlide" Target="../notesSlides/notesSlide2.xml"/><Relationship Id="rId4"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3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665480" y="997585"/>
            <a:ext cx="10728325" cy="2301240"/>
          </a:xfrm>
        </p:spPr>
        <p:txBody>
          <a:bodyPr>
            <a:normAutofit/>
          </a:bodyPr>
          <a:lstStyle/>
          <a:p>
            <a:r>
              <a:rPr lang="en-US" altLang="zh-CN" sz="9600" spc="0">
                <a:solidFill>
                  <a:srgbClr val="FF0000"/>
                </a:solidFill>
                <a:latin typeface="方正粗黑宋简体" panose="02000000000000000000" charset="-122"/>
                <a:ea typeface="方正粗黑宋简体" panose="02000000000000000000" charset="-122"/>
                <a:cs typeface="楷体" panose="02010609060101010101" charset="-122"/>
              </a:rPr>
              <a:t>2022</a:t>
            </a:r>
            <a:r>
              <a:rPr lang="zh-CN" altLang="en-US" sz="9600" spc="0">
                <a:solidFill>
                  <a:srgbClr val="FF0000"/>
                </a:solidFill>
                <a:latin typeface="方正粗黑宋简体" panose="02000000000000000000" charset="-122"/>
                <a:ea typeface="方正粗黑宋简体" panose="02000000000000000000" charset="-122"/>
                <a:cs typeface="楷体" panose="02010609060101010101" charset="-122"/>
              </a:rPr>
              <a:t>作文微课</a:t>
            </a:r>
            <a:r>
              <a:rPr lang="en-US" altLang="zh-CN" sz="8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en-US" altLang="zh-CN" sz="8800">
                <a:solidFill>
                  <a:srgbClr val="C0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p>
        </p:txBody>
      </p:sp>
      <p:sp>
        <p:nvSpPr>
          <p:cNvPr id="3" name="副标题 2"/>
          <p:cNvSpPr>
            <a:spLocks noGrp="1"/>
          </p:cNvSpPr>
          <p:nvPr>
            <p:ph type="subTitle" idx="1"/>
            <p:custDataLst>
              <p:tags r:id="rId3"/>
            </p:custDataLst>
          </p:nvPr>
        </p:nvSpPr>
        <p:spPr>
          <a:xfrm>
            <a:off x="2080260" y="3298825"/>
            <a:ext cx="9715500" cy="1623060"/>
          </a:xfrm>
        </p:spPr>
        <p:txBody>
          <a:bodyPr>
            <a:normAutofit/>
          </a:bodyPr>
          <a:lstStyle/>
          <a:p>
            <a:pPr algn="ctr"/>
            <a:r>
              <a:rPr lang="en-US" altLang="zh-CN" sz="3200" b="1">
                <a:solidFill>
                  <a:schemeClr val="tx1"/>
                </a:solidFill>
                <a:latin typeface="楷体" panose="02010609060101010101" charset="-122"/>
                <a:ea typeface="楷体" panose="02010609060101010101" charset="-122"/>
                <a:cs typeface="楷体" panose="02010609060101010101" charset="-122"/>
              </a:rPr>
              <a:t>——</a:t>
            </a:r>
            <a:r>
              <a:rPr lang="zh-CN" altLang="en-US" sz="3200" b="1">
                <a:solidFill>
                  <a:schemeClr val="tx1"/>
                </a:solidFill>
                <a:latin typeface="楷体" panose="02010609060101010101" charset="-122"/>
                <a:ea typeface="楷体" panose="02010609060101010101" charset="-122"/>
                <a:cs typeface="楷体" panose="02010609060101010101" charset="-122"/>
              </a:rPr>
              <a:t>2022届作文备考资料</a:t>
            </a:r>
            <a:r>
              <a:rPr lang="en-US" altLang="zh-CN" sz="3200" b="1">
                <a:solidFill>
                  <a:schemeClr val="tx1"/>
                </a:solidFill>
                <a:latin typeface="楷体" panose="02010609060101010101" charset="-122"/>
                <a:ea typeface="楷体" panose="02010609060101010101" charset="-122"/>
                <a:cs typeface="楷体" panose="02010609060101010101" charset="-122"/>
              </a:rPr>
              <a:t>  </a:t>
            </a:r>
          </a:p>
          <a:p>
            <a:pPr algn="r"/>
            <a:r>
              <a:rPr lang="en-US" altLang="zh-CN" sz="3200" b="1">
                <a:solidFill>
                  <a:schemeClr val="tx1"/>
                </a:solidFill>
                <a:latin typeface="楷体" panose="02010609060101010101" charset="-122"/>
                <a:ea typeface="楷体" panose="02010609060101010101" charset="-122"/>
                <a:cs typeface="楷体" panose="02010609060101010101" charset="-122"/>
              </a:rPr>
              <a:t> </a:t>
            </a:r>
            <a:endParaRPr lang="zh-CN" altLang="en-US" b="1">
              <a:solidFill>
                <a:schemeClr val="tx1"/>
              </a:solidFill>
              <a:latin typeface="楷体" panose="02010609060101010101" charset="-122"/>
              <a:ea typeface="楷体" panose="02010609060101010101" charset="-122"/>
              <a:cs typeface="楷体" panose="02010609060101010101" charset="-122"/>
            </a:endParaRPr>
          </a:p>
          <a:p>
            <a:pPr algn="r"/>
            <a:endParaRPr lang="zh-CN" altLang="en-US" b="1">
              <a:solidFill>
                <a:schemeClr val="tx1"/>
              </a:solidFill>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15620" y="983615"/>
            <a:ext cx="10208260" cy="572389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rPr>
              <a:t>  </a:t>
            </a:r>
            <a:r>
              <a:rPr lang="en-US" altLang="zh-CN" sz="3600">
                <a:solidFill>
                  <a:srgbClr val="0F14EF"/>
                </a:solidFill>
                <a:latin typeface="方正粗黑宋简体" panose="02000000000000000000" charset="-122"/>
                <a:ea typeface="方正粗黑宋简体" panose="02000000000000000000" charset="-122"/>
                <a:cs typeface="方正粗黑宋简体" panose="02000000000000000000" charset="-122"/>
              </a:rPr>
              <a:t> [</a:t>
            </a:r>
            <a:r>
              <a:rPr lang="zh-CN" altLang="en-US" sz="3600">
                <a:solidFill>
                  <a:srgbClr val="0F14EF"/>
                </a:solidFill>
                <a:latin typeface="方正粗黑宋简体" panose="02000000000000000000" charset="-122"/>
                <a:ea typeface="方正粗黑宋简体" panose="02000000000000000000" charset="-122"/>
                <a:cs typeface="方正粗黑宋简体" panose="02000000000000000000" charset="-122"/>
              </a:rPr>
              <a:t>高考作文新风向</a:t>
            </a:r>
            <a:r>
              <a:rPr lang="en-US" altLang="zh-CN" sz="3600">
                <a:solidFill>
                  <a:srgbClr val="0F14EF"/>
                </a:solidFill>
                <a:latin typeface="方正粗黑宋简体" panose="02000000000000000000" charset="-122"/>
                <a:ea typeface="方正粗黑宋简体" panose="02000000000000000000" charset="-122"/>
                <a:cs typeface="方正粗黑宋简体" panose="02000000000000000000" charset="-122"/>
              </a:rPr>
              <a:t>]</a:t>
            </a:r>
            <a:r>
              <a:rPr lang="en-US" altLang="zh-CN" sz="3600" b="1" spc="150">
                <a:solidFill>
                  <a:srgbClr val="0F14EF"/>
                </a:solidFill>
                <a:uFillTx/>
                <a:latin typeface="楷体" panose="02010609060101010101" charset="-122"/>
                <a:ea typeface="楷体" panose="02010609060101010101" charset="-122"/>
                <a:cs typeface="楷体" panose="02010609060101010101" charset="-122"/>
                <a:sym typeface="+mn-ea"/>
              </a:rPr>
              <a:t>  </a:t>
            </a:r>
            <a:r>
              <a:rPr sz="36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2021年高考作文材料共性：</a:t>
            </a:r>
            <a:r>
              <a:rPr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 </a:t>
            </a:r>
            <a:r>
              <a:rPr lang="en-US" altLang="zh-CN" sz="32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sz="2800" b="1" spc="150">
                <a:uFillTx/>
                <a:latin typeface="楷体" panose="02010609060101010101" charset="-122"/>
                <a:ea typeface="楷体" panose="02010609060101010101" charset="-122"/>
                <a:cs typeface="楷体" panose="02010609060101010101" charset="-122"/>
                <a:sym typeface="+mn-ea"/>
              </a:rPr>
              <a:t> </a:t>
            </a:r>
            <a:endParaRPr sz="2800" b="1" spc="150">
              <a:uFillTx/>
              <a:latin typeface="楷体" panose="02010609060101010101" charset="-122"/>
              <a:ea typeface="楷体" panose="02010609060101010101" charset="-122"/>
              <a:cs typeface="楷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800" b="1" spc="150">
                <a:uFillTx/>
                <a:latin typeface="楷体" panose="02010609060101010101" charset="-122"/>
                <a:ea typeface="楷体" panose="02010609060101010101" charset="-122"/>
                <a:cs typeface="楷体" panose="02010609060101010101" charset="-122"/>
                <a:sym typeface="+mn-ea"/>
              </a:rPr>
              <a:t> </a:t>
            </a:r>
            <a:r>
              <a:rPr lang="en-US" sz="2800" b="1" spc="150">
                <a:uFillTx/>
                <a:latin typeface="楷体" panose="02010609060101010101" charset="-122"/>
                <a:ea typeface="楷体" panose="02010609060101010101" charset="-122"/>
                <a:cs typeface="楷体" panose="02010609060101010101" charset="-122"/>
                <a:sym typeface="+mn-ea"/>
              </a:rPr>
              <a:t>  </a:t>
            </a:r>
            <a:r>
              <a:rPr sz="3200" b="1" spc="150">
                <a:solidFill>
                  <a:srgbClr val="FF0000"/>
                </a:solidFill>
                <a:uFillTx/>
                <a:latin typeface="方正粗黑宋简体" panose="02000000000000000000" charset="-122"/>
                <a:ea typeface="方正粗黑宋简体" panose="02000000000000000000" charset="-122"/>
                <a:cs typeface="方正粗黑宋简体" panose="02000000000000000000" charset="-122"/>
                <a:sym typeface="+mn-ea"/>
              </a:rPr>
              <a:t>①选材范围扩大。</a:t>
            </a:r>
            <a:r>
              <a:rPr sz="3200" b="1" spc="150">
                <a:uFillTx/>
                <a:latin typeface="方正粗黑宋简体" panose="02000000000000000000" charset="-122"/>
                <a:ea typeface="方正粗黑宋简体" panose="02000000000000000000" charset="-122"/>
                <a:cs typeface="方正粗黑宋简体" panose="02000000000000000000" charset="-122"/>
                <a:sym typeface="+mn-ea"/>
              </a:rPr>
              <a:t>不再局限于时政材料和宏大主题，有传统文化材料，有哲理警句，有漫画成份等；</a:t>
            </a:r>
          </a:p>
          <a:p>
            <a:pPr algn="l" fontAlgn="auto">
              <a:lnSpc>
                <a:spcPct val="130000"/>
              </a:lnSpc>
              <a:spcBef>
                <a:spcPct val="0"/>
              </a:spcBef>
              <a:spcAft>
                <a:spcPts val="1000"/>
              </a:spcAft>
              <a:buFont typeface="Arial" panose="020B0604020202020204" pitchFamily="34" charset="0"/>
              <a:buNone/>
            </a:pPr>
            <a:endParaRPr sz="3200" b="1" spc="150">
              <a:uFillTx/>
              <a:latin typeface="方正粗黑宋简体" panose="02000000000000000000" charset="-122"/>
              <a:ea typeface="方正粗黑宋简体" panose="02000000000000000000" charset="-122"/>
              <a:cs typeface="方正粗黑宋简体" panose="02000000000000000000" charset="-122"/>
              <a:sym typeface="+mn-ea"/>
            </a:endParaRPr>
          </a:p>
          <a:p>
            <a:pPr algn="l" fontAlgn="auto">
              <a:lnSpc>
                <a:spcPct val="130000"/>
              </a:lnSpc>
              <a:spcBef>
                <a:spcPct val="0"/>
              </a:spcBef>
              <a:spcAft>
                <a:spcPts val="1000"/>
              </a:spcAft>
              <a:buFont typeface="Arial" panose="020B0604020202020204" pitchFamily="34" charset="0"/>
              <a:buNone/>
            </a:pPr>
            <a:r>
              <a:rPr lang="en-US" sz="3200" b="1" spc="150">
                <a:uFillTx/>
                <a:latin typeface="方正粗黑宋简体" panose="02000000000000000000" charset="-122"/>
                <a:ea typeface="方正粗黑宋简体" panose="02000000000000000000" charset="-122"/>
                <a:cs typeface="方正粗黑宋简体" panose="02000000000000000000" charset="-122"/>
                <a:sym typeface="+mn-ea"/>
              </a:rPr>
              <a:t>     </a:t>
            </a:r>
            <a:r>
              <a:rPr sz="3200" b="1" spc="150">
                <a:solidFill>
                  <a:srgbClr val="FF0000"/>
                </a:solidFill>
                <a:uFillTx/>
                <a:latin typeface="方正粗黑宋简体" panose="02000000000000000000" charset="-122"/>
                <a:ea typeface="方正粗黑宋简体" panose="02000000000000000000" charset="-122"/>
                <a:cs typeface="方正粗黑宋简体" panose="02000000000000000000" charset="-122"/>
                <a:sym typeface="+mn-ea"/>
              </a:rPr>
              <a:t>②话题关系思辨。</a:t>
            </a:r>
            <a:r>
              <a:rPr sz="3200" b="1" spc="150">
                <a:uFillTx/>
                <a:latin typeface="方正粗黑宋简体" panose="02000000000000000000" charset="-122"/>
                <a:ea typeface="方正粗黑宋简体" panose="02000000000000000000" charset="-122"/>
                <a:cs typeface="方正粗黑宋简体" panose="02000000000000000000" charset="-122"/>
                <a:sym typeface="+mn-ea"/>
              </a:rPr>
              <a:t>都或明或暗呈现出两层或多层关系，这些关系或平行，或对立，或统一，极具思辨色彩；</a:t>
            </a:r>
          </a:p>
          <a:p>
            <a:pPr algn="l" fontAlgn="auto">
              <a:lnSpc>
                <a:spcPct val="130000"/>
              </a:lnSpc>
              <a:spcBef>
                <a:spcPct val="0"/>
              </a:spcBef>
              <a:spcAft>
                <a:spcPts val="1000"/>
              </a:spcAft>
              <a:buFont typeface="Arial" panose="020B0604020202020204" pitchFamily="34" charset="0"/>
              <a:buNone/>
            </a:pPr>
            <a:r>
              <a:rPr lang="en-US" sz="2800" b="1" spc="150">
                <a:uFillTx/>
                <a:latin typeface="方正粗黑宋简体" panose="02000000000000000000" charset="-122"/>
                <a:ea typeface="方正粗黑宋简体" panose="02000000000000000000" charset="-122"/>
                <a:cs typeface="方正粗黑宋简体" panose="02000000000000000000" charset="-122"/>
                <a:sym typeface="+mn-ea"/>
              </a:rPr>
              <a:t> </a:t>
            </a:r>
          </a:p>
        </p:txBody>
      </p:sp>
      <p:grpSp>
        <p:nvGrpSpPr>
          <p:cNvPr id="44" name="组合 43"/>
          <p:cNvGrpSpPr/>
          <p:nvPr/>
        </p:nvGrpSpPr>
        <p:grpSpPr>
          <a:xfrm rot="871781">
            <a:off x="11014173" y="76022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96545" y="524510"/>
            <a:ext cx="11241405" cy="618744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rPr>
              <a:t>  </a:t>
            </a:r>
            <a:r>
              <a:rPr lang="en-US" altLang="zh-CN" sz="3600">
                <a:solidFill>
                  <a:srgbClr val="0F14EF"/>
                </a:solidFill>
                <a:latin typeface="方正粗黑宋简体" panose="02000000000000000000" charset="-122"/>
                <a:ea typeface="方正粗黑宋简体" panose="02000000000000000000" charset="-122"/>
                <a:cs typeface="方正粗黑宋简体" panose="02000000000000000000" charset="-122"/>
              </a:rPr>
              <a:t> [</a:t>
            </a:r>
            <a:r>
              <a:rPr lang="zh-CN" altLang="en-US" sz="3600">
                <a:solidFill>
                  <a:srgbClr val="0F14EF"/>
                </a:solidFill>
                <a:latin typeface="方正粗黑宋简体" panose="02000000000000000000" charset="-122"/>
                <a:ea typeface="方正粗黑宋简体" panose="02000000000000000000" charset="-122"/>
                <a:cs typeface="方正粗黑宋简体" panose="02000000000000000000" charset="-122"/>
              </a:rPr>
              <a:t>高考作文新风向</a:t>
            </a:r>
            <a:r>
              <a:rPr lang="en-US" altLang="zh-CN" sz="3600">
                <a:solidFill>
                  <a:srgbClr val="0F14EF"/>
                </a:solidFill>
                <a:latin typeface="方正粗黑宋简体" panose="02000000000000000000" charset="-122"/>
                <a:ea typeface="方正粗黑宋简体" panose="02000000000000000000" charset="-122"/>
                <a:cs typeface="方正粗黑宋简体" panose="02000000000000000000" charset="-122"/>
              </a:rPr>
              <a:t>]</a:t>
            </a:r>
            <a:r>
              <a:rPr lang="en-US" altLang="zh-CN" sz="3600" b="1" spc="150">
                <a:solidFill>
                  <a:srgbClr val="0F14EF"/>
                </a:solidFill>
                <a:uFillTx/>
                <a:latin typeface="楷体" panose="02010609060101010101" charset="-122"/>
                <a:ea typeface="楷体" panose="02010609060101010101" charset="-122"/>
                <a:cs typeface="楷体" panose="02010609060101010101" charset="-122"/>
                <a:sym typeface="+mn-ea"/>
              </a:rPr>
              <a:t>  </a:t>
            </a:r>
            <a:r>
              <a:rPr sz="36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2021年高考作文材料共性：</a:t>
            </a:r>
            <a:r>
              <a:rPr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 </a:t>
            </a:r>
            <a:r>
              <a:rPr lang="en-US" altLang="zh-CN" sz="32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sz="2800" b="1" spc="150">
                <a:uFillTx/>
                <a:latin typeface="楷体" panose="02010609060101010101" charset="-122"/>
                <a:ea typeface="楷体" panose="02010609060101010101" charset="-122"/>
                <a:cs typeface="楷体" panose="02010609060101010101" charset="-122"/>
                <a:sym typeface="+mn-ea"/>
              </a:rPr>
              <a:t> </a:t>
            </a:r>
            <a:endParaRPr sz="2800" b="1" spc="150">
              <a:uFillTx/>
              <a:latin typeface="楷体" panose="02010609060101010101" charset="-122"/>
              <a:ea typeface="楷体" panose="02010609060101010101" charset="-122"/>
              <a:cs typeface="楷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800" b="1" spc="150">
                <a:uFillTx/>
                <a:latin typeface="楷体" panose="02010609060101010101" charset="-122"/>
                <a:ea typeface="楷体" panose="02010609060101010101" charset="-122"/>
                <a:cs typeface="楷体" panose="02010609060101010101" charset="-122"/>
                <a:sym typeface="+mn-ea"/>
              </a:rPr>
              <a:t> </a:t>
            </a:r>
            <a:r>
              <a:rPr lang="en-US" sz="2800" b="1" spc="150">
                <a:uFillTx/>
                <a:latin typeface="楷体" panose="02010609060101010101" charset="-122"/>
                <a:ea typeface="楷体" panose="02010609060101010101" charset="-122"/>
                <a:cs typeface="楷体" panose="02010609060101010101" charset="-122"/>
                <a:sym typeface="+mn-ea"/>
              </a:rPr>
              <a:t>   </a:t>
            </a:r>
            <a:r>
              <a:rPr sz="3200" b="1" spc="150">
                <a:solidFill>
                  <a:srgbClr val="FF0000"/>
                </a:solidFill>
                <a:uFillTx/>
                <a:latin typeface="方正粗黑宋简体" panose="02000000000000000000" charset="-122"/>
                <a:ea typeface="方正粗黑宋简体" panose="02000000000000000000" charset="-122"/>
                <a:cs typeface="方正粗黑宋简体" panose="02000000000000000000" charset="-122"/>
                <a:sym typeface="+mn-ea"/>
              </a:rPr>
              <a:t>③全都去情境化。</a:t>
            </a:r>
            <a:r>
              <a:rPr sz="3200" b="1" spc="150">
                <a:uFillTx/>
                <a:latin typeface="方正粗黑宋简体" panose="02000000000000000000" charset="-122"/>
                <a:ea typeface="方正粗黑宋简体" panose="02000000000000000000" charset="-122"/>
                <a:cs typeface="方正粗黑宋简体" panose="02000000000000000000" charset="-122"/>
                <a:sym typeface="+mn-ea"/>
              </a:rPr>
              <a:t>作文都没有情境化设置，去情境化，这是2021年高考作文最大的变化之一。作文鼓励考生在多重关系中对思辨话题进行批判性、创造性、思辨性地开放表达。</a:t>
            </a:r>
          </a:p>
          <a:p>
            <a:pPr algn="l" fontAlgn="auto">
              <a:lnSpc>
                <a:spcPct val="130000"/>
              </a:lnSpc>
              <a:spcBef>
                <a:spcPct val="0"/>
              </a:spcBef>
              <a:spcAft>
                <a:spcPts val="1000"/>
              </a:spcAft>
              <a:buFont typeface="Arial" panose="020B0604020202020204" pitchFamily="34" charset="0"/>
              <a:buNone/>
            </a:pPr>
            <a:r>
              <a:rPr lang="en-US" sz="3200" b="1" spc="150">
                <a:uFillTx/>
                <a:latin typeface="方正粗黑宋简体" panose="02000000000000000000" charset="-122"/>
                <a:ea typeface="方正粗黑宋简体" panose="02000000000000000000" charset="-122"/>
                <a:cs typeface="方正粗黑宋简体" panose="02000000000000000000" charset="-122"/>
                <a:sym typeface="+mn-ea"/>
              </a:rPr>
              <a:t>     </a:t>
            </a:r>
            <a:r>
              <a:rPr sz="3200" b="1" spc="150">
                <a:solidFill>
                  <a:srgbClr val="FF0000"/>
                </a:solidFill>
                <a:uFillTx/>
                <a:latin typeface="方正粗黑宋简体" panose="02000000000000000000" charset="-122"/>
                <a:ea typeface="方正粗黑宋简体" panose="02000000000000000000" charset="-122"/>
                <a:cs typeface="方正粗黑宋简体" panose="02000000000000000000" charset="-122"/>
                <a:sym typeface="+mn-ea"/>
              </a:rPr>
              <a:t>④审读难度加大。</a:t>
            </a:r>
            <a:r>
              <a:rPr sz="3200" b="1" spc="150">
                <a:uFillTx/>
                <a:latin typeface="方正粗黑宋简体" panose="02000000000000000000" charset="-122"/>
                <a:ea typeface="方正粗黑宋简体" panose="02000000000000000000" charset="-122"/>
                <a:cs typeface="方正粗黑宋简体" panose="02000000000000000000" charset="-122"/>
                <a:sym typeface="+mn-ea"/>
              </a:rPr>
              <a:t>从新高考Ⅰ卷和Ⅱ卷作文材料来看，无论是毛泽东的《论体育之效》，还是中国书法艺术中的“写人与做人”，审读材料的难度相较于时政性质的作文材料都有一定难度。 </a:t>
            </a:r>
            <a:r>
              <a:rPr lang="en-US" sz="2800" b="1" spc="150">
                <a:uFillTx/>
                <a:latin typeface="方正粗黑宋简体" panose="02000000000000000000" charset="-122"/>
                <a:ea typeface="方正粗黑宋简体" panose="02000000000000000000" charset="-122"/>
                <a:cs typeface="方正粗黑宋简体" panose="02000000000000000000" charset="-122"/>
                <a:sym typeface="+mn-ea"/>
              </a:rPr>
              <a:t> </a:t>
            </a:r>
          </a:p>
        </p:txBody>
      </p:sp>
      <p:grpSp>
        <p:nvGrpSpPr>
          <p:cNvPr id="44" name="组合 43"/>
          <p:cNvGrpSpPr/>
          <p:nvPr/>
        </p:nvGrpSpPr>
        <p:grpSpPr>
          <a:xfrm rot="871781">
            <a:off x="11014173" y="76022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32740" y="368300"/>
            <a:ext cx="11527155" cy="572262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rPr>
              <a:t>       [</a:t>
            </a:r>
            <a:r>
              <a:rPr lang="zh-CN" altLang="en-US" sz="2800">
                <a:solidFill>
                  <a:srgbClr val="0F14EF"/>
                </a:solidFill>
                <a:latin typeface="方正粗黑宋简体" panose="02000000000000000000" charset="-122"/>
                <a:ea typeface="方正粗黑宋简体" panose="02000000000000000000" charset="-122"/>
                <a:cs typeface="方正粗黑宋简体" panose="02000000000000000000" charset="-122"/>
              </a:rPr>
              <a:t>高考作文新风向</a:t>
            </a: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rPr>
              <a:t>]</a:t>
            </a: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2021年高考作文材料共性： </a:t>
            </a:r>
            <a:r>
              <a:rPr lang="en-US" altLang="zh-CN" sz="32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sz="2800" b="1" spc="150">
                <a:uFillTx/>
                <a:latin typeface="楷体" panose="02010609060101010101" charset="-122"/>
                <a:ea typeface="楷体" panose="02010609060101010101" charset="-122"/>
                <a:cs typeface="楷体" panose="02010609060101010101" charset="-122"/>
                <a:sym typeface="+mn-ea"/>
              </a:rPr>
              <a:t> </a:t>
            </a:r>
            <a:endParaRPr sz="2800" b="1" spc="150">
              <a:uFillTx/>
              <a:latin typeface="楷体" panose="02010609060101010101" charset="-122"/>
              <a:ea typeface="楷体" panose="02010609060101010101" charset="-122"/>
              <a:cs typeface="楷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800" b="1" spc="150">
                <a:uFillTx/>
                <a:latin typeface="楷体" panose="02010609060101010101" charset="-122"/>
                <a:ea typeface="楷体" panose="02010609060101010101" charset="-122"/>
                <a:cs typeface="楷体" panose="02010609060101010101" charset="-122"/>
                <a:sym typeface="+mn-ea"/>
              </a:rPr>
              <a:t> </a:t>
            </a:r>
            <a:r>
              <a:rPr lang="en-US" sz="2800" b="1" spc="150">
                <a:uFillTx/>
                <a:latin typeface="楷体" panose="02010609060101010101" charset="-122"/>
                <a:ea typeface="楷体" panose="02010609060101010101" charset="-122"/>
                <a:cs typeface="楷体" panose="02010609060101010101" charset="-122"/>
                <a:sym typeface="+mn-ea"/>
              </a:rPr>
              <a:t>     </a:t>
            </a:r>
            <a:r>
              <a:rPr sz="2800" b="1" spc="150">
                <a:uFillTx/>
                <a:latin typeface="方正粗黑宋简体" panose="02000000000000000000" charset="-122"/>
                <a:ea typeface="方正粗黑宋简体" panose="02000000000000000000" charset="-122"/>
                <a:cs typeface="方正粗黑宋简体" panose="02000000000000000000" charset="-122"/>
                <a:sym typeface="+mn-ea"/>
              </a:rPr>
              <a:t>①选材范围扩大。不再局限于时政材料和宏大主题，有传统文化材料，有哲理警句，有漫画成份等；</a:t>
            </a:r>
          </a:p>
          <a:p>
            <a:pPr algn="l" fontAlgn="auto">
              <a:lnSpc>
                <a:spcPct val="130000"/>
              </a:lnSpc>
              <a:spcBef>
                <a:spcPct val="0"/>
              </a:spcBef>
              <a:spcAft>
                <a:spcPts val="1000"/>
              </a:spcAft>
              <a:buFont typeface="Arial" panose="020B0604020202020204" pitchFamily="34" charset="0"/>
              <a:buNone/>
            </a:pPr>
            <a:r>
              <a:rPr sz="2800" b="1" spc="150">
                <a:uFillTx/>
                <a:latin typeface="方正粗黑宋简体" panose="02000000000000000000" charset="-122"/>
                <a:ea typeface="方正粗黑宋简体" panose="02000000000000000000" charset="-122"/>
                <a:cs typeface="方正粗黑宋简体" panose="02000000000000000000" charset="-122"/>
                <a:sym typeface="+mn-ea"/>
              </a:rPr>
              <a:t>②话题关系思辨。都或明或暗呈现出两层或多层关系，这些关系或平行，或对立，或统一，极具思辨色彩；</a:t>
            </a:r>
          </a:p>
          <a:p>
            <a:pPr algn="l" fontAlgn="auto">
              <a:lnSpc>
                <a:spcPct val="130000"/>
              </a:lnSpc>
              <a:spcBef>
                <a:spcPct val="0"/>
              </a:spcBef>
              <a:spcAft>
                <a:spcPts val="1000"/>
              </a:spcAft>
              <a:buFont typeface="Arial" panose="020B0604020202020204" pitchFamily="34" charset="0"/>
              <a:buNone/>
            </a:pPr>
            <a:r>
              <a:rPr sz="2800" b="1" spc="150">
                <a:uFillTx/>
                <a:latin typeface="方正粗黑宋简体" panose="02000000000000000000" charset="-122"/>
                <a:ea typeface="方正粗黑宋简体" panose="02000000000000000000" charset="-122"/>
                <a:cs typeface="方正粗黑宋简体" panose="02000000000000000000" charset="-122"/>
                <a:sym typeface="+mn-ea"/>
              </a:rPr>
              <a:t>③全都去情境化。作文都没有情境化设置，去情境化，这是2021年高考作文最大的变化之一。作文鼓励考生在多重关系中对思辨话题进行批判性、创造性、思辨性地开放表达。</a:t>
            </a:r>
          </a:p>
          <a:p>
            <a:pPr algn="l" fontAlgn="auto">
              <a:lnSpc>
                <a:spcPct val="130000"/>
              </a:lnSpc>
              <a:spcBef>
                <a:spcPct val="0"/>
              </a:spcBef>
              <a:spcAft>
                <a:spcPts val="1000"/>
              </a:spcAft>
              <a:buFont typeface="Arial" panose="020B0604020202020204" pitchFamily="34" charset="0"/>
              <a:buNone/>
            </a:pPr>
            <a:endParaRPr sz="2800" b="1" spc="150">
              <a:uFillTx/>
              <a:latin typeface="楷体" panose="02010609060101010101" charset="-122"/>
              <a:ea typeface="楷体" panose="02010609060101010101" charset="-122"/>
              <a:cs typeface="楷体" panose="02010609060101010101" charset="-122"/>
              <a:sym typeface="+mn-ea"/>
            </a:endParaRPr>
          </a:p>
        </p:txBody>
      </p:sp>
      <p:grpSp>
        <p:nvGrpSpPr>
          <p:cNvPr id="44" name="组合 43"/>
          <p:cNvGrpSpPr/>
          <p:nvPr/>
        </p:nvGrpSpPr>
        <p:grpSpPr>
          <a:xfrm rot="871781">
            <a:off x="10295988" y="55194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39115" y="896620"/>
            <a:ext cx="10863580" cy="407479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chemeClr val="bg1">
                    <a:lumMod val="50000"/>
                  </a:schemeClr>
                </a:solidFill>
                <a:latin typeface="方正粗黑宋简体" panose="02000000000000000000" charset="-122"/>
                <a:ea typeface="方正粗黑宋简体" panose="02000000000000000000" charset="-122"/>
                <a:cs typeface="方正粗黑宋简体" panose="02000000000000000000" charset="-122"/>
              </a:rPr>
              <a:t>[</a:t>
            </a:r>
            <a:r>
              <a:rPr lang="zh-CN" altLang="en-US" sz="2800">
                <a:solidFill>
                  <a:schemeClr val="bg1">
                    <a:lumMod val="50000"/>
                  </a:schemeClr>
                </a:solidFill>
                <a:latin typeface="方正粗黑宋简体" panose="02000000000000000000" charset="-122"/>
                <a:ea typeface="方正粗黑宋简体" panose="02000000000000000000" charset="-122"/>
                <a:cs typeface="方正粗黑宋简体" panose="02000000000000000000" charset="-122"/>
              </a:rPr>
              <a:t>对接高考</a:t>
            </a:r>
            <a:r>
              <a:rPr lang="en-US" altLang="zh-CN" sz="2800">
                <a:solidFill>
                  <a:schemeClr val="bg1">
                    <a:lumMod val="50000"/>
                  </a:schemeClr>
                </a:solidFill>
                <a:latin typeface="方正粗黑宋简体" panose="02000000000000000000" charset="-122"/>
                <a:ea typeface="方正粗黑宋简体" panose="02000000000000000000" charset="-122"/>
                <a:cs typeface="方正粗黑宋简体" panose="02000000000000000000" charset="-122"/>
              </a:rPr>
              <a:t>]</a:t>
            </a:r>
            <a:r>
              <a:rPr lang="en-US" altLang="zh-CN" sz="2400" b="1" spc="150">
                <a:solidFill>
                  <a:schemeClr val="bg1">
                    <a:lumMod val="50000"/>
                  </a:schemeClr>
                </a:solidFill>
                <a:uFillTx/>
                <a:latin typeface="楷体" panose="02010609060101010101" charset="-122"/>
                <a:ea typeface="楷体" panose="02010609060101010101" charset="-122"/>
                <a:cs typeface="楷体" panose="02010609060101010101" charset="-122"/>
                <a:sym typeface="+mn-ea"/>
              </a:rPr>
              <a:t>  </a:t>
            </a: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lang="en-US" altLang="zh-CN" sz="2400" b="1" u="sng" spc="150">
                <a:solidFill>
                  <a:schemeClr val="tx2">
                    <a:lumMod val="50000"/>
                  </a:schemeClr>
                </a:solidFill>
                <a:uFillTx/>
                <a:latin typeface="楷体" panose="02010609060101010101" charset="-122"/>
                <a:ea typeface="楷体" panose="02010609060101010101" charset="-122"/>
                <a:cs typeface="楷体" panose="02010609060101010101" charset="-122"/>
                <a:sym typeface="+mn-ea"/>
              </a:rPr>
              <a:t> </a:t>
            </a:r>
            <a:r>
              <a:rPr sz="3200" b="1" u="sng" spc="150">
                <a:solidFill>
                  <a:schemeClr val="tx2">
                    <a:lumMod val="50000"/>
                  </a:schemeClr>
                </a:solidFill>
                <a:uFillTx/>
                <a:cs typeface="楷体" panose="02010609060101010101" charset="-122"/>
                <a:sym typeface="+mn-ea"/>
              </a:rPr>
              <a:t>作文写得</a:t>
            </a:r>
            <a:r>
              <a:rPr sz="3200" b="1" u="sng" spc="150">
                <a:solidFill>
                  <a:srgbClr val="FF0000"/>
                </a:solidFill>
                <a:uFillTx/>
                <a:cs typeface="楷体" panose="02010609060101010101" charset="-122"/>
                <a:sym typeface="+mn-ea"/>
              </a:rPr>
              <a:t>深刻</a:t>
            </a:r>
            <a:r>
              <a:rPr sz="3200" b="1" u="sng" spc="150">
                <a:solidFill>
                  <a:schemeClr val="tx2">
                    <a:lumMod val="50000"/>
                  </a:schemeClr>
                </a:solidFill>
                <a:uFillTx/>
                <a:cs typeface="楷体" panose="02010609060101010101" charset="-122"/>
                <a:sym typeface="+mn-ea"/>
              </a:rPr>
              <a:t>，得先读出作文材料内容背后的</a:t>
            </a:r>
            <a:r>
              <a:rPr sz="3200" b="1" u="sng" spc="150">
                <a:solidFill>
                  <a:srgbClr val="FF0000"/>
                </a:solidFill>
                <a:uFillTx/>
                <a:cs typeface="楷体" panose="02010609060101010101" charset="-122"/>
                <a:sym typeface="+mn-ea"/>
              </a:rPr>
              <a:t>深意</a:t>
            </a:r>
            <a:r>
              <a:rPr sz="3200" b="1" u="sng" spc="150">
                <a:solidFill>
                  <a:schemeClr val="tx2">
                    <a:lumMod val="50000"/>
                  </a:schemeClr>
                </a:solidFill>
                <a:uFillTx/>
                <a:cs typeface="楷体" panose="02010609060101010101" charset="-122"/>
                <a:sym typeface="+mn-ea"/>
              </a:rPr>
              <a:t>。</a:t>
            </a:r>
            <a:endParaRPr sz="3200" b="1" spc="150">
              <a:uFillTx/>
              <a:cs typeface="楷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3200" b="1" spc="150">
                <a:uFillTx/>
                <a:cs typeface="楷体" panose="02010609060101010101" charset="-122"/>
                <a:sym typeface="+mn-ea"/>
              </a:rPr>
              <a:t>      </a:t>
            </a:r>
            <a:r>
              <a:rPr sz="3200" b="1" spc="150">
                <a:uFillTx/>
                <a:cs typeface="楷体" panose="02010609060101010101" charset="-122"/>
                <a:sym typeface="+mn-ea"/>
              </a:rPr>
              <a:t>2021年高考，</a:t>
            </a:r>
            <a:r>
              <a:rPr sz="3200" b="1" spc="150">
                <a:solidFill>
                  <a:srgbClr val="FF0000"/>
                </a:solidFill>
                <a:uFillTx/>
                <a:cs typeface="楷体" panose="02010609060101010101" charset="-122"/>
                <a:sym typeface="+mn-ea"/>
              </a:rPr>
              <a:t>材料作文</a:t>
            </a:r>
            <a:r>
              <a:rPr sz="3200" b="1" spc="150">
                <a:uFillTx/>
                <a:cs typeface="楷体" panose="02010609060101010101" charset="-122"/>
                <a:sym typeface="+mn-ea"/>
              </a:rPr>
              <a:t>成为主风向，考生面临作文</a:t>
            </a:r>
            <a:r>
              <a:rPr sz="3200" b="1" spc="150">
                <a:solidFill>
                  <a:srgbClr val="FF0000"/>
                </a:solidFill>
                <a:uFillTx/>
                <a:cs typeface="楷体" panose="02010609060101010101" charset="-122"/>
                <a:sym typeface="+mn-ea"/>
              </a:rPr>
              <a:t>审题难</a:t>
            </a:r>
            <a:r>
              <a:rPr sz="3200" b="1" spc="150">
                <a:uFillTx/>
                <a:cs typeface="楷体" panose="02010609060101010101" charset="-122"/>
                <a:sym typeface="+mn-ea"/>
              </a:rPr>
              <a:t>这一关。如果读不出材料中含有</a:t>
            </a:r>
            <a:r>
              <a:rPr lang="zh-CN" sz="3200" b="1" spc="150">
                <a:uFillTx/>
                <a:cs typeface="楷体" panose="02010609060101010101" charset="-122"/>
                <a:sym typeface="+mn-ea"/>
              </a:rPr>
              <a:t>命题人</a:t>
            </a:r>
            <a:r>
              <a:rPr sz="3200" b="1" spc="150">
                <a:uFillTx/>
                <a:cs typeface="楷体" panose="02010609060101010101" charset="-122"/>
                <a:sym typeface="+mn-ea"/>
              </a:rPr>
              <a:t>的</a:t>
            </a:r>
            <a:r>
              <a:rPr lang="zh-CN" sz="3200" b="1" spc="150">
                <a:uFillTx/>
                <a:cs typeface="楷体" panose="02010609060101010101" charset="-122"/>
                <a:sym typeface="+mn-ea"/>
              </a:rPr>
              <a:t>深意</a:t>
            </a:r>
            <a:r>
              <a:rPr sz="3200" b="1" spc="150">
                <a:uFillTx/>
                <a:cs typeface="楷体" panose="02010609060101010101" charset="-122"/>
                <a:sym typeface="+mn-ea"/>
              </a:rPr>
              <a:t>，那么作文写深刻便是妄作。</a:t>
            </a:r>
            <a:r>
              <a:rPr sz="3200" b="1" spc="150">
                <a:uFillTx/>
                <a:latin typeface="楷体" panose="02010609060101010101" charset="-122"/>
                <a:ea typeface="楷体" panose="02010609060101010101" charset="-122"/>
                <a:cs typeface="楷体" panose="02010609060101010101" charset="-122"/>
                <a:sym typeface="+mn-ea"/>
              </a:rPr>
              <a:t> </a:t>
            </a:r>
            <a:r>
              <a:rPr lang="en-US" sz="2800" b="1" spc="150">
                <a:uFillTx/>
                <a:latin typeface="楷体" panose="02010609060101010101" charset="-122"/>
                <a:ea typeface="楷体" panose="02010609060101010101" charset="-122"/>
                <a:cs typeface="楷体" panose="02010609060101010101" charset="-122"/>
                <a:sym typeface="+mn-ea"/>
              </a:rPr>
              <a:t>   </a:t>
            </a:r>
          </a:p>
        </p:txBody>
      </p:sp>
      <p:grpSp>
        <p:nvGrpSpPr>
          <p:cNvPr id="44" name="组合 43"/>
          <p:cNvGrpSpPr/>
          <p:nvPr/>
        </p:nvGrpSpPr>
        <p:grpSpPr>
          <a:xfrm rot="871781">
            <a:off x="10295988" y="55194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39115" y="896620"/>
            <a:ext cx="11322050" cy="420306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chemeClr val="bg1">
                    <a:lumMod val="50000"/>
                  </a:schemeClr>
                </a:solidFill>
                <a:latin typeface="方正粗黑宋简体" panose="02000000000000000000" charset="-122"/>
                <a:ea typeface="方正粗黑宋简体" panose="02000000000000000000" charset="-122"/>
                <a:cs typeface="方正粗黑宋简体" panose="02000000000000000000" charset="-122"/>
              </a:rPr>
              <a:t>[</a:t>
            </a:r>
            <a:r>
              <a:rPr lang="zh-CN" altLang="en-US" sz="2800">
                <a:solidFill>
                  <a:schemeClr val="bg1">
                    <a:lumMod val="50000"/>
                  </a:schemeClr>
                </a:solidFill>
                <a:latin typeface="方正粗黑宋简体" panose="02000000000000000000" charset="-122"/>
                <a:ea typeface="方正粗黑宋简体" panose="02000000000000000000" charset="-122"/>
                <a:cs typeface="方正粗黑宋简体" panose="02000000000000000000" charset="-122"/>
              </a:rPr>
              <a:t>方法技巧</a:t>
            </a:r>
            <a:r>
              <a:rPr lang="en-US" altLang="zh-CN" sz="2800">
                <a:solidFill>
                  <a:schemeClr val="bg1">
                    <a:lumMod val="50000"/>
                  </a:schemeClr>
                </a:solidFill>
                <a:latin typeface="方正粗黑宋简体" panose="02000000000000000000" charset="-122"/>
                <a:ea typeface="方正粗黑宋简体" panose="02000000000000000000" charset="-122"/>
                <a:cs typeface="方正粗黑宋简体" panose="02000000000000000000" charset="-122"/>
              </a:rPr>
              <a:t>]</a:t>
            </a:r>
            <a:r>
              <a:rPr lang="en-US" altLang="zh-CN" sz="2400" b="1" spc="150">
                <a:solidFill>
                  <a:schemeClr val="bg1">
                    <a:lumMod val="50000"/>
                  </a:schemeClr>
                </a:solidFill>
                <a:uFillTx/>
                <a:latin typeface="楷体" panose="02010609060101010101" charset="-122"/>
                <a:ea typeface="楷体" panose="02010609060101010101" charset="-122"/>
                <a:cs typeface="楷体" panose="02010609060101010101" charset="-122"/>
                <a:sym typeface="+mn-ea"/>
              </a:rPr>
              <a:t>  </a:t>
            </a: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lang="en-US" sz="3200" b="1" spc="150">
                <a:uFillTx/>
                <a:cs typeface="楷体" panose="02010609060101010101" charset="-122"/>
                <a:sym typeface="+mn-ea"/>
              </a:rPr>
              <a:t> </a:t>
            </a:r>
            <a:r>
              <a:rPr sz="3200" b="1" spc="150">
                <a:uFillTx/>
                <a:cs typeface="楷体" panose="02010609060101010101" charset="-122"/>
                <a:sym typeface="+mn-ea"/>
              </a:rPr>
              <a:t>读出材料深意，最重要的是</a:t>
            </a:r>
            <a:r>
              <a:rPr sz="3200" b="1" u="sng" spc="150">
                <a:solidFill>
                  <a:schemeClr val="tx2">
                    <a:lumMod val="50000"/>
                  </a:schemeClr>
                </a:solidFill>
                <a:uFillTx/>
                <a:cs typeface="楷体" panose="02010609060101010101" charset="-122"/>
                <a:sym typeface="+mn-ea"/>
              </a:rPr>
              <a:t>抓住关键句，扣住关键词</a:t>
            </a:r>
            <a:r>
              <a:rPr lang="zh-CN" sz="3200" b="1" u="sng" spc="150">
                <a:solidFill>
                  <a:schemeClr val="tx2">
                    <a:lumMod val="50000"/>
                  </a:schemeClr>
                </a:solidFill>
                <a:uFillTx/>
                <a:cs typeface="楷体" panose="02010609060101010101" charset="-122"/>
                <a:sym typeface="+mn-ea"/>
              </a:rPr>
              <a:t>。</a:t>
            </a:r>
            <a:endParaRPr sz="3200" b="1" spc="150">
              <a:uFillTx/>
              <a:cs typeface="楷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3200" b="1" spc="150">
                <a:uFillTx/>
                <a:cs typeface="楷体" panose="02010609060101010101" charset="-122"/>
                <a:sym typeface="+mn-ea"/>
              </a:rPr>
              <a:t> </a:t>
            </a:r>
            <a:r>
              <a:rPr lang="en-US" sz="3200" b="1" spc="150">
                <a:uFillTx/>
                <a:cs typeface="楷体" panose="02010609060101010101" charset="-122"/>
                <a:sym typeface="+mn-ea"/>
              </a:rPr>
              <a:t>    </a:t>
            </a:r>
            <a:r>
              <a:rPr sz="3200" b="1" spc="150">
                <a:uFillTx/>
                <a:cs typeface="楷体" panose="02010609060101010101" charset="-122"/>
                <a:sym typeface="+mn-ea"/>
              </a:rPr>
              <a:t>审读作文材料的关键在于两点:抓住关键词，紧扣关键句。无论什么材料，都要抓住关键词，扣关键句。</a:t>
            </a:r>
          </a:p>
          <a:p>
            <a:pPr algn="l" fontAlgn="auto">
              <a:lnSpc>
                <a:spcPct val="130000"/>
              </a:lnSpc>
              <a:spcBef>
                <a:spcPct val="0"/>
              </a:spcBef>
              <a:spcAft>
                <a:spcPts val="1000"/>
              </a:spcAft>
              <a:buFont typeface="Arial" panose="020B0604020202020204" pitchFamily="34" charset="0"/>
              <a:buNone/>
            </a:pPr>
            <a:r>
              <a:rPr sz="3200" b="1" spc="150">
                <a:uFillTx/>
                <a:cs typeface="楷体" panose="02010609060101010101" charset="-122"/>
                <a:sym typeface="+mn-ea"/>
              </a:rPr>
              <a:t> </a:t>
            </a:r>
            <a:r>
              <a:rPr lang="en-US" sz="3200" b="1" spc="150">
                <a:uFillTx/>
                <a:cs typeface="楷体" panose="02010609060101010101" charset="-122"/>
                <a:sym typeface="+mn-ea"/>
              </a:rPr>
              <a:t>    </a:t>
            </a:r>
            <a:r>
              <a:rPr sz="3200" b="1" spc="150">
                <a:uFillTx/>
                <a:cs typeface="楷体" panose="02010609060101010101" charset="-122"/>
                <a:sym typeface="+mn-ea"/>
              </a:rPr>
              <a:t>因为</a:t>
            </a:r>
            <a:r>
              <a:rPr sz="3200" b="1" u="sng" spc="150">
                <a:solidFill>
                  <a:schemeClr val="tx2">
                    <a:lumMod val="50000"/>
                  </a:schemeClr>
                </a:solidFill>
                <a:uFillTx/>
                <a:cs typeface="楷体" panose="02010609060101010101" charset="-122"/>
                <a:sym typeface="+mn-ea"/>
              </a:rPr>
              <a:t>关键词中有作文话题，关键句中有命题指向。   </a:t>
            </a:r>
            <a:r>
              <a:rPr lang="en-US" sz="3200" b="1" u="sng" spc="150">
                <a:solidFill>
                  <a:schemeClr val="tx2">
                    <a:lumMod val="50000"/>
                  </a:schemeClr>
                </a:solidFill>
                <a:uFillTx/>
                <a:cs typeface="楷体" panose="02010609060101010101" charset="-122"/>
                <a:sym typeface="+mn-ea"/>
              </a:rPr>
              <a:t> </a:t>
            </a:r>
          </a:p>
        </p:txBody>
      </p:sp>
      <p:grpSp>
        <p:nvGrpSpPr>
          <p:cNvPr id="44" name="组合 43"/>
          <p:cNvGrpSpPr/>
          <p:nvPr/>
        </p:nvGrpSpPr>
        <p:grpSpPr>
          <a:xfrm rot="871781">
            <a:off x="10295988" y="55194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39115" y="896620"/>
            <a:ext cx="11322050" cy="538670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chemeClr val="bg1">
                    <a:lumMod val="50000"/>
                  </a:schemeClr>
                </a:solidFill>
                <a:latin typeface="方正粗黑宋简体" panose="02000000000000000000" charset="-122"/>
                <a:ea typeface="方正粗黑宋简体" panose="02000000000000000000" charset="-122"/>
                <a:cs typeface="方正粗黑宋简体" panose="02000000000000000000" charset="-122"/>
              </a:rPr>
              <a:t>[</a:t>
            </a:r>
            <a:r>
              <a:rPr lang="zh-CN" altLang="en-US" sz="2800">
                <a:solidFill>
                  <a:schemeClr val="bg1">
                    <a:lumMod val="50000"/>
                  </a:schemeClr>
                </a:solidFill>
                <a:latin typeface="方正粗黑宋简体" panose="02000000000000000000" charset="-122"/>
                <a:ea typeface="方正粗黑宋简体" panose="02000000000000000000" charset="-122"/>
                <a:cs typeface="方正粗黑宋简体" panose="02000000000000000000" charset="-122"/>
              </a:rPr>
              <a:t>真题对点思考</a:t>
            </a:r>
            <a:r>
              <a:rPr lang="en-US" altLang="zh-CN" sz="2800">
                <a:solidFill>
                  <a:schemeClr val="bg1">
                    <a:lumMod val="50000"/>
                  </a:schemeClr>
                </a:solidFill>
                <a:latin typeface="方正粗黑宋简体" panose="02000000000000000000" charset="-122"/>
                <a:ea typeface="方正粗黑宋简体" panose="02000000000000000000" charset="-122"/>
                <a:cs typeface="方正粗黑宋简体" panose="02000000000000000000" charset="-122"/>
              </a:rPr>
              <a:t>]</a:t>
            </a:r>
            <a:r>
              <a:rPr lang="en-US" altLang="zh-CN" sz="2400" b="1" spc="150">
                <a:solidFill>
                  <a:schemeClr val="bg1">
                    <a:lumMod val="50000"/>
                  </a:schemeClr>
                </a:solidFill>
                <a:uFillTx/>
                <a:latin typeface="楷体" panose="02010609060101010101" charset="-122"/>
                <a:ea typeface="楷体" panose="02010609060101010101" charset="-122"/>
                <a:cs typeface="楷体" panose="02010609060101010101" charset="-122"/>
                <a:sym typeface="+mn-ea"/>
              </a:rPr>
              <a:t>  </a:t>
            </a: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lang="en-US" sz="3200" b="1" spc="150">
                <a:uFillTx/>
                <a:cs typeface="楷体" panose="02010609060101010101" charset="-122"/>
                <a:sym typeface="+mn-ea"/>
              </a:rPr>
              <a:t>              </a:t>
            </a:r>
            <a:r>
              <a:rPr lang="en-US" sz="3200" b="1" spc="150">
                <a:solidFill>
                  <a:schemeClr val="tx2">
                    <a:lumMod val="50000"/>
                  </a:schemeClr>
                </a:solidFill>
                <a:highlight>
                  <a:srgbClr val="00FFFF"/>
                </a:highlight>
                <a:uFillTx/>
                <a:cs typeface="楷体" panose="02010609060101010101" charset="-122"/>
                <a:sym typeface="+mn-ea"/>
              </a:rPr>
              <a:t>  </a:t>
            </a:r>
            <a:r>
              <a:rPr sz="3200" b="1" spc="150">
                <a:solidFill>
                  <a:schemeClr val="tx2">
                    <a:lumMod val="50000"/>
                  </a:schemeClr>
                </a:solidFill>
                <a:highlight>
                  <a:srgbClr val="00FFFF"/>
                </a:highlight>
                <a:uFillTx/>
                <a:cs typeface="楷体" panose="02010609060101010101" charset="-122"/>
                <a:sym typeface="+mn-ea"/>
              </a:rPr>
              <a:t>读材料，寻找立意之源</a:t>
            </a:r>
          </a:p>
          <a:p>
            <a:pPr algn="l" fontAlgn="auto">
              <a:lnSpc>
                <a:spcPct val="130000"/>
              </a:lnSpc>
              <a:spcBef>
                <a:spcPct val="0"/>
              </a:spcBef>
              <a:spcAft>
                <a:spcPts val="1000"/>
              </a:spcAft>
              <a:buFont typeface="Arial" panose="020B0604020202020204" pitchFamily="34" charset="0"/>
              <a:buNone/>
            </a:pPr>
            <a:r>
              <a:rPr lang="en-US" sz="3200" b="1" spc="150">
                <a:uFillTx/>
                <a:cs typeface="楷体" panose="02010609060101010101" charset="-122"/>
                <a:sym typeface="+mn-ea"/>
              </a:rPr>
              <a:t>     </a:t>
            </a:r>
            <a:r>
              <a:rPr sz="3200" b="1" spc="150">
                <a:uFillTx/>
                <a:cs typeface="楷体" panose="02010609060101010101" charset="-122"/>
                <a:sym typeface="+mn-ea"/>
              </a:rPr>
              <a:t>题目材料内容主要陈述一个历史故事。材料中有三个主要人物，智瑶、智宣子、智果，故事的中心人物应为智瑶；智宣子和智果对智瑶持不同看法，也就有两种不同结果，前者族灭，后者得以保全。对智瑶的认识可借助智果的评价，抓住关键句</a:t>
            </a:r>
            <a:r>
              <a:rPr sz="3200" b="1" spc="150">
                <a:gradFill>
                  <a:gsLst>
                    <a:gs pos="0">
                      <a:srgbClr val="E30000"/>
                    </a:gs>
                    <a:gs pos="100000">
                      <a:srgbClr val="760303"/>
                    </a:gs>
                  </a:gsLst>
                  <a:lin scaled="0"/>
                </a:gradFill>
                <a:uFillTx/>
                <a:cs typeface="楷体" panose="02010609060101010101" charset="-122"/>
                <a:sym typeface="+mn-ea"/>
              </a:rPr>
              <a:t>“他唯一的不足是不够宽仁”“不能接照仁义的标准行事”</a:t>
            </a:r>
            <a:r>
              <a:rPr sz="3200" b="1" spc="150">
                <a:uFillTx/>
                <a:cs typeface="楷体" panose="02010609060101010101" charset="-122"/>
                <a:sym typeface="+mn-ea"/>
              </a:rPr>
              <a:t>，扣出关键词语</a:t>
            </a:r>
            <a:r>
              <a:rPr sz="3200" b="1" spc="150">
                <a:gradFill>
                  <a:gsLst>
                    <a:gs pos="0">
                      <a:srgbClr val="E30000"/>
                    </a:gs>
                    <a:gs pos="100000">
                      <a:srgbClr val="760303"/>
                    </a:gs>
                  </a:gsLst>
                  <a:lin scaled="0"/>
                </a:gradFill>
                <a:uFillTx/>
                <a:cs typeface="楷体" panose="02010609060101010101" charset="-122"/>
                <a:sym typeface="+mn-ea"/>
              </a:rPr>
              <a:t>“宽仁”“仁义”</a:t>
            </a:r>
            <a:r>
              <a:rPr sz="3200" b="1" spc="150">
                <a:uFillTx/>
                <a:cs typeface="楷体" panose="02010609060101010101" charset="-122"/>
                <a:sym typeface="+mn-ea"/>
              </a:rPr>
              <a:t>。</a:t>
            </a:r>
            <a:r>
              <a:rPr sz="3200" b="1" u="sng" spc="150">
                <a:solidFill>
                  <a:schemeClr val="tx2">
                    <a:lumMod val="50000"/>
                  </a:schemeClr>
                </a:solidFill>
                <a:uFillTx/>
                <a:cs typeface="楷体" panose="02010609060101010101" charset="-122"/>
                <a:sym typeface="+mn-ea"/>
              </a:rPr>
              <a:t>   </a:t>
            </a:r>
            <a:r>
              <a:rPr lang="en-US" sz="3200" b="1" u="sng" spc="150">
                <a:solidFill>
                  <a:schemeClr val="tx2">
                    <a:lumMod val="50000"/>
                  </a:schemeClr>
                </a:solidFill>
                <a:uFillTx/>
                <a:cs typeface="楷体" panose="02010609060101010101" charset="-122"/>
                <a:sym typeface="+mn-ea"/>
              </a:rPr>
              <a:t> </a:t>
            </a:r>
          </a:p>
        </p:txBody>
      </p:sp>
      <p:grpSp>
        <p:nvGrpSpPr>
          <p:cNvPr id="44" name="组合 43"/>
          <p:cNvGrpSpPr/>
          <p:nvPr/>
        </p:nvGrpSpPr>
        <p:grpSpPr>
          <a:xfrm rot="871781">
            <a:off x="10295988" y="55194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39115" y="896620"/>
            <a:ext cx="11322050" cy="538670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chemeClr val="bg1">
                    <a:lumMod val="50000"/>
                  </a:schemeClr>
                </a:solidFill>
                <a:latin typeface="方正粗黑宋简体" panose="02000000000000000000" charset="-122"/>
                <a:ea typeface="方正粗黑宋简体" panose="02000000000000000000" charset="-122"/>
                <a:cs typeface="方正粗黑宋简体" panose="02000000000000000000" charset="-122"/>
              </a:rPr>
              <a:t>[</a:t>
            </a:r>
            <a:r>
              <a:rPr lang="zh-CN" altLang="en-US" sz="2800">
                <a:solidFill>
                  <a:schemeClr val="bg1">
                    <a:lumMod val="50000"/>
                  </a:schemeClr>
                </a:solidFill>
                <a:latin typeface="方正粗黑宋简体" panose="02000000000000000000" charset="-122"/>
                <a:ea typeface="方正粗黑宋简体" panose="02000000000000000000" charset="-122"/>
                <a:cs typeface="方正粗黑宋简体" panose="02000000000000000000" charset="-122"/>
              </a:rPr>
              <a:t>真题对点思考</a:t>
            </a:r>
            <a:r>
              <a:rPr lang="en-US" altLang="zh-CN" sz="2800">
                <a:solidFill>
                  <a:schemeClr val="bg1">
                    <a:lumMod val="50000"/>
                  </a:schemeClr>
                </a:solidFill>
                <a:latin typeface="方正粗黑宋简体" panose="02000000000000000000" charset="-122"/>
                <a:ea typeface="方正粗黑宋简体" panose="02000000000000000000" charset="-122"/>
                <a:cs typeface="方正粗黑宋简体" panose="02000000000000000000" charset="-122"/>
              </a:rPr>
              <a:t>]</a:t>
            </a:r>
            <a:r>
              <a:rPr lang="en-US" altLang="zh-CN" sz="2400" b="1" spc="150">
                <a:solidFill>
                  <a:schemeClr val="bg1">
                    <a:lumMod val="50000"/>
                  </a:schemeClr>
                </a:solidFill>
                <a:uFillTx/>
                <a:latin typeface="楷体" panose="02010609060101010101" charset="-122"/>
                <a:ea typeface="楷体" panose="02010609060101010101" charset="-122"/>
                <a:cs typeface="楷体" panose="02010609060101010101" charset="-122"/>
                <a:sym typeface="+mn-ea"/>
              </a:rPr>
              <a:t>  </a:t>
            </a: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lang="en-US" sz="3200" b="1" spc="150">
                <a:uFillTx/>
                <a:cs typeface="楷体" panose="02010609060101010101" charset="-122"/>
                <a:sym typeface="+mn-ea"/>
              </a:rPr>
              <a:t>              </a:t>
            </a:r>
            <a:r>
              <a:rPr lang="en-US" sz="3200" b="1" spc="150">
                <a:solidFill>
                  <a:schemeClr val="tx2">
                    <a:lumMod val="50000"/>
                  </a:schemeClr>
                </a:solidFill>
                <a:highlight>
                  <a:srgbClr val="00FFFF"/>
                </a:highlight>
                <a:uFillTx/>
                <a:cs typeface="楷体" panose="02010609060101010101" charset="-122"/>
                <a:sym typeface="+mn-ea"/>
              </a:rPr>
              <a:t>  </a:t>
            </a:r>
            <a:r>
              <a:rPr sz="3200" b="1" spc="150">
                <a:solidFill>
                  <a:schemeClr val="tx2">
                    <a:lumMod val="50000"/>
                  </a:schemeClr>
                </a:solidFill>
                <a:highlight>
                  <a:srgbClr val="00FFFF"/>
                </a:highlight>
                <a:uFillTx/>
                <a:cs typeface="楷体" panose="02010609060101010101" charset="-122"/>
                <a:sym typeface="+mn-ea"/>
              </a:rPr>
              <a:t>读材料，寻找立意之源</a:t>
            </a:r>
          </a:p>
          <a:p>
            <a:pPr algn="l" fontAlgn="auto">
              <a:lnSpc>
                <a:spcPct val="130000"/>
              </a:lnSpc>
              <a:spcBef>
                <a:spcPct val="0"/>
              </a:spcBef>
              <a:spcAft>
                <a:spcPts val="1000"/>
              </a:spcAft>
              <a:buFont typeface="Arial" panose="020B0604020202020204" pitchFamily="34" charset="0"/>
              <a:buNone/>
            </a:pPr>
            <a:r>
              <a:rPr lang="en-US" sz="3200" b="1" spc="150">
                <a:uFillTx/>
                <a:cs typeface="楷体" panose="02010609060101010101" charset="-122"/>
                <a:sym typeface="+mn-ea"/>
              </a:rPr>
              <a:t>      </a:t>
            </a:r>
            <a:r>
              <a:rPr sz="3200" b="1" spc="150">
                <a:uFillTx/>
                <a:cs typeface="楷体" panose="02010609060101010101" charset="-122"/>
                <a:sym typeface="+mn-ea"/>
              </a:rPr>
              <a:t>对智瑶的结局进行思考，他最大的问题就是崇尚武力，咄咄逼人，仁义不够，失道寡助，身死族灭。很自然联想《过秦论》的结尾评论</a:t>
            </a:r>
            <a:r>
              <a:rPr sz="3200" b="1" spc="150">
                <a:solidFill>
                  <a:srgbClr val="C00000"/>
                </a:solidFill>
                <a:uFillTx/>
                <a:cs typeface="楷体" panose="02010609060101010101" charset="-122"/>
                <a:sym typeface="+mn-ea"/>
              </a:rPr>
              <a:t>“仁义不施而攻守之势异也”</a:t>
            </a:r>
            <a:r>
              <a:rPr sz="3200" b="1" spc="150">
                <a:uFillTx/>
                <a:cs typeface="楷体" panose="02010609060101010101" charset="-122"/>
                <a:sym typeface="+mn-ea"/>
              </a:rPr>
              <a:t>，贾宜对大秦帝国的灭亡也是从“仁义”这一角度来总结原因的。</a:t>
            </a:r>
            <a:r>
              <a:rPr sz="3200" b="1" spc="150">
                <a:solidFill>
                  <a:srgbClr val="C00000"/>
                </a:solidFill>
                <a:uFillTx/>
                <a:cs typeface="楷体" panose="02010609060101010101" charset="-122"/>
                <a:sym typeface="+mn-ea"/>
              </a:rPr>
              <a:t>“仁义”是儒家的核心思想，心地善良，常怀宽仁，与社会主义核心价值观中的“友善”思想是一致的。  </a:t>
            </a:r>
            <a:r>
              <a:rPr lang="en-US" sz="3200" b="1" spc="150">
                <a:solidFill>
                  <a:srgbClr val="C00000"/>
                </a:solidFill>
                <a:uFillTx/>
                <a:cs typeface="楷体" panose="02010609060101010101" charset="-122"/>
                <a:sym typeface="+mn-ea"/>
              </a:rPr>
              <a:t> </a:t>
            </a:r>
            <a:r>
              <a:rPr sz="3200" b="1" spc="150">
                <a:solidFill>
                  <a:srgbClr val="C00000"/>
                </a:solidFill>
                <a:uFillTx/>
                <a:cs typeface="楷体" panose="02010609060101010101" charset="-122"/>
                <a:sym typeface="+mn-ea"/>
              </a:rPr>
              <a:t>  </a:t>
            </a:r>
            <a:endParaRPr lang="en-US" sz="3200" b="1" u="sng" spc="150">
              <a:solidFill>
                <a:schemeClr val="tx2">
                  <a:lumMod val="50000"/>
                </a:schemeClr>
              </a:solidFill>
              <a:uFillTx/>
              <a:cs typeface="楷体" panose="02010609060101010101" charset="-122"/>
              <a:sym typeface="+mn-ea"/>
            </a:endParaRPr>
          </a:p>
        </p:txBody>
      </p:sp>
      <p:grpSp>
        <p:nvGrpSpPr>
          <p:cNvPr id="44" name="组合 43"/>
          <p:cNvGrpSpPr/>
          <p:nvPr/>
        </p:nvGrpSpPr>
        <p:grpSpPr>
          <a:xfrm rot="871781">
            <a:off x="10295988" y="55194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50190" y="1997710"/>
            <a:ext cx="11375390" cy="286194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sz="32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【如何写得深刻】</a:t>
            </a:r>
            <a:r>
              <a:rPr lang="en-US" sz="32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endParaRPr sz="32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endParaRPr>
          </a:p>
          <a:p>
            <a:pPr algn="l" fontAlgn="auto">
              <a:lnSpc>
                <a:spcPct val="130000"/>
              </a:lnSpc>
              <a:spcBef>
                <a:spcPct val="0"/>
              </a:spcBef>
              <a:spcAft>
                <a:spcPts val="1000"/>
              </a:spcAft>
              <a:buFont typeface="Arial" panose="020B0604020202020204" pitchFamily="34" charset="0"/>
              <a:buNone/>
            </a:pPr>
            <a:r>
              <a:rPr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en-US"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课</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堂</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训</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练</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endPar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endParaRPr>
          </a:p>
          <a:p>
            <a:pPr marL="0" indent="0" fontAlgn="auto">
              <a:lnSpc>
                <a:spcPct val="150000"/>
              </a:lnSpc>
              <a:buNone/>
            </a:pP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lang="en-US" sz="2400" b="1">
                <a:latin typeface="方正粗黑宋简体" panose="02000000000000000000" charset="-122"/>
                <a:ea typeface="方正粗黑宋简体" panose="02000000000000000000" charset="-122"/>
                <a:cs typeface="方正粗黑宋简体" panose="02000000000000000000" charset="-122"/>
                <a:sym typeface="+mn-ea"/>
              </a:rPr>
              <a:t>    </a:t>
            </a:r>
            <a:r>
              <a:rPr lang="en-US" sz="2400" b="1">
                <a:highlight>
                  <a:srgbClr val="FFFF00"/>
                </a:highlight>
                <a:latin typeface="方正粗黑宋简体" panose="02000000000000000000" charset="-122"/>
                <a:ea typeface="方正粗黑宋简体" panose="02000000000000000000" charset="-122"/>
                <a:cs typeface="方正粗黑宋简体" panose="02000000000000000000" charset="-122"/>
                <a:sym typeface="+mn-ea"/>
              </a:rPr>
              <a:t> </a:t>
            </a:r>
            <a:r>
              <a:rPr lang="en-US" sz="2400" b="1">
                <a:latin typeface="方正粗黑宋简体" panose="02000000000000000000" charset="-122"/>
                <a:ea typeface="方正粗黑宋简体" panose="02000000000000000000" charset="-122"/>
                <a:cs typeface="方正粗黑宋简体" panose="02000000000000000000" charset="-122"/>
                <a:sym typeface="+mn-ea"/>
              </a:rPr>
              <a:t>         </a:t>
            </a:r>
          </a:p>
        </p:txBody>
      </p:sp>
      <p:grpSp>
        <p:nvGrpSpPr>
          <p:cNvPr id="44" name="组合 43"/>
          <p:cNvGrpSpPr/>
          <p:nvPr/>
        </p:nvGrpSpPr>
        <p:grpSpPr>
          <a:xfrm rot="871781">
            <a:off x="10295988" y="55194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grpSp>
        <p:nvGrpSpPr>
          <p:cNvPr id="4" name="组合 3"/>
          <p:cNvGrpSpPr/>
          <p:nvPr/>
        </p:nvGrpSpPr>
        <p:grpSpPr>
          <a:xfrm rot="871781">
            <a:off x="10422988" y="678944"/>
            <a:ext cx="976029" cy="1980763"/>
            <a:chOff x="6798621" y="1128235"/>
            <a:chExt cx="925471" cy="1878160"/>
          </a:xfrm>
          <a:solidFill>
            <a:srgbClr val="009899"/>
          </a:solidFill>
        </p:grpSpPr>
        <p:sp>
          <p:nvSpPr>
            <p:cNvPr id="5" name="任意多边形 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rot="2537975" flipH="1">
              <a:off x="6798621" y="1128235"/>
              <a:ext cx="925471" cy="911449"/>
              <a:chOff x="2286001" y="-455613"/>
              <a:chExt cx="2514600" cy="2476501"/>
            </a:xfrm>
            <a:grpFill/>
          </p:grpSpPr>
          <p:grpSp>
            <p:nvGrpSpPr>
              <p:cNvPr id="7" name="Group 205"/>
              <p:cNvGrpSpPr/>
              <p:nvPr/>
            </p:nvGrpSpPr>
            <p:grpSpPr>
              <a:xfrm>
                <a:off x="2286001" y="-455613"/>
                <a:ext cx="2514600" cy="2476501"/>
                <a:chOff x="1440" y="-287"/>
                <a:chExt cx="1584" cy="1560"/>
              </a:xfrm>
              <a:grpFill/>
            </p:grpSpPr>
            <p:sp>
              <p:nvSpPr>
                <p:cNvPr id="8"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9"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0"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1"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2"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3"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4"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5"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00"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7"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8"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9"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0"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1"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2"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3"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4"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5"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6"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7"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8"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9"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0"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1"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2"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3"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4"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5"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6"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7"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8"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9"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0"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1"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2"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3"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4"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5"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6"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7"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8"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9"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0"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1"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2"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3"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4"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5"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6"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7"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8"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9"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0"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1"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2"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3"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4"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5"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6"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7"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8"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9"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0"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1"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2"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3"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4"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5"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6"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7"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8"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9"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0"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1"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2"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3"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4"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5"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6"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7"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8"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9"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0"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1"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2"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3"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4"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5"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6"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7"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8"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9"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0"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1"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2"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3"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4"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5"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6"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7"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8"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9"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0"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1"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2"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3"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4"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5"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6"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7"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8"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9"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0"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1"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2"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3"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4"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5"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6"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7"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8"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9"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0"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1"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2"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3"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4"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5"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6"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7"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8"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9"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0"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1"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2"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3"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4"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5"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6"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7"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8"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9"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0"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1"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2"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3"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4"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5"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6"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7"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8"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9"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0"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1"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2"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3"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4"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5"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6"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7"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8"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9"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0"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1"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2"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3"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4"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5"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6"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7"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8"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9"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530"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531"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32"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33"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34"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5"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36"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37"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38"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39"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40"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41"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542"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543"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544"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45"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546"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547"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548"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549"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550"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51"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52"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553"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554"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555"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556"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557"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558"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559"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560"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561"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562"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563"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564"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565"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566"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567"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568"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569"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570"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571"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572"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573"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574"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575"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576"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577"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578"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579"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580"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581"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58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583"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584"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585"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86"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587"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588"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589"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590"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591"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592"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593"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594"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595"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596"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597"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98"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599"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600"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601"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602"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603"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604"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605"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606"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607"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608"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609"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610"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611"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612"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613"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614"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15"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616"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617"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618"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619"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620"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621"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622"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623"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624"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625"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626"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627"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628"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629"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630"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631"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632"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633"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634"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635"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636"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637"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638"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639"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640"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641"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642"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643"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644"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645"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646"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47"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648"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8" name="组合 57"/>
          <p:cNvGrpSpPr/>
          <p:nvPr/>
        </p:nvGrpSpPr>
        <p:grpSpPr>
          <a:xfrm>
            <a:off x="-635" y="0"/>
            <a:ext cx="12192635" cy="7014367"/>
            <a:chOff x="5369" y="2974"/>
            <a:chExt cx="8461" cy="3823"/>
          </a:xfrm>
        </p:grpSpPr>
        <p:grpSp>
          <p:nvGrpSpPr>
            <p:cNvPr id="59" name="组合 58"/>
            <p:cNvGrpSpPr/>
            <p:nvPr/>
          </p:nvGrpSpPr>
          <p:grpSpPr>
            <a:xfrm>
              <a:off x="5369" y="2974"/>
              <a:ext cx="8461" cy="3780"/>
              <a:chOff x="3409352" y="1888729"/>
              <a:chExt cx="5372735" cy="2400358"/>
            </a:xfrm>
          </p:grpSpPr>
          <p:sp>
            <p:nvSpPr>
              <p:cNvPr id="60" name="矩形: 折角 6"/>
              <p:cNvSpPr/>
              <p:nvPr/>
            </p:nvSpPr>
            <p:spPr>
              <a:xfrm>
                <a:off x="3409352" y="1888787"/>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80" name="图形 2"/>
              <p:cNvSpPr/>
              <p:nvPr/>
            </p:nvSpPr>
            <p:spPr>
              <a:xfrm rot="20966656">
                <a:off x="8215631" y="1888729"/>
                <a:ext cx="314566" cy="400330"/>
              </a:xfrm>
              <a:custGeom>
                <a:avLst/>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endParaRPr lang="zh-CN" altLang="en-US"/>
              </a:p>
            </p:txBody>
          </p:sp>
        </p:grpSp>
        <p:sp>
          <p:nvSpPr>
            <p:cNvPr id="81" name="文本框 80"/>
            <p:cNvSpPr txBox="1"/>
            <p:nvPr/>
          </p:nvSpPr>
          <p:spPr>
            <a:xfrm>
              <a:off x="5425" y="3057"/>
              <a:ext cx="8163" cy="3740"/>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b="1">
                  <a:solidFill>
                    <a:schemeClr val="tx1"/>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【课堂训练·多则材料现代社会现象类】</a:t>
              </a:r>
              <a:r>
                <a:rPr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【山东省师大附中2022届高三开学考试】难度·中</a:t>
              </a:r>
              <a:r>
                <a:rPr sz="28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p>
            <a:p>
              <a:pPr>
                <a:lnSpc>
                  <a:spcPct val="150000"/>
                </a:lnSpc>
              </a:pP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阅读下面的文字，根据要求写作。</a:t>
              </a:r>
            </a:p>
            <a:p>
              <a:pPr>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lang="zh-CN" altLang="en-US" sz="2400" b="1">
                  <a:latin typeface="楷体" panose="02010609060101010101" charset="-122"/>
                  <a:ea typeface="楷体" panose="02010609060101010101" charset="-122"/>
                  <a:cs typeface="楷体" panose="02010609060101010101" charset="-122"/>
                  <a:sym typeface="微软雅黑" panose="020B0503020204020204" charset="-122"/>
                </a:rPr>
                <a:t>材料一：曾经，中国人寿命短、体质差，甚至有很多人因吸食鸦片而精神涣散、萎靡不振，被称为“东亚病夫”，何其屈辱，让人为国家忧、为民族虑。</a:t>
              </a:r>
            </a:p>
            <a:p>
              <a:pPr>
                <a:lnSpc>
                  <a:spcPct val="150000"/>
                </a:lnSpc>
              </a:pPr>
              <a:r>
                <a:rPr lang="zh-CN" altLang="en-US" sz="2400" b="1">
                  <a:latin typeface="楷体" panose="02010609060101010101" charset="-122"/>
                  <a:ea typeface="楷体" panose="02010609060101010101" charset="-122"/>
                  <a:cs typeface="楷体" panose="02010609060101010101" charset="-122"/>
                  <a:sym typeface="微软雅黑" panose="020B0503020204020204" charset="-122"/>
                </a:rPr>
                <a:t>    材料二：随着社会的发展，中国人的健康水平和身体素质不断提升，同时中国人积极进取、奋力追梦的昂扬姿态带动了中国的崛起，也让世界惊叹。</a:t>
              </a:r>
            </a:p>
            <a:p>
              <a:pPr>
                <a:lnSpc>
                  <a:spcPct val="150000"/>
                </a:lnSpc>
              </a:pPr>
              <a:r>
                <a:rPr lang="zh-CN" altLang="en-US" sz="2400" b="1">
                  <a:latin typeface="楷体" panose="02010609060101010101" charset="-122"/>
                  <a:ea typeface="楷体" panose="02010609060101010101" charset="-122"/>
                  <a:cs typeface="楷体" panose="02010609060101010101" charset="-122"/>
                  <a:sym typeface="微软雅黑" panose="020B0503020204020204" charset="-122"/>
                </a:rPr>
                <a:t>    材料三：但我们也不能忽视：每逢开学军训，一群身着绿军装的学子们晕倒、病倒的事不在少数；学校常规体能测试中，视长跑为“噩梦”的亦不在少数；假期，宅在家中沉迷于网络虚拟世界不能自拔者亦不在少数；自得于“丧文化”的戏谑，却不敢鼓起勇气扫除“精神雾霾”的亦不在少数……。 </a:t>
              </a: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p>
            <a:p>
              <a:pPr fontAlgn="auto">
                <a:lnSpc>
                  <a:spcPct val="100000"/>
                </a:lnSpc>
              </a:pP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r>
                <a:rPr sz="2400" b="1">
                  <a:sym typeface="微软雅黑" panose="020B0503020204020204" charset="-122"/>
                </a:rPr>
                <a:t> </a:t>
              </a:r>
              <a:r>
                <a:rPr sz="2000" b="1">
                  <a:sym typeface="微软雅黑" panose="020B0503020204020204" charset="-122"/>
                </a:rPr>
                <a:t>对以上材料你有怎样的思考和认识，请写一篇文章。</a:t>
              </a:r>
            </a:p>
            <a:p>
              <a:pPr fontAlgn="auto">
                <a:lnSpc>
                  <a:spcPct val="100000"/>
                </a:lnSpc>
              </a:pPr>
              <a:r>
                <a:rPr sz="2000" b="1">
                  <a:sym typeface="微软雅黑" panose="020B0503020204020204" charset="-122"/>
                </a:rPr>
                <a:t>    </a:t>
              </a:r>
              <a:r>
                <a:rPr lang="en-US" sz="2000" b="1">
                  <a:sym typeface="微软雅黑" panose="020B0503020204020204" charset="-122"/>
                </a:rPr>
                <a:t>  </a:t>
              </a:r>
              <a:r>
                <a:rPr sz="2000" b="1">
                  <a:sym typeface="微软雅黑" panose="020B0503020204020204" charset="-122"/>
                </a:rPr>
                <a:t>要求：选准角度，确定立意，明确文体，自拟标题；不要套作，不得抄袭；不得泄露个人信息；不少于800字。 </a:t>
              </a:r>
              <a:r>
                <a:rPr sz="2400" b="1">
                  <a:sym typeface="微软雅黑" panose="020B0503020204020204" charset="-122"/>
                </a:rPr>
                <a:t>   </a:t>
              </a:r>
            </a:p>
          </p:txBody>
        </p:sp>
      </p:grpSp>
      <p:sp>
        <p:nvSpPr>
          <p:cNvPr id="2" name="灯片编号占位符 1"/>
          <p:cNvSpPr>
            <a:spLocks noGrp="1"/>
          </p:cNvSpPr>
          <p:nvPr>
            <p:ph type="sldNum" sz="quarter" idx="12"/>
          </p:nvPr>
        </p:nvSpPr>
        <p:spPr/>
        <p:txBody>
          <a:bodyPr/>
          <a:lstStyle/>
          <a:p>
            <a:fld id="{49AE70B2-8BF9-45C0-BB95-33D1B9D3A854}" type="slidenum">
              <a:rPr lang="zh-CN" altLang="en-US" smtClean="0"/>
              <a:t>18</a:t>
            </a:fld>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82270" y="255270"/>
            <a:ext cx="11144250" cy="600900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课堂训练·多则材料现代社会现象类</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【山东省师大附中2022届高三开学考试】难度·中</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sz="2000" b="1">
                <a:latin typeface="黑体" panose="02010609060101010101" charset="-122"/>
                <a:ea typeface="黑体" panose="02010609060101010101" charset="-122"/>
                <a:cs typeface="黑体" panose="02010609060101010101" charset="-122"/>
                <a:sym typeface="+mn-ea"/>
              </a:rPr>
              <a:t>阅读下面的材料，根据要求写作。</a:t>
            </a:r>
          </a:p>
          <a:p>
            <a:pPr algn="l" fontAlgn="auto">
              <a:lnSpc>
                <a:spcPct val="130000"/>
              </a:lnSpc>
              <a:spcBef>
                <a:spcPct val="0"/>
              </a:spcBef>
              <a:spcAft>
                <a:spcPts val="1000"/>
              </a:spcAft>
              <a:buFont typeface="Arial" panose="020B0604020202020204" pitchFamily="34" charset="0"/>
              <a:buNone/>
            </a:pPr>
            <a:r>
              <a:rPr sz="2000" b="1">
                <a:latin typeface="黑体" panose="02010609060101010101" charset="-122"/>
                <a:ea typeface="黑体" panose="02010609060101010101" charset="-122"/>
                <a:cs typeface="黑体" panose="02010609060101010101" charset="-122"/>
                <a:sym typeface="+mn-ea"/>
              </a:rPr>
              <a:t> </a:t>
            </a:r>
            <a:r>
              <a:rPr lang="en-US" sz="2000" b="1">
                <a:latin typeface="黑体" panose="02010609060101010101" charset="-122"/>
                <a:ea typeface="黑体" panose="02010609060101010101" charset="-122"/>
                <a:cs typeface="黑体" panose="02010609060101010101" charset="-122"/>
                <a:sym typeface="+mn-ea"/>
              </a:rPr>
              <a:t>  </a:t>
            </a:r>
            <a:r>
              <a:rPr lang="en-US" sz="2400" b="1">
                <a:solidFill>
                  <a:srgbClr val="FF0000"/>
                </a:solidFill>
                <a:latin typeface="黑体" panose="02010609060101010101" charset="-122"/>
                <a:ea typeface="黑体" panose="02010609060101010101" charset="-122"/>
                <a:cs typeface="黑体" panose="02010609060101010101" charset="-122"/>
                <a:sym typeface="+mn-ea"/>
              </a:rPr>
              <a:t> </a:t>
            </a:r>
            <a:r>
              <a:rPr b="1">
                <a:solidFill>
                  <a:schemeClr val="tx2">
                    <a:lumMod val="50000"/>
                  </a:schemeClr>
                </a:solidFill>
                <a:sym typeface="+mn-ea"/>
              </a:rPr>
              <a:t>材料一：曾经，中国人寿命短、体质差，甚至有很多人因吸食鸦片而精神涣散、萎靡不振，被称为“东亚病夫”，何其屈辱，让人为国家忧、为民族虑。</a:t>
            </a:r>
          </a:p>
          <a:p>
            <a:pPr algn="l" fontAlgn="auto">
              <a:lnSpc>
                <a:spcPct val="150000"/>
              </a:lnSpc>
              <a:spcBef>
                <a:spcPct val="0"/>
              </a:spcBef>
              <a:spcAft>
                <a:spcPts val="1000"/>
              </a:spcAft>
              <a:buFont typeface="Arial" panose="020B0604020202020204" pitchFamily="34" charset="0"/>
              <a:buNone/>
            </a:pPr>
            <a:r>
              <a:rPr lang="en-US" b="1">
                <a:solidFill>
                  <a:schemeClr val="tx2">
                    <a:lumMod val="50000"/>
                  </a:schemeClr>
                </a:solidFill>
                <a:sym typeface="+mn-ea"/>
              </a:rPr>
              <a:t>       </a:t>
            </a:r>
            <a:r>
              <a:rPr b="1">
                <a:solidFill>
                  <a:schemeClr val="tx2">
                    <a:lumMod val="50000"/>
                  </a:schemeClr>
                </a:solidFill>
                <a:sym typeface="+mn-ea"/>
              </a:rPr>
              <a:t>材料二：随着社会的发展，中国人的健康水平和身体素质不断提升，同时中国人积极进取、奋力追梦的昂扬姿态带动了中国的崛起，也让世界惊叹。</a:t>
            </a:r>
          </a:p>
          <a:p>
            <a:pPr algn="l" fontAlgn="auto">
              <a:lnSpc>
                <a:spcPct val="150000"/>
              </a:lnSpc>
              <a:spcBef>
                <a:spcPct val="0"/>
              </a:spcBef>
              <a:spcAft>
                <a:spcPts val="1000"/>
              </a:spcAft>
              <a:buFont typeface="Arial" panose="020B0604020202020204" pitchFamily="34" charset="0"/>
              <a:buNone/>
            </a:pPr>
            <a:r>
              <a:rPr lang="en-US" b="1">
                <a:solidFill>
                  <a:schemeClr val="tx2">
                    <a:lumMod val="50000"/>
                  </a:schemeClr>
                </a:solidFill>
                <a:sym typeface="+mn-ea"/>
              </a:rPr>
              <a:t>       </a:t>
            </a:r>
            <a:r>
              <a:rPr b="1">
                <a:solidFill>
                  <a:schemeClr val="tx2">
                    <a:lumMod val="50000"/>
                  </a:schemeClr>
                </a:solidFill>
                <a:sym typeface="+mn-ea"/>
              </a:rPr>
              <a:t>材料三：但我们也不能忽视：每逢开学军训，一群身着绿军装的学子们晕倒、病倒的事不在少数；学校常规体能测试中，视长跑为“噩梦”的亦不在少数；假期，宅在家中沉迷于网络虚拟世界不能自拔者亦不在少数；自得于“丧文化”的戏谑，却不敢鼓起勇气扫除“精神雾霾”的亦不在少数……</a:t>
            </a:r>
            <a:r>
              <a:rPr lang="en-US" sz="2000" b="1">
                <a:latin typeface="黑体" panose="02010609060101010101" charset="-122"/>
                <a:ea typeface="黑体" panose="02010609060101010101" charset="-122"/>
                <a:cs typeface="黑体" panose="02010609060101010101" charset="-122"/>
                <a:sym typeface="+mn-ea"/>
              </a:rPr>
              <a:t>   </a:t>
            </a:r>
          </a:p>
          <a:p>
            <a:pPr algn="l" fontAlgn="auto">
              <a:lnSpc>
                <a:spcPct val="15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sz="2000" b="1">
                <a:latin typeface="黑体" panose="02010609060101010101" charset="-122"/>
                <a:ea typeface="黑体" panose="02010609060101010101" charset="-122"/>
                <a:cs typeface="黑体" panose="02010609060101010101" charset="-122"/>
                <a:sym typeface="+mn-ea"/>
              </a:rPr>
              <a:t>对以上材料你有怎样的思考和认识，请写一篇文章。</a:t>
            </a:r>
          </a:p>
          <a:p>
            <a:pPr algn="l" fontAlgn="auto">
              <a:lnSpc>
                <a:spcPct val="15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sz="2000" b="1">
                <a:latin typeface="黑体" panose="02010609060101010101" charset="-122"/>
                <a:ea typeface="黑体" panose="02010609060101010101" charset="-122"/>
                <a:cs typeface="黑体" panose="02010609060101010101" charset="-122"/>
                <a:sym typeface="+mn-ea"/>
              </a:rPr>
              <a:t>要求：选准角度，确定立意，明确文体，自拟标题；不要套作，不得抄袭；不得泄露个人信息；不少于800字。</a:t>
            </a:r>
            <a:r>
              <a:rPr lang="en-US" sz="2000" b="1">
                <a:latin typeface="黑体" panose="02010609060101010101" charset="-122"/>
                <a:ea typeface="黑体" panose="02010609060101010101" charset="-122"/>
                <a:cs typeface="黑体" panose="02010609060101010101" charset="-122"/>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2" name="PA-文本框 4"/>
          <p:cNvSpPr/>
          <p:nvPr>
            <p:custDataLst>
              <p:tags r:id="rId2"/>
            </p:custDataLst>
          </p:nvPr>
        </p:nvSpPr>
        <p:spPr>
          <a:xfrm>
            <a:off x="4178300" y="1565275"/>
            <a:ext cx="4016375" cy="1536700"/>
          </a:xfrm>
          <a:prstGeom prst="rect">
            <a:avLst/>
          </a:prstGeom>
          <a:noFill/>
          <a:ln w="9525">
            <a:noFill/>
          </a:ln>
        </p:spPr>
        <p:txBody>
          <a:bodyPr wrap="square" anchor="ctr" anchorCtr="0"/>
          <a:lstStyle/>
          <a:p>
            <a:pPr algn="ctr" defTabSz="914400">
              <a:buClrTx/>
              <a:buSzTx/>
              <a:buFontTx/>
              <a:buNone/>
            </a:pPr>
            <a:r>
              <a:rPr lang="zh-CN" altLang="en-US" sz="5400" b="1">
                <a:solidFill>
                  <a:srgbClr val="942313"/>
                </a:solidFill>
                <a:ea typeface="幼圆" pitchFamily="49" charset="-122"/>
                <a:sym typeface="Wingdings" panose="05000000000000000000" pitchFamily="2" charset="2"/>
              </a:rPr>
              <a:t>第四讲</a:t>
            </a:r>
            <a:endParaRPr lang="zh-CN" altLang="en-US" sz="5400" b="1">
              <a:solidFill>
                <a:srgbClr val="942313"/>
              </a:solidFill>
              <a:ea typeface="幼圆" pitchFamily="49" charset="-122"/>
            </a:endParaRPr>
          </a:p>
        </p:txBody>
      </p:sp>
      <p:sp>
        <p:nvSpPr>
          <p:cNvPr id="71683" name="标题 3"/>
          <p:cNvSpPr>
            <a:spLocks noGrp="1"/>
          </p:cNvSpPr>
          <p:nvPr>
            <p:ph type="title"/>
            <p:custDataLst>
              <p:tags r:id="rId3"/>
            </p:custDataLst>
          </p:nvPr>
        </p:nvSpPr>
        <p:spPr>
          <a:xfrm>
            <a:off x="2759075" y="2976245"/>
            <a:ext cx="6854825" cy="1958340"/>
          </a:xfrm>
        </p:spPr>
        <p:txBody>
          <a:bodyPr lIns="90000" tIns="46800" rIns="90000" bIns="46800" anchor="ctr" anchorCtr="0">
            <a:normAutofit/>
          </a:bodyPr>
          <a:lstStyle/>
          <a:p>
            <a:pPr defTabSz="914400">
              <a:buSzTx/>
              <a:buFontTx/>
              <a:buNone/>
            </a:pPr>
            <a:r>
              <a:rPr lang="zh-CN" altLang="en-US" kern="1200" normalizeH="0" baseline="0">
                <a:solidFill>
                  <a:srgbClr val="FF0000"/>
                </a:solidFill>
                <a:latin typeface="Arial" panose="020B0604020202020204" pitchFamily="34" charset="0"/>
                <a:ea typeface="汉仪乐喵体W" pitchFamily="18" charset="-122"/>
                <a:cs typeface="+mj-cs"/>
                <a:sym typeface="微软雅黑" panose="020B0503020204020204" charset="-122"/>
              </a:rPr>
              <a:t>写得深刻之一：</a:t>
            </a:r>
            <a:br>
              <a:rPr lang="zh-CN" altLang="en-US" kern="1200" normalizeH="0" baseline="0">
                <a:solidFill>
                  <a:srgbClr val="FF0000"/>
                </a:solidFill>
                <a:latin typeface="Arial" panose="020B0604020202020204" pitchFamily="34" charset="0"/>
                <a:ea typeface="汉仪乐喵体W" pitchFamily="18" charset="-122"/>
                <a:cs typeface="+mj-cs"/>
                <a:sym typeface="微软雅黑" panose="020B0503020204020204" charset="-122"/>
              </a:rPr>
            </a:br>
            <a:r>
              <a:rPr lang="zh-CN" altLang="en-US" kern="1200" normalizeH="0" baseline="0">
                <a:solidFill>
                  <a:srgbClr val="FF0000"/>
                </a:solidFill>
                <a:latin typeface="Arial" panose="020B0604020202020204" pitchFamily="34" charset="0"/>
                <a:ea typeface="汉仪乐喵体W" pitchFamily="18" charset="-122"/>
                <a:cs typeface="+mj-cs"/>
                <a:sym typeface="微软雅黑" panose="020B0503020204020204" charset="-122"/>
              </a:rPr>
              <a:t>读出材料背后的</a:t>
            </a:r>
            <a:r>
              <a:rPr lang="zh-CN" altLang="en-US" kern="1200" normalizeH="0" baseline="0">
                <a:solidFill>
                  <a:schemeClr val="tx2">
                    <a:lumMod val="50000"/>
                  </a:schemeClr>
                </a:solidFill>
                <a:latin typeface="Arial" panose="020B0604020202020204" pitchFamily="34" charset="0"/>
                <a:ea typeface="汉仪乐喵体W" pitchFamily="18" charset="-122"/>
                <a:cs typeface="+mj-cs"/>
                <a:sym typeface="微软雅黑" panose="020B0503020204020204" charset="-122"/>
              </a:rPr>
              <a:t>深意</a:t>
            </a:r>
            <a:r>
              <a:rPr lang="en-US" altLang="zh-CN" kern="1200" normalizeH="0" baseline="0">
                <a:solidFill>
                  <a:srgbClr val="FF0000"/>
                </a:solidFill>
                <a:latin typeface="Arial" panose="020B0604020202020204" pitchFamily="34" charset="0"/>
                <a:ea typeface="汉仪乐喵体W" pitchFamily="18" charset="-122"/>
                <a:cs typeface="+mj-cs"/>
                <a:sym typeface="微软雅黑" panose="020B0503020204020204" charset="-122"/>
              </a:rPr>
              <a:t> </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688530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【山东省师大附中2022届高三开学考试】难度·中</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rPr>
              <a:t> </a:t>
            </a:r>
            <a:r>
              <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一、初读材料，用横线画出材料中的关键句和关键词</a:t>
            </a:r>
            <a:endPar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sz="2400" b="1">
                <a:solidFill>
                  <a:schemeClr val="tx1"/>
                </a:solidFill>
                <a:sym typeface="+mn-ea"/>
              </a:rPr>
              <a:t>材料一：曾经，中国人寿命短、体质差，甚至有很多人因吸食鸦片而精神涣散、萎靡不振，被称为“东亚病夫”，何其屈辱，让人为国家忧、为民族虑。</a:t>
            </a:r>
          </a:p>
          <a:p>
            <a:pPr algn="l" fontAlgn="auto">
              <a:lnSpc>
                <a:spcPct val="150000"/>
              </a:lnSpc>
              <a:spcBef>
                <a:spcPct val="0"/>
              </a:spcBef>
              <a:spcAft>
                <a:spcPts val="1000"/>
              </a:spcAft>
              <a:buFont typeface="Arial" panose="020B0604020202020204" pitchFamily="34" charset="0"/>
              <a:buNone/>
            </a:pPr>
            <a:r>
              <a:rPr lang="en-US" sz="2400" b="1">
                <a:solidFill>
                  <a:schemeClr val="tx1"/>
                </a:solidFill>
                <a:sym typeface="+mn-ea"/>
              </a:rPr>
              <a:t>       </a:t>
            </a:r>
            <a:r>
              <a:rPr sz="2400" b="1">
                <a:solidFill>
                  <a:schemeClr val="tx1"/>
                </a:solidFill>
                <a:sym typeface="+mn-ea"/>
              </a:rPr>
              <a:t>材料二：随着社会的发展，中国人的健康水平和身体素质不断提升，同时中国人积极进取、奋力追梦的昂扬姿态带动了中国的崛起，也让世界惊叹。</a:t>
            </a:r>
          </a:p>
          <a:p>
            <a:pPr algn="l" fontAlgn="auto">
              <a:lnSpc>
                <a:spcPct val="150000"/>
              </a:lnSpc>
              <a:spcBef>
                <a:spcPct val="0"/>
              </a:spcBef>
              <a:spcAft>
                <a:spcPts val="1000"/>
              </a:spcAft>
              <a:buFont typeface="Arial" panose="020B0604020202020204" pitchFamily="34" charset="0"/>
              <a:buNone/>
            </a:pPr>
            <a:r>
              <a:rPr lang="en-US" sz="2400" b="1">
                <a:solidFill>
                  <a:schemeClr val="tx1"/>
                </a:solidFill>
                <a:sym typeface="+mn-ea"/>
              </a:rPr>
              <a:t>       </a:t>
            </a:r>
            <a:r>
              <a:rPr sz="2400" b="1">
                <a:solidFill>
                  <a:schemeClr val="tx1"/>
                </a:solidFill>
                <a:sym typeface="+mn-ea"/>
              </a:rPr>
              <a:t>材料三：但我们也不能忽视：每逢开学军训，一群身着绿军装的学子们晕倒、病倒的事不在少数；学校常规体能测试中，视长跑为“噩梦”的亦不在少数；假期，宅在家中沉迷于网络虚拟世界不能自拔者亦不在少数；自得于“丧文化”的戏谑，却不敢鼓起勇气扫除“精神雾霾”的亦不在少数……</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p>
          <a:p>
            <a:pPr algn="l" fontAlgn="auto">
              <a:lnSpc>
                <a:spcPct val="15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635698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【山东省师大附中2022届高三开学考试】难度·中</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 一、初读材料，用横线画出材料中的关键句和关键词</a:t>
            </a:r>
            <a:endParaRPr lang="en-US" sz="2000" b="1">
              <a:highlight>
                <a:srgbClr val="FF00FF"/>
              </a:highlight>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lang="en-US" sz="2400" b="1">
                <a:solidFill>
                  <a:srgbClr val="FF0000"/>
                </a:solidFill>
                <a:latin typeface="黑体" panose="02010609060101010101" charset="-122"/>
                <a:ea typeface="黑体" panose="02010609060101010101" charset="-122"/>
                <a:cs typeface="黑体" panose="02010609060101010101" charset="-122"/>
                <a:sym typeface="+mn-ea"/>
              </a:rPr>
              <a:t> </a:t>
            </a:r>
            <a:r>
              <a:rPr sz="2400" b="1">
                <a:solidFill>
                  <a:schemeClr val="tx1"/>
                </a:solidFill>
                <a:sym typeface="+mn-ea"/>
              </a:rPr>
              <a:t>材料一：曾经，中国人</a:t>
            </a:r>
            <a:r>
              <a:rPr sz="2400" b="1" u="sng">
                <a:solidFill>
                  <a:srgbClr val="C00000"/>
                </a:solidFill>
                <a:sym typeface="+mn-ea"/>
              </a:rPr>
              <a:t>寿命短、体质差</a:t>
            </a:r>
            <a:r>
              <a:rPr sz="2400" b="1">
                <a:solidFill>
                  <a:schemeClr val="tx1"/>
                </a:solidFill>
                <a:sym typeface="+mn-ea"/>
              </a:rPr>
              <a:t>，甚至有很多人因吸食鸦片而</a:t>
            </a:r>
            <a:r>
              <a:rPr sz="2400" b="1" u="sng">
                <a:solidFill>
                  <a:srgbClr val="C00000"/>
                </a:solidFill>
                <a:sym typeface="+mn-ea"/>
              </a:rPr>
              <a:t>精神涣散、萎靡不振</a:t>
            </a:r>
            <a:r>
              <a:rPr sz="2400" b="1">
                <a:solidFill>
                  <a:schemeClr val="tx1"/>
                </a:solidFill>
                <a:sym typeface="+mn-ea"/>
              </a:rPr>
              <a:t>，被称为“东亚病夫”，何其屈辱，让人</a:t>
            </a:r>
            <a:r>
              <a:rPr sz="2400" b="1" u="sng">
                <a:solidFill>
                  <a:srgbClr val="C00000"/>
                </a:solidFill>
                <a:sym typeface="+mn-ea"/>
              </a:rPr>
              <a:t>为国家忧、为民族虑</a:t>
            </a:r>
            <a:r>
              <a:rPr sz="2400" b="1">
                <a:solidFill>
                  <a:schemeClr val="tx1"/>
                </a:solidFill>
                <a:sym typeface="+mn-ea"/>
              </a:rPr>
              <a:t>。</a:t>
            </a:r>
          </a:p>
          <a:p>
            <a:pPr algn="l" fontAlgn="auto">
              <a:lnSpc>
                <a:spcPct val="150000"/>
              </a:lnSpc>
              <a:spcBef>
                <a:spcPct val="0"/>
              </a:spcBef>
              <a:spcAft>
                <a:spcPts val="1000"/>
              </a:spcAft>
              <a:buFont typeface="Arial" panose="020B0604020202020204" pitchFamily="34" charset="0"/>
              <a:buNone/>
            </a:pPr>
            <a:r>
              <a:rPr lang="en-US" sz="2400" b="1">
                <a:solidFill>
                  <a:schemeClr val="tx1"/>
                </a:solidFill>
                <a:sym typeface="+mn-ea"/>
              </a:rPr>
              <a:t>       </a:t>
            </a:r>
            <a:r>
              <a:rPr sz="2400" b="1">
                <a:solidFill>
                  <a:schemeClr val="tx1"/>
                </a:solidFill>
                <a:sym typeface="+mn-ea"/>
              </a:rPr>
              <a:t>材料二：随着社会的发展，中国人的健康水平和身体素质不断提升，同时中国人</a:t>
            </a:r>
            <a:r>
              <a:rPr sz="2400" b="1" u="sng">
                <a:solidFill>
                  <a:srgbClr val="C00000"/>
                </a:solidFill>
                <a:sym typeface="+mn-ea"/>
              </a:rPr>
              <a:t>积极进取、奋力追梦的昂扬姿态</a:t>
            </a:r>
            <a:r>
              <a:rPr sz="2400" b="1">
                <a:solidFill>
                  <a:schemeClr val="tx1"/>
                </a:solidFill>
                <a:sym typeface="+mn-ea"/>
              </a:rPr>
              <a:t>带动了中国的崛起，也</a:t>
            </a:r>
            <a:r>
              <a:rPr sz="2400" b="1" u="sng">
                <a:solidFill>
                  <a:srgbClr val="C00000"/>
                </a:solidFill>
                <a:sym typeface="+mn-ea"/>
              </a:rPr>
              <a:t>让世界惊叹</a:t>
            </a:r>
            <a:r>
              <a:rPr sz="2400" b="1">
                <a:solidFill>
                  <a:schemeClr val="tx1"/>
                </a:solidFill>
                <a:sym typeface="+mn-ea"/>
              </a:rPr>
              <a:t>。</a:t>
            </a:r>
          </a:p>
          <a:p>
            <a:pPr algn="l" fontAlgn="auto">
              <a:lnSpc>
                <a:spcPct val="150000"/>
              </a:lnSpc>
              <a:spcBef>
                <a:spcPct val="0"/>
              </a:spcBef>
              <a:spcAft>
                <a:spcPts val="1000"/>
              </a:spcAft>
              <a:buFont typeface="Arial" panose="020B0604020202020204" pitchFamily="34" charset="0"/>
              <a:buNone/>
            </a:pPr>
            <a:r>
              <a:rPr lang="en-US" sz="2400" b="1">
                <a:solidFill>
                  <a:schemeClr val="tx1"/>
                </a:solidFill>
                <a:sym typeface="+mn-ea"/>
              </a:rPr>
              <a:t>       </a:t>
            </a:r>
            <a:r>
              <a:rPr sz="2400" b="1">
                <a:solidFill>
                  <a:schemeClr val="tx1"/>
                </a:solidFill>
                <a:sym typeface="+mn-ea"/>
              </a:rPr>
              <a:t>材料三：但我们也不能忽视：每逢开学军训，一群身着绿军装的学子们</a:t>
            </a:r>
            <a:r>
              <a:rPr sz="2400" b="1" u="sng">
                <a:solidFill>
                  <a:srgbClr val="C00000"/>
                </a:solidFill>
                <a:sym typeface="+mn-ea"/>
              </a:rPr>
              <a:t>晕倒、病倒</a:t>
            </a:r>
            <a:r>
              <a:rPr sz="2400" b="1">
                <a:solidFill>
                  <a:schemeClr val="tx1"/>
                </a:solidFill>
                <a:sym typeface="+mn-ea"/>
              </a:rPr>
              <a:t>的事不在少数；学校常规体能测试中，</a:t>
            </a:r>
            <a:r>
              <a:rPr sz="2400" b="1" u="sng">
                <a:solidFill>
                  <a:srgbClr val="C00000"/>
                </a:solidFill>
                <a:sym typeface="+mn-ea"/>
              </a:rPr>
              <a:t>视长跑为“噩梦”</a:t>
            </a:r>
            <a:r>
              <a:rPr sz="2400" b="1">
                <a:solidFill>
                  <a:schemeClr val="tx1"/>
                </a:solidFill>
                <a:sym typeface="+mn-ea"/>
              </a:rPr>
              <a:t>的亦不在少数；假期，</a:t>
            </a:r>
            <a:r>
              <a:rPr sz="2400" b="1" u="sng">
                <a:solidFill>
                  <a:srgbClr val="C00000"/>
                </a:solidFill>
                <a:sym typeface="+mn-ea"/>
              </a:rPr>
              <a:t>宅在家中沉迷于网络虚拟世</a:t>
            </a:r>
            <a:r>
              <a:rPr sz="2400" b="1">
                <a:solidFill>
                  <a:schemeClr val="tx1"/>
                </a:solidFill>
                <a:sym typeface="+mn-ea"/>
              </a:rPr>
              <a:t>界不能自拔者亦不在少数；自得于</a:t>
            </a:r>
            <a:r>
              <a:rPr sz="2400" b="1" u="sng">
                <a:solidFill>
                  <a:srgbClr val="C00000"/>
                </a:solidFill>
                <a:sym typeface="+mn-ea"/>
              </a:rPr>
              <a:t>“丧文化”</a:t>
            </a:r>
            <a:r>
              <a:rPr sz="2400" b="1">
                <a:solidFill>
                  <a:schemeClr val="tx1"/>
                </a:solidFill>
                <a:sym typeface="+mn-ea"/>
              </a:rPr>
              <a:t>的戏谑，却不敢鼓起勇气扫除</a:t>
            </a:r>
            <a:r>
              <a:rPr sz="2400" b="1" u="sng">
                <a:solidFill>
                  <a:srgbClr val="C00000"/>
                </a:solidFill>
                <a:sym typeface="+mn-ea"/>
              </a:rPr>
              <a:t>“精神雾霾”</a:t>
            </a:r>
            <a:r>
              <a:rPr sz="2400" b="1">
                <a:solidFill>
                  <a:schemeClr val="tx1"/>
                </a:solidFill>
                <a:sym typeface="+mn-ea"/>
              </a:rPr>
              <a:t>的亦不在少数……</a:t>
            </a: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p>
          <a:p>
            <a:pPr algn="l" fontAlgn="auto">
              <a:lnSpc>
                <a:spcPct val="15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1099185"/>
          </a:xfrm>
          <a:prstGeom prst="rect">
            <a:avLst/>
          </a:prstGeom>
          <a:noFill/>
        </p:spPr>
        <p:txBody>
          <a:bodyPr wrap="square" rtlCol="0">
            <a:spAutoFit/>
          </a:bodyPr>
          <a:lstStyle/>
          <a:p>
            <a:pPr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【山东省师大附中2022届高三开学考试】难度·中</a:t>
            </a:r>
          </a:p>
          <a:p>
            <a:pPr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lang="zh-CN" alt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二</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、再读材料，从关键句和关键词中寻找内存有机关联</a:t>
            </a:r>
            <a:r>
              <a:rPr lang="en-US" sz="2000" b="1">
                <a:latin typeface="黑体" panose="02010609060101010101" charset="-122"/>
                <a:ea typeface="黑体" panose="02010609060101010101" charset="-122"/>
                <a:cs typeface="黑体" panose="02010609060101010101" charset="-122"/>
                <a:sym typeface="+mn-ea"/>
              </a:rPr>
              <a:t>   </a:t>
            </a:r>
            <a:r>
              <a:rPr lang="en-US" sz="24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latin typeface="黑体" panose="02010609060101010101" charset="-122"/>
                <a:ea typeface="黑体" panose="02010609060101010101" charset="-122"/>
                <a:cs typeface="黑体" panose="02010609060101010101" charset="-122"/>
                <a:sym typeface="+mn-ea"/>
              </a:rPr>
              <a:t> </a:t>
            </a:r>
          </a:p>
        </p:txBody>
      </p:sp>
      <p:graphicFrame>
        <p:nvGraphicFramePr>
          <p:cNvPr id="2" name="表格 1"/>
          <p:cNvGraphicFramePr>
            <a:graphicFrameLocks noGrp="1"/>
          </p:cNvGraphicFramePr>
          <p:nvPr>
            <p:custDataLst>
              <p:tags r:id="rId1"/>
            </p:custDataLst>
          </p:nvPr>
        </p:nvGraphicFramePr>
        <p:xfrm>
          <a:off x="810260" y="1570355"/>
          <a:ext cx="10408920" cy="4241165"/>
        </p:xfrm>
        <a:graphic>
          <a:graphicData uri="http://schemas.openxmlformats.org/drawingml/2006/table">
            <a:tbl>
              <a:tblPr firstRow="1" bandRow="1">
                <a:tableStyleId>{5940675A-B579-460E-94D1-54222C63F5DA}</a:tableStyleId>
              </a:tblPr>
              <a:tblGrid>
                <a:gridCol w="1176020"/>
                <a:gridCol w="1238250"/>
                <a:gridCol w="1217930"/>
                <a:gridCol w="2849245"/>
                <a:gridCol w="1619885"/>
                <a:gridCol w="2307590"/>
              </a:tblGrid>
              <a:tr h="618490">
                <a:tc>
                  <a:txBody>
                    <a:bodyPr/>
                    <a:lstStyle/>
                    <a:p>
                      <a:pPr algn="ctr">
                        <a:buNone/>
                      </a:pPr>
                      <a:r>
                        <a:rPr lang="en-US" sz="2800" b="0">
                          <a:solidFill>
                            <a:srgbClr val="C00000"/>
                          </a:solidFill>
                          <a:latin typeface="方正粗黑宋简体" panose="02000000000000000000" charset="-122"/>
                          <a:ea typeface="方正粗黑宋简体" panose="02000000000000000000" charset="-122"/>
                          <a:cs typeface="黑体" panose="02010609060101010101" charset="-122"/>
                        </a:rPr>
                        <a:t>材料</a:t>
                      </a:r>
                      <a:endParaRPr lang="en-US" altLang="en-US" sz="2800" b="0">
                        <a:solidFill>
                          <a:srgbClr val="C00000"/>
                        </a:solidFill>
                        <a:latin typeface="方正粗黑宋简体" panose="02000000000000000000" charset="-122"/>
                        <a:ea typeface="方正粗黑宋简体" panose="02000000000000000000"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b="0">
                          <a:solidFill>
                            <a:srgbClr val="C00000"/>
                          </a:solidFill>
                          <a:latin typeface="方正粗黑宋简体" panose="02000000000000000000" charset="-122"/>
                          <a:ea typeface="方正粗黑宋简体" panose="02000000000000000000" charset="-122"/>
                          <a:cs typeface="黑体" panose="02010609060101010101" charset="-122"/>
                        </a:rPr>
                        <a:t>时间</a:t>
                      </a:r>
                      <a:endParaRPr lang="en-US" altLang="en-US" sz="2800" b="0">
                        <a:solidFill>
                          <a:srgbClr val="C00000"/>
                        </a:solidFill>
                        <a:latin typeface="方正粗黑宋简体" panose="02000000000000000000" charset="-122"/>
                        <a:ea typeface="方正粗黑宋简体" panose="02000000000000000000"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b="0">
                          <a:solidFill>
                            <a:srgbClr val="C00000"/>
                          </a:solidFill>
                          <a:latin typeface="方正粗黑宋简体" panose="02000000000000000000" charset="-122"/>
                          <a:ea typeface="方正粗黑宋简体" panose="02000000000000000000" charset="-122"/>
                          <a:cs typeface="黑体" panose="02010609060101010101" charset="-122"/>
                        </a:rPr>
                        <a:t>对象</a:t>
                      </a:r>
                      <a:endParaRPr lang="en-US" altLang="en-US" sz="2800" b="0">
                        <a:solidFill>
                          <a:srgbClr val="C00000"/>
                        </a:solidFill>
                        <a:latin typeface="方正粗黑宋简体" panose="02000000000000000000" charset="-122"/>
                        <a:ea typeface="方正粗黑宋简体" panose="02000000000000000000"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b="0">
                          <a:solidFill>
                            <a:srgbClr val="C00000"/>
                          </a:solidFill>
                          <a:latin typeface="方正粗黑宋简体" panose="02000000000000000000" charset="-122"/>
                          <a:ea typeface="方正粗黑宋简体" panose="02000000000000000000" charset="-122"/>
                          <a:cs typeface="黑体" panose="02010609060101010101" charset="-122"/>
                        </a:rPr>
                        <a:t>体质</a:t>
                      </a:r>
                      <a:endParaRPr lang="en-US" altLang="en-US" sz="2800" b="0">
                        <a:solidFill>
                          <a:srgbClr val="C00000"/>
                        </a:solidFill>
                        <a:latin typeface="方正粗黑宋简体" panose="02000000000000000000" charset="-122"/>
                        <a:ea typeface="方正粗黑宋简体" panose="02000000000000000000"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b="0">
                          <a:solidFill>
                            <a:srgbClr val="C00000"/>
                          </a:solidFill>
                          <a:latin typeface="方正粗黑宋简体" panose="02000000000000000000" charset="-122"/>
                          <a:ea typeface="方正粗黑宋简体" panose="02000000000000000000" charset="-122"/>
                          <a:cs typeface="黑体" panose="02010609060101010101" charset="-122"/>
                        </a:rPr>
                        <a:t>精神</a:t>
                      </a:r>
                      <a:endParaRPr lang="en-US" altLang="en-US" sz="2800" b="0">
                        <a:solidFill>
                          <a:srgbClr val="C00000"/>
                        </a:solidFill>
                        <a:latin typeface="方正粗黑宋简体" panose="02000000000000000000" charset="-122"/>
                        <a:ea typeface="方正粗黑宋简体" panose="02000000000000000000"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zh-CN" altLang="en-US" sz="2800" b="0">
                          <a:solidFill>
                            <a:srgbClr val="C00000"/>
                          </a:solidFill>
                          <a:latin typeface="方正粗黑宋简体" panose="02000000000000000000" charset="-122"/>
                          <a:ea typeface="方正粗黑宋简体" panose="02000000000000000000" charset="-122"/>
                          <a:cs typeface="黑体" panose="02010609060101010101" charset="-122"/>
                        </a:rPr>
                        <a:t>社会国家</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66800">
                <a:tc>
                  <a:txBody>
                    <a:bodyPr/>
                    <a:lstStyle/>
                    <a:p>
                      <a:pPr>
                        <a:buNone/>
                      </a:pPr>
                      <a:endParaRPr lang="en-US" sz="2400" b="0">
                        <a:solidFill>
                          <a:srgbClr val="C00000"/>
                        </a:solidFill>
                        <a:latin typeface="黑体" panose="02010609060101010101" charset="-122"/>
                        <a:ea typeface="黑体" panose="02010609060101010101" charset="-122"/>
                        <a:cs typeface="宋体" panose="02010600030101010101" pitchFamily="2" charset="-122"/>
                      </a:endParaRPr>
                    </a:p>
                    <a:p>
                      <a:pPr>
                        <a:buNone/>
                      </a:pPr>
                      <a:r>
                        <a:rPr lang="en-US" sz="2400" b="0">
                          <a:solidFill>
                            <a:srgbClr val="C00000"/>
                          </a:solidFill>
                          <a:latin typeface="黑体" panose="02010609060101010101" charset="-122"/>
                          <a:ea typeface="黑体" panose="02010609060101010101" charset="-122"/>
                          <a:cs typeface="宋体" panose="02010600030101010101" pitchFamily="2" charset="-122"/>
                        </a:rPr>
                        <a:t>材料一</a:t>
                      </a:r>
                      <a:endParaRPr lang="en-US" altLang="en-US" sz="2400" b="0">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sz="2400" b="0">
                        <a:latin typeface="黑体" panose="02010609060101010101" charset="-122"/>
                        <a:ea typeface="黑体" panose="02010609060101010101" charset="-122"/>
                        <a:cs typeface="仿宋" panose="02010609060101010101" charset="-122"/>
                      </a:endParaRPr>
                    </a:p>
                    <a:p>
                      <a:pPr>
                        <a:buNone/>
                      </a:pPr>
                      <a:r>
                        <a:rPr lang="en-US" sz="2400" b="0">
                          <a:latin typeface="黑体" panose="02010609060101010101" charset="-122"/>
                          <a:ea typeface="黑体" panose="02010609060101010101" charset="-122"/>
                          <a:cs typeface="仿宋" panose="02010609060101010101" charset="-122"/>
                        </a:rPr>
                        <a:t>旧中国</a:t>
                      </a:r>
                      <a:endParaRPr lang="en-US" altLang="en-US" sz="2400" b="0">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sz="2400" b="0">
                        <a:latin typeface="黑体" panose="02010609060101010101" charset="-122"/>
                        <a:ea typeface="黑体" panose="02010609060101010101" charset="-122"/>
                        <a:cs typeface="仿宋" panose="02010609060101010101" charset="-122"/>
                      </a:endParaRPr>
                    </a:p>
                    <a:p>
                      <a:pPr>
                        <a:buNone/>
                      </a:pPr>
                      <a:r>
                        <a:rPr lang="en-US" sz="2400" b="0">
                          <a:latin typeface="黑体" panose="02010609060101010101" charset="-122"/>
                          <a:ea typeface="黑体" panose="02010609060101010101" charset="-122"/>
                          <a:cs typeface="仿宋" panose="02010609060101010101" charset="-122"/>
                        </a:rPr>
                        <a:t>中国人</a:t>
                      </a:r>
                      <a:endParaRPr lang="en-US" altLang="en-US" sz="2400" b="0">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sz="2400" b="0">
                        <a:latin typeface="黑体" panose="02010609060101010101" charset="-122"/>
                        <a:ea typeface="黑体" panose="02010609060101010101" charset="-122"/>
                        <a:cs typeface="仿宋" panose="02010609060101010101" charset="-122"/>
                      </a:endParaRPr>
                    </a:p>
                    <a:p>
                      <a:pPr>
                        <a:buNone/>
                      </a:pPr>
                      <a:r>
                        <a:rPr lang="en-US" sz="2400" b="0">
                          <a:latin typeface="黑体" panose="02010609060101010101" charset="-122"/>
                          <a:ea typeface="黑体" panose="02010609060101010101" charset="-122"/>
                          <a:cs typeface="仿宋" panose="02010609060101010101" charset="-122"/>
                        </a:rPr>
                        <a:t>寿命短、体质差</a:t>
                      </a:r>
                      <a:endParaRPr lang="en-US" altLang="en-US" sz="2400" b="0">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2400" b="0">
                          <a:latin typeface="黑体" panose="02010609060101010101" charset="-122"/>
                          <a:ea typeface="黑体" panose="02010609060101010101" charset="-122"/>
                          <a:cs typeface="仿宋" panose="02010609060101010101" charset="-122"/>
                        </a:rPr>
                        <a:t>精神涣散、萎靡不振</a:t>
                      </a:r>
                      <a:endParaRPr lang="en-US" altLang="en-US" sz="2400" b="0">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2400" b="0">
                          <a:latin typeface="黑体" panose="02010609060101010101" charset="-122"/>
                          <a:ea typeface="黑体" panose="02010609060101010101" charset="-122"/>
                          <a:cs typeface="仿宋" panose="02010609060101010101" charset="-122"/>
                        </a:rPr>
                        <a:t>为国家忧</a:t>
                      </a:r>
                    </a:p>
                    <a:p>
                      <a:pPr>
                        <a:buNone/>
                      </a:pPr>
                      <a:r>
                        <a:rPr lang="en-US" sz="2400" b="0">
                          <a:latin typeface="黑体" panose="02010609060101010101" charset="-122"/>
                          <a:ea typeface="黑体" panose="02010609060101010101" charset="-122"/>
                          <a:cs typeface="仿宋" panose="02010609060101010101" charset="-122"/>
                        </a:rPr>
                        <a:t>为民族虑</a:t>
                      </a:r>
                      <a:endParaRPr lang="en-US" altLang="en-US" sz="2400" b="0">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77620">
                <a:tc>
                  <a:txBody>
                    <a:bodyPr/>
                    <a:lstStyle/>
                    <a:p>
                      <a:pPr>
                        <a:buNone/>
                      </a:pPr>
                      <a:endParaRPr lang="en-US" sz="2400" b="0">
                        <a:solidFill>
                          <a:srgbClr val="C00000"/>
                        </a:solidFill>
                        <a:latin typeface="黑体" panose="02010609060101010101" charset="-122"/>
                        <a:ea typeface="黑体" panose="02010609060101010101" charset="-122"/>
                        <a:cs typeface="宋体" panose="02010600030101010101" pitchFamily="2" charset="-122"/>
                      </a:endParaRPr>
                    </a:p>
                    <a:p>
                      <a:pPr>
                        <a:buNone/>
                      </a:pPr>
                      <a:r>
                        <a:rPr lang="en-US" sz="2400" b="0">
                          <a:solidFill>
                            <a:srgbClr val="C00000"/>
                          </a:solidFill>
                          <a:latin typeface="黑体" panose="02010609060101010101" charset="-122"/>
                          <a:ea typeface="黑体" panose="02010609060101010101" charset="-122"/>
                          <a:cs typeface="宋体" panose="02010600030101010101" pitchFamily="2" charset="-122"/>
                        </a:rPr>
                        <a:t>材料二</a:t>
                      </a:r>
                      <a:endParaRPr lang="en-US" altLang="en-US" sz="2400" b="0">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altLang="en-US" sz="2400" b="0">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altLang="en-US" sz="2400" b="0">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altLang="en-US" sz="2400" b="0">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altLang="en-US" sz="2400" b="0">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2400" b="0">
                          <a:latin typeface="黑体" panose="02010609060101010101" charset="-122"/>
                          <a:ea typeface="黑体" panose="02010609060101010101" charset="-122"/>
                          <a:cs typeface="仿宋" panose="02010609060101010101" charset="-122"/>
                        </a:rPr>
                        <a:t>  </a:t>
                      </a:r>
                      <a:endParaRPr lang="en-US" altLang="en-US" sz="2400" b="0">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78255">
                <a:tc>
                  <a:txBody>
                    <a:bodyPr/>
                    <a:lstStyle/>
                    <a:p>
                      <a:pPr>
                        <a:buNone/>
                      </a:pPr>
                      <a:endParaRPr lang="en-US" sz="2400" b="0">
                        <a:solidFill>
                          <a:srgbClr val="C00000"/>
                        </a:solidFill>
                        <a:latin typeface="黑体" panose="02010609060101010101" charset="-122"/>
                        <a:ea typeface="黑体" panose="02010609060101010101" charset="-122"/>
                        <a:cs typeface="宋体" panose="02010600030101010101" pitchFamily="2" charset="-122"/>
                      </a:endParaRPr>
                    </a:p>
                    <a:p>
                      <a:pPr>
                        <a:buNone/>
                      </a:pPr>
                      <a:r>
                        <a:rPr lang="en-US" sz="2400" b="0">
                          <a:solidFill>
                            <a:srgbClr val="C00000"/>
                          </a:solidFill>
                          <a:latin typeface="黑体" panose="02010609060101010101" charset="-122"/>
                          <a:ea typeface="黑体" panose="02010609060101010101" charset="-122"/>
                          <a:cs typeface="宋体" panose="02010600030101010101" pitchFamily="2" charset="-122"/>
                        </a:rPr>
                        <a:t>材料三</a:t>
                      </a:r>
                      <a:endParaRPr lang="en-US" altLang="en-US" sz="2400" b="0">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altLang="en-US" sz="2400" b="0">
                        <a:latin typeface="仿宋" panose="02010609060101010101" charset="-122"/>
                        <a:ea typeface="仿宋"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altLang="en-US" sz="2400" b="0">
                        <a:latin typeface="仿宋" panose="02010609060101010101" charset="-122"/>
                        <a:ea typeface="仿宋"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altLang="en-US" sz="2400" b="0">
                        <a:latin typeface="仿宋" panose="02010609060101010101" charset="-122"/>
                        <a:ea typeface="仿宋"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2400" b="0">
                          <a:latin typeface="仿宋" panose="02010609060101010101" charset="-122"/>
                          <a:ea typeface="仿宋" panose="02010609060101010101" charset="-122"/>
                          <a:cs typeface="仿宋" panose="02010609060101010101" charset="-122"/>
                        </a:rPr>
                        <a:t>  </a:t>
                      </a:r>
                      <a:endParaRPr lang="en-US" altLang="en-US" sz="2400" b="0">
                        <a:latin typeface="仿宋" panose="02010609060101010101" charset="-122"/>
                        <a:ea typeface="仿宋"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2400" b="0">
                          <a:latin typeface="仿宋" panose="02010609060101010101" charset="-122"/>
                          <a:ea typeface="仿宋" panose="02010609060101010101" charset="-122"/>
                          <a:cs typeface="仿宋" panose="02010609060101010101" charset="-122"/>
                        </a:rPr>
                        <a:t> </a:t>
                      </a:r>
                      <a:endParaRPr lang="en-US" altLang="en-US" sz="2400" b="0">
                        <a:latin typeface="仿宋" panose="02010609060101010101" charset="-122"/>
                        <a:ea typeface="仿宋"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1099185"/>
          </a:xfrm>
          <a:prstGeom prst="rect">
            <a:avLst/>
          </a:prstGeom>
          <a:noFill/>
        </p:spPr>
        <p:txBody>
          <a:bodyPr wrap="square" rtlCol="0">
            <a:spAutoFit/>
          </a:bodyPr>
          <a:lstStyle/>
          <a:p>
            <a:pPr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【山东省师大附中2022届高三开学考试】难度·中</a:t>
            </a:r>
          </a:p>
          <a:p>
            <a:pPr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lang="zh-CN" alt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二</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、再读材料，从关键句和关键词中寻找内存有机关联</a:t>
            </a:r>
            <a:r>
              <a:rPr lang="en-US" sz="2000" b="1">
                <a:latin typeface="黑体" panose="02010609060101010101" charset="-122"/>
                <a:ea typeface="黑体" panose="02010609060101010101" charset="-122"/>
                <a:cs typeface="黑体" panose="02010609060101010101" charset="-122"/>
                <a:sym typeface="+mn-ea"/>
              </a:rPr>
              <a:t>   </a:t>
            </a:r>
            <a:r>
              <a:rPr lang="en-US" sz="24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latin typeface="黑体" panose="02010609060101010101" charset="-122"/>
                <a:ea typeface="黑体" panose="02010609060101010101" charset="-122"/>
                <a:cs typeface="黑体" panose="02010609060101010101" charset="-122"/>
                <a:sym typeface="+mn-ea"/>
              </a:rPr>
              <a:t> </a:t>
            </a:r>
          </a:p>
        </p:txBody>
      </p:sp>
      <p:graphicFrame>
        <p:nvGraphicFramePr>
          <p:cNvPr id="2" name="表格 1"/>
          <p:cNvGraphicFramePr>
            <a:graphicFrameLocks noGrp="1"/>
          </p:cNvGraphicFramePr>
          <p:nvPr>
            <p:custDataLst>
              <p:tags r:id="rId1"/>
            </p:custDataLst>
          </p:nvPr>
        </p:nvGraphicFramePr>
        <p:xfrm>
          <a:off x="810260" y="1570355"/>
          <a:ext cx="10408920" cy="4425950"/>
        </p:xfrm>
        <a:graphic>
          <a:graphicData uri="http://schemas.openxmlformats.org/drawingml/2006/table">
            <a:tbl>
              <a:tblPr firstRow="1" bandRow="1">
                <a:tableStyleId>{5940675A-B579-460E-94D1-54222C63F5DA}</a:tableStyleId>
              </a:tblPr>
              <a:tblGrid>
                <a:gridCol w="1176020"/>
                <a:gridCol w="1238250"/>
                <a:gridCol w="1217930"/>
                <a:gridCol w="2849245"/>
                <a:gridCol w="1619885"/>
                <a:gridCol w="2307590"/>
              </a:tblGrid>
              <a:tr h="618490">
                <a:tc>
                  <a:txBody>
                    <a:bodyPr/>
                    <a:lstStyle/>
                    <a:p>
                      <a:pPr algn="ctr">
                        <a:buNone/>
                      </a:pPr>
                      <a:r>
                        <a:rPr lang="en-US" sz="2800" b="0">
                          <a:solidFill>
                            <a:srgbClr val="C00000"/>
                          </a:solidFill>
                          <a:latin typeface="方正粗黑宋简体" panose="02000000000000000000" charset="-122"/>
                          <a:ea typeface="方正粗黑宋简体" panose="02000000000000000000" charset="-122"/>
                          <a:cs typeface="黑体" panose="02010609060101010101" charset="-122"/>
                        </a:rPr>
                        <a:t>材料</a:t>
                      </a:r>
                      <a:endParaRPr lang="en-US" altLang="en-US" sz="2800" b="0">
                        <a:solidFill>
                          <a:srgbClr val="C00000"/>
                        </a:solidFill>
                        <a:latin typeface="方正粗黑宋简体" panose="02000000000000000000" charset="-122"/>
                        <a:ea typeface="方正粗黑宋简体" panose="02000000000000000000"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b="0">
                          <a:solidFill>
                            <a:srgbClr val="C00000"/>
                          </a:solidFill>
                          <a:latin typeface="方正粗黑宋简体" panose="02000000000000000000" charset="-122"/>
                          <a:ea typeface="方正粗黑宋简体" panose="02000000000000000000" charset="-122"/>
                          <a:cs typeface="黑体" panose="02010609060101010101" charset="-122"/>
                        </a:rPr>
                        <a:t>时间</a:t>
                      </a:r>
                      <a:endParaRPr lang="en-US" altLang="en-US" sz="2800" b="0">
                        <a:solidFill>
                          <a:srgbClr val="C00000"/>
                        </a:solidFill>
                        <a:latin typeface="方正粗黑宋简体" panose="02000000000000000000" charset="-122"/>
                        <a:ea typeface="方正粗黑宋简体" panose="02000000000000000000"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b="0">
                          <a:solidFill>
                            <a:srgbClr val="C00000"/>
                          </a:solidFill>
                          <a:latin typeface="方正粗黑宋简体" panose="02000000000000000000" charset="-122"/>
                          <a:ea typeface="方正粗黑宋简体" panose="02000000000000000000" charset="-122"/>
                          <a:cs typeface="黑体" panose="02010609060101010101" charset="-122"/>
                        </a:rPr>
                        <a:t>对象</a:t>
                      </a:r>
                      <a:endParaRPr lang="en-US" altLang="en-US" sz="2800" b="0">
                        <a:solidFill>
                          <a:srgbClr val="C00000"/>
                        </a:solidFill>
                        <a:latin typeface="方正粗黑宋简体" panose="02000000000000000000" charset="-122"/>
                        <a:ea typeface="方正粗黑宋简体" panose="02000000000000000000"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b="0">
                          <a:solidFill>
                            <a:srgbClr val="C00000"/>
                          </a:solidFill>
                          <a:latin typeface="方正粗黑宋简体" panose="02000000000000000000" charset="-122"/>
                          <a:ea typeface="方正粗黑宋简体" panose="02000000000000000000" charset="-122"/>
                          <a:cs typeface="黑体" panose="02010609060101010101" charset="-122"/>
                        </a:rPr>
                        <a:t>体质</a:t>
                      </a:r>
                      <a:endParaRPr lang="en-US" altLang="en-US" sz="2800" b="0">
                        <a:solidFill>
                          <a:srgbClr val="C00000"/>
                        </a:solidFill>
                        <a:latin typeface="方正粗黑宋简体" panose="02000000000000000000" charset="-122"/>
                        <a:ea typeface="方正粗黑宋简体" panose="02000000000000000000"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800" b="0">
                          <a:solidFill>
                            <a:srgbClr val="C00000"/>
                          </a:solidFill>
                          <a:latin typeface="方正粗黑宋简体" panose="02000000000000000000" charset="-122"/>
                          <a:ea typeface="方正粗黑宋简体" panose="02000000000000000000" charset="-122"/>
                          <a:cs typeface="黑体" panose="02010609060101010101" charset="-122"/>
                        </a:rPr>
                        <a:t>精神</a:t>
                      </a:r>
                      <a:endParaRPr lang="en-US" altLang="en-US" sz="2800" b="0">
                        <a:solidFill>
                          <a:srgbClr val="C00000"/>
                        </a:solidFill>
                        <a:latin typeface="方正粗黑宋简体" panose="02000000000000000000" charset="-122"/>
                        <a:ea typeface="方正粗黑宋简体" panose="02000000000000000000"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zh-CN" altLang="en-US" sz="2800" b="0">
                          <a:solidFill>
                            <a:srgbClr val="C00000"/>
                          </a:solidFill>
                          <a:latin typeface="方正粗黑宋简体" panose="02000000000000000000" charset="-122"/>
                          <a:ea typeface="方正粗黑宋简体" panose="02000000000000000000" charset="-122"/>
                          <a:cs typeface="黑体" panose="02010609060101010101" charset="-122"/>
                        </a:rPr>
                        <a:t>社会国家</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66800">
                <a:tc>
                  <a:txBody>
                    <a:bodyPr/>
                    <a:lstStyle/>
                    <a:p>
                      <a:pPr>
                        <a:buNone/>
                      </a:pPr>
                      <a:endParaRPr lang="en-US" sz="2400" b="0">
                        <a:solidFill>
                          <a:srgbClr val="C00000"/>
                        </a:solidFill>
                        <a:latin typeface="黑体" panose="02010609060101010101" charset="-122"/>
                        <a:ea typeface="黑体" panose="02010609060101010101" charset="-122"/>
                        <a:cs typeface="宋体" panose="02010600030101010101" pitchFamily="2" charset="-122"/>
                      </a:endParaRPr>
                    </a:p>
                    <a:p>
                      <a:pPr>
                        <a:buNone/>
                      </a:pPr>
                      <a:r>
                        <a:rPr lang="en-US" sz="2400" b="0">
                          <a:solidFill>
                            <a:srgbClr val="C00000"/>
                          </a:solidFill>
                          <a:latin typeface="黑体" panose="02010609060101010101" charset="-122"/>
                          <a:ea typeface="黑体" panose="02010609060101010101" charset="-122"/>
                          <a:cs typeface="宋体" panose="02010600030101010101" pitchFamily="2" charset="-122"/>
                        </a:rPr>
                        <a:t>材料一</a:t>
                      </a:r>
                      <a:endParaRPr lang="en-US" altLang="en-US" sz="2400" b="0">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sz="2400" b="0">
                        <a:highlight>
                          <a:srgbClr val="FF00FF"/>
                        </a:highlight>
                        <a:latin typeface="黑体" panose="02010609060101010101" charset="-122"/>
                        <a:ea typeface="黑体" panose="02010609060101010101" charset="-122"/>
                        <a:cs typeface="仿宋" panose="02010609060101010101" charset="-122"/>
                      </a:endParaRPr>
                    </a:p>
                    <a:p>
                      <a:pPr>
                        <a:buNone/>
                      </a:pPr>
                      <a:r>
                        <a:rPr lang="en-US" sz="2400" b="0">
                          <a:highlight>
                            <a:srgbClr val="FF00FF"/>
                          </a:highlight>
                          <a:latin typeface="黑体" panose="02010609060101010101" charset="-122"/>
                          <a:ea typeface="黑体" panose="02010609060101010101" charset="-122"/>
                          <a:cs typeface="仿宋" panose="02010609060101010101" charset="-122"/>
                        </a:rPr>
                        <a:t>旧中国</a:t>
                      </a:r>
                      <a:endParaRPr lang="en-US" altLang="en-US" sz="2400" b="0">
                        <a:highlight>
                          <a:srgbClr val="FF00FF"/>
                        </a:highlight>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sz="2400" b="0">
                        <a:highlight>
                          <a:srgbClr val="FF00FF"/>
                        </a:highlight>
                        <a:latin typeface="黑体" panose="02010609060101010101" charset="-122"/>
                        <a:ea typeface="黑体" panose="02010609060101010101" charset="-122"/>
                        <a:cs typeface="仿宋" panose="02010609060101010101" charset="-122"/>
                      </a:endParaRPr>
                    </a:p>
                    <a:p>
                      <a:pPr>
                        <a:buNone/>
                      </a:pPr>
                      <a:r>
                        <a:rPr lang="en-US" sz="2400" b="0">
                          <a:highlight>
                            <a:srgbClr val="FF00FF"/>
                          </a:highlight>
                          <a:latin typeface="黑体" panose="02010609060101010101" charset="-122"/>
                          <a:ea typeface="黑体" panose="02010609060101010101" charset="-122"/>
                          <a:cs typeface="仿宋" panose="02010609060101010101" charset="-122"/>
                        </a:rPr>
                        <a:t>中国人</a:t>
                      </a:r>
                      <a:endParaRPr lang="en-US" altLang="en-US" sz="2400" b="0">
                        <a:highlight>
                          <a:srgbClr val="FF00FF"/>
                        </a:highlight>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sz="2400" b="0">
                        <a:highlight>
                          <a:srgbClr val="FF00FF"/>
                        </a:highlight>
                        <a:latin typeface="黑体" panose="02010609060101010101" charset="-122"/>
                        <a:ea typeface="黑体" panose="02010609060101010101" charset="-122"/>
                        <a:cs typeface="仿宋" panose="02010609060101010101" charset="-122"/>
                      </a:endParaRPr>
                    </a:p>
                    <a:p>
                      <a:pPr>
                        <a:buNone/>
                      </a:pPr>
                      <a:r>
                        <a:rPr lang="en-US" sz="2400" b="0">
                          <a:highlight>
                            <a:srgbClr val="FF00FF"/>
                          </a:highlight>
                          <a:latin typeface="黑体" panose="02010609060101010101" charset="-122"/>
                          <a:ea typeface="黑体" panose="02010609060101010101" charset="-122"/>
                          <a:cs typeface="仿宋" panose="02010609060101010101" charset="-122"/>
                        </a:rPr>
                        <a:t>寿命短、体质差</a:t>
                      </a:r>
                      <a:endParaRPr lang="en-US" altLang="en-US" sz="2400" b="0">
                        <a:highlight>
                          <a:srgbClr val="FF00FF"/>
                        </a:highlight>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2400" b="0">
                          <a:highlight>
                            <a:srgbClr val="FF00FF"/>
                          </a:highlight>
                          <a:latin typeface="黑体" panose="02010609060101010101" charset="-122"/>
                          <a:ea typeface="黑体" panose="02010609060101010101" charset="-122"/>
                          <a:cs typeface="仿宋" panose="02010609060101010101" charset="-122"/>
                        </a:rPr>
                        <a:t>精神涣散、萎靡不振</a:t>
                      </a:r>
                      <a:endParaRPr lang="en-US" altLang="en-US" sz="2400" b="0">
                        <a:highlight>
                          <a:srgbClr val="FF00FF"/>
                        </a:highlight>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2400" b="0">
                          <a:highlight>
                            <a:srgbClr val="FF00FF"/>
                          </a:highlight>
                          <a:latin typeface="黑体" panose="02010609060101010101" charset="-122"/>
                          <a:ea typeface="黑体" panose="02010609060101010101" charset="-122"/>
                          <a:cs typeface="仿宋" panose="02010609060101010101" charset="-122"/>
                        </a:rPr>
                        <a:t>为国家忧</a:t>
                      </a:r>
                    </a:p>
                    <a:p>
                      <a:pPr>
                        <a:buNone/>
                      </a:pPr>
                      <a:r>
                        <a:rPr lang="en-US" sz="2400" b="0">
                          <a:highlight>
                            <a:srgbClr val="FF00FF"/>
                          </a:highlight>
                          <a:latin typeface="黑体" panose="02010609060101010101" charset="-122"/>
                          <a:ea typeface="黑体" panose="02010609060101010101" charset="-122"/>
                          <a:cs typeface="仿宋" panose="02010609060101010101" charset="-122"/>
                        </a:rPr>
                        <a:t>为民族虑</a:t>
                      </a:r>
                      <a:endParaRPr lang="en-US" altLang="en-US" sz="2400" b="0">
                        <a:highlight>
                          <a:srgbClr val="FF00FF"/>
                        </a:highlight>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77620">
                <a:tc>
                  <a:txBody>
                    <a:bodyPr/>
                    <a:lstStyle/>
                    <a:p>
                      <a:pPr>
                        <a:buNone/>
                      </a:pPr>
                      <a:endParaRPr lang="en-US" sz="2400" b="0">
                        <a:solidFill>
                          <a:srgbClr val="C00000"/>
                        </a:solidFill>
                        <a:latin typeface="黑体" panose="02010609060101010101" charset="-122"/>
                        <a:ea typeface="黑体" panose="02010609060101010101" charset="-122"/>
                        <a:cs typeface="宋体" panose="02010600030101010101" pitchFamily="2" charset="-122"/>
                      </a:endParaRPr>
                    </a:p>
                    <a:p>
                      <a:pPr>
                        <a:buNone/>
                      </a:pPr>
                      <a:r>
                        <a:rPr lang="en-US" sz="2400" b="0">
                          <a:solidFill>
                            <a:srgbClr val="C00000"/>
                          </a:solidFill>
                          <a:latin typeface="黑体" panose="02010609060101010101" charset="-122"/>
                          <a:ea typeface="黑体" panose="02010609060101010101" charset="-122"/>
                          <a:cs typeface="宋体" panose="02010600030101010101" pitchFamily="2" charset="-122"/>
                        </a:rPr>
                        <a:t>材料二</a:t>
                      </a:r>
                      <a:endParaRPr lang="en-US" altLang="en-US" sz="2400" b="0">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zh-CN" altLang="en-US" sz="2400" b="0">
                        <a:highlight>
                          <a:srgbClr val="FF00FF"/>
                        </a:highlight>
                        <a:latin typeface="黑体" panose="02010609060101010101" charset="-122"/>
                        <a:ea typeface="黑体" panose="02010609060101010101" charset="-122"/>
                        <a:cs typeface="仿宋" panose="02010609060101010101" charset="-122"/>
                      </a:endParaRPr>
                    </a:p>
                    <a:p>
                      <a:pPr>
                        <a:buNone/>
                      </a:pPr>
                      <a:r>
                        <a:rPr lang="zh-CN" altLang="en-US" sz="2400" b="0">
                          <a:highlight>
                            <a:srgbClr val="FF00FF"/>
                          </a:highlight>
                          <a:latin typeface="黑体" panose="02010609060101010101" charset="-122"/>
                          <a:ea typeface="黑体" panose="02010609060101010101" charset="-122"/>
                          <a:cs typeface="仿宋" panose="02010609060101010101" charset="-122"/>
                        </a:rPr>
                        <a:t>现在的中</a:t>
                      </a:r>
                      <a:r>
                        <a:rPr lang="en-US" altLang="zh-CN" sz="2400" b="0">
                          <a:highlight>
                            <a:srgbClr val="FF00FF"/>
                          </a:highlight>
                          <a:latin typeface="黑体" panose="02010609060101010101" charset="-122"/>
                          <a:ea typeface="黑体" panose="02010609060101010101" charset="-122"/>
                          <a:cs typeface="仿宋" panose="02010609060101010101" charset="-122"/>
                        </a:rPr>
                        <a:t>  </a:t>
                      </a:r>
                      <a:r>
                        <a:rPr lang="zh-CN" altLang="en-US" sz="2400" b="0">
                          <a:highlight>
                            <a:srgbClr val="FF00FF"/>
                          </a:highlight>
                          <a:latin typeface="黑体" panose="02010609060101010101" charset="-122"/>
                          <a:ea typeface="黑体" panose="02010609060101010101" charset="-122"/>
                          <a:cs typeface="仿宋" panose="02010609060101010101" charset="-122"/>
                        </a:rPr>
                        <a:t>国</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sz="2400">
                        <a:highlight>
                          <a:srgbClr val="FF00FF"/>
                        </a:highlight>
                        <a:latin typeface="黑体" panose="02010609060101010101" charset="-122"/>
                        <a:ea typeface="黑体" panose="02010609060101010101" charset="-122"/>
                        <a:cs typeface="仿宋" panose="02010609060101010101" charset="-122"/>
                        <a:sym typeface="+mn-ea"/>
                      </a:endParaRPr>
                    </a:p>
                    <a:p>
                      <a:pPr>
                        <a:buNone/>
                      </a:pPr>
                      <a:r>
                        <a:rPr lang="en-US" sz="2400">
                          <a:highlight>
                            <a:srgbClr val="FF00FF"/>
                          </a:highlight>
                          <a:latin typeface="黑体" panose="02010609060101010101" charset="-122"/>
                          <a:ea typeface="黑体" panose="02010609060101010101" charset="-122"/>
                          <a:cs typeface="仿宋" panose="02010609060101010101" charset="-122"/>
                          <a:sym typeface="+mn-ea"/>
                        </a:rPr>
                        <a:t>中国人</a:t>
                      </a:r>
                      <a:endParaRPr lang="en-US" altLang="en-US" sz="2400" b="0">
                        <a:highlight>
                          <a:srgbClr val="FF00FF"/>
                        </a:highlight>
                        <a:latin typeface="黑体" panose="02010609060101010101" charset="-122"/>
                        <a:ea typeface="黑体" panose="02010609060101010101" charset="-122"/>
                        <a:cs typeface="仿宋" panose="02010609060101010101" charset="-122"/>
                        <a:sym typeface="+mn-ea"/>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altLang="en-US" sz="2400" b="0">
                          <a:highlight>
                            <a:srgbClr val="FF00FF"/>
                          </a:highlight>
                          <a:latin typeface="黑体" panose="02010609060101010101" charset="-122"/>
                          <a:ea typeface="黑体" panose="02010609060101010101" charset="-122"/>
                          <a:cs typeface="仿宋" panose="02010609060101010101" charset="-122"/>
                        </a:rPr>
                        <a:t>健康水平\身体素质不断提升</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altLang="en-US" sz="2400" b="0">
                          <a:highlight>
                            <a:srgbClr val="FF00FF"/>
                          </a:highlight>
                          <a:latin typeface="黑体" panose="02010609060101010101" charset="-122"/>
                          <a:ea typeface="黑体" panose="02010609060101010101" charset="-122"/>
                          <a:cs typeface="仿宋" panose="02010609060101010101" charset="-122"/>
                        </a:rPr>
                        <a:t>积极进取奋力追梦昂扬姿态</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2400" b="0">
                          <a:highlight>
                            <a:srgbClr val="FF00FF"/>
                          </a:highlight>
                          <a:latin typeface="黑体" panose="02010609060101010101" charset="-122"/>
                          <a:ea typeface="黑体" panose="02010609060101010101" charset="-122"/>
                          <a:cs typeface="仿宋" panose="02010609060101010101" charset="-122"/>
                        </a:rPr>
                        <a:t>中国崛起</a:t>
                      </a:r>
                    </a:p>
                    <a:p>
                      <a:pPr>
                        <a:buNone/>
                      </a:pPr>
                      <a:r>
                        <a:rPr lang="en-US" sz="2400" b="0">
                          <a:highlight>
                            <a:srgbClr val="FF00FF"/>
                          </a:highlight>
                          <a:latin typeface="黑体" panose="02010609060101010101" charset="-122"/>
                          <a:ea typeface="黑体" panose="02010609060101010101" charset="-122"/>
                          <a:cs typeface="仿宋" panose="02010609060101010101" charset="-122"/>
                        </a:rPr>
                        <a:t>世界惊叹 </a:t>
                      </a:r>
                      <a:endParaRPr lang="en-US" altLang="en-US" sz="2400" b="0">
                        <a:highlight>
                          <a:srgbClr val="FF00FF"/>
                        </a:highlight>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78255">
                <a:tc>
                  <a:txBody>
                    <a:bodyPr/>
                    <a:lstStyle/>
                    <a:p>
                      <a:pPr>
                        <a:buNone/>
                      </a:pPr>
                      <a:endParaRPr lang="en-US" sz="2400" b="0">
                        <a:solidFill>
                          <a:srgbClr val="C00000"/>
                        </a:solidFill>
                        <a:latin typeface="黑体" panose="02010609060101010101" charset="-122"/>
                        <a:ea typeface="黑体" panose="02010609060101010101" charset="-122"/>
                        <a:cs typeface="宋体" panose="02010600030101010101" pitchFamily="2" charset="-122"/>
                      </a:endParaRPr>
                    </a:p>
                    <a:p>
                      <a:pPr>
                        <a:buNone/>
                      </a:pPr>
                      <a:r>
                        <a:rPr lang="en-US" sz="2400" b="0">
                          <a:solidFill>
                            <a:srgbClr val="C00000"/>
                          </a:solidFill>
                          <a:latin typeface="黑体" panose="02010609060101010101" charset="-122"/>
                          <a:ea typeface="黑体" panose="02010609060101010101" charset="-122"/>
                          <a:cs typeface="宋体" panose="02010600030101010101" pitchFamily="2" charset="-122"/>
                        </a:rPr>
                        <a:t>材料三</a:t>
                      </a:r>
                      <a:endParaRPr lang="en-US" altLang="en-US" sz="2400" b="0">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zh-CN" altLang="en-US" sz="2400">
                        <a:highlight>
                          <a:srgbClr val="FF00FF"/>
                        </a:highlight>
                        <a:latin typeface="黑体" panose="02010609060101010101" charset="-122"/>
                        <a:ea typeface="黑体" panose="02010609060101010101" charset="-122"/>
                        <a:cs typeface="仿宋" panose="02010609060101010101" charset="-122"/>
                        <a:sym typeface="+mn-ea"/>
                      </a:endParaRPr>
                    </a:p>
                    <a:p>
                      <a:pPr>
                        <a:buNone/>
                      </a:pPr>
                      <a:r>
                        <a:rPr lang="zh-CN" altLang="en-US" sz="2400">
                          <a:highlight>
                            <a:srgbClr val="FF00FF"/>
                          </a:highlight>
                          <a:latin typeface="黑体" panose="02010609060101010101" charset="-122"/>
                          <a:ea typeface="黑体" panose="02010609060101010101" charset="-122"/>
                          <a:cs typeface="仿宋" panose="02010609060101010101" charset="-122"/>
                          <a:sym typeface="+mn-ea"/>
                        </a:rPr>
                        <a:t>现在的中</a:t>
                      </a:r>
                      <a:r>
                        <a:rPr lang="en-US" altLang="zh-CN" sz="2400">
                          <a:highlight>
                            <a:srgbClr val="FF00FF"/>
                          </a:highlight>
                          <a:latin typeface="黑体" panose="02010609060101010101" charset="-122"/>
                          <a:ea typeface="黑体" panose="02010609060101010101" charset="-122"/>
                          <a:cs typeface="仿宋" panose="02010609060101010101" charset="-122"/>
                          <a:sym typeface="+mn-ea"/>
                        </a:rPr>
                        <a:t>  </a:t>
                      </a:r>
                      <a:r>
                        <a:rPr lang="zh-CN" altLang="en-US" sz="2400">
                          <a:highlight>
                            <a:srgbClr val="FF00FF"/>
                          </a:highlight>
                          <a:latin typeface="黑体" panose="02010609060101010101" charset="-122"/>
                          <a:ea typeface="黑体" panose="02010609060101010101" charset="-122"/>
                          <a:cs typeface="仿宋" panose="02010609060101010101" charset="-122"/>
                          <a:sym typeface="+mn-ea"/>
                        </a:rPr>
                        <a:t>国</a:t>
                      </a:r>
                      <a:endParaRPr lang="zh-CN" altLang="en-US" sz="2400" b="0">
                        <a:highlight>
                          <a:srgbClr val="FF00FF"/>
                        </a:highlight>
                        <a:latin typeface="黑体" panose="02010609060101010101" charset="-122"/>
                        <a:ea typeface="黑体" panose="02010609060101010101" charset="-122"/>
                        <a:cs typeface="仿宋" panose="02010609060101010101" charset="-122"/>
                      </a:endParaRPr>
                    </a:p>
                    <a:p>
                      <a:pPr>
                        <a:buNone/>
                      </a:pPr>
                      <a:endParaRPr lang="zh-CN" altLang="en-US" sz="2400" b="0">
                        <a:highlight>
                          <a:srgbClr val="FF00FF"/>
                        </a:highlight>
                        <a:latin typeface="黑体" panose="02010609060101010101" charset="-122"/>
                        <a:ea typeface="黑体"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altLang="zh-CN" sz="2400" b="0">
                        <a:highlight>
                          <a:srgbClr val="FF00FF"/>
                        </a:highlight>
                        <a:latin typeface="黑体" panose="02010609060101010101" charset="-122"/>
                        <a:ea typeface="黑体" panose="02010609060101010101" charset="-122"/>
                        <a:cs typeface="仿宋" panose="02010609060101010101" charset="-122"/>
                      </a:endParaRPr>
                    </a:p>
                    <a:p>
                      <a:pPr>
                        <a:buNone/>
                      </a:pPr>
                      <a:r>
                        <a:rPr lang="en-US" altLang="zh-CN" sz="2400" b="0">
                          <a:highlight>
                            <a:srgbClr val="FF00FF"/>
                          </a:highlight>
                          <a:latin typeface="黑体" panose="02010609060101010101" charset="-122"/>
                          <a:ea typeface="黑体" panose="02010609060101010101" charset="-122"/>
                          <a:cs typeface="仿宋" panose="02010609060101010101" charset="-122"/>
                        </a:rPr>
                        <a:t>年轻</a:t>
                      </a:r>
                    </a:p>
                    <a:p>
                      <a:pPr>
                        <a:buNone/>
                      </a:pPr>
                      <a:r>
                        <a:rPr lang="en-US" altLang="zh-CN" sz="2400" b="0">
                          <a:highlight>
                            <a:srgbClr val="FF00FF"/>
                          </a:highlight>
                          <a:latin typeface="黑体" panose="02010609060101010101" charset="-122"/>
                          <a:ea typeface="黑体" panose="02010609060101010101" charset="-122"/>
                          <a:cs typeface="仿宋" panose="02010609060101010101" charset="-122"/>
                        </a:rPr>
                        <a:t>一代</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altLang="en-US" sz="2400" b="0">
                          <a:highlight>
                            <a:srgbClr val="FF00FF"/>
                          </a:highlight>
                          <a:latin typeface="黑体" panose="02010609060101010101" charset="-122"/>
                          <a:ea typeface="黑体" panose="02010609060101010101" charset="-122"/>
                          <a:cs typeface="仿宋" panose="02010609060101010101" charset="-122"/>
                        </a:rPr>
                        <a:t>军训晕倒、病倒；视长跑为“噩梦”；宅在家中沉迷于网络；“丧文化”</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altLang="en-US" sz="2400" b="0">
                          <a:highlight>
                            <a:srgbClr val="FF00FF"/>
                          </a:highlight>
                          <a:latin typeface="黑体" panose="02010609060101010101" charset="-122"/>
                          <a:ea typeface="黑体" panose="02010609060101010101" charset="-122"/>
                          <a:cs typeface="仿宋" panose="02010609060101010101" charset="-122"/>
                        </a:rPr>
                        <a:t>不敢鼓起勇气扫除“精神雾霾” </a:t>
                      </a:r>
                      <a:r>
                        <a:rPr lang="en-US" sz="2400" b="0">
                          <a:highlight>
                            <a:srgbClr val="FF00FF"/>
                          </a:highlight>
                          <a:latin typeface="仿宋" panose="02010609060101010101" charset="-122"/>
                          <a:ea typeface="仿宋" panose="02010609060101010101" charset="-122"/>
                          <a:cs typeface="仿宋" panose="02010609060101010101" charset="-122"/>
                        </a:rPr>
                        <a:t> </a:t>
                      </a:r>
                      <a:endParaRPr lang="en-US" altLang="en-US" sz="2400" b="0">
                        <a:highlight>
                          <a:srgbClr val="FF00FF"/>
                        </a:highlight>
                        <a:latin typeface="仿宋" panose="02010609060101010101" charset="-122"/>
                        <a:ea typeface="仿宋" panose="02010609060101010101" charset="-122"/>
                        <a:cs typeface="仿宋"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sz="2400" b="0">
                        <a:highlight>
                          <a:srgbClr val="FF00FF"/>
                        </a:highlight>
                        <a:latin typeface="仿宋" panose="02010609060101010101" charset="-122"/>
                        <a:ea typeface="仿宋" panose="02010609060101010101" charset="-122"/>
                        <a:cs typeface="仿宋" panose="02010609060101010101" charset="-122"/>
                      </a:endParaRPr>
                    </a:p>
                    <a:p>
                      <a:pPr>
                        <a:buNone/>
                      </a:pPr>
                      <a:r>
                        <a:rPr lang="en-US" sz="2400" b="0">
                          <a:highlight>
                            <a:srgbClr val="FF00FF"/>
                          </a:highlight>
                          <a:latin typeface="仿宋" panose="02010609060101010101" charset="-122"/>
                          <a:ea typeface="仿宋" panose="02010609060101010101" charset="-122"/>
                          <a:cs typeface="仿宋" panose="02010609060101010101" charset="-122"/>
                        </a:rPr>
                        <a:t>    ……</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84124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【山东省师大附中2022届高三开学考试】难度·中</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lang="zh-CN" alt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三</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、深入思考，读出作文材料内容背后的深刻</a:t>
            </a: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lang="en-US" sz="2400" b="1">
                <a:solidFill>
                  <a:srgbClr val="FF0000"/>
                </a:solidFill>
                <a:latin typeface="黑体" panose="02010609060101010101" charset="-122"/>
                <a:ea typeface="黑体" panose="02010609060101010101" charset="-122"/>
                <a:cs typeface="黑体" panose="02010609060101010101" charset="-122"/>
                <a:sym typeface="+mn-ea"/>
              </a:rPr>
              <a:t>  </a:t>
            </a:r>
            <a:r>
              <a:rPr sz="2400" b="1">
                <a:sym typeface="+mn-ea"/>
              </a:rPr>
              <a:t>4.材料的关系：材料</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ym typeface="+mn-ea"/>
              </a:rPr>
              <a:t>和</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ym typeface="+mn-ea"/>
              </a:rPr>
              <a:t>  是为了引出材料   ，材料</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ym typeface="+mn-ea"/>
              </a:rPr>
              <a:t> 才是命题意旨。材料</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ym typeface="+mn-ea"/>
              </a:rPr>
              <a:t> 中的反向现象，置于材料</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ym typeface="+mn-ea"/>
              </a:rPr>
              <a:t> 和</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ym typeface="+mn-ea"/>
              </a:rPr>
              <a:t> 的大背景下，让人反省和深思。</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5.三则材料都谈到了体质与</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ym typeface="+mn-ea"/>
              </a:rPr>
              <a:t> ，在回顾历史、观照现实中，作文话题谈论的是“</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ym typeface="+mn-ea"/>
              </a:rPr>
              <a:t> + </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ym typeface="+mn-ea"/>
              </a:rPr>
              <a:t>   ”两重关系，思考的对象是青年人，引出的是对观实生活现象的思考与认识。</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6.作文重点：不仅仅是谈体质健康问题，更有深层的</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ym typeface="+mn-ea"/>
              </a:rPr>
              <a:t> 因素。其中，</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ym typeface="+mn-ea"/>
              </a:rPr>
              <a:t>是重点论述内容。</a:t>
            </a: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399415" y="5469255"/>
            <a:ext cx="10543540" cy="521970"/>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a:t>
            </a:r>
            <a:r>
              <a:rPr lang="en-US" sz="2000" b="1">
                <a:solidFill>
                  <a:srgbClr val="FF0000"/>
                </a:solidFill>
                <a:sym typeface="+mn-ea"/>
              </a:rPr>
              <a:t>4</a:t>
            </a:r>
            <a:r>
              <a:rPr sz="2000" b="1">
                <a:solidFill>
                  <a:srgbClr val="FF0000"/>
                </a:solidFill>
                <a:sym typeface="+mn-ea"/>
              </a:rPr>
              <a:t>.</a:t>
            </a:r>
            <a:r>
              <a:rPr lang="zh-CN" sz="2000" b="1">
                <a:solidFill>
                  <a:srgbClr val="FF0000"/>
                </a:solidFill>
                <a:sym typeface="+mn-ea"/>
              </a:rPr>
              <a:t>一</a:t>
            </a:r>
            <a:r>
              <a:rPr lang="en-US" altLang="zh-CN" sz="2000" b="1">
                <a:solidFill>
                  <a:srgbClr val="FF0000"/>
                </a:solidFill>
                <a:sym typeface="+mn-ea"/>
              </a:rPr>
              <a:t> </a:t>
            </a:r>
            <a:r>
              <a:rPr lang="zh-CN" altLang="en-US" sz="2000" b="1">
                <a:solidFill>
                  <a:srgbClr val="FF0000"/>
                </a:solidFill>
                <a:sym typeface="+mn-ea"/>
              </a:rPr>
              <a:t>二</a:t>
            </a:r>
            <a:r>
              <a:rPr lang="en-US" altLang="zh-CN" sz="2000" b="1">
                <a:solidFill>
                  <a:srgbClr val="FF0000"/>
                </a:solidFill>
                <a:sym typeface="+mn-ea"/>
              </a:rPr>
              <a:t>  </a:t>
            </a:r>
            <a:r>
              <a:rPr lang="zh-CN" altLang="en-US" sz="2000" b="1">
                <a:solidFill>
                  <a:srgbClr val="FF0000"/>
                </a:solidFill>
                <a:sym typeface="+mn-ea"/>
              </a:rPr>
              <a:t>三</a:t>
            </a:r>
            <a:r>
              <a:rPr lang="en-US" altLang="zh-CN" sz="2000" b="1">
                <a:solidFill>
                  <a:srgbClr val="FF0000"/>
                </a:solidFill>
                <a:sym typeface="+mn-ea"/>
              </a:rPr>
              <a:t>  </a:t>
            </a:r>
            <a:r>
              <a:rPr lang="zh-CN" altLang="en-US" sz="2000" b="1">
                <a:solidFill>
                  <a:srgbClr val="FF0000"/>
                </a:solidFill>
                <a:sym typeface="+mn-ea"/>
              </a:rPr>
              <a:t>三</a:t>
            </a:r>
            <a:r>
              <a:rPr lang="en-US" altLang="zh-CN" sz="2000" b="1">
                <a:solidFill>
                  <a:srgbClr val="FF0000"/>
                </a:solidFill>
                <a:sym typeface="+mn-ea"/>
              </a:rPr>
              <a:t>  </a:t>
            </a:r>
            <a:r>
              <a:rPr lang="zh-CN" altLang="en-US" sz="2000" b="1">
                <a:solidFill>
                  <a:srgbClr val="FF0000"/>
                </a:solidFill>
                <a:sym typeface="+mn-ea"/>
              </a:rPr>
              <a:t>一</a:t>
            </a:r>
            <a:r>
              <a:rPr lang="en-US" altLang="zh-CN" sz="2000" b="1">
                <a:solidFill>
                  <a:srgbClr val="FF0000"/>
                </a:solidFill>
                <a:sym typeface="+mn-ea"/>
              </a:rPr>
              <a:t> </a:t>
            </a:r>
            <a:r>
              <a:rPr lang="zh-CN" altLang="en-US" sz="2000" b="1">
                <a:solidFill>
                  <a:srgbClr val="FF0000"/>
                </a:solidFill>
                <a:sym typeface="+mn-ea"/>
              </a:rPr>
              <a:t>二</a:t>
            </a:r>
            <a:r>
              <a:rPr sz="2000" b="1">
                <a:solidFill>
                  <a:srgbClr val="FF0000"/>
                </a:solidFill>
                <a:sym typeface="+mn-ea"/>
              </a:rPr>
              <a:t> </a:t>
            </a:r>
            <a:r>
              <a:rPr lang="en-US" sz="2000" b="1">
                <a:solidFill>
                  <a:srgbClr val="FF0000"/>
                </a:solidFill>
                <a:sym typeface="+mn-ea"/>
              </a:rPr>
              <a:t>  5</a:t>
            </a:r>
            <a:r>
              <a:rPr sz="2000" b="1">
                <a:solidFill>
                  <a:srgbClr val="FF0000"/>
                </a:solidFill>
                <a:sym typeface="+mn-ea"/>
              </a:rPr>
              <a:t>.</a:t>
            </a:r>
            <a:r>
              <a:rPr lang="zh-CN" sz="2000" b="1">
                <a:solidFill>
                  <a:srgbClr val="FF0000"/>
                </a:solidFill>
                <a:sym typeface="+mn-ea"/>
              </a:rPr>
              <a:t>精神</a:t>
            </a:r>
            <a:r>
              <a:rPr lang="en-US" altLang="zh-CN" sz="2000" b="1">
                <a:solidFill>
                  <a:srgbClr val="FF0000"/>
                </a:solidFill>
                <a:sym typeface="+mn-ea"/>
              </a:rPr>
              <a:t>  </a:t>
            </a:r>
            <a:r>
              <a:rPr lang="zh-CN" altLang="en-US" sz="2000" b="1">
                <a:solidFill>
                  <a:srgbClr val="FF0000"/>
                </a:solidFill>
                <a:sym typeface="+mn-ea"/>
              </a:rPr>
              <a:t>体质</a:t>
            </a:r>
            <a:r>
              <a:rPr lang="en-US" altLang="zh-CN" sz="2000" b="1">
                <a:solidFill>
                  <a:srgbClr val="FF0000"/>
                </a:solidFill>
                <a:sym typeface="+mn-ea"/>
              </a:rPr>
              <a:t>+</a:t>
            </a:r>
            <a:r>
              <a:rPr lang="zh-CN" altLang="en-US" sz="2000" b="1">
                <a:solidFill>
                  <a:srgbClr val="FF0000"/>
                </a:solidFill>
                <a:sym typeface="+mn-ea"/>
              </a:rPr>
              <a:t>精神</a:t>
            </a:r>
            <a:r>
              <a:rPr lang="en-US" altLang="zh-CN" sz="2000" b="1">
                <a:solidFill>
                  <a:srgbClr val="FF0000"/>
                </a:solidFill>
                <a:sym typeface="+mn-ea"/>
              </a:rPr>
              <a:t>    6.  </a:t>
            </a:r>
            <a:r>
              <a:rPr lang="zh-CN" altLang="en-US" sz="2000" b="1">
                <a:solidFill>
                  <a:srgbClr val="FF0000"/>
                </a:solidFill>
                <a:sym typeface="+mn-ea"/>
              </a:rPr>
              <a:t>精神</a:t>
            </a:r>
            <a:r>
              <a:rPr lang="en-US" altLang="zh-CN" sz="2000" b="1">
                <a:solidFill>
                  <a:srgbClr val="FF0000"/>
                </a:solidFill>
                <a:sym typeface="+mn-ea"/>
              </a:rPr>
              <a:t>    </a:t>
            </a:r>
            <a:r>
              <a:rPr lang="zh-CN" altLang="en-US" sz="2000" b="1">
                <a:solidFill>
                  <a:srgbClr val="FF0000"/>
                </a:solidFill>
                <a:sym typeface="+mn-ea"/>
              </a:rPr>
              <a:t>精神</a:t>
            </a:r>
            <a:r>
              <a:rPr lang="en-US" altLang="zh-CN" sz="2000" b="1">
                <a:solidFill>
                  <a:srgbClr val="FF0000"/>
                </a:solidFill>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heel(1)">
                                      <p:cBhvr>
                                        <p:cTn id="7" dur="2000"/>
                                        <p:tgtEl>
                                          <p:spTgt spid="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96951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【山东省师大附中2022届高三开学考试】难度·中</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lang="zh-CN" alt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三</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、深入思考，读出作文材料内容背后的深刻</a:t>
            </a: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lang="en-US" sz="24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400" b="1">
                <a:solidFill>
                  <a:srgbClr val="FF0000"/>
                </a:solidFill>
                <a:latin typeface="黑体" panose="02010609060101010101" charset="-122"/>
                <a:ea typeface="黑体" panose="02010609060101010101" charset="-122"/>
                <a:cs typeface="黑体" panose="02010609060101010101" charset="-122"/>
                <a:sym typeface="+mn-ea"/>
              </a:rPr>
              <a:t>    </a:t>
            </a:r>
            <a:r>
              <a:rPr sz="2400" b="1">
                <a:sym typeface="+mn-ea"/>
              </a:rPr>
              <a:t>7. 作文任务：在大时代背下，分析一部分青年人</a:t>
            </a:r>
            <a:r>
              <a:rPr lang="zh-CN" sz="2400" b="1">
                <a:sym typeface="+mn-ea"/>
              </a:rPr>
              <a:t>在</a:t>
            </a:r>
            <a:r>
              <a:rPr sz="2400" b="1">
                <a:sym typeface="+mn-ea"/>
              </a:rPr>
              <a:t>“</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ym typeface="+mn-ea"/>
              </a:rPr>
              <a:t>”</a:t>
            </a:r>
            <a:r>
              <a:rPr lang="zh-CN" sz="2400" b="1">
                <a:sym typeface="+mn-ea"/>
              </a:rPr>
              <a:t>上</a:t>
            </a:r>
            <a:r>
              <a:rPr sz="2400" b="1">
                <a:sym typeface="+mn-ea"/>
              </a:rPr>
              <a:t>存在的问题、产生的</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ym typeface="+mn-ea"/>
              </a:rPr>
              <a:t>及其危害性，进而寻求解决问题的办法。</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8.材料中的“人为国家忧、为民族虑”“中国的崛起，让世界惊叹”“亦不在少数……”，提示我们，写作时一定要视野开阔，将话题放到</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ym typeface="+mn-ea"/>
              </a:rPr>
              <a:t> 和</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ym typeface="+mn-ea"/>
              </a:rPr>
              <a:t>的大背景下，从更高层面思考话题的现实意义。</a:t>
            </a:r>
            <a:r>
              <a:rPr lang="en-US" sz="2400" b="1">
                <a:sym typeface="+mn-ea"/>
              </a:rPr>
              <a:t> </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323215" y="5429250"/>
            <a:ext cx="10543540" cy="521970"/>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a:t>
            </a:r>
            <a:r>
              <a:rPr lang="en-US" sz="2000" b="1">
                <a:solidFill>
                  <a:srgbClr val="FF0000"/>
                </a:solidFill>
                <a:sym typeface="+mn-ea"/>
              </a:rPr>
              <a:t>7</a:t>
            </a:r>
            <a:r>
              <a:rPr lang="en-US" altLang="zh-CN" sz="2000" b="1">
                <a:solidFill>
                  <a:srgbClr val="FF0000"/>
                </a:solidFill>
                <a:sym typeface="+mn-ea"/>
              </a:rPr>
              <a:t>.  </a:t>
            </a:r>
            <a:r>
              <a:rPr lang="zh-CN" altLang="en-US" sz="2000" b="1">
                <a:solidFill>
                  <a:srgbClr val="FF0000"/>
                </a:solidFill>
                <a:sym typeface="+mn-ea"/>
              </a:rPr>
              <a:t>精神</a:t>
            </a:r>
            <a:r>
              <a:rPr lang="en-US" altLang="zh-CN" sz="2000" b="1">
                <a:solidFill>
                  <a:srgbClr val="FF0000"/>
                </a:solidFill>
                <a:sym typeface="+mn-ea"/>
              </a:rPr>
              <a:t>    </a:t>
            </a:r>
            <a:r>
              <a:rPr lang="zh-CN" altLang="en-US" sz="2000" b="1">
                <a:solidFill>
                  <a:srgbClr val="FF0000"/>
                </a:solidFill>
                <a:sym typeface="+mn-ea"/>
              </a:rPr>
              <a:t>原因</a:t>
            </a:r>
            <a:r>
              <a:rPr lang="en-US" altLang="zh-CN" sz="2000" b="1">
                <a:solidFill>
                  <a:srgbClr val="FF0000"/>
                </a:solidFill>
                <a:sym typeface="+mn-ea"/>
              </a:rPr>
              <a:t>    8.  </a:t>
            </a:r>
            <a:r>
              <a:rPr lang="zh-CN" altLang="en-US" sz="2000" b="1">
                <a:solidFill>
                  <a:srgbClr val="FF0000"/>
                </a:solidFill>
                <a:sym typeface="+mn-ea"/>
              </a:rPr>
              <a:t>时代</a:t>
            </a:r>
            <a:r>
              <a:rPr lang="en-US" altLang="zh-CN" sz="2000" b="1">
                <a:solidFill>
                  <a:srgbClr val="FF0000"/>
                </a:solidFill>
                <a:sym typeface="+mn-ea"/>
              </a:rPr>
              <a:t>  </a:t>
            </a:r>
            <a:r>
              <a:rPr lang="zh-CN" altLang="en-US" sz="2000" b="1">
                <a:solidFill>
                  <a:srgbClr val="FF0000"/>
                </a:solidFill>
                <a:sym typeface="+mn-ea"/>
              </a:rPr>
              <a:t>国家</a:t>
            </a:r>
            <a:r>
              <a:rPr lang="en-US" altLang="zh-CN" sz="2000" b="1">
                <a:solidFill>
                  <a:srgbClr val="FF0000"/>
                </a:solidFill>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heel(1)">
                                      <p:cBhvr>
                                        <p:cTn id="7" dur="2000"/>
                                        <p:tgtEl>
                                          <p:spTgt spid="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heel(1)">
                                      <p:cBhvr>
                                        <p:cTn id="12" dur="2000"/>
                                        <p:tgtEl>
                                          <p:spTgt spid="3">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heel(1)">
                                      <p:cBhvr>
                                        <p:cTn id="17" dur="2000"/>
                                        <p:tgtEl>
                                          <p:spTgt spid="3">
                                            <p:txEl>
                                              <p:pRg st="4" end="4"/>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heel(1)">
                                      <p:cBhvr>
                                        <p:cTn id="22" dur="2000"/>
                                        <p:tgtEl>
                                          <p:spTgt spid="3">
                                            <p:txEl>
                                              <p:pRg st="5" end="5"/>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 calcmode="lin" valueType="num">
                                      <p:cBhvr additive="base">
                                        <p:cTn id="2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50190" y="1997710"/>
            <a:ext cx="11375390" cy="286194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sz="32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【如何写得深刻】</a:t>
            </a:r>
            <a:r>
              <a:rPr lang="en-US" sz="32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endParaRPr sz="32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endParaRPr>
          </a:p>
          <a:p>
            <a:pPr algn="l" fontAlgn="auto">
              <a:lnSpc>
                <a:spcPct val="130000"/>
              </a:lnSpc>
              <a:spcBef>
                <a:spcPct val="0"/>
              </a:spcBef>
              <a:spcAft>
                <a:spcPts val="1000"/>
              </a:spcAft>
              <a:buFont typeface="Arial" panose="020B0604020202020204" pitchFamily="34" charset="0"/>
              <a:buNone/>
            </a:pPr>
            <a:r>
              <a:rPr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en-US"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课</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外</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练</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兵</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endPar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endParaRPr>
          </a:p>
          <a:p>
            <a:pPr marL="0" indent="0" fontAlgn="auto">
              <a:lnSpc>
                <a:spcPct val="150000"/>
              </a:lnSpc>
              <a:buNone/>
            </a:pP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lang="en-US" sz="2400" b="1">
                <a:latin typeface="方正粗黑宋简体" panose="02000000000000000000" charset="-122"/>
                <a:ea typeface="方正粗黑宋简体" panose="02000000000000000000" charset="-122"/>
                <a:cs typeface="方正粗黑宋简体" panose="02000000000000000000" charset="-122"/>
                <a:sym typeface="+mn-ea"/>
              </a:rPr>
              <a:t>    </a:t>
            </a:r>
            <a:r>
              <a:rPr lang="en-US" sz="2400" b="1">
                <a:highlight>
                  <a:srgbClr val="FFFF00"/>
                </a:highlight>
                <a:latin typeface="方正粗黑宋简体" panose="02000000000000000000" charset="-122"/>
                <a:ea typeface="方正粗黑宋简体" panose="02000000000000000000" charset="-122"/>
                <a:cs typeface="方正粗黑宋简体" panose="02000000000000000000" charset="-122"/>
                <a:sym typeface="+mn-ea"/>
              </a:rPr>
              <a:t> </a:t>
            </a:r>
            <a:r>
              <a:rPr lang="en-US" sz="2400" b="1">
                <a:latin typeface="方正粗黑宋简体" panose="02000000000000000000" charset="-122"/>
                <a:ea typeface="方正粗黑宋简体" panose="02000000000000000000" charset="-122"/>
                <a:cs typeface="方正粗黑宋简体" panose="02000000000000000000" charset="-122"/>
                <a:sym typeface="+mn-ea"/>
              </a:rPr>
              <a:t>         </a:t>
            </a:r>
          </a:p>
        </p:txBody>
      </p:sp>
      <p:grpSp>
        <p:nvGrpSpPr>
          <p:cNvPr id="44" name="组合 43"/>
          <p:cNvGrpSpPr/>
          <p:nvPr/>
        </p:nvGrpSpPr>
        <p:grpSpPr>
          <a:xfrm rot="871781">
            <a:off x="10295988" y="55194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grpSp>
        <p:nvGrpSpPr>
          <p:cNvPr id="4" name="组合 3"/>
          <p:cNvGrpSpPr/>
          <p:nvPr/>
        </p:nvGrpSpPr>
        <p:grpSpPr>
          <a:xfrm rot="871781">
            <a:off x="10422988" y="678944"/>
            <a:ext cx="976029" cy="1980763"/>
            <a:chOff x="6798621" y="1128235"/>
            <a:chExt cx="925471" cy="1878160"/>
          </a:xfrm>
          <a:solidFill>
            <a:srgbClr val="009899"/>
          </a:solidFill>
        </p:grpSpPr>
        <p:sp>
          <p:nvSpPr>
            <p:cNvPr id="5" name="任意多边形 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rot="2537975" flipH="1">
              <a:off x="6798621" y="1128235"/>
              <a:ext cx="925471" cy="911449"/>
              <a:chOff x="2286001" y="-455613"/>
              <a:chExt cx="2514600" cy="2476501"/>
            </a:xfrm>
            <a:grpFill/>
          </p:grpSpPr>
          <p:grpSp>
            <p:nvGrpSpPr>
              <p:cNvPr id="7" name="Group 205"/>
              <p:cNvGrpSpPr/>
              <p:nvPr/>
            </p:nvGrpSpPr>
            <p:grpSpPr>
              <a:xfrm>
                <a:off x="2286001" y="-455613"/>
                <a:ext cx="2514600" cy="2476501"/>
                <a:chOff x="1440" y="-287"/>
                <a:chExt cx="1584" cy="1560"/>
              </a:xfrm>
              <a:grpFill/>
            </p:grpSpPr>
            <p:sp>
              <p:nvSpPr>
                <p:cNvPr id="8"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9"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0"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1"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2"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3"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4"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5"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00"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7"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8"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9"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0"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1"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2"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3"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4"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5"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6"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7"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8"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9"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0"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1"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2"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3"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4"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5"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6"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7"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8"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9"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0"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1"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2"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3"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4"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5"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6"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7"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8"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9"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0"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1"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2"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3"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4"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5"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6"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7"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8"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9"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0"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1"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2"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3"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4"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5"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6"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7"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8"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9"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0"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1"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2"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3"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4"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5"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6"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7"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8"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9"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0"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1"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2"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3"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4"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5"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6"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7"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8"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9"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0"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1"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2"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3"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4"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5"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6"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7"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8"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9"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0"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1"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2"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3"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4"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5"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6"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7"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8"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9"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0"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1"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2"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3"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4"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5"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6"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7"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8"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9"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0"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1"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2"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3"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4"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5"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6"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7"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8"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9"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0"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1"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2"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3"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4"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5"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6"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7"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8"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9"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0"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1"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2"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3"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4"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5"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6"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7"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8"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9"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0"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1"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2"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3"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4"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5"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6"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7"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8"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9"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0"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1"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2"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3"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4"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5"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6"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7"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8"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9"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0"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1"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2"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3"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4"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5"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6"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7"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8"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9"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530"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531"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32"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33"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34"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5"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36"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37"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38"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39"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40"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41"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542"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543"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544"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45"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546"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547"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548"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549"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550"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51"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52"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553"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554"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555"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556"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557"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558"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559"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560"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561"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562"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563"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564"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565"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566"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567"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568"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569"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570"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571"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572"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573"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574"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575"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576"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577"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578"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579"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580"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581"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58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583"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584"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585"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86"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587"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588"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589"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590"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591"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592"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593"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594"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595"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596"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597"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98"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599"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600"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601"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602"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603"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604"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605"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606"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607"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608"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609"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610"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611"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612"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613"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614"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15"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616"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617"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618"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619"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620"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621"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622"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623"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624"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625"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626"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627"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628"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629"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630"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631"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632"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633"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634"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635"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636"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637"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638"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639"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640"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641"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642"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643"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644"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645"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646"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47"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648"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8" name="组合 57"/>
          <p:cNvGrpSpPr/>
          <p:nvPr/>
        </p:nvGrpSpPr>
        <p:grpSpPr>
          <a:xfrm>
            <a:off x="-635" y="-34861"/>
            <a:ext cx="12192635" cy="6970332"/>
            <a:chOff x="5369" y="2955"/>
            <a:chExt cx="8461" cy="3799"/>
          </a:xfrm>
        </p:grpSpPr>
        <p:grpSp>
          <p:nvGrpSpPr>
            <p:cNvPr id="59" name="组合 58"/>
            <p:cNvGrpSpPr/>
            <p:nvPr/>
          </p:nvGrpSpPr>
          <p:grpSpPr>
            <a:xfrm>
              <a:off x="5369" y="2974"/>
              <a:ext cx="8461" cy="3780"/>
              <a:chOff x="3409352" y="1888729"/>
              <a:chExt cx="5372735" cy="2400358"/>
            </a:xfrm>
          </p:grpSpPr>
          <p:sp>
            <p:nvSpPr>
              <p:cNvPr id="60" name="矩形: 折角 6"/>
              <p:cNvSpPr/>
              <p:nvPr/>
            </p:nvSpPr>
            <p:spPr>
              <a:xfrm>
                <a:off x="3409352" y="1888787"/>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80" name="图形 2"/>
              <p:cNvSpPr/>
              <p:nvPr/>
            </p:nvSpPr>
            <p:spPr>
              <a:xfrm rot="20966656">
                <a:off x="8215631" y="1888729"/>
                <a:ext cx="314566" cy="400330"/>
              </a:xfrm>
              <a:custGeom>
                <a:avLst/>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endParaRPr lang="zh-CN" altLang="en-US"/>
              </a:p>
            </p:txBody>
          </p:sp>
        </p:grpSp>
        <p:sp>
          <p:nvSpPr>
            <p:cNvPr id="81" name="文本框 80"/>
            <p:cNvSpPr txBox="1"/>
            <p:nvPr/>
          </p:nvSpPr>
          <p:spPr>
            <a:xfrm>
              <a:off x="5534" y="2955"/>
              <a:ext cx="8163" cy="3774"/>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sz="20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【训练1·多则材料“现代+传统”类】【2022届深圳六校第二次联考】难度·高</a:t>
              </a:r>
              <a:r>
                <a:rPr sz="28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p>
            <a:p>
              <a:pPr>
                <a:lnSpc>
                  <a:spcPct val="150000"/>
                </a:lnSpc>
              </a:pP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r>
                <a:rPr lang="zh-CN" altLang="en-US"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自修处求强</a:t>
              </a: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VS胜人处求强</a:t>
              </a:r>
            </a:p>
            <a:p>
              <a:pPr>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阅读下面的文字，根据要求写作。</a:t>
              </a:r>
            </a:p>
            <a:p>
              <a:pPr>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lang="zh-CN" altLang="en-US" sz="2400" b="1">
                  <a:latin typeface="楷体" panose="02010609060101010101" charset="-122"/>
                  <a:ea typeface="楷体" panose="02010609060101010101" charset="-122"/>
                  <a:cs typeface="楷体" panose="02010609060101010101" charset="-122"/>
                  <a:sym typeface="微软雅黑" panose="020B0503020204020204" charset="-122"/>
                </a:rPr>
                <a:t>材料一：在刚刚落幕的东京奥运会上，我们致敬“勇夺首金”的杨倩，为她备赛阶段不断稳定心态、专注于提高自身而动容；我们亦致敬“无冕之王”的苏炳添，为他持续改进技术、执着于超越自我而喝彩；而此届奥运会中金牌榜的比拼更是激烈：中国代表队一度以34金领跑奥运金牌榜首，“中国第一”的求胜强音奏起；比赛收官之日，当美国队在金牌榜首以39：38反超中国时，“功亏一篑”的失落声阵阵。</a:t>
              </a:r>
            </a:p>
            <a:p>
              <a:pPr>
                <a:lnSpc>
                  <a:spcPct val="150000"/>
                </a:lnSpc>
              </a:pP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r>
                <a:rPr lang="zh-CN" altLang="en-US" sz="2400" b="1">
                  <a:latin typeface="楷体" panose="02010609060101010101" charset="-122"/>
                  <a:ea typeface="楷体" panose="02010609060101010101" charset="-122"/>
                  <a:cs typeface="楷体" panose="02010609060101010101" charset="-122"/>
                  <a:sym typeface="微软雅黑" panose="020B0503020204020204" charset="-122"/>
                </a:rPr>
                <a:t>材料二：《曾国藩家书》云：“吾辈在自修处求强则可，在胜人处求强则不可”。 </a:t>
              </a: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p>
            <a:p>
              <a:pPr>
                <a:lnSpc>
                  <a:spcPct val="150000"/>
                </a:lnSpc>
              </a:pP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对于以上材料，你有何看法？请结合材料写一篇文章，体现你的感悟与思考。</a:t>
              </a:r>
            </a:p>
            <a:p>
              <a:pPr>
                <a:lnSpc>
                  <a:spcPct val="150000"/>
                </a:lnSpc>
              </a:pPr>
              <a:r>
                <a:rPr lang="en-US" altLang="zh-CN" sz="2400" b="1">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要求：选准角度，确定立意，明确文体，自拟标题；不要套作，不得抄袭；不得泄露个人信息；不少于 800 字。</a:t>
              </a:r>
            </a:p>
          </p:txBody>
        </p:sp>
      </p:grpSp>
      <p:sp>
        <p:nvSpPr>
          <p:cNvPr id="2" name="灯片编号占位符 1"/>
          <p:cNvSpPr>
            <a:spLocks noGrp="1"/>
          </p:cNvSpPr>
          <p:nvPr>
            <p:ph type="sldNum" sz="quarter" idx="12"/>
          </p:nvPr>
        </p:nvSpPr>
        <p:spPr/>
        <p:txBody>
          <a:bodyPr/>
          <a:lstStyle/>
          <a:p>
            <a:fld id="{49AE70B2-8BF9-45C0-BB95-33D1B9D3A854}" type="slidenum">
              <a:rPr lang="zh-CN" altLang="en-US" smtClean="0"/>
              <a:t>27</a:t>
            </a:fld>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591058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【2022届深圳六校第二次联考】难度·高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rPr>
              <a:t> </a:t>
            </a:r>
            <a:r>
              <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一、初读材料，用横线画出材料中的关键句和关键词</a:t>
            </a:r>
            <a:endPar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lang="en-US" sz="2400" b="1">
                <a:solidFill>
                  <a:schemeClr val="tx1"/>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sz="2400" b="1">
                <a:solidFill>
                  <a:schemeClr val="tx1"/>
                </a:solidFill>
                <a:sym typeface="+mn-ea"/>
              </a:rPr>
              <a:t>材料一：在刚刚落幕的东京奥运会上，我们致敬“勇夺首金”的杨倩，为她备赛阶段不断稳定心态、专注于提高自身而动容；我们亦致敬“无冕之王”的苏炳添，为他持续改进技术、执着于超越自我而喝彩；而此届奥运会中金牌榜的比拼更是激烈：中国代表队一度以34金领跑奥运金牌榜首，“中国第一”的求胜强音奏起；比赛收官之日，当美国队在金牌榜首以39：38反超中国时，“功亏一篑”的失落声阵阵。</a:t>
            </a:r>
          </a:p>
          <a:p>
            <a:pPr algn="l" fontAlgn="auto">
              <a:lnSpc>
                <a:spcPct val="130000"/>
              </a:lnSpc>
              <a:spcBef>
                <a:spcPct val="0"/>
              </a:spcBef>
              <a:spcAft>
                <a:spcPts val="1000"/>
              </a:spcAft>
              <a:buFont typeface="Arial" panose="020B0604020202020204" pitchFamily="34" charset="0"/>
              <a:buNone/>
            </a:pPr>
            <a:r>
              <a:rPr lang="en-US" sz="2400" b="1">
                <a:solidFill>
                  <a:schemeClr val="tx1"/>
                </a:solidFill>
                <a:sym typeface="+mn-ea"/>
              </a:rPr>
              <a:t>       </a:t>
            </a:r>
            <a:r>
              <a:rPr sz="2400" b="1">
                <a:solidFill>
                  <a:schemeClr val="tx1"/>
                </a:solidFill>
                <a:sym typeface="+mn-ea"/>
              </a:rPr>
              <a:t>材料二：《曾国藩家书》云：“吾辈在自修处求强则可，在胜人处求强则不可”。</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p>
          <a:p>
            <a:pPr algn="l" fontAlgn="auto">
              <a:lnSpc>
                <a:spcPct val="15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591058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【2022届深圳六校第二次联考】难度·高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rPr>
              <a:t> </a:t>
            </a:r>
            <a:r>
              <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一、初读材料，用横线画出材料中的关键句和关键词</a:t>
            </a:r>
            <a:endPar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lang="en-US" sz="2400" b="1">
                <a:solidFill>
                  <a:schemeClr val="tx1"/>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sz="2400" b="1">
                <a:solidFill>
                  <a:schemeClr val="tx1"/>
                </a:solidFill>
                <a:sym typeface="+mn-ea"/>
              </a:rPr>
              <a:t>材料一：在刚刚落幕的东京奥运会上，我们致敬“勇夺首金”的杨倩，为她备赛阶段不断稳定心态、</a:t>
            </a:r>
            <a:r>
              <a:rPr sz="2400" b="1" u="sng">
                <a:solidFill>
                  <a:srgbClr val="C00000"/>
                </a:solidFill>
                <a:sym typeface="+mn-ea"/>
              </a:rPr>
              <a:t>专注于提高自身</a:t>
            </a:r>
            <a:r>
              <a:rPr sz="2400" b="1">
                <a:solidFill>
                  <a:schemeClr val="tx1"/>
                </a:solidFill>
                <a:sym typeface="+mn-ea"/>
              </a:rPr>
              <a:t>而动容；我们亦致敬“无冕之王”的苏炳添，为他持续改进技术、</a:t>
            </a:r>
            <a:r>
              <a:rPr sz="2400" b="1" u="sng">
                <a:solidFill>
                  <a:srgbClr val="C00000"/>
                </a:solidFill>
                <a:sym typeface="+mn-ea"/>
              </a:rPr>
              <a:t>执着于超越自</a:t>
            </a:r>
            <a:r>
              <a:rPr sz="2400" b="1">
                <a:solidFill>
                  <a:schemeClr val="tx1"/>
                </a:solidFill>
                <a:sym typeface="+mn-ea"/>
              </a:rPr>
              <a:t>我而喝彩；而此届奥运会中金牌榜的比拼更是激烈：中国代表队一度以34金领跑奥运金牌榜首，“中国第一”的</a:t>
            </a:r>
            <a:r>
              <a:rPr sz="2400" b="1" u="sng">
                <a:solidFill>
                  <a:srgbClr val="C00000"/>
                </a:solidFill>
                <a:sym typeface="+mn-ea"/>
              </a:rPr>
              <a:t>求胜强音奏起</a:t>
            </a:r>
            <a:r>
              <a:rPr sz="2400" b="1">
                <a:solidFill>
                  <a:schemeClr val="tx1"/>
                </a:solidFill>
                <a:sym typeface="+mn-ea"/>
              </a:rPr>
              <a:t>；比赛收官之日，当美国队在金牌榜首以39：38反超中国时，“功亏一篑”的</a:t>
            </a:r>
            <a:r>
              <a:rPr sz="2400" b="1" u="sng">
                <a:solidFill>
                  <a:srgbClr val="C00000"/>
                </a:solidFill>
                <a:sym typeface="+mn-ea"/>
              </a:rPr>
              <a:t>失落声阵阵</a:t>
            </a:r>
            <a:r>
              <a:rPr sz="2400" b="1">
                <a:solidFill>
                  <a:schemeClr val="tx1"/>
                </a:solidFill>
                <a:sym typeface="+mn-ea"/>
              </a:rPr>
              <a:t>。</a:t>
            </a:r>
          </a:p>
          <a:p>
            <a:pPr algn="l" fontAlgn="auto">
              <a:lnSpc>
                <a:spcPct val="130000"/>
              </a:lnSpc>
              <a:spcBef>
                <a:spcPct val="0"/>
              </a:spcBef>
              <a:spcAft>
                <a:spcPts val="1000"/>
              </a:spcAft>
              <a:buFont typeface="Arial" panose="020B0604020202020204" pitchFamily="34" charset="0"/>
              <a:buNone/>
            </a:pPr>
            <a:r>
              <a:rPr lang="en-US" sz="2400" b="1">
                <a:solidFill>
                  <a:schemeClr val="tx1"/>
                </a:solidFill>
                <a:sym typeface="+mn-ea"/>
              </a:rPr>
              <a:t>       </a:t>
            </a:r>
            <a:r>
              <a:rPr sz="2400" b="1">
                <a:solidFill>
                  <a:schemeClr val="tx1"/>
                </a:solidFill>
                <a:sym typeface="+mn-ea"/>
              </a:rPr>
              <a:t>材料二：《曾国藩家书》云：“吾辈</a:t>
            </a:r>
            <a:r>
              <a:rPr sz="2400" b="1" u="sng">
                <a:solidFill>
                  <a:srgbClr val="C00000"/>
                </a:solidFill>
                <a:sym typeface="+mn-ea"/>
              </a:rPr>
              <a:t>在自修处求强则可</a:t>
            </a:r>
            <a:r>
              <a:rPr sz="2400" b="1">
                <a:solidFill>
                  <a:schemeClr val="tx1"/>
                </a:solidFill>
                <a:sym typeface="+mn-ea"/>
              </a:rPr>
              <a:t>，</a:t>
            </a:r>
            <a:r>
              <a:rPr sz="2400" b="1" u="sng">
                <a:solidFill>
                  <a:srgbClr val="C00000"/>
                </a:solidFill>
                <a:sym typeface="+mn-ea"/>
              </a:rPr>
              <a:t>在胜人处求强则不可</a:t>
            </a:r>
            <a:r>
              <a:rPr sz="2400" b="1">
                <a:solidFill>
                  <a:schemeClr val="tx1"/>
                </a:solidFill>
                <a:sym typeface="+mn-ea"/>
              </a:rPr>
              <a:t>”。</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p>
          <a:p>
            <a:pPr algn="l" fontAlgn="auto">
              <a:lnSpc>
                <a:spcPct val="15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32740" y="683895"/>
            <a:ext cx="11527155" cy="534035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rPr>
              <a:t>[</a:t>
            </a:r>
            <a:r>
              <a:rPr lang="zh-CN" altLang="en-US" sz="2800">
                <a:solidFill>
                  <a:srgbClr val="0F14EF"/>
                </a:solidFill>
                <a:latin typeface="方正粗黑宋简体" panose="02000000000000000000" charset="-122"/>
                <a:ea typeface="方正粗黑宋简体" panose="02000000000000000000" charset="-122"/>
                <a:cs typeface="方正粗黑宋简体" panose="02000000000000000000" charset="-122"/>
              </a:rPr>
              <a:t>写得深刻</a:t>
            </a: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rPr>
              <a:t>]</a:t>
            </a: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五个专题</a:t>
            </a:r>
          </a:p>
          <a:p>
            <a:pPr algn="l" fontAlgn="auto">
              <a:lnSpc>
                <a:spcPct val="130000"/>
              </a:lnSpc>
              <a:spcBef>
                <a:spcPct val="0"/>
              </a:spcBef>
              <a:spcAft>
                <a:spcPts val="1000"/>
              </a:spcAft>
              <a:buFont typeface="Arial" panose="020B0604020202020204" pitchFamily="34" charset="0"/>
              <a:buNone/>
            </a:pPr>
            <a:r>
              <a:rPr lang="en-US" alt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alt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         01.</a:t>
            </a:r>
            <a:r>
              <a:rPr lang="zh-CN" altLang="en-US"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深意：</a:t>
            </a:r>
            <a:r>
              <a:rPr sz="3200" b="1" spc="150">
                <a:solidFill>
                  <a:schemeClr val="tx2">
                    <a:lumMod val="50000"/>
                  </a:schemeClr>
                </a:solidFill>
                <a:uFillTx/>
                <a:latin typeface="方正粗黑宋简体" panose="02000000000000000000" charset="-122"/>
                <a:ea typeface="方正粗黑宋简体" panose="02000000000000000000" charset="-122"/>
                <a:cs typeface="楷体" panose="02010609060101010101" charset="-122"/>
                <a:sym typeface="+mn-ea"/>
              </a:rPr>
              <a:t>“材料背后的深意”</a:t>
            </a:r>
          </a:p>
          <a:p>
            <a:pPr algn="l" fontAlgn="auto">
              <a:lnSpc>
                <a:spcPct val="130000"/>
              </a:lnSpc>
              <a:spcBef>
                <a:spcPct val="0"/>
              </a:spcBef>
              <a:spcAft>
                <a:spcPts val="1000"/>
              </a:spcAft>
              <a:buClrTx/>
              <a:buSzTx/>
              <a:buFont typeface="Arial" panose="020B0604020202020204" pitchFamily="34" charset="0"/>
              <a:buNone/>
            </a:pPr>
            <a:r>
              <a:rPr lang="en-US" alt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             02.</a:t>
            </a:r>
            <a:r>
              <a:rPr 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深究：</a:t>
            </a:r>
            <a:r>
              <a:rPr sz="3200" b="1" spc="150">
                <a:solidFill>
                  <a:schemeClr val="tx2">
                    <a:lumMod val="50000"/>
                  </a:schemeClr>
                </a:solidFill>
                <a:uFillTx/>
                <a:latin typeface="方正粗黑宋简体" panose="02000000000000000000" charset="-122"/>
                <a:ea typeface="方正粗黑宋简体" panose="02000000000000000000" charset="-122"/>
                <a:cs typeface="楷体" panose="02010609060101010101" charset="-122"/>
                <a:sym typeface="+mn-ea"/>
              </a:rPr>
              <a:t>“审题立意的深究”</a:t>
            </a:r>
          </a:p>
          <a:p>
            <a:pPr algn="l" fontAlgn="auto">
              <a:lnSpc>
                <a:spcPct val="130000"/>
              </a:lnSpc>
              <a:spcBef>
                <a:spcPct val="0"/>
              </a:spcBef>
              <a:spcAft>
                <a:spcPts val="1000"/>
              </a:spcAft>
              <a:buClrTx/>
              <a:buSzTx/>
              <a:buFont typeface="Arial" panose="020B0604020202020204" pitchFamily="34" charset="0"/>
              <a:buNone/>
            </a:pPr>
            <a:r>
              <a:rPr lang="en-US" alt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                 03.</a:t>
            </a:r>
            <a:r>
              <a:rPr 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深思：</a:t>
            </a:r>
            <a:r>
              <a:rPr sz="3200" b="1" spc="150">
                <a:solidFill>
                  <a:schemeClr val="tx2">
                    <a:lumMod val="50000"/>
                  </a:schemeClr>
                </a:solidFill>
                <a:uFillTx/>
                <a:latin typeface="方正粗黑宋简体" panose="02000000000000000000" charset="-122"/>
                <a:ea typeface="方正粗黑宋简体" panose="02000000000000000000" charset="-122"/>
                <a:cs typeface="楷体" panose="02010609060101010101" charset="-122"/>
                <a:sym typeface="+mn-ea"/>
              </a:rPr>
              <a:t>“布局谋篇的深思”</a:t>
            </a:r>
          </a:p>
          <a:p>
            <a:pPr algn="l" fontAlgn="auto">
              <a:lnSpc>
                <a:spcPct val="130000"/>
              </a:lnSpc>
              <a:spcBef>
                <a:spcPct val="0"/>
              </a:spcBef>
              <a:spcAft>
                <a:spcPts val="1000"/>
              </a:spcAft>
              <a:buFont typeface="Arial" panose="020B0604020202020204" pitchFamily="34" charset="0"/>
              <a:buNone/>
            </a:pPr>
            <a:r>
              <a:rPr lang="en-US" alt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                     04.</a:t>
            </a:r>
            <a:r>
              <a:rPr 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深入：</a:t>
            </a:r>
            <a:r>
              <a:rPr sz="3200" b="1" spc="150">
                <a:solidFill>
                  <a:schemeClr val="tx2">
                    <a:lumMod val="50000"/>
                  </a:schemeClr>
                </a:solidFill>
                <a:uFillTx/>
                <a:latin typeface="方正粗黑宋简体" panose="02000000000000000000" charset="-122"/>
                <a:ea typeface="方正粗黑宋简体" panose="02000000000000000000" charset="-122"/>
                <a:cs typeface="楷体" panose="02010609060101010101" charset="-122"/>
                <a:sym typeface="+mn-ea"/>
              </a:rPr>
              <a:t>“论述过程的深入”</a:t>
            </a:r>
            <a:endParaRPr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alt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                         05.</a:t>
            </a:r>
            <a:r>
              <a:rPr lang="zh-CN"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深度：</a:t>
            </a:r>
            <a:r>
              <a:rPr sz="3200" b="1" spc="150">
                <a:solidFill>
                  <a:schemeClr val="tx2">
                    <a:lumMod val="50000"/>
                  </a:schemeClr>
                </a:solidFill>
                <a:uFillTx/>
                <a:latin typeface="方正粗黑宋简体" panose="02000000000000000000" charset="-122"/>
                <a:ea typeface="方正粗黑宋简体" panose="02000000000000000000" charset="-122"/>
                <a:cs typeface="楷体" panose="02010609060101010101" charset="-122"/>
                <a:sym typeface="+mn-ea"/>
              </a:rPr>
              <a:t>“语言表达的深度”</a:t>
            </a:r>
            <a:endParaRPr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endParaRPr>
          </a:p>
        </p:txBody>
      </p:sp>
      <p:grpSp>
        <p:nvGrpSpPr>
          <p:cNvPr id="44" name="组合 43"/>
          <p:cNvGrpSpPr/>
          <p:nvPr/>
        </p:nvGrpSpPr>
        <p:grpSpPr>
          <a:xfrm rot="871781">
            <a:off x="10295988" y="55194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84124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【2022届深圳六校第二次联考】难度·高   </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二、再读材料，从关键句和关键词中寻找内存有机关联</a:t>
            </a: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lang="en-US" sz="24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400" b="1">
                <a:solidFill>
                  <a:srgbClr val="FF0000"/>
                </a:solidFill>
                <a:latin typeface="黑体" panose="02010609060101010101" charset="-122"/>
                <a:ea typeface="黑体" panose="02010609060101010101" charset="-122"/>
                <a:cs typeface="黑体" panose="02010609060101010101" charset="-122"/>
                <a:sym typeface="+mn-ea"/>
              </a:rPr>
              <a:t>    </a:t>
            </a:r>
            <a:r>
              <a:rPr sz="2400" b="1">
                <a:sym typeface="+mn-ea"/>
              </a:rPr>
              <a:t>1.材料   是对材料一内容的理论化表达。关键句“ </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ym typeface="+mn-ea"/>
              </a:rPr>
              <a:t>  ”是对东京奥运会热点内容的形象化评述。</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2.第一部分呈现的是东京奥运会热点内容：“勇夺首金”杨倩的“专注于提高自身”、“无冕之王”苏炳添的“执着于超越自我”，这呼应了材料二的“ </a:t>
            </a:r>
            <a:r>
              <a:rPr sz="2400" b="1" u="sng">
                <a:solidFill>
                  <a:srgbClr val="C00000"/>
                </a:solidFill>
                <a:sym typeface="+mn-ea"/>
              </a:rPr>
              <a:t>             </a:t>
            </a:r>
            <a:r>
              <a:rPr sz="2400" b="1">
                <a:sym typeface="+mn-ea"/>
              </a:rPr>
              <a:t> ”；与此同时，在奥运会金牌榜的比拼中，“中国第一”的求胜强音与“功亏一篑”的失落声则体现了国人“ </a:t>
            </a:r>
            <a:r>
              <a:rPr sz="2400" u="sng">
                <a:solidFill>
                  <a:srgbClr val="C00000"/>
                </a:solidFill>
                <a:sym typeface="+mn-ea"/>
              </a:rPr>
              <a:t>              </a:t>
            </a:r>
            <a:r>
              <a:rPr sz="2400" b="1">
                <a:sym typeface="+mn-ea"/>
              </a:rPr>
              <a:t>”之心。</a:t>
            </a:r>
            <a:r>
              <a:rPr lang="en-US" sz="2400" b="1">
                <a:sym typeface="+mn-ea"/>
              </a:rPr>
              <a:t>     </a:t>
            </a: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lang="en-US" sz="2000" b="1">
                <a:solidFill>
                  <a:schemeClr val="tx1"/>
                </a:solidFill>
                <a:latin typeface="黑体" panose="02010609060101010101" charset="-122"/>
                <a:ea typeface="黑体" panose="02010609060101010101" charset="-122"/>
                <a:cs typeface="黑体" panose="02010609060101010101" charset="-122"/>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399415" y="5469255"/>
            <a:ext cx="10543540" cy="521970"/>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a:t>
            </a:r>
            <a:r>
              <a:rPr lang="en-US" sz="2000" b="1">
                <a:solidFill>
                  <a:srgbClr val="FF0000"/>
                </a:solidFill>
                <a:sym typeface="+mn-ea"/>
              </a:rPr>
              <a:t>1</a:t>
            </a:r>
            <a:r>
              <a:rPr sz="2000" b="1">
                <a:solidFill>
                  <a:srgbClr val="FF0000"/>
                </a:solidFill>
                <a:sym typeface="+mn-ea"/>
              </a:rPr>
              <a:t>.自修处求强则可，在胜人处求强则不可 </a:t>
            </a:r>
            <a:r>
              <a:rPr lang="en-US" sz="2000" b="1">
                <a:solidFill>
                  <a:srgbClr val="FF0000"/>
                </a:solidFill>
                <a:sym typeface="+mn-ea"/>
              </a:rPr>
              <a:t>   2</a:t>
            </a:r>
            <a:r>
              <a:rPr sz="2000" b="1">
                <a:solidFill>
                  <a:srgbClr val="FF0000"/>
                </a:solidFill>
                <a:sym typeface="+mn-ea"/>
              </a:rPr>
              <a:t>.</a:t>
            </a:r>
            <a:r>
              <a:rPr lang="zh-CN" sz="2000" b="1">
                <a:solidFill>
                  <a:srgbClr val="FF0000"/>
                </a:solidFill>
                <a:sym typeface="+mn-ea"/>
              </a:rPr>
              <a:t>自修处求强</a:t>
            </a:r>
            <a:r>
              <a:rPr lang="en-US" altLang="zh-CN" sz="2000" b="1">
                <a:solidFill>
                  <a:srgbClr val="FF0000"/>
                </a:solidFill>
                <a:sym typeface="+mn-ea"/>
              </a:rPr>
              <a:t>  胜人处求强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heel(1)">
                                      <p:cBhvr>
                                        <p:cTn id="7" dur="2000"/>
                                        <p:tgtEl>
                                          <p:spTgt spid="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heel(1)">
                                      <p:cBhvr>
                                        <p:cTn id="12" dur="2000"/>
                                        <p:tgtEl>
                                          <p:spTgt spid="3">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heel(1)">
                                      <p:cBhvr>
                                        <p:cTn id="17" dur="2000"/>
                                        <p:tgtEl>
                                          <p:spTgt spid="3">
                                            <p:txEl>
                                              <p:pRg st="4" end="4"/>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 calcmode="lin" valueType="num">
                                      <p:cBhvr additive="base">
                                        <p:cTn id="2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13829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【2022届深圳六校第二次联考】难度·高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lang="zh-CN" alt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三</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、深入思考，读出作文材料内容背后的深刻</a:t>
            </a: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lang="en-US" sz="2400" b="1">
                <a:solidFill>
                  <a:srgbClr val="FF0000"/>
                </a:solidFill>
                <a:latin typeface="黑体" panose="02010609060101010101" charset="-122"/>
                <a:ea typeface="黑体" panose="02010609060101010101" charset="-122"/>
                <a:cs typeface="黑体" panose="02010609060101010101" charset="-122"/>
                <a:sym typeface="+mn-ea"/>
              </a:rPr>
              <a:t>  </a:t>
            </a:r>
            <a:r>
              <a:rPr sz="2400" b="1">
                <a:solidFill>
                  <a:srgbClr val="C00000"/>
                </a:solidFill>
                <a:sym typeface="+mn-ea"/>
              </a:rPr>
              <a:t>3.关于“自修”与“胜人”的理解</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曾国藩认为一个人的强大有两种：</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一是个人通过</a:t>
            </a:r>
            <a:r>
              <a:rPr sz="2400" b="1">
                <a:solidFill>
                  <a:srgbClr val="C00000"/>
                </a:solidFill>
                <a:sym typeface="+mn-ea"/>
              </a:rPr>
              <a:t>“自修”</a:t>
            </a:r>
            <a:r>
              <a:rPr sz="2400" b="1">
                <a:sym typeface="+mn-ea"/>
              </a:rPr>
              <a:t>获得的强大。你的理解：                           </a:t>
            </a:r>
          </a:p>
          <a:p>
            <a:pPr algn="l" fontAlgn="auto">
              <a:lnSpc>
                <a:spcPct val="130000"/>
              </a:lnSpc>
              <a:spcBef>
                <a:spcPct val="0"/>
              </a:spcBef>
              <a:spcAft>
                <a:spcPts val="1000"/>
              </a:spcAft>
              <a:buFont typeface="Arial" panose="020B0604020202020204" pitchFamily="34" charset="0"/>
              <a:buNone/>
            </a:pPr>
            <a:r>
              <a:rPr sz="2400" b="1">
                <a:sym typeface="+mn-ea"/>
              </a:rPr>
              <a:t>         </a:t>
            </a:r>
            <a:r>
              <a:rPr lang="en-US" sz="2400" b="1">
                <a:sym typeface="+mn-ea"/>
              </a:rPr>
              <a:t> </a:t>
            </a:r>
            <a:r>
              <a:rPr sz="2400" b="1">
                <a:sym typeface="+mn-ea"/>
              </a:rPr>
              <a:t>                                                                                      </a:t>
            </a:r>
          </a:p>
          <a:p>
            <a:pPr algn="l" fontAlgn="auto">
              <a:lnSpc>
                <a:spcPct val="130000"/>
              </a:lnSpc>
              <a:spcBef>
                <a:spcPct val="0"/>
              </a:spcBef>
              <a:spcAft>
                <a:spcPts val="1000"/>
              </a:spcAft>
              <a:buFont typeface="Arial" panose="020B0604020202020204" pitchFamily="34" charset="0"/>
              <a:buNone/>
            </a:pPr>
            <a:r>
              <a:rPr sz="2400" b="1">
                <a:sym typeface="+mn-ea"/>
              </a:rPr>
              <a:t>                                                              </a:t>
            </a:r>
          </a:p>
        </p:txBody>
      </p:sp>
      <p:sp>
        <p:nvSpPr>
          <p:cNvPr id="4" name="文本框 3"/>
          <p:cNvSpPr txBox="1"/>
          <p:nvPr/>
        </p:nvSpPr>
        <p:spPr>
          <a:xfrm>
            <a:off x="427990" y="4802505"/>
            <a:ext cx="11335385" cy="82994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】3.示例：“自修处求强”：一个人要注重自己内心的修养，努力提高自身的素质，通过日积月累，逐步养成圣贤标准的道德品行，这样才能获得真正的强大；</a:t>
            </a:r>
            <a:r>
              <a:rPr lang="en-US" sz="2000" b="1">
                <a:solidFill>
                  <a:srgbClr val="FF0000"/>
                </a:solidFill>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353060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【2022届深圳六校第二次联考】难度·高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lang="zh-CN" alt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三</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、深入思考，读出作文材料内容背后的深刻</a:t>
            </a: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lang="en-US" sz="2400" b="1">
                <a:solidFill>
                  <a:srgbClr val="FF0000"/>
                </a:solidFill>
                <a:latin typeface="黑体" panose="02010609060101010101" charset="-122"/>
                <a:ea typeface="黑体" panose="02010609060101010101" charset="-122"/>
                <a:cs typeface="黑体" panose="02010609060101010101" charset="-122"/>
                <a:sym typeface="+mn-ea"/>
              </a:rPr>
              <a:t>  </a:t>
            </a:r>
            <a:r>
              <a:rPr sz="2400" b="1">
                <a:solidFill>
                  <a:srgbClr val="C00000"/>
                </a:solidFill>
                <a:sym typeface="+mn-ea"/>
              </a:rPr>
              <a:t>3.关于“自修”与“胜人”的理解</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曾国藩认为一个人的强大有两种：                                                                                                                  </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二是通过</a:t>
            </a:r>
            <a:r>
              <a:rPr sz="2400" b="1">
                <a:solidFill>
                  <a:srgbClr val="C00000"/>
                </a:solidFill>
                <a:sym typeface="+mn-ea"/>
              </a:rPr>
              <a:t>“胜人”</a:t>
            </a:r>
            <a:r>
              <a:rPr sz="2400" b="1">
                <a:sym typeface="+mn-ea"/>
              </a:rPr>
              <a:t>获得的强大。你的理解：                                                                                       </a:t>
            </a:r>
          </a:p>
          <a:p>
            <a:pPr algn="l" fontAlgn="auto">
              <a:lnSpc>
                <a:spcPct val="130000"/>
              </a:lnSpc>
              <a:spcBef>
                <a:spcPct val="0"/>
              </a:spcBef>
              <a:spcAft>
                <a:spcPts val="1000"/>
              </a:spcAft>
              <a:buFont typeface="Arial" panose="020B0604020202020204" pitchFamily="34" charset="0"/>
              <a:buNone/>
            </a:pPr>
            <a:r>
              <a:rPr sz="2400" b="1">
                <a:sym typeface="+mn-ea"/>
              </a:rPr>
              <a:t>                                                                  </a:t>
            </a:r>
          </a:p>
        </p:txBody>
      </p:sp>
      <p:sp>
        <p:nvSpPr>
          <p:cNvPr id="4" name="文本框 3"/>
          <p:cNvSpPr txBox="1"/>
          <p:nvPr/>
        </p:nvSpPr>
        <p:spPr>
          <a:xfrm>
            <a:off x="409575" y="4989195"/>
            <a:ext cx="10543540" cy="113728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】3.示例：</a:t>
            </a:r>
            <a:r>
              <a:rPr lang="en-US" sz="2000" b="1">
                <a:solidFill>
                  <a:srgbClr val="FF0000"/>
                </a:solidFill>
                <a:sym typeface="+mn-ea"/>
              </a:rPr>
              <a:t> </a:t>
            </a:r>
            <a:r>
              <a:rPr sz="2000" b="1">
                <a:solidFill>
                  <a:srgbClr val="FF0000"/>
                </a:solidFill>
                <a:sym typeface="+mn-ea"/>
              </a:rPr>
              <a:t>“胜人处求强”：说到底就是要获得对他人的超越感和优越感，从而谋求他人对自我的肯定，服从或尊敬。获得他人的肯定本来也属常情，但如果这种优越感的获得要以压抑他人、伤害他人为代价，那么终会让自己陷入困境。</a:t>
            </a:r>
            <a:r>
              <a:rPr lang="en-US" altLang="zh-CN" sz="2000" b="1">
                <a:solidFill>
                  <a:srgbClr val="FF0000"/>
                </a:solidFill>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393065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【2022届深圳六校第二次联考】难度·高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lang="zh-CN" alt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三</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、深入思考，读出作文材料内容背后的深刻</a:t>
            </a: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endParaRPr sz="2400" b="1">
              <a:solidFill>
                <a:srgbClr val="C00000"/>
              </a:solidFill>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olidFill>
                  <a:srgbClr val="C00000"/>
                </a:solidFill>
                <a:sym typeface="+mn-ea"/>
              </a:rPr>
              <a:t> 4.关于“可”与“不可”的理解</a:t>
            </a:r>
            <a:endParaRPr sz="2400" b="1">
              <a:sym typeface="+mn-ea"/>
            </a:endParaRP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如何获得真正的、长久的强大？曾国藩认为“吾辈在自修处求强则可，在胜人处求强则不可”，你是否赞同？请写一段话，表达你的看法。                  </a:t>
            </a:r>
          </a:p>
          <a:p>
            <a:pPr algn="l" fontAlgn="auto">
              <a:lnSpc>
                <a:spcPct val="130000"/>
              </a:lnSpc>
              <a:spcBef>
                <a:spcPct val="0"/>
              </a:spcBef>
              <a:spcAft>
                <a:spcPts val="1000"/>
              </a:spcAft>
              <a:buFont typeface="Arial" panose="020B0604020202020204" pitchFamily="34" charset="0"/>
              <a:buNone/>
            </a:pPr>
            <a:r>
              <a:rPr sz="2400" b="1">
                <a:sym typeface="+mn-ea"/>
              </a:rPr>
              <a:t>         </a:t>
            </a:r>
            <a:r>
              <a:rPr lang="en-US" sz="2400" b="1">
                <a:sym typeface="+mn-ea"/>
              </a:rPr>
              <a:t> </a:t>
            </a:r>
            <a:r>
              <a:rPr sz="2400" b="1">
                <a:sym typeface="+mn-ea"/>
              </a:rPr>
              <a:t>                                                      </a:t>
            </a:r>
            <a:r>
              <a:rPr lang="en-US" sz="2400" b="1">
                <a:sym typeface="+mn-ea"/>
              </a:rPr>
              <a:t> </a:t>
            </a:r>
          </a:p>
        </p:txBody>
      </p:sp>
      <p:sp>
        <p:nvSpPr>
          <p:cNvPr id="4" name="文本框 3"/>
          <p:cNvSpPr txBox="1"/>
          <p:nvPr/>
        </p:nvSpPr>
        <p:spPr>
          <a:xfrm>
            <a:off x="323215" y="4567555"/>
            <a:ext cx="11335385" cy="175323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a:t>
            </a:r>
            <a:r>
              <a:rPr lang="en-US" sz="2000" b="1">
                <a:solidFill>
                  <a:srgbClr val="FF0000"/>
                </a:solidFill>
                <a:sym typeface="+mn-ea"/>
              </a:rPr>
              <a:t>4</a:t>
            </a:r>
            <a:r>
              <a:rPr sz="2000" b="1">
                <a:solidFill>
                  <a:srgbClr val="FF0000"/>
                </a:solidFill>
                <a:sym typeface="+mn-ea"/>
              </a:rPr>
              <a:t>.示例：我们应当为了超越自我而不懈奋斗，而不是着眼在击败他人，这是狭隘而不可取的，照耀人类前进道路的，从来不是那些转瞬即逝的争强好斗，而是对自身修养的打磨与练就，对真理的探求与发现。我们身为新时代的接班人，应学习他们的精神，为了提升自己的修养品行不懈努力，像人们常说，结果不重要，重要的是过程，享受学习过程中的点点滴滴，把握每一次机会去提升自己。</a:t>
            </a:r>
            <a:r>
              <a:rPr lang="en-US" sz="2000" b="1">
                <a:solidFill>
                  <a:srgbClr val="FF0000"/>
                </a:solidFill>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8" name="组合 57"/>
          <p:cNvGrpSpPr/>
          <p:nvPr/>
        </p:nvGrpSpPr>
        <p:grpSpPr>
          <a:xfrm>
            <a:off x="-635" y="0"/>
            <a:ext cx="12192635" cy="6935471"/>
            <a:chOff x="5369" y="2974"/>
            <a:chExt cx="8461" cy="3780"/>
          </a:xfrm>
        </p:grpSpPr>
        <p:grpSp>
          <p:nvGrpSpPr>
            <p:cNvPr id="59" name="组合 58"/>
            <p:cNvGrpSpPr/>
            <p:nvPr/>
          </p:nvGrpSpPr>
          <p:grpSpPr>
            <a:xfrm>
              <a:off x="5369" y="2974"/>
              <a:ext cx="8461" cy="3780"/>
              <a:chOff x="3409352" y="1888729"/>
              <a:chExt cx="5372735" cy="2400358"/>
            </a:xfrm>
          </p:grpSpPr>
          <p:sp>
            <p:nvSpPr>
              <p:cNvPr id="60" name="矩形: 折角 6"/>
              <p:cNvSpPr/>
              <p:nvPr/>
            </p:nvSpPr>
            <p:spPr>
              <a:xfrm>
                <a:off x="3409352" y="1888787"/>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80" name="图形 2"/>
              <p:cNvSpPr/>
              <p:nvPr/>
            </p:nvSpPr>
            <p:spPr>
              <a:xfrm rot="20966656">
                <a:off x="8215631" y="1888729"/>
                <a:ext cx="314566" cy="400330"/>
              </a:xfrm>
              <a:custGeom>
                <a:avLst/>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endParaRPr lang="zh-CN" altLang="en-US"/>
              </a:p>
            </p:txBody>
          </p:sp>
        </p:grpSp>
        <p:sp>
          <p:nvSpPr>
            <p:cNvPr id="81" name="文本框 80"/>
            <p:cNvSpPr txBox="1"/>
            <p:nvPr/>
          </p:nvSpPr>
          <p:spPr>
            <a:xfrm>
              <a:off x="5534" y="3106"/>
              <a:ext cx="8163" cy="3472"/>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sz="20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【训练</a:t>
              </a: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2</a:t>
              </a:r>
              <a:r>
                <a:rPr sz="20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·寓言故事类】</a:t>
              </a:r>
              <a:r>
                <a:rPr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【2022届湖南师大附中月考】难度·高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p>
            <a:p>
              <a:pPr>
                <a:lnSpc>
                  <a:spcPct val="150000"/>
                </a:lnSpc>
              </a:pP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r>
                <a:rPr lang="zh-CN" altLang="en-US"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青蛙</a:t>
              </a: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VS</a:t>
              </a:r>
              <a:r>
                <a:rPr lang="zh-CN" altLang="en-US"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螃蟹</a:t>
              </a:r>
              <a:endPar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endParaRPr>
            </a:p>
            <a:p>
              <a:pPr>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阅读下面的文字，根据要求写作。</a:t>
              </a:r>
            </a:p>
            <a:p>
              <a:pPr>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lang="zh-CN" altLang="en-US" sz="2400" b="1">
                  <a:latin typeface="楷体" panose="02010609060101010101" charset="-122"/>
                  <a:ea typeface="楷体" panose="02010609060101010101" charset="-122"/>
                  <a:cs typeface="楷体" panose="02010609060101010101" charset="-122"/>
                  <a:sym typeface="微软雅黑" panose="020B0503020204020204" charset="-122"/>
                </a:rPr>
                <a:t>螃蟹在树林里迷了路。遇到青蛙，问道：“青蛙哥哥，到河边去，怎么走？”青蛙指着前面说：“你一直往前走，一会儿就会到达河边。”螃蟹走了老半天，还是没走到河边。</a:t>
              </a:r>
            </a:p>
            <a:p>
              <a:pPr>
                <a:lnSpc>
                  <a:spcPct val="150000"/>
                </a:lnSpc>
              </a:pPr>
              <a:r>
                <a:rPr lang="zh-CN" altLang="en-US" sz="2400" b="1">
                  <a:latin typeface="楷体" panose="02010609060101010101" charset="-122"/>
                  <a:ea typeface="楷体" panose="02010609060101010101" charset="-122"/>
                  <a:cs typeface="楷体" panose="02010609060101010101" charset="-122"/>
                  <a:sym typeface="微软雅黑" panose="020B0503020204020204" charset="-122"/>
                </a:rPr>
                <a:t>    后来，螃蟹又遇见了青蛙，指责道：“你害得我好苦，走了老半天还是没有见到河的影子。”青蛙说：“我没有骗你！叫你一直往前走，你却横着爬，当然到不了河边。” </a:t>
              </a: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p>
            <a:p>
              <a:pPr>
                <a:lnSpc>
                  <a:spcPct val="150000"/>
                </a:lnSpc>
              </a:pP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要求选择一个角度构思作文，自定立意，自选文体，自拟标题；不要脱离材料内容或含意的范围，不要套作，不得抄袭。</a:t>
              </a:r>
            </a:p>
          </p:txBody>
        </p:sp>
      </p:grpSp>
      <p:sp>
        <p:nvSpPr>
          <p:cNvPr id="2" name="灯片编号占位符 1"/>
          <p:cNvSpPr>
            <a:spLocks noGrp="1"/>
          </p:cNvSpPr>
          <p:nvPr>
            <p:ph type="sldNum" sz="quarter" idx="12"/>
          </p:nvPr>
        </p:nvSpPr>
        <p:spPr/>
        <p:txBody>
          <a:bodyPr/>
          <a:lstStyle/>
          <a:p>
            <a:fld id="{49AE70B2-8BF9-45C0-BB95-33D1B9D3A854}" type="slidenum">
              <a:rPr lang="zh-CN" altLang="en-US" smtClean="0"/>
              <a:t>34</a:t>
            </a:fld>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676211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【2022届湖南师大附中月考】难度·高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rPr>
              <a:t> </a:t>
            </a:r>
            <a:r>
              <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一、初读材料，用横线画出材料中的关键句和关键词</a:t>
            </a:r>
            <a:endPar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lang="en-US" sz="2400" b="1">
                <a:solidFill>
                  <a:schemeClr val="tx1"/>
                </a:solidFill>
                <a:latin typeface="黑体" panose="02010609060101010101" charset="-122"/>
                <a:ea typeface="黑体" panose="02010609060101010101" charset="-122"/>
                <a:cs typeface="黑体" panose="02010609060101010101" charset="-122"/>
                <a:sym typeface="+mn-ea"/>
              </a:rPr>
              <a:t> 提示：写出寓言的现实意义。寓言是用假托的故事或自然物的拟人手法来说明某个道理或教训的文学作品，常带有讽刺或劝诫的性质。写作时应从动物推及到人，写出现实意义来。</a:t>
            </a:r>
          </a:p>
          <a:p>
            <a:pPr algn="l" fontAlgn="auto">
              <a:lnSpc>
                <a:spcPct val="130000"/>
              </a:lnSpc>
              <a:spcBef>
                <a:spcPct val="0"/>
              </a:spcBef>
              <a:spcAft>
                <a:spcPts val="1000"/>
              </a:spcAft>
              <a:buFont typeface="Arial" panose="020B0604020202020204" pitchFamily="34" charse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sz="3200" b="1">
                <a:solidFill>
                  <a:schemeClr val="tx1"/>
                </a:solidFill>
                <a:sym typeface="+mn-ea"/>
              </a:rPr>
              <a:t>螃蟹在树林里迷了路。遇到青蛙，问道：“青蛙哥哥，到河边去，</a:t>
            </a:r>
            <a:r>
              <a:rPr sz="3200" b="1" u="sng">
                <a:solidFill>
                  <a:srgbClr val="C00000"/>
                </a:solidFill>
                <a:sym typeface="+mn-ea"/>
              </a:rPr>
              <a:t>怎么走？</a:t>
            </a:r>
            <a:r>
              <a:rPr sz="3200" b="1">
                <a:solidFill>
                  <a:schemeClr val="tx1"/>
                </a:solidFill>
                <a:sym typeface="+mn-ea"/>
              </a:rPr>
              <a:t>”青蛙指着前面说：“你</a:t>
            </a:r>
            <a:r>
              <a:rPr sz="3200" b="1" u="sng">
                <a:solidFill>
                  <a:srgbClr val="C00000"/>
                </a:solidFill>
                <a:sym typeface="+mn-ea"/>
              </a:rPr>
              <a:t>一直往前走</a:t>
            </a:r>
            <a:r>
              <a:rPr sz="3200" b="1">
                <a:solidFill>
                  <a:schemeClr val="tx1"/>
                </a:solidFill>
                <a:sym typeface="+mn-ea"/>
              </a:rPr>
              <a:t>，一会儿就会到达河边。”螃蟹走了老半天，还是没走到河边。</a:t>
            </a:r>
          </a:p>
          <a:p>
            <a:pPr algn="l" fontAlgn="auto">
              <a:lnSpc>
                <a:spcPct val="130000"/>
              </a:lnSpc>
              <a:spcBef>
                <a:spcPct val="0"/>
              </a:spcBef>
              <a:spcAft>
                <a:spcPts val="1000"/>
              </a:spcAft>
              <a:buFont typeface="Arial" panose="020B0604020202020204" pitchFamily="34" charset="0"/>
              <a:buNone/>
            </a:pPr>
            <a:r>
              <a:rPr sz="3200" b="1">
                <a:solidFill>
                  <a:schemeClr val="tx1"/>
                </a:solidFill>
                <a:sym typeface="+mn-ea"/>
              </a:rPr>
              <a:t>   </a:t>
            </a:r>
            <a:r>
              <a:rPr lang="en-US" sz="3200" b="1">
                <a:solidFill>
                  <a:schemeClr val="tx1"/>
                </a:solidFill>
                <a:sym typeface="+mn-ea"/>
              </a:rPr>
              <a:t>  </a:t>
            </a:r>
            <a:r>
              <a:rPr sz="3200" b="1">
                <a:solidFill>
                  <a:schemeClr val="tx1"/>
                </a:solidFill>
                <a:sym typeface="+mn-ea"/>
              </a:rPr>
              <a:t> 后来，螃蟹又遇见了青蛙，指责道：“你害得我好苦，走了老半天还是没有见到河的影子。”青蛙说：“</a:t>
            </a:r>
            <a:r>
              <a:rPr sz="3200" b="1" u="sng">
                <a:solidFill>
                  <a:srgbClr val="C00000"/>
                </a:solidFill>
                <a:sym typeface="+mn-ea"/>
              </a:rPr>
              <a:t>我没有骗你！叫你一直往前走，你却横着爬，当然到不了河边。</a:t>
            </a:r>
            <a:r>
              <a:rPr sz="3200" b="1">
                <a:solidFill>
                  <a:schemeClr val="tx1"/>
                </a:solidFill>
                <a:sym typeface="+mn-ea"/>
              </a:rPr>
              <a:t>”  </a:t>
            </a:r>
            <a:r>
              <a:rPr b="1">
                <a:solidFill>
                  <a:schemeClr val="tx1"/>
                </a:solidFill>
                <a:sym typeface="+mn-ea"/>
              </a:rPr>
              <a:t> </a:t>
            </a:r>
            <a:r>
              <a:rPr lang="en-US" sz="2000" b="1">
                <a:latin typeface="黑体" panose="02010609060101010101" charset="-122"/>
                <a:ea typeface="黑体" panose="02010609060101010101" charset="-122"/>
                <a:cs typeface="黑体" panose="02010609060101010101" charset="-122"/>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44309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【2022届湖南师大附中月考】难度·高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rPr>
              <a:t> </a:t>
            </a:r>
            <a:r>
              <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二、再读材料，从关键句和关键词中寻找故事的含意</a:t>
            </a:r>
            <a:r>
              <a:rPr lang="en-US" sz="2000" b="1">
                <a:latin typeface="黑体" panose="02010609060101010101" charset="-122"/>
                <a:ea typeface="黑体" panose="02010609060101010101" charset="-122"/>
                <a:cs typeface="黑体" panose="02010609060101010101" charset="-122"/>
                <a:sym typeface="+mn-ea"/>
              </a:rPr>
              <a:t>   </a:t>
            </a:r>
            <a:r>
              <a:rPr lang="en-US" sz="2400" b="1">
                <a:solidFill>
                  <a:schemeClr val="tx1"/>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sz="3200" b="1">
                <a:solidFill>
                  <a:schemeClr val="tx1"/>
                </a:solidFill>
                <a:sym typeface="+mn-ea"/>
              </a:rPr>
              <a:t>青蛙说：“</a:t>
            </a:r>
            <a:r>
              <a:rPr sz="3200" b="1" u="sng">
                <a:solidFill>
                  <a:srgbClr val="C00000"/>
                </a:solidFill>
                <a:sym typeface="+mn-ea"/>
              </a:rPr>
              <a:t>我没有骗你！叫你一直往前走，你却横着爬，当然到不了河边。</a:t>
            </a:r>
            <a:r>
              <a:rPr sz="3200" b="1">
                <a:solidFill>
                  <a:schemeClr val="tx1"/>
                </a:solidFill>
                <a:sym typeface="+mn-ea"/>
              </a:rPr>
              <a:t>”  </a:t>
            </a:r>
            <a:r>
              <a:rPr b="1">
                <a:solidFill>
                  <a:schemeClr val="tx1"/>
                </a:solidFill>
                <a:sym typeface="+mn-ea"/>
              </a:rPr>
              <a:t> </a:t>
            </a:r>
            <a:r>
              <a:rPr lang="en-US" sz="2000" b="1">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lang="en-US" sz="2800" b="1">
                <a:latin typeface="黑体" panose="02010609060101010101" charset="-122"/>
                <a:ea typeface="黑体" panose="02010609060101010101" charset="-122"/>
                <a:cs typeface="黑体" panose="02010609060101010101" charset="-122"/>
                <a:sym typeface="+mn-ea"/>
              </a:rPr>
              <a:t>青蛙与螃蟹之间发生了一场美丽的误会，青蛙的指点原本没有问题，螃蟹的理解也是理所当然，那么问题出在哪里呢？</a:t>
            </a:r>
          </a:p>
          <a:p>
            <a:pPr algn="l" fontAlgn="auto">
              <a:lnSpc>
                <a:spcPct val="130000"/>
              </a:lnSpc>
              <a:spcBef>
                <a:spcPct val="0"/>
              </a:spcBef>
              <a:spcAft>
                <a:spcPts val="1000"/>
              </a:spcAft>
              <a:buFont typeface="Arial" panose="020B0604020202020204" pitchFamily="34" charset="0"/>
              <a:buNone/>
            </a:pPr>
            <a:r>
              <a:rPr lang="en-US" sz="2800" b="1">
                <a:latin typeface="黑体" panose="02010609060101010101" charset="-122"/>
                <a:ea typeface="黑体" panose="02010609060101010101" charset="-122"/>
                <a:cs typeface="黑体" panose="02010609060101010101" charset="-122"/>
                <a:sym typeface="+mn-ea"/>
              </a:rPr>
              <a:t>    1.螃蟹的角度：螃蟹到不了河边，是因为：   </a:t>
            </a:r>
            <a:r>
              <a:rPr lang="en-US" sz="2000" b="1">
                <a:latin typeface="黑体" panose="02010609060101010101" charset="-122"/>
                <a:ea typeface="黑体" panose="02010609060101010101" charset="-122"/>
                <a:cs typeface="黑体" panose="02010609060101010101" charset="-122"/>
                <a:sym typeface="+mn-ea"/>
              </a:rPr>
              <a:t>                                                                                      </a:t>
            </a:r>
          </a:p>
        </p:txBody>
      </p:sp>
      <p:sp>
        <p:nvSpPr>
          <p:cNvPr id="4" name="文本框 3"/>
          <p:cNvSpPr txBox="1"/>
          <p:nvPr/>
        </p:nvSpPr>
        <p:spPr>
          <a:xfrm>
            <a:off x="323215" y="5370830"/>
            <a:ext cx="11335385" cy="521970"/>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a:t>
            </a:r>
            <a:r>
              <a:rPr lang="en-US" sz="2000" b="1">
                <a:solidFill>
                  <a:srgbClr val="FF0000"/>
                </a:solidFill>
                <a:sym typeface="+mn-ea"/>
              </a:rPr>
              <a:t>1</a:t>
            </a:r>
            <a:r>
              <a:rPr sz="2000" b="1">
                <a:solidFill>
                  <a:srgbClr val="FF0000"/>
                </a:solidFill>
                <a:sym typeface="+mn-ea"/>
              </a:rPr>
              <a:t>.示例：它对青蛙的意见生搬硬套，不从自己的实际情况（横着走路）出发。</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513143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【2022届湖南师大附中月考】难度·高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rPr>
              <a:t> </a:t>
            </a:r>
            <a:r>
              <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二、再读材料，从关键句和关键词中寻找故事的含意</a:t>
            </a:r>
            <a:r>
              <a:rPr lang="en-US" sz="2000" b="1">
                <a:latin typeface="黑体" panose="02010609060101010101" charset="-122"/>
                <a:ea typeface="黑体" panose="02010609060101010101" charset="-122"/>
                <a:cs typeface="黑体" panose="02010609060101010101" charset="-122"/>
                <a:sym typeface="+mn-ea"/>
              </a:rPr>
              <a:t>   </a:t>
            </a:r>
            <a:r>
              <a:rPr lang="en-US" sz="2400" b="1">
                <a:solidFill>
                  <a:schemeClr val="tx1"/>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sz="3200" b="1">
                <a:solidFill>
                  <a:schemeClr val="tx1"/>
                </a:solidFill>
                <a:sym typeface="+mn-ea"/>
              </a:rPr>
              <a:t>青蛙说：“</a:t>
            </a:r>
            <a:r>
              <a:rPr sz="3200" b="1" u="sng">
                <a:solidFill>
                  <a:srgbClr val="C00000"/>
                </a:solidFill>
                <a:sym typeface="+mn-ea"/>
              </a:rPr>
              <a:t>我没有骗你！叫你一直往前走，你却横着爬，当然到不了河边。</a:t>
            </a:r>
            <a:r>
              <a:rPr sz="3200" b="1">
                <a:solidFill>
                  <a:schemeClr val="tx1"/>
                </a:solidFill>
                <a:sym typeface="+mn-ea"/>
              </a:rPr>
              <a:t>”  </a:t>
            </a:r>
            <a:r>
              <a:rPr b="1">
                <a:solidFill>
                  <a:schemeClr val="tx1"/>
                </a:solidFill>
                <a:sym typeface="+mn-ea"/>
              </a:rPr>
              <a:t> </a:t>
            </a:r>
            <a:r>
              <a:rPr lang="en-US" sz="2000" b="1">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lang="en-US" sz="2800" b="1">
                <a:latin typeface="黑体" panose="02010609060101010101" charset="-122"/>
                <a:ea typeface="黑体" panose="02010609060101010101" charset="-122"/>
                <a:cs typeface="黑体" panose="02010609060101010101" charset="-122"/>
                <a:sym typeface="+mn-ea"/>
              </a:rPr>
              <a:t>青蛙与螃蟹之间发生了一场美丽的误会，青蛙的指点原本没有问题，螃蟹的理解也是理所当然，那么问题出在哪里呢？</a:t>
            </a:r>
          </a:p>
          <a:p>
            <a:pPr algn="l" fontAlgn="auto">
              <a:lnSpc>
                <a:spcPct val="130000"/>
              </a:lnSpc>
              <a:spcBef>
                <a:spcPct val="0"/>
              </a:spcBef>
              <a:spcAft>
                <a:spcPts val="1000"/>
              </a:spcAft>
              <a:buFont typeface="Arial" panose="020B0604020202020204" pitchFamily="34" charset="0"/>
              <a:buNone/>
            </a:pPr>
            <a:r>
              <a:rPr lang="en-US" sz="2800" b="1">
                <a:latin typeface="黑体" panose="02010609060101010101" charset="-122"/>
                <a:ea typeface="黑体" panose="02010609060101010101" charset="-122"/>
                <a:cs typeface="黑体" panose="02010609060101010101" charset="-122"/>
                <a:sym typeface="+mn-ea"/>
              </a:rPr>
              <a:t>      2.青蛙的角度：                                                 </a:t>
            </a:r>
          </a:p>
          <a:p>
            <a:pPr algn="l" fontAlgn="auto">
              <a:lnSpc>
                <a:spcPct val="130000"/>
              </a:lnSpc>
              <a:spcBef>
                <a:spcPct val="0"/>
              </a:spcBef>
              <a:spcAft>
                <a:spcPts val="1000"/>
              </a:spcAft>
              <a:buFont typeface="Arial" panose="020B0604020202020204" pitchFamily="34" charset="0"/>
              <a:buNone/>
            </a:pPr>
            <a:r>
              <a:rPr lang="en-US" sz="2800" b="1">
                <a:latin typeface="黑体" panose="02010609060101010101" charset="-122"/>
                <a:ea typeface="黑体" panose="02010609060101010101" charset="-122"/>
                <a:cs typeface="黑体" panose="02010609060101010101" charset="-122"/>
                <a:sym typeface="+mn-ea"/>
              </a:rPr>
              <a:t>                                                                        </a:t>
            </a:r>
            <a:r>
              <a:rPr lang="en-US" sz="2000" b="1">
                <a:latin typeface="黑体" panose="02010609060101010101" charset="-122"/>
                <a:ea typeface="黑体" panose="02010609060101010101" charset="-122"/>
                <a:cs typeface="黑体" panose="02010609060101010101" charset="-122"/>
                <a:sym typeface="+mn-ea"/>
              </a:rPr>
              <a:t>                                                                                      </a:t>
            </a:r>
          </a:p>
        </p:txBody>
      </p:sp>
      <p:sp>
        <p:nvSpPr>
          <p:cNvPr id="4" name="文本框 3"/>
          <p:cNvSpPr txBox="1"/>
          <p:nvPr/>
        </p:nvSpPr>
        <p:spPr>
          <a:xfrm>
            <a:off x="323215" y="5370830"/>
            <a:ext cx="11335385" cy="82994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a:t>
            </a:r>
            <a:r>
              <a:rPr lang="en-US" sz="2000" b="1">
                <a:solidFill>
                  <a:srgbClr val="FF0000"/>
                </a:solidFill>
                <a:sym typeface="+mn-ea"/>
              </a:rPr>
              <a:t>2</a:t>
            </a:r>
            <a:r>
              <a:rPr sz="2000" b="1">
                <a:solidFill>
                  <a:srgbClr val="FF0000"/>
                </a:solidFill>
                <a:sym typeface="+mn-ea"/>
              </a:rPr>
              <a:t>.示例：它给别人提建议时参照的是自身标准，而没能站在螃蟹的角度，未考虑螃蟹天生横着爬这一特点。</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57480" y="177165"/>
            <a:ext cx="11925935" cy="544385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【2022届湖南师大附中月考】难度·高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rPr>
              <a:t> </a:t>
            </a:r>
            <a:r>
              <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二、再读材料，从关键句和关键词中寻找故事的含意</a:t>
            </a:r>
            <a:r>
              <a:rPr lang="en-US" sz="2000" b="1">
                <a:latin typeface="黑体" panose="02010609060101010101" charset="-122"/>
                <a:ea typeface="黑体" panose="02010609060101010101" charset="-122"/>
                <a:cs typeface="黑体" panose="02010609060101010101" charset="-122"/>
                <a:sym typeface="+mn-ea"/>
              </a:rPr>
              <a:t>   </a:t>
            </a:r>
            <a:r>
              <a:rPr lang="en-US" sz="2400" b="1">
                <a:solidFill>
                  <a:schemeClr val="tx1"/>
                </a:solidFill>
                <a:latin typeface="黑体" panose="02010609060101010101" charset="-122"/>
                <a:ea typeface="黑体" panose="02010609060101010101" charset="-122"/>
                <a:cs typeface="黑体" panose="02010609060101010101" charset="-122"/>
                <a:sym typeface="+mn-ea"/>
              </a:rPr>
              <a:t> </a:t>
            </a:r>
          </a:p>
          <a:p>
            <a:pPr algn="l" fontAlgn="auto">
              <a:lnSpc>
                <a:spcPct val="100000"/>
              </a:lnSpc>
              <a:spcBef>
                <a:spcPct val="0"/>
              </a:spcBef>
              <a:spcAft>
                <a:spcPts val="1000"/>
              </a:spcAft>
              <a:buFont typeface="Arial" panose="020B0604020202020204" pitchFamily="34" charse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lang="en-US" sz="2800" b="1">
                <a:latin typeface="黑体" panose="02010609060101010101" charset="-122"/>
                <a:ea typeface="黑体" panose="02010609060101010101" charset="-122"/>
                <a:cs typeface="黑体" panose="02010609060101010101" charset="-122"/>
                <a:sym typeface="+mn-ea"/>
              </a:rPr>
              <a:t>3. 题目要求“选择一个角度”，我们可以从青蛙或螃蟹的角度进行思考。下面的立意你是否赞同？请说明原因。</a:t>
            </a:r>
          </a:p>
          <a:p>
            <a:pPr algn="l" fontAlgn="auto">
              <a:lnSpc>
                <a:spcPct val="100000"/>
              </a:lnSpc>
              <a:spcBef>
                <a:spcPct val="0"/>
              </a:spcBef>
              <a:spcAft>
                <a:spcPts val="1000"/>
              </a:spcAft>
              <a:buFont typeface="Arial" panose="020B0604020202020204" pitchFamily="34" charset="0"/>
              <a:buNone/>
            </a:pPr>
            <a:r>
              <a:rPr lang="en-US" sz="2800" b="1">
                <a:latin typeface="黑体" panose="02010609060101010101" charset="-122"/>
                <a:ea typeface="黑体" panose="02010609060101010101" charset="-122"/>
                <a:cs typeface="黑体" panose="02010609060101010101" charset="-122"/>
                <a:sym typeface="+mn-ea"/>
              </a:rPr>
              <a:t>  </a:t>
            </a:r>
            <a:r>
              <a:rPr lang="en-US" sz="2800" b="1">
                <a:solidFill>
                  <a:srgbClr val="C00000"/>
                </a:solidFill>
                <a:highlight>
                  <a:srgbClr val="FFFF00"/>
                </a:highlight>
                <a:latin typeface="楷体" panose="02010609060101010101" charset="-122"/>
                <a:ea typeface="楷体" panose="02010609060101010101" charset="-122"/>
                <a:cs typeface="楷体" panose="02010609060101010101" charset="-122"/>
                <a:sym typeface="+mn-ea"/>
              </a:rPr>
              <a:t>①赞扬螃蟹“横行”的个性      ②横着走，又何妨？</a:t>
            </a:r>
          </a:p>
          <a:p>
            <a:pPr algn="l" fontAlgn="auto">
              <a:lnSpc>
                <a:spcPct val="100000"/>
              </a:lnSpc>
              <a:spcBef>
                <a:spcPct val="0"/>
              </a:spcBef>
              <a:spcAft>
                <a:spcPts val="1000"/>
              </a:spcAft>
              <a:buFont typeface="Arial" panose="020B0604020202020204" pitchFamily="34" charset="0"/>
              <a:buNone/>
            </a:pPr>
            <a:r>
              <a:rPr lang="en-US" sz="2800" b="1">
                <a:solidFill>
                  <a:srgbClr val="C00000"/>
                </a:solidFill>
                <a:highlight>
                  <a:srgbClr val="FFFF00"/>
                </a:highlight>
                <a:latin typeface="楷体" panose="02010609060101010101" charset="-122"/>
                <a:ea typeface="楷体" panose="02010609060101010101" charset="-122"/>
                <a:cs typeface="楷体" panose="02010609060101010101" charset="-122"/>
                <a:sym typeface="+mn-ea"/>
              </a:rPr>
              <a:t>  ③不要误入歧途，走不正当道路   ④人生道路布满崎岖，要不畏艰难  </a:t>
            </a:r>
          </a:p>
          <a:p>
            <a:pPr algn="l" fontAlgn="auto">
              <a:lnSpc>
                <a:spcPct val="100000"/>
              </a:lnSpc>
              <a:spcBef>
                <a:spcPct val="0"/>
              </a:spcBef>
              <a:spcAft>
                <a:spcPts val="1000"/>
              </a:spcAft>
              <a:buFont typeface="Arial" panose="020B0604020202020204" pitchFamily="34" charset="0"/>
              <a:buNone/>
            </a:pPr>
            <a:r>
              <a:rPr lang="en-US" sz="2800" b="1">
                <a:solidFill>
                  <a:srgbClr val="C00000"/>
                </a:solidFill>
                <a:highlight>
                  <a:srgbClr val="FFFF00"/>
                </a:highlight>
                <a:latin typeface="楷体" panose="02010609060101010101" charset="-122"/>
                <a:ea typeface="楷体" panose="02010609060101010101" charset="-122"/>
                <a:cs typeface="楷体" panose="02010609060101010101" charset="-122"/>
                <a:sym typeface="+mn-ea"/>
              </a:rPr>
              <a:t>  ⑤朋友之间要友善，要和睦相处   ⑥路在自己脚下  </a:t>
            </a:r>
          </a:p>
          <a:p>
            <a:pPr algn="l" fontAlgn="auto">
              <a:lnSpc>
                <a:spcPct val="100000"/>
              </a:lnSpc>
              <a:spcBef>
                <a:spcPct val="0"/>
              </a:spcBef>
              <a:spcAft>
                <a:spcPts val="1000"/>
              </a:spcAft>
              <a:buFont typeface="Arial" panose="020B0604020202020204" pitchFamily="34" charset="0"/>
              <a:buNone/>
            </a:pPr>
            <a:r>
              <a:rPr lang="en-US" sz="2800" b="1">
                <a:solidFill>
                  <a:srgbClr val="C00000"/>
                </a:solidFill>
                <a:highlight>
                  <a:srgbClr val="FFFF00"/>
                </a:highlight>
                <a:latin typeface="楷体" panose="02010609060101010101" charset="-122"/>
                <a:ea typeface="楷体" panose="02010609060101010101" charset="-122"/>
                <a:cs typeface="楷体" panose="02010609060101010101" charset="-122"/>
                <a:sym typeface="+mn-ea"/>
              </a:rPr>
              <a:t> ⑦不要被困难吓到，要坚持  ⑧勇敢“直”行 ⑨“横行霸道，多行不义”</a:t>
            </a:r>
            <a:endParaRPr lang="en-US" sz="2800" b="1">
              <a:latin typeface="楷体" panose="02010609060101010101" charset="-122"/>
              <a:ea typeface="楷体" panose="02010609060101010101" charset="-122"/>
              <a:cs typeface="楷体" panose="02010609060101010101" charset="-122"/>
              <a:sym typeface="+mn-ea"/>
            </a:endParaRPr>
          </a:p>
          <a:p>
            <a:pPr algn="l" fontAlgn="auto">
              <a:lnSpc>
                <a:spcPct val="100000"/>
              </a:lnSpc>
              <a:spcBef>
                <a:spcPct val="0"/>
              </a:spcBef>
              <a:spcAft>
                <a:spcPts val="1000"/>
              </a:spcAft>
              <a:buFont typeface="Arial" panose="020B0604020202020204" pitchFamily="34" charset="0"/>
              <a:buNone/>
            </a:pPr>
            <a:r>
              <a:rPr lang="en-US" sz="2800" b="1">
                <a:latin typeface="黑体" panose="02010609060101010101" charset="-122"/>
                <a:ea typeface="黑体" panose="02010609060101010101" charset="-122"/>
                <a:cs typeface="黑体" panose="02010609060101010101" charset="-122"/>
                <a:sym typeface="+mn-ea"/>
              </a:rPr>
              <a:t>     赞同（    ）    不赞同（   ）</a:t>
            </a:r>
          </a:p>
          <a:p>
            <a:pPr algn="l" fontAlgn="auto">
              <a:lnSpc>
                <a:spcPct val="100000"/>
              </a:lnSpc>
              <a:spcBef>
                <a:spcPct val="0"/>
              </a:spcBef>
              <a:spcAft>
                <a:spcPts val="1000"/>
              </a:spcAft>
              <a:buFont typeface="Arial" panose="020B0604020202020204" pitchFamily="34" charset="0"/>
              <a:buNone/>
            </a:pPr>
            <a:r>
              <a:rPr lang="en-US" sz="2800" b="1">
                <a:latin typeface="黑体" panose="02010609060101010101" charset="-122"/>
                <a:ea typeface="黑体" panose="02010609060101010101" charset="-122"/>
                <a:cs typeface="黑体" panose="02010609060101010101" charset="-122"/>
                <a:sym typeface="+mn-ea"/>
              </a:rPr>
              <a:t>     原因：                                                                                                                             </a:t>
            </a:r>
            <a:r>
              <a:rPr lang="en-US" sz="2000" b="1">
                <a:latin typeface="黑体" panose="02010609060101010101" charset="-122"/>
                <a:ea typeface="黑体" panose="02010609060101010101" charset="-122"/>
                <a:cs typeface="黑体" panose="02010609060101010101" charset="-122"/>
                <a:sym typeface="+mn-ea"/>
              </a:rPr>
              <a:t>                                                                                     </a:t>
            </a:r>
          </a:p>
        </p:txBody>
      </p:sp>
      <p:sp>
        <p:nvSpPr>
          <p:cNvPr id="4" name="文本框 3"/>
          <p:cNvSpPr txBox="1"/>
          <p:nvPr/>
        </p:nvSpPr>
        <p:spPr>
          <a:xfrm>
            <a:off x="278130" y="5694045"/>
            <a:ext cx="11335385" cy="82994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a:t>
            </a:r>
            <a:r>
              <a:rPr lang="en-US" sz="2000" b="1">
                <a:solidFill>
                  <a:srgbClr val="FF0000"/>
                </a:solidFill>
                <a:sym typeface="+mn-ea"/>
              </a:rPr>
              <a:t>3</a:t>
            </a:r>
            <a:r>
              <a:rPr sz="2000" b="1">
                <a:solidFill>
                  <a:srgbClr val="FF0000"/>
                </a:solidFill>
                <a:sym typeface="+mn-ea"/>
              </a:rPr>
              <a:t>.不赞同 因为：“青蛙”“螃蟹”的做法只是有关“方式、方法”的问题，而不应被上升到评价“道德、品行”的层面。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570547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【2022届湖南师大附中月考】难度·高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lang="zh-CN" alt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三</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、深入思考，读出作文材料内容背后的深刻</a:t>
            </a: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sz="2400" b="1">
                <a:solidFill>
                  <a:schemeClr val="bg1">
                    <a:lumMod val="50000"/>
                  </a:schemeClr>
                </a:solidFill>
                <a:sym typeface="+mn-ea"/>
              </a:rPr>
              <a:t>寓言是用假托的故事或自然物的拟人手法来说明某个道理或教训的文学作品，常带有讽刺或劝诫的性质。写作时应从动物推及到人，写出现实意义来。事实上，我们人类也经常做青蛙或螃蟹这样的傻事。</a:t>
            </a:r>
          </a:p>
          <a:p>
            <a:pPr algn="l" fontAlgn="auto">
              <a:lnSpc>
                <a:spcPct val="130000"/>
              </a:lnSpc>
              <a:spcBef>
                <a:spcPct val="0"/>
              </a:spcBef>
              <a:spcAft>
                <a:spcPts val="1000"/>
              </a:spcAft>
              <a:buFont typeface="Arial" panose="020B0604020202020204" pitchFamily="34" charset="0"/>
              <a:buNone/>
            </a:pPr>
            <a:r>
              <a:rPr lang="en-US" sz="2400" b="1">
                <a:solidFill>
                  <a:srgbClr val="C00000"/>
                </a:solidFill>
                <a:sym typeface="+mn-ea"/>
              </a:rPr>
              <a:t>     </a:t>
            </a:r>
            <a:r>
              <a:rPr sz="2400" b="1">
                <a:solidFill>
                  <a:srgbClr val="C00000"/>
                </a:solidFill>
                <a:sym typeface="+mn-ea"/>
              </a:rPr>
              <a:t>4.从螃蟹角度出以，我们得到的启示：</a:t>
            </a:r>
          </a:p>
          <a:p>
            <a:pPr algn="l" fontAlgn="auto">
              <a:lnSpc>
                <a:spcPct val="130000"/>
              </a:lnSpc>
              <a:spcBef>
                <a:spcPct val="0"/>
              </a:spcBef>
              <a:spcAft>
                <a:spcPts val="1000"/>
              </a:spcAft>
              <a:buFont typeface="Arial" panose="020B0604020202020204" pitchFamily="34" charset="0"/>
              <a:buNone/>
            </a:pPr>
            <a:r>
              <a:rPr sz="2400" b="1">
                <a:solidFill>
                  <a:srgbClr val="C00000"/>
                </a:solidFill>
                <a:sym typeface="+mn-ea"/>
              </a:rPr>
              <a:t>    </a:t>
            </a:r>
            <a:r>
              <a:rPr lang="en-US" sz="2400" b="1">
                <a:solidFill>
                  <a:srgbClr val="C00000"/>
                </a:solidFill>
                <a:sym typeface="+mn-ea"/>
              </a:rPr>
              <a:t>    </a:t>
            </a:r>
            <a:r>
              <a:rPr sz="2400" b="1">
                <a:solidFill>
                  <a:srgbClr val="C00000"/>
                </a:solidFill>
                <a:sym typeface="+mn-ea"/>
              </a:rPr>
              <a:t> 例：</a:t>
            </a:r>
            <a:r>
              <a:rPr sz="2400" b="1">
                <a:solidFill>
                  <a:schemeClr val="tx2">
                    <a:lumMod val="50000"/>
                  </a:schemeClr>
                </a:solidFill>
                <a:sym typeface="+mn-ea"/>
              </a:rPr>
              <a:t>“做好准确定位，不机械照搬他人经验”</a:t>
            </a:r>
          </a:p>
          <a:p>
            <a:pPr algn="l" fontAlgn="auto">
              <a:lnSpc>
                <a:spcPct val="130000"/>
              </a:lnSpc>
              <a:spcBef>
                <a:spcPct val="0"/>
              </a:spcBef>
              <a:spcAft>
                <a:spcPts val="1000"/>
              </a:spcAft>
              <a:buFont typeface="Arial" panose="020B0604020202020204" pitchFamily="34" charset="0"/>
              <a:buNone/>
            </a:pPr>
            <a:r>
              <a:rPr sz="2400" b="1">
                <a:solidFill>
                  <a:srgbClr val="C00000"/>
                </a:solidFill>
                <a:sym typeface="+mn-ea"/>
              </a:rPr>
              <a:t>          </a:t>
            </a:r>
            <a:r>
              <a:rPr lang="zh-CN" sz="2400" b="1">
                <a:solidFill>
                  <a:srgbClr val="C00000"/>
                </a:solidFill>
                <a:sym typeface="+mn-ea"/>
              </a:rPr>
              <a:t>你的启示：</a:t>
            </a:r>
            <a:r>
              <a:rPr lang="en-US" altLang="zh-CN" sz="2400" b="1" u="sng">
                <a:solidFill>
                  <a:srgbClr val="C00000"/>
                </a:solidFill>
                <a:sym typeface="+mn-ea"/>
              </a:rPr>
              <a:t>                   </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olidFill>
                  <a:srgbClr val="C00000"/>
                </a:solidFill>
                <a:sym typeface="+mn-ea"/>
              </a:rPr>
              <a:t> </a:t>
            </a:r>
            <a:r>
              <a:rPr lang="zh-CN" sz="2400" b="1">
                <a:solidFill>
                  <a:srgbClr val="C00000"/>
                </a:solidFill>
                <a:sym typeface="+mn-ea"/>
              </a:rPr>
              <a:t>。</a:t>
            </a:r>
            <a:r>
              <a:rPr sz="2400" b="1">
                <a:solidFill>
                  <a:srgbClr val="C00000"/>
                </a:solidFill>
                <a:sym typeface="+mn-ea"/>
              </a:rPr>
              <a:t>                                                 </a:t>
            </a:r>
          </a:p>
          <a:p>
            <a:pPr algn="l" fontAlgn="auto">
              <a:lnSpc>
                <a:spcPct val="130000"/>
              </a:lnSpc>
              <a:spcBef>
                <a:spcPct val="0"/>
              </a:spcBef>
              <a:spcAft>
                <a:spcPts val="1000"/>
              </a:spcAft>
              <a:buFont typeface="Arial" panose="020B0604020202020204" pitchFamily="34" charset="0"/>
              <a:buNone/>
            </a:pPr>
            <a:r>
              <a:rPr sz="2400" b="1">
                <a:solidFill>
                  <a:srgbClr val="C00000"/>
                </a:solidFill>
                <a:sym typeface="+mn-ea"/>
              </a:rPr>
              <a:t>                                                                      </a:t>
            </a:r>
            <a:r>
              <a:rPr sz="2400" b="1">
                <a:sym typeface="+mn-ea"/>
              </a:rPr>
              <a:t>。                  </a:t>
            </a:r>
          </a:p>
          <a:p>
            <a:pPr algn="l" fontAlgn="auto">
              <a:lnSpc>
                <a:spcPct val="130000"/>
              </a:lnSpc>
              <a:spcBef>
                <a:spcPct val="0"/>
              </a:spcBef>
              <a:spcAft>
                <a:spcPts val="1000"/>
              </a:spcAft>
              <a:buFont typeface="Arial" panose="020B0604020202020204" pitchFamily="34" charset="0"/>
              <a:buNone/>
            </a:pPr>
            <a:r>
              <a:rPr sz="2400" b="1">
                <a:sym typeface="+mn-ea"/>
              </a:rPr>
              <a:t>         </a:t>
            </a:r>
            <a:r>
              <a:rPr lang="en-US" sz="2400" b="1">
                <a:sym typeface="+mn-ea"/>
              </a:rPr>
              <a:t> </a:t>
            </a:r>
            <a:r>
              <a:rPr sz="2400" b="1">
                <a:sym typeface="+mn-ea"/>
              </a:rPr>
              <a:t>                                                      </a:t>
            </a:r>
            <a:r>
              <a:rPr lang="en-US" sz="2400" b="1">
                <a:sym typeface="+mn-ea"/>
              </a:rPr>
              <a:t> </a:t>
            </a:r>
          </a:p>
        </p:txBody>
      </p:sp>
      <p:sp>
        <p:nvSpPr>
          <p:cNvPr id="4" name="文本框 3"/>
          <p:cNvSpPr txBox="1"/>
          <p:nvPr/>
        </p:nvSpPr>
        <p:spPr>
          <a:xfrm>
            <a:off x="323215" y="4802505"/>
            <a:ext cx="11335385" cy="82994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】4.示例：“对别人的意见不要盲从”“认清自我，走适合自己的道路”“接受别人好的意见（思想），同时也结合自己的实际情况”“事关人生的方向选择，要三思而行，不可轻率而为”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32740" y="683895"/>
            <a:ext cx="11527155" cy="149923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rPr>
              <a:t>[</a:t>
            </a:r>
            <a:r>
              <a:rPr lang="zh-CN" altLang="en-US" sz="2800">
                <a:solidFill>
                  <a:srgbClr val="0F14EF"/>
                </a:solidFill>
                <a:latin typeface="方正粗黑宋简体" panose="02000000000000000000" charset="-122"/>
                <a:ea typeface="方正粗黑宋简体" panose="02000000000000000000" charset="-122"/>
                <a:cs typeface="方正粗黑宋简体" panose="02000000000000000000" charset="-122"/>
              </a:rPr>
              <a:t>导入</a:t>
            </a: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rPr>
              <a:t>]</a:t>
            </a: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lang="zh-CN" altLang="en-US"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“引议联结”：</a:t>
            </a:r>
            <a:r>
              <a:rPr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文脉清晰，内容充实，说理透彻</a:t>
            </a:r>
          </a:p>
          <a:p>
            <a:pPr algn="l" fontAlgn="auto">
              <a:lnSpc>
                <a:spcPct val="130000"/>
              </a:lnSpc>
              <a:spcBef>
                <a:spcPct val="0"/>
              </a:spcBef>
              <a:spcAft>
                <a:spcPts val="1000"/>
              </a:spcAft>
              <a:buFont typeface="Arial" panose="020B0604020202020204" pitchFamily="34" charset="0"/>
              <a:buNone/>
            </a:pPr>
            <a:r>
              <a:rPr lang="en-US" altLang="zh-CN" sz="3200" b="1" spc="150">
                <a:solidFill>
                  <a:srgbClr val="C00000"/>
                </a:solidFill>
                <a:uFillTx/>
                <a:latin typeface="楷体" panose="02010609060101010101" charset="-122"/>
                <a:ea typeface="楷体" panose="02010609060101010101" charset="-122"/>
                <a:cs typeface="楷体" panose="02010609060101010101" charset="-122"/>
                <a:sym typeface="+mn-ea"/>
              </a:rPr>
              <a:t>   </a:t>
            </a:r>
            <a:endParaRPr lang="en-US" sz="2800" b="1" spc="150">
              <a:uFillTx/>
              <a:latin typeface="楷体" panose="02010609060101010101" charset="-122"/>
              <a:ea typeface="楷体" panose="02010609060101010101" charset="-122"/>
              <a:cs typeface="楷体" panose="02010609060101010101" charset="-122"/>
              <a:sym typeface="+mn-ea"/>
            </a:endParaRPr>
          </a:p>
        </p:txBody>
      </p:sp>
      <p:grpSp>
        <p:nvGrpSpPr>
          <p:cNvPr id="44" name="组合 43"/>
          <p:cNvGrpSpPr/>
          <p:nvPr/>
        </p:nvGrpSpPr>
        <p:grpSpPr>
          <a:xfrm rot="871781">
            <a:off x="10774143" y="26111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pic>
        <p:nvPicPr>
          <p:cNvPr id="4" name="图片 3"/>
          <p:cNvPicPr>
            <a:picLocks noChangeAspect="1"/>
          </p:cNvPicPr>
          <p:nvPr/>
        </p:nvPicPr>
        <p:blipFill>
          <a:blip r:embed="rId2"/>
          <a:stretch>
            <a:fillRect/>
          </a:stretch>
        </p:blipFill>
        <p:spPr>
          <a:xfrm>
            <a:off x="1746250" y="1677035"/>
            <a:ext cx="8699500" cy="42779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570547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【2022届湖南师大附中月考】难度·高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lang="zh-CN" alt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三</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、深入思考，读出作文材料内容背后的深刻</a:t>
            </a: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sz="2400" b="1">
                <a:solidFill>
                  <a:schemeClr val="bg1">
                    <a:lumMod val="50000"/>
                  </a:schemeClr>
                </a:solidFill>
                <a:sym typeface="+mn-ea"/>
              </a:rPr>
              <a:t>寓言是用假托的故事或自然物的拟人手法来说明某个道理或教训的文学作品，常带有讽刺或劝诫的性质。写作时应从动物推及到人，写出现实意义来。事实上，我们人类也经常做青蛙或螃蟹这样的傻事。</a:t>
            </a:r>
          </a:p>
          <a:p>
            <a:pPr algn="l" fontAlgn="auto">
              <a:lnSpc>
                <a:spcPct val="130000"/>
              </a:lnSpc>
              <a:spcBef>
                <a:spcPct val="0"/>
              </a:spcBef>
              <a:spcAft>
                <a:spcPts val="1000"/>
              </a:spcAft>
              <a:buFont typeface="Arial" panose="020B0604020202020204" pitchFamily="34" charset="0"/>
              <a:buNone/>
            </a:pPr>
            <a:r>
              <a:rPr lang="en-US" sz="2400" b="1">
                <a:solidFill>
                  <a:srgbClr val="C00000"/>
                </a:solidFill>
                <a:sym typeface="+mn-ea"/>
              </a:rPr>
              <a:t>     </a:t>
            </a:r>
            <a:r>
              <a:rPr sz="2400" b="1">
                <a:solidFill>
                  <a:srgbClr val="C00000"/>
                </a:solidFill>
                <a:sym typeface="+mn-ea"/>
              </a:rPr>
              <a:t>5.从青蛙角度出以，我们得到的启示：</a:t>
            </a:r>
          </a:p>
          <a:p>
            <a:pPr algn="l" fontAlgn="auto">
              <a:lnSpc>
                <a:spcPct val="130000"/>
              </a:lnSpc>
              <a:spcBef>
                <a:spcPct val="0"/>
              </a:spcBef>
              <a:spcAft>
                <a:spcPts val="1000"/>
              </a:spcAft>
              <a:buFont typeface="Arial" panose="020B0604020202020204" pitchFamily="34" charset="0"/>
              <a:buNone/>
            </a:pPr>
            <a:r>
              <a:rPr lang="en-US" sz="2400" b="1">
                <a:solidFill>
                  <a:srgbClr val="C00000"/>
                </a:solidFill>
                <a:sym typeface="+mn-ea"/>
              </a:rPr>
              <a:t>      </a:t>
            </a:r>
            <a:r>
              <a:rPr sz="2400" b="1">
                <a:solidFill>
                  <a:srgbClr val="C00000"/>
                </a:solidFill>
                <a:sym typeface="+mn-ea"/>
              </a:rPr>
              <a:t>例：</a:t>
            </a:r>
            <a:r>
              <a:rPr sz="2400" b="1">
                <a:solidFill>
                  <a:schemeClr val="tx2">
                    <a:lumMod val="50000"/>
                  </a:schemeClr>
                </a:solidFill>
                <a:sym typeface="+mn-ea"/>
              </a:rPr>
              <a:t>“帮助别人（给别人提建议），要多站在别人的角度想问题” </a:t>
            </a:r>
            <a:r>
              <a:rPr sz="2400" b="1">
                <a:solidFill>
                  <a:srgbClr val="C00000"/>
                </a:solidFill>
                <a:sym typeface="+mn-ea"/>
              </a:rPr>
              <a:t>   </a:t>
            </a:r>
            <a:r>
              <a:rPr lang="en-US" sz="2400" b="1">
                <a:solidFill>
                  <a:srgbClr val="C00000"/>
                </a:solidFill>
                <a:sym typeface="+mn-ea"/>
              </a:rPr>
              <a:t> </a:t>
            </a:r>
            <a:r>
              <a:rPr sz="2400" b="1">
                <a:solidFill>
                  <a:srgbClr val="C00000"/>
                </a:solidFill>
                <a:sym typeface="+mn-ea"/>
              </a:rPr>
              <a:t>          </a:t>
            </a:r>
          </a:p>
          <a:p>
            <a:pPr algn="l" fontAlgn="auto">
              <a:lnSpc>
                <a:spcPct val="130000"/>
              </a:lnSpc>
              <a:spcBef>
                <a:spcPct val="0"/>
              </a:spcBef>
              <a:spcAft>
                <a:spcPts val="1000"/>
              </a:spcAft>
              <a:buFont typeface="Arial" panose="020B0604020202020204" pitchFamily="34" charset="0"/>
              <a:buNone/>
            </a:pPr>
            <a:r>
              <a:rPr sz="2400" b="1">
                <a:solidFill>
                  <a:srgbClr val="C00000"/>
                </a:solidFill>
                <a:sym typeface="+mn-ea"/>
              </a:rPr>
              <a:t> </a:t>
            </a:r>
            <a:r>
              <a:rPr lang="en-US" sz="2400" b="1">
                <a:solidFill>
                  <a:srgbClr val="C00000"/>
                </a:solidFill>
                <a:sym typeface="+mn-ea"/>
              </a:rPr>
              <a:t>   </a:t>
            </a:r>
            <a:r>
              <a:rPr lang="zh-CN" sz="2400" b="1">
                <a:solidFill>
                  <a:srgbClr val="C00000"/>
                </a:solidFill>
                <a:sym typeface="+mn-ea"/>
              </a:rPr>
              <a:t>你的启示：</a:t>
            </a:r>
            <a:r>
              <a:rPr lang="en-US" altLang="zh-CN" sz="2400" b="1" u="sng">
                <a:solidFill>
                  <a:srgbClr val="C00000"/>
                </a:solidFill>
                <a:sym typeface="+mn-ea"/>
              </a:rPr>
              <a:t>                   </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olidFill>
                  <a:srgbClr val="C00000"/>
                </a:solidFill>
                <a:sym typeface="+mn-ea"/>
              </a:rPr>
              <a:t> </a:t>
            </a:r>
            <a:r>
              <a:rPr lang="zh-CN" sz="2400" b="1">
                <a:solidFill>
                  <a:srgbClr val="C00000"/>
                </a:solidFill>
                <a:sym typeface="+mn-ea"/>
              </a:rPr>
              <a:t>。</a:t>
            </a:r>
            <a:r>
              <a:rPr sz="2400" b="1">
                <a:solidFill>
                  <a:srgbClr val="C00000"/>
                </a:solidFill>
                <a:sym typeface="+mn-ea"/>
              </a:rPr>
              <a:t>                                                 </a:t>
            </a:r>
          </a:p>
          <a:p>
            <a:pPr algn="l" fontAlgn="auto">
              <a:lnSpc>
                <a:spcPct val="130000"/>
              </a:lnSpc>
              <a:spcBef>
                <a:spcPct val="0"/>
              </a:spcBef>
              <a:spcAft>
                <a:spcPts val="1000"/>
              </a:spcAft>
              <a:buFont typeface="Arial" panose="020B0604020202020204" pitchFamily="34" charset="0"/>
              <a:buNone/>
            </a:pPr>
            <a:r>
              <a:rPr sz="2400" b="1">
                <a:solidFill>
                  <a:srgbClr val="C00000"/>
                </a:solidFill>
                <a:sym typeface="+mn-ea"/>
              </a:rPr>
              <a:t>                                                                      </a:t>
            </a:r>
            <a:r>
              <a:rPr sz="2400" b="1">
                <a:sym typeface="+mn-ea"/>
              </a:rPr>
              <a:t>。                  </a:t>
            </a:r>
          </a:p>
          <a:p>
            <a:pPr algn="l" fontAlgn="auto">
              <a:lnSpc>
                <a:spcPct val="130000"/>
              </a:lnSpc>
              <a:spcBef>
                <a:spcPct val="0"/>
              </a:spcBef>
              <a:spcAft>
                <a:spcPts val="1000"/>
              </a:spcAft>
              <a:buFont typeface="Arial" panose="020B0604020202020204" pitchFamily="34" charset="0"/>
              <a:buNone/>
            </a:pPr>
            <a:r>
              <a:rPr sz="2400" b="1">
                <a:sym typeface="+mn-ea"/>
              </a:rPr>
              <a:t>         </a:t>
            </a:r>
            <a:r>
              <a:rPr lang="en-US" sz="2400" b="1">
                <a:sym typeface="+mn-ea"/>
              </a:rPr>
              <a:t> </a:t>
            </a:r>
            <a:r>
              <a:rPr sz="2400" b="1">
                <a:sym typeface="+mn-ea"/>
              </a:rPr>
              <a:t>                                                      </a:t>
            </a:r>
            <a:r>
              <a:rPr lang="en-US" sz="2400" b="1">
                <a:sym typeface="+mn-ea"/>
              </a:rPr>
              <a:t> </a:t>
            </a:r>
          </a:p>
        </p:txBody>
      </p:sp>
      <p:sp>
        <p:nvSpPr>
          <p:cNvPr id="4" name="文本框 3"/>
          <p:cNvSpPr txBox="1"/>
          <p:nvPr/>
        </p:nvSpPr>
        <p:spPr>
          <a:xfrm>
            <a:off x="323215" y="4802505"/>
            <a:ext cx="11335385" cy="82994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a:t>
            </a:r>
            <a:r>
              <a:rPr lang="en-US" sz="2000" b="1">
                <a:solidFill>
                  <a:srgbClr val="FF0000"/>
                </a:solidFill>
                <a:sym typeface="+mn-ea"/>
              </a:rPr>
              <a:t>5.</a:t>
            </a:r>
            <a:r>
              <a:rPr sz="2000" b="1">
                <a:solidFill>
                  <a:srgbClr val="FF0000"/>
                </a:solidFill>
                <a:sym typeface="+mn-ea"/>
              </a:rPr>
              <a:t>示例：“不同情况不同对待，具体问题具体分析”“换个角度，多点关怀，为他人做换位思考”“实事求是，因‘人’制宜，因材施‘教’”</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570547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【2022届湖南师大附中月考】难度·高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 </a:t>
            </a:r>
            <a:r>
              <a:rPr lang="zh-CN" alt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三</a:t>
            </a:r>
            <a:r>
              <a:rPr lang="en-US"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、深入思考，读出作文材料内容背后的深刻</a:t>
            </a: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sz="2400" b="1">
                <a:solidFill>
                  <a:schemeClr val="bg1">
                    <a:lumMod val="50000"/>
                  </a:schemeClr>
                </a:solidFill>
                <a:sym typeface="+mn-ea"/>
              </a:rPr>
              <a:t>寓言是用假托的故事或自然物的拟人手法来说明某个道理或教训的文学作品，常带有讽刺或劝诫的性质。写作时应从动物推及到人，写出现实意义来。事实上，我们人类也经常做青蛙或螃蟹这样的傻事。</a:t>
            </a:r>
          </a:p>
          <a:p>
            <a:pPr algn="l" fontAlgn="auto">
              <a:lnSpc>
                <a:spcPct val="130000"/>
              </a:lnSpc>
              <a:spcBef>
                <a:spcPct val="0"/>
              </a:spcBef>
              <a:spcAft>
                <a:spcPts val="1000"/>
              </a:spcAft>
              <a:buFont typeface="Arial" panose="020B0604020202020204" pitchFamily="34" charset="0"/>
              <a:buNone/>
            </a:pPr>
            <a:r>
              <a:rPr lang="en-US" sz="2400" b="1">
                <a:solidFill>
                  <a:srgbClr val="C00000"/>
                </a:solidFill>
                <a:sym typeface="+mn-ea"/>
              </a:rPr>
              <a:t>   </a:t>
            </a:r>
            <a:r>
              <a:rPr sz="2400" b="1">
                <a:solidFill>
                  <a:srgbClr val="C00000"/>
                </a:solidFill>
                <a:sym typeface="+mn-ea"/>
              </a:rPr>
              <a:t> 6.综合螃蟹和青蛙的关系来看：</a:t>
            </a:r>
          </a:p>
          <a:p>
            <a:pPr algn="l" fontAlgn="auto">
              <a:lnSpc>
                <a:spcPct val="130000"/>
              </a:lnSpc>
              <a:spcBef>
                <a:spcPct val="0"/>
              </a:spcBef>
              <a:spcAft>
                <a:spcPts val="1000"/>
              </a:spcAft>
              <a:buFont typeface="Arial" panose="020B0604020202020204" pitchFamily="34" charset="0"/>
              <a:buNone/>
            </a:pPr>
            <a:r>
              <a:rPr lang="en-US" sz="2400" b="1">
                <a:solidFill>
                  <a:srgbClr val="C00000"/>
                </a:solidFill>
                <a:sym typeface="+mn-ea"/>
              </a:rPr>
              <a:t>      </a:t>
            </a:r>
            <a:r>
              <a:rPr sz="2400" b="1">
                <a:solidFill>
                  <a:schemeClr val="tx2">
                    <a:lumMod val="50000"/>
                  </a:schemeClr>
                </a:solidFill>
                <a:sym typeface="+mn-ea"/>
              </a:rPr>
              <a:t>例：“误会常常源于错误的沟通。”</a:t>
            </a:r>
            <a:r>
              <a:rPr lang="en-US" sz="2400" b="1">
                <a:solidFill>
                  <a:srgbClr val="C00000"/>
                </a:solidFill>
                <a:sym typeface="+mn-ea"/>
              </a:rPr>
              <a:t> </a:t>
            </a:r>
            <a:r>
              <a:rPr sz="2400" b="1">
                <a:solidFill>
                  <a:srgbClr val="C00000"/>
                </a:solidFill>
                <a:sym typeface="+mn-ea"/>
              </a:rPr>
              <a:t>   </a:t>
            </a:r>
            <a:r>
              <a:rPr lang="en-US" sz="2400" b="1">
                <a:solidFill>
                  <a:srgbClr val="C00000"/>
                </a:solidFill>
                <a:sym typeface="+mn-ea"/>
              </a:rPr>
              <a:t> </a:t>
            </a:r>
            <a:r>
              <a:rPr sz="2400" b="1">
                <a:solidFill>
                  <a:srgbClr val="C00000"/>
                </a:solidFill>
                <a:sym typeface="+mn-ea"/>
              </a:rPr>
              <a:t>          </a:t>
            </a:r>
          </a:p>
          <a:p>
            <a:pPr algn="l" fontAlgn="auto">
              <a:lnSpc>
                <a:spcPct val="130000"/>
              </a:lnSpc>
              <a:spcBef>
                <a:spcPct val="0"/>
              </a:spcBef>
              <a:spcAft>
                <a:spcPts val="1000"/>
              </a:spcAft>
              <a:buFont typeface="Arial" panose="020B0604020202020204" pitchFamily="34" charset="0"/>
              <a:buNone/>
            </a:pPr>
            <a:r>
              <a:rPr sz="2400" b="1">
                <a:solidFill>
                  <a:srgbClr val="C00000"/>
                </a:solidFill>
                <a:sym typeface="+mn-ea"/>
              </a:rPr>
              <a:t> </a:t>
            </a:r>
            <a:r>
              <a:rPr lang="en-US" sz="2400" b="1">
                <a:solidFill>
                  <a:srgbClr val="C00000"/>
                </a:solidFill>
                <a:sym typeface="+mn-ea"/>
              </a:rPr>
              <a:t>         </a:t>
            </a:r>
            <a:r>
              <a:rPr lang="zh-CN" altLang="en-US" sz="2400" b="1">
                <a:solidFill>
                  <a:srgbClr val="C00000"/>
                </a:solidFill>
                <a:sym typeface="+mn-ea"/>
              </a:rPr>
              <a:t>谈谈</a:t>
            </a:r>
            <a:r>
              <a:rPr lang="zh-CN" sz="2400" b="1">
                <a:solidFill>
                  <a:srgbClr val="C00000"/>
                </a:solidFill>
                <a:sym typeface="+mn-ea"/>
              </a:rPr>
              <a:t>你对此理解：</a:t>
            </a:r>
            <a:r>
              <a:rPr lang="en-US" altLang="zh-CN" sz="2400" b="1" u="sng">
                <a:solidFill>
                  <a:srgbClr val="C00000"/>
                </a:solidFill>
                <a:sym typeface="+mn-ea"/>
              </a:rPr>
              <a:t>                   </a:t>
            </a:r>
            <a:r>
              <a:rPr sz="2400" b="1" u="sng">
                <a:solidFill>
                  <a:srgbClr val="C00000"/>
                </a:solidFill>
                <a:sym typeface="+mn-ea"/>
              </a:rPr>
              <a:t>       </a:t>
            </a:r>
            <a:r>
              <a:rPr lang="en-US" sz="2400" b="1" u="sng">
                <a:solidFill>
                  <a:srgbClr val="C00000"/>
                </a:solidFill>
                <a:sym typeface="+mn-ea"/>
              </a:rPr>
              <a:t>                                        </a:t>
            </a:r>
            <a:r>
              <a:rPr sz="2400" b="1" u="sng">
                <a:solidFill>
                  <a:srgbClr val="C00000"/>
                </a:solidFill>
                <a:sym typeface="+mn-ea"/>
              </a:rPr>
              <a:t>   </a:t>
            </a:r>
            <a:r>
              <a:rPr sz="2400" b="1">
                <a:solidFill>
                  <a:srgbClr val="C00000"/>
                </a:solidFill>
                <a:sym typeface="+mn-ea"/>
              </a:rPr>
              <a:t> </a:t>
            </a:r>
            <a:r>
              <a:rPr lang="zh-CN" sz="2400" b="1">
                <a:solidFill>
                  <a:srgbClr val="C00000"/>
                </a:solidFill>
                <a:sym typeface="+mn-ea"/>
              </a:rPr>
              <a:t>。</a:t>
            </a:r>
            <a:r>
              <a:rPr sz="2400" b="1">
                <a:solidFill>
                  <a:srgbClr val="C00000"/>
                </a:solidFill>
                <a:sym typeface="+mn-ea"/>
              </a:rPr>
              <a:t>                                                 </a:t>
            </a:r>
          </a:p>
          <a:p>
            <a:pPr algn="l" fontAlgn="auto">
              <a:lnSpc>
                <a:spcPct val="130000"/>
              </a:lnSpc>
              <a:spcBef>
                <a:spcPct val="0"/>
              </a:spcBef>
              <a:spcAft>
                <a:spcPts val="1000"/>
              </a:spcAft>
              <a:buFont typeface="Arial" panose="020B0604020202020204" pitchFamily="34" charset="0"/>
              <a:buNone/>
            </a:pPr>
            <a:r>
              <a:rPr sz="2400" b="1">
                <a:solidFill>
                  <a:srgbClr val="C00000"/>
                </a:solidFill>
                <a:sym typeface="+mn-ea"/>
              </a:rPr>
              <a:t>                                                                      </a:t>
            </a:r>
            <a:r>
              <a:rPr sz="2400" b="1">
                <a:sym typeface="+mn-ea"/>
              </a:rPr>
              <a:t>。                  </a:t>
            </a:r>
          </a:p>
          <a:p>
            <a:pPr algn="l" fontAlgn="auto">
              <a:lnSpc>
                <a:spcPct val="130000"/>
              </a:lnSpc>
              <a:spcBef>
                <a:spcPct val="0"/>
              </a:spcBef>
              <a:spcAft>
                <a:spcPts val="1000"/>
              </a:spcAft>
              <a:buFont typeface="Arial" panose="020B0604020202020204" pitchFamily="34" charset="0"/>
              <a:buNone/>
            </a:pPr>
            <a:r>
              <a:rPr sz="2400" b="1">
                <a:sym typeface="+mn-ea"/>
              </a:rPr>
              <a:t>         </a:t>
            </a:r>
            <a:r>
              <a:rPr lang="en-US" sz="2400" b="1">
                <a:sym typeface="+mn-ea"/>
              </a:rPr>
              <a:t> </a:t>
            </a:r>
            <a:r>
              <a:rPr sz="2400" b="1">
                <a:sym typeface="+mn-ea"/>
              </a:rPr>
              <a:t>                                                      </a:t>
            </a:r>
            <a:r>
              <a:rPr lang="en-US" sz="2400" b="1">
                <a:sym typeface="+mn-ea"/>
              </a:rPr>
              <a:t> </a:t>
            </a:r>
          </a:p>
        </p:txBody>
      </p:sp>
      <p:sp>
        <p:nvSpPr>
          <p:cNvPr id="4" name="文本框 3"/>
          <p:cNvSpPr txBox="1"/>
          <p:nvPr/>
        </p:nvSpPr>
        <p:spPr>
          <a:xfrm>
            <a:off x="323215" y="5165090"/>
            <a:ext cx="11335385" cy="82994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】示例：人与人之间要正确地沟通、交流；沟通是一门艺术，说者和听者都要站在更全面更理性的角度。</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8" name="组合 57"/>
          <p:cNvGrpSpPr/>
          <p:nvPr/>
        </p:nvGrpSpPr>
        <p:grpSpPr>
          <a:xfrm>
            <a:off x="-635" y="0"/>
            <a:ext cx="12192635" cy="6935471"/>
            <a:chOff x="5369" y="2974"/>
            <a:chExt cx="8461" cy="3780"/>
          </a:xfrm>
        </p:grpSpPr>
        <p:grpSp>
          <p:nvGrpSpPr>
            <p:cNvPr id="59" name="组合 58"/>
            <p:cNvGrpSpPr/>
            <p:nvPr/>
          </p:nvGrpSpPr>
          <p:grpSpPr>
            <a:xfrm>
              <a:off x="5369" y="2974"/>
              <a:ext cx="8461" cy="3780"/>
              <a:chOff x="3409352" y="1888729"/>
              <a:chExt cx="5372735" cy="2400358"/>
            </a:xfrm>
          </p:grpSpPr>
          <p:sp>
            <p:nvSpPr>
              <p:cNvPr id="60" name="矩形: 折角 6"/>
              <p:cNvSpPr/>
              <p:nvPr/>
            </p:nvSpPr>
            <p:spPr>
              <a:xfrm>
                <a:off x="3409352" y="1888787"/>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80" name="图形 2"/>
              <p:cNvSpPr/>
              <p:nvPr/>
            </p:nvSpPr>
            <p:spPr>
              <a:xfrm rot="20966656">
                <a:off x="8215631" y="1888729"/>
                <a:ext cx="314566" cy="400330"/>
              </a:xfrm>
              <a:custGeom>
                <a:avLst/>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endParaRPr lang="zh-CN" altLang="en-US"/>
              </a:p>
            </p:txBody>
          </p:sp>
        </p:grpSp>
        <p:sp>
          <p:nvSpPr>
            <p:cNvPr id="81" name="文本框 80"/>
            <p:cNvSpPr txBox="1"/>
            <p:nvPr/>
          </p:nvSpPr>
          <p:spPr>
            <a:xfrm>
              <a:off x="5534" y="3257"/>
              <a:ext cx="8163" cy="3170"/>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pPr>
                <a:lnSpc>
                  <a:spcPct val="150000"/>
                </a:lnSpc>
              </a:pPr>
              <a:r>
                <a:rPr lang="en-US" altLang="zh-CN" sz="16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sz="20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【训练</a:t>
              </a: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3</a:t>
              </a:r>
              <a:r>
                <a:rPr sz="20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·历史故事、传统文化类】</a:t>
              </a:r>
              <a:r>
                <a:rPr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【2022高三百校联考作文】难度·中  </a:t>
              </a:r>
              <a:r>
                <a:rPr sz="28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p>
            <a:p>
              <a:pPr>
                <a:lnSpc>
                  <a:spcPct val="150000"/>
                </a:lnSpc>
              </a:pP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r>
                <a:rPr lang="zh-CN" altLang="en-US"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内在</a:t>
              </a: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VS</a:t>
              </a:r>
              <a:r>
                <a:rPr lang="zh-CN" altLang="en-US"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外在</a:t>
              </a:r>
              <a:endPar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endParaRPr>
            </a:p>
            <a:p>
              <a:pPr>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阅读下面的文字，根据要求写作。</a:t>
              </a:r>
            </a:p>
            <a:p>
              <a:pPr>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lang="en-US" altLang="zh-CN" sz="2400" b="1">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sz="2400" b="1">
                  <a:sym typeface="微软雅黑" panose="020B0503020204020204" charset="-122"/>
                </a:rPr>
                <a:t>和氏璧和随侯珠是中国历史上最为著名的美玉、珍珠，韩非子在他的《解老》中，就用了和氏璧和随侯珠做比喻，来说明内在和外在的关系。他说：“和氏之璧，不饰以五采；随侯之珠，不饰以银黄。”意思是说：本质美的事物，其他事物不足以用来装饰；当然，我们也可以理解为本质美的事物，不需要其他事物来装饰。</a:t>
              </a:r>
            </a:p>
            <a:p>
              <a:pPr>
                <a:lnSpc>
                  <a:spcPct val="150000"/>
                </a:lnSpc>
              </a:pP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以上论述具有启示意义。请结合材料写一篇文章，体现你的感悟与思考。</a:t>
              </a:r>
            </a:p>
            <a:p>
              <a:pPr>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要求：选准角度，确定立意，自拟标题；不要套作，不得抄袭；不得泄露个人信息；不少于800字。</a:t>
              </a:r>
            </a:p>
          </p:txBody>
        </p:sp>
      </p:grpSp>
      <p:sp>
        <p:nvSpPr>
          <p:cNvPr id="2" name="灯片编号占位符 1"/>
          <p:cNvSpPr>
            <a:spLocks noGrp="1"/>
          </p:cNvSpPr>
          <p:nvPr>
            <p:ph type="sldNum" sz="quarter" idx="12"/>
          </p:nvPr>
        </p:nvSpPr>
        <p:spPr/>
        <p:txBody>
          <a:bodyPr/>
          <a:lstStyle/>
          <a:p>
            <a:fld id="{49AE70B2-8BF9-45C0-BB95-33D1B9D3A854}" type="slidenum">
              <a:rPr lang="zh-CN" altLang="en-US" smtClean="0"/>
              <a:t>42</a:t>
            </a:fld>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567499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【2022高三百校联考作文】难度·中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rPr>
              <a:t> </a:t>
            </a:r>
            <a:r>
              <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一、初读材料，用横线画出材料中的关键句和关键词</a:t>
            </a:r>
            <a:endPar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lang="en-US" sz="2400" b="1">
                <a:solidFill>
                  <a:schemeClr val="tx1"/>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sz="3200" b="1">
                <a:sym typeface="+mn-ea"/>
              </a:rPr>
              <a:t>和氏璧和随侯珠是中国历史上最为著名的美玉、珍珠，韩非子在他的《解老》中，就用了和氏璧和随侯珠做比喻，来说明内在和外在的关系。他说：“和氏之璧，不饰以五采；随侯之珠，不饰以银黄。”意思是说：本质美的事物，其他事物不足以用来装饰；当然，我们也可以理解为本质美的事物，不需要其他事物来装饰。</a:t>
            </a:r>
            <a:r>
              <a:rPr lang="en-US" sz="2000" b="1">
                <a:latin typeface="黑体" panose="02010609060101010101" charset="-122"/>
                <a:ea typeface="黑体" panose="02010609060101010101" charset="-122"/>
                <a:cs typeface="黑体" panose="02010609060101010101" charset="-122"/>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567499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【2022高三百校联考作文】难度·</a:t>
            </a:r>
            <a:r>
              <a:rPr lang="zh-CN" sz="2000" b="1">
                <a:solidFill>
                  <a:srgbClr val="FF0000"/>
                </a:solidFill>
                <a:latin typeface="黑体" panose="02010609060101010101" charset="-122"/>
                <a:ea typeface="黑体" panose="02010609060101010101" charset="-122"/>
                <a:cs typeface="黑体" panose="02010609060101010101" charset="-122"/>
                <a:sym typeface="+mn-ea"/>
              </a:rPr>
              <a:t>中</a:t>
            </a: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rPr>
              <a:t> </a:t>
            </a:r>
            <a:r>
              <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一、初读材料，用横线画出材料中的关键句和关键词</a:t>
            </a:r>
            <a:endPar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lang="en-US" sz="2400" b="1">
                <a:solidFill>
                  <a:schemeClr val="tx1"/>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sz="3200" b="1">
                <a:sym typeface="+mn-ea"/>
              </a:rPr>
              <a:t>和氏璧和随侯珠是中国历史上最为著名的美玉、珍珠，韩非子在他的《解老》中，就用了和氏璧和随侯珠做比喻，来说明</a:t>
            </a:r>
            <a:r>
              <a:rPr sz="3200" b="1" u="sng">
                <a:gradFill>
                  <a:gsLst>
                    <a:gs pos="0">
                      <a:srgbClr val="E30000"/>
                    </a:gs>
                    <a:gs pos="100000">
                      <a:srgbClr val="760303"/>
                    </a:gs>
                  </a:gsLst>
                  <a:lin scaled="0"/>
                </a:gradFill>
                <a:sym typeface="+mn-ea"/>
              </a:rPr>
              <a:t>内在和外在的关系</a:t>
            </a:r>
            <a:r>
              <a:rPr sz="3200" b="1">
                <a:sym typeface="+mn-ea"/>
              </a:rPr>
              <a:t>。他说：“</a:t>
            </a:r>
            <a:r>
              <a:rPr sz="3200" b="1" u="sng">
                <a:gradFill>
                  <a:gsLst>
                    <a:gs pos="0">
                      <a:srgbClr val="E30000"/>
                    </a:gs>
                    <a:gs pos="100000">
                      <a:srgbClr val="760303"/>
                    </a:gs>
                  </a:gsLst>
                  <a:lin scaled="0"/>
                </a:gradFill>
                <a:sym typeface="+mn-ea"/>
              </a:rPr>
              <a:t>和氏之璧，不饰以五采；随侯之珠，不饰以银黄</a:t>
            </a:r>
            <a:r>
              <a:rPr sz="3200" b="1">
                <a:sym typeface="+mn-ea"/>
              </a:rPr>
              <a:t>。”意思是说：</a:t>
            </a:r>
            <a:r>
              <a:rPr sz="3200" b="1" u="sng">
                <a:gradFill>
                  <a:gsLst>
                    <a:gs pos="0">
                      <a:srgbClr val="E30000"/>
                    </a:gs>
                    <a:gs pos="100000">
                      <a:srgbClr val="760303"/>
                    </a:gs>
                  </a:gsLst>
                  <a:lin scaled="0"/>
                </a:gradFill>
                <a:sym typeface="+mn-ea"/>
              </a:rPr>
              <a:t>本质美的事物，其他事物不足以用来装饰</a:t>
            </a:r>
            <a:r>
              <a:rPr sz="3200" b="1">
                <a:sym typeface="+mn-ea"/>
              </a:rPr>
              <a:t>；当然，我们也可以理解为</a:t>
            </a:r>
            <a:r>
              <a:rPr sz="3200" b="1" u="sng">
                <a:gradFill>
                  <a:gsLst>
                    <a:gs pos="0">
                      <a:srgbClr val="E30000"/>
                    </a:gs>
                    <a:gs pos="100000">
                      <a:srgbClr val="760303"/>
                    </a:gs>
                  </a:gsLst>
                  <a:lin scaled="0"/>
                </a:gradFill>
                <a:sym typeface="+mn-ea"/>
              </a:rPr>
              <a:t>本质美的事物，不需要其他事物来装饰</a:t>
            </a:r>
            <a:r>
              <a:rPr sz="3200" b="1">
                <a:sym typeface="+mn-ea"/>
              </a:rPr>
              <a:t>。</a:t>
            </a:r>
            <a:r>
              <a:rPr lang="en-US" sz="2000" b="1">
                <a:latin typeface="黑体" panose="02010609060101010101" charset="-122"/>
                <a:ea typeface="黑体" panose="02010609060101010101" charset="-122"/>
                <a:cs typeface="黑体" panose="02010609060101010101" charset="-122"/>
                <a:sym typeface="+mn-ea"/>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65137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【2022高三百校联考作文】难度·中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rPr>
              <a:t> </a:t>
            </a:r>
            <a:r>
              <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二、再读材料，从关键句和关键词中寻找材料的含意</a:t>
            </a: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lang="en-US" sz="2400" b="1">
                <a:solidFill>
                  <a:schemeClr val="tx1"/>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sz="3200" b="1">
                <a:sym typeface="+mn-ea"/>
              </a:rPr>
              <a:t>1.韩非子：“和氏之璧，不饰以五采；随侯之珠，不饰以银黄。”请翻译这句话。</a:t>
            </a:r>
          </a:p>
          <a:p>
            <a:pPr algn="l" fontAlgn="auto">
              <a:lnSpc>
                <a:spcPct val="130000"/>
              </a:lnSpc>
              <a:spcBef>
                <a:spcPct val="0"/>
              </a:spcBef>
              <a:spcAft>
                <a:spcPts val="1000"/>
              </a:spcAft>
              <a:buFont typeface="Arial" panose="020B0604020202020204" pitchFamily="34" charset="0"/>
              <a:buNone/>
            </a:pPr>
            <a:r>
              <a:rPr lang="en-US" sz="3200" b="1">
                <a:sym typeface="+mn-ea"/>
              </a:rPr>
              <a:t>      </a:t>
            </a:r>
            <a:r>
              <a:rPr sz="3200" b="1">
                <a:sym typeface="+mn-ea"/>
              </a:rPr>
              <a:t>译：                                                                     </a:t>
            </a:r>
          </a:p>
          <a:p>
            <a:pPr algn="l" fontAlgn="auto">
              <a:lnSpc>
                <a:spcPct val="130000"/>
              </a:lnSpc>
              <a:spcBef>
                <a:spcPct val="0"/>
              </a:spcBef>
              <a:spcAft>
                <a:spcPts val="1000"/>
              </a:spcAft>
              <a:buFont typeface="Arial" panose="020B0604020202020204" pitchFamily="34" charset="0"/>
              <a:buNone/>
            </a:pPr>
            <a:r>
              <a:rPr sz="3200" b="1">
                <a:sym typeface="+mn-ea"/>
              </a:rPr>
              <a:t>                                                                   </a:t>
            </a:r>
            <a:r>
              <a:rPr lang="en-US" sz="2000" b="1">
                <a:latin typeface="黑体" panose="02010609060101010101" charset="-122"/>
                <a:ea typeface="黑体" panose="02010609060101010101" charset="-122"/>
                <a:cs typeface="黑体" panose="02010609060101010101" charset="-122"/>
                <a:sym typeface="+mn-ea"/>
              </a:rPr>
              <a:t>  </a:t>
            </a:r>
          </a:p>
        </p:txBody>
      </p:sp>
      <p:sp>
        <p:nvSpPr>
          <p:cNvPr id="4" name="文本框 3"/>
          <p:cNvSpPr txBox="1"/>
          <p:nvPr/>
        </p:nvSpPr>
        <p:spPr>
          <a:xfrm>
            <a:off x="323215" y="5165090"/>
            <a:ext cx="11335385" cy="82994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】2.“本质美的事物，其他事物不足以用来装饰；当然，我们也可以理解为本质美的事物，不需要其他事物来装饰。”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545020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【2022高三百校联考作文】难度·中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rPr>
              <a:t> </a:t>
            </a:r>
            <a:r>
              <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二、再读材料，从关键句和关键词中寻找材料的含意</a:t>
            </a:r>
          </a:p>
          <a:p>
            <a:pPr algn="l" fontAlgn="auto">
              <a:lnSpc>
                <a:spcPct val="130000"/>
              </a:lnSpc>
              <a:spcBef>
                <a:spcPct val="0"/>
              </a:spcBef>
              <a:spcAft>
                <a:spcPts val="1000"/>
              </a:spcAft>
              <a:buFont typeface="Arial" panose="020B0604020202020204" pitchFamily="34" charset="0"/>
              <a:buNone/>
            </a:pPr>
            <a:r>
              <a:rPr lang="en-US" sz="2000" b="1">
                <a:latin typeface="黑体" panose="02010609060101010101" charset="-122"/>
                <a:ea typeface="黑体" panose="02010609060101010101" charset="-122"/>
                <a:cs typeface="黑体" panose="02010609060101010101" charset="-122"/>
                <a:sym typeface="+mn-ea"/>
              </a:rPr>
              <a:t>   </a:t>
            </a:r>
            <a:r>
              <a:rPr lang="en-US" sz="2400" b="1">
                <a:solidFill>
                  <a:schemeClr val="tx1"/>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lang="en-US" sz="2800" b="1">
                <a:solidFill>
                  <a:schemeClr val="tx1"/>
                </a:solidFill>
                <a:latin typeface="黑体" panose="02010609060101010101" charset="-122"/>
                <a:ea typeface="黑体" panose="02010609060101010101" charset="-122"/>
                <a:cs typeface="黑体" panose="02010609060101010101" charset="-122"/>
                <a:sym typeface="+mn-ea"/>
              </a:rPr>
              <a:t>   </a:t>
            </a:r>
            <a:r>
              <a:rPr sz="2800" b="1">
                <a:sym typeface="+mn-ea"/>
              </a:rPr>
              <a:t>2.</a:t>
            </a:r>
            <a:r>
              <a:rPr sz="2800" b="1">
                <a:solidFill>
                  <a:srgbClr val="C00000"/>
                </a:solidFill>
                <a:sym typeface="+mn-ea"/>
              </a:rPr>
              <a:t>“本质美的事物，其他事物不足以用来装饰；当然，我们也可以理解为本质美的事物，不需要其他事物来装饰。”</a:t>
            </a:r>
            <a:endParaRPr sz="2800" b="1">
              <a:highlight>
                <a:srgbClr val="FF0000"/>
              </a:highlight>
              <a:sym typeface="+mn-ea"/>
            </a:endParaRPr>
          </a:p>
          <a:p>
            <a:pPr algn="l" fontAlgn="auto">
              <a:lnSpc>
                <a:spcPct val="130000"/>
              </a:lnSpc>
              <a:spcBef>
                <a:spcPct val="0"/>
              </a:spcBef>
              <a:spcAft>
                <a:spcPts val="1000"/>
              </a:spcAft>
              <a:buFont typeface="Arial" panose="020B0604020202020204" pitchFamily="34" charset="0"/>
              <a:buNone/>
            </a:pPr>
            <a:r>
              <a:rPr lang="en-US" sz="2800" b="1">
                <a:sym typeface="+mn-ea"/>
              </a:rPr>
              <a:t>      </a:t>
            </a:r>
            <a:r>
              <a:rPr sz="2800" b="1">
                <a:sym typeface="+mn-ea"/>
              </a:rPr>
              <a:t>本质美就是</a:t>
            </a:r>
            <a:r>
              <a:rPr lang="en-US" sz="2800" b="1" u="sng">
                <a:solidFill>
                  <a:srgbClr val="C00000"/>
                </a:solidFill>
                <a:sym typeface="+mn-ea"/>
              </a:rPr>
              <a:t>       </a:t>
            </a:r>
            <a:r>
              <a:rPr sz="2800" b="1">
                <a:sym typeface="+mn-ea"/>
              </a:rPr>
              <a:t>美，外在事物来装饰是指</a:t>
            </a:r>
            <a:r>
              <a:rPr lang="en-US" sz="2800" b="1" u="sng">
                <a:solidFill>
                  <a:srgbClr val="C00000"/>
                </a:solidFill>
                <a:sym typeface="+mn-ea"/>
              </a:rPr>
              <a:t>       </a:t>
            </a:r>
            <a:r>
              <a:rPr sz="2800" b="1">
                <a:sym typeface="+mn-ea"/>
              </a:rPr>
              <a:t>美。“审美的鉴赏与创造”是语文核心素养之一。此题和审美有所关联探讨和的话题就是“</a:t>
            </a:r>
            <a:r>
              <a:rPr lang="en-US" sz="2800" b="1" u="sng">
                <a:solidFill>
                  <a:srgbClr val="C00000"/>
                </a:solidFill>
                <a:sym typeface="+mn-ea"/>
              </a:rPr>
              <a:t>      </a:t>
            </a:r>
            <a:r>
              <a:rPr sz="2800" b="1">
                <a:sym typeface="+mn-ea"/>
              </a:rPr>
              <a:t>”与“</a:t>
            </a:r>
            <a:r>
              <a:rPr lang="en-US" sz="2800" b="1" u="sng">
                <a:solidFill>
                  <a:srgbClr val="C00000"/>
                </a:solidFill>
                <a:sym typeface="+mn-ea"/>
              </a:rPr>
              <a:t>       </a:t>
            </a:r>
            <a:r>
              <a:rPr sz="2800" b="1">
                <a:sym typeface="+mn-ea"/>
              </a:rPr>
              <a:t>”的联系</a:t>
            </a:r>
            <a:r>
              <a:rPr lang="en-US" sz="2800" b="1" u="sng">
                <a:solidFill>
                  <a:srgbClr val="C00000"/>
                </a:solidFill>
                <a:sym typeface="+mn-ea"/>
              </a:rPr>
              <a:t>。                                                                      </a:t>
            </a:r>
            <a:endParaRPr sz="3200" b="1">
              <a:sym typeface="+mn-ea"/>
            </a:endParaRPr>
          </a:p>
          <a:p>
            <a:pPr algn="l" fontAlgn="auto">
              <a:lnSpc>
                <a:spcPct val="130000"/>
              </a:lnSpc>
              <a:spcBef>
                <a:spcPct val="0"/>
              </a:spcBef>
              <a:spcAft>
                <a:spcPts val="1000"/>
              </a:spcAft>
              <a:buFont typeface="Arial" panose="020B0604020202020204" pitchFamily="34" charset="0"/>
              <a:buNone/>
            </a:pPr>
            <a:r>
              <a:rPr lang="en-US" sz="2800" b="1" u="sng">
                <a:solidFill>
                  <a:srgbClr val="C00000"/>
                </a:solidFill>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427990" y="5821045"/>
            <a:ext cx="11335385" cy="521970"/>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】2.内在 外在  内在 外在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41134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【2022高三百校联考作文】难度·中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rPr>
              <a:t> </a:t>
            </a:r>
            <a:r>
              <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三、深入思考，读出作文材料内容背后的深刻 </a:t>
            </a:r>
            <a:endParaRPr lang="en-US" sz="2400" b="1">
              <a:solidFill>
                <a:schemeClr val="tx1"/>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lang="en-US" sz="2800" b="1">
                <a:solidFill>
                  <a:schemeClr val="tx1"/>
                </a:solidFill>
                <a:latin typeface="黑体" panose="02010609060101010101" charset="-122"/>
                <a:ea typeface="黑体" panose="02010609060101010101" charset="-122"/>
                <a:cs typeface="黑体" panose="02010609060101010101" charset="-122"/>
                <a:sym typeface="+mn-ea"/>
              </a:rPr>
              <a:t>   </a:t>
            </a:r>
            <a:r>
              <a:rPr sz="2800" b="1">
                <a:sym typeface="+mn-ea"/>
              </a:rPr>
              <a:t>联系到生活实际，对“内在美”和“外在的装饰”进行具体联想，深刻挖掘其内涵。</a:t>
            </a:r>
          </a:p>
          <a:p>
            <a:pPr algn="l" fontAlgn="auto">
              <a:lnSpc>
                <a:spcPct val="130000"/>
              </a:lnSpc>
              <a:spcBef>
                <a:spcPct val="0"/>
              </a:spcBef>
              <a:spcAft>
                <a:spcPts val="1000"/>
              </a:spcAft>
              <a:buFont typeface="Arial" panose="020B0604020202020204" pitchFamily="34" charset="0"/>
              <a:buNone/>
            </a:pPr>
            <a:r>
              <a:rPr lang="en-US" sz="2800" b="1">
                <a:sym typeface="+mn-ea"/>
              </a:rPr>
              <a:t>       </a:t>
            </a:r>
            <a:r>
              <a:rPr sz="2800" b="1">
                <a:sym typeface="+mn-ea"/>
              </a:rPr>
              <a:t>3.“内在美”，可以是有学问，有知识，有内涵，可以是               </a:t>
            </a:r>
          </a:p>
          <a:p>
            <a:pPr algn="l" fontAlgn="auto">
              <a:lnSpc>
                <a:spcPct val="130000"/>
              </a:lnSpc>
              <a:spcBef>
                <a:spcPct val="0"/>
              </a:spcBef>
              <a:spcAft>
                <a:spcPts val="1000"/>
              </a:spcAft>
              <a:buFont typeface="Arial" panose="020B0604020202020204" pitchFamily="34" charset="0"/>
              <a:buNone/>
            </a:pPr>
            <a:r>
              <a:rPr sz="2800" b="1">
                <a:sym typeface="+mn-ea"/>
              </a:rPr>
              <a:t>                                                                    </a:t>
            </a:r>
          </a:p>
          <a:p>
            <a:pPr algn="l" fontAlgn="auto">
              <a:lnSpc>
                <a:spcPct val="130000"/>
              </a:lnSpc>
              <a:spcBef>
                <a:spcPct val="0"/>
              </a:spcBef>
              <a:spcAft>
                <a:spcPts val="1000"/>
              </a:spcAft>
              <a:buFont typeface="Arial" panose="020B0604020202020204" pitchFamily="34" charset="0"/>
              <a:buNone/>
            </a:pPr>
            <a:r>
              <a:rPr lang="en-US" sz="2800" b="1">
                <a:sym typeface="+mn-ea"/>
              </a:rPr>
              <a:t>       </a:t>
            </a:r>
            <a:r>
              <a:rPr sz="2800" b="1">
                <a:sym typeface="+mn-ea"/>
              </a:rPr>
              <a:t>4.“外在的装饰”可以是外表、语言，或者                          </a:t>
            </a:r>
            <a:r>
              <a:rPr lang="en-US" sz="2800" b="1">
                <a:sym typeface="+mn-ea"/>
              </a:rPr>
              <a:t> </a:t>
            </a:r>
            <a:r>
              <a:rPr lang="en-US" sz="2800" b="1" u="sng">
                <a:solidFill>
                  <a:srgbClr val="C00000"/>
                </a:solidFill>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323215" y="5350510"/>
            <a:ext cx="11335385" cy="82994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altLang="zh-CN" sz="2400" b="1">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】3.示例：比如善良悲悯、正气忠义、至朴纯粹的优秀品格。</a:t>
            </a:r>
          </a:p>
          <a:p>
            <a:pPr marL="0" indent="0" fontAlgn="auto">
              <a:lnSpc>
                <a:spcPct val="100000"/>
              </a:lnSpc>
              <a:buNone/>
            </a:pPr>
            <a:r>
              <a:rPr sz="2000" b="1">
                <a:solidFill>
                  <a:srgbClr val="FF0000"/>
                </a:solidFill>
                <a:sym typeface="+mn-ea"/>
              </a:rPr>
              <a:t> </a:t>
            </a:r>
            <a:r>
              <a:rPr lang="en-US" sz="2000" b="1">
                <a:solidFill>
                  <a:srgbClr val="FF0000"/>
                </a:solidFill>
                <a:sym typeface="+mn-ea"/>
              </a:rPr>
              <a:t>                          </a:t>
            </a:r>
            <a:r>
              <a:rPr sz="2000" b="1">
                <a:solidFill>
                  <a:srgbClr val="FF0000"/>
                </a:solidFill>
                <a:sym typeface="+mn-ea"/>
              </a:rPr>
              <a:t>4.示例：名声、赞誉或身份标签、物质财富等。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5257800"/>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【2022高三百校联考作文】难度·中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rPr>
              <a:t> </a:t>
            </a:r>
            <a:r>
              <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三、深入思考，读出作文材料内容背后的深刻 </a:t>
            </a:r>
            <a:endParaRPr lang="en-US" sz="2400" b="1">
              <a:solidFill>
                <a:schemeClr val="tx1"/>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lang="en-US" sz="2800" b="1">
                <a:solidFill>
                  <a:schemeClr val="tx1"/>
                </a:solidFill>
                <a:latin typeface="黑体" panose="02010609060101010101" charset="-122"/>
                <a:ea typeface="黑体" panose="02010609060101010101" charset="-122"/>
                <a:cs typeface="黑体" panose="02010609060101010101" charset="-122"/>
                <a:sym typeface="+mn-ea"/>
              </a:rPr>
              <a:t> </a:t>
            </a: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sz="2400" b="1">
                <a:sym typeface="+mn-ea"/>
              </a:rPr>
              <a:t>5.韩非子：本质美的事物，其他事物不足以用来装饰；当然，我们也可以理解为本质美的事物，不需要其他事物来装饰。</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①“不足以”：是说仅依靠外在的其他事物来装饰是不够的，</a:t>
            </a:r>
            <a:r>
              <a:rPr sz="2400" b="1" u="sng">
                <a:solidFill>
                  <a:srgbClr val="C00000"/>
                </a:solidFill>
                <a:sym typeface="+mn-ea"/>
              </a:rPr>
              <a:t>          </a:t>
            </a:r>
            <a:r>
              <a:rPr lang="en-US" sz="2400" b="1" u="sng">
                <a:solidFill>
                  <a:srgbClr val="C00000"/>
                </a:solidFill>
                <a:sym typeface="+mn-ea"/>
              </a:rPr>
              <a:t>,</a:t>
            </a:r>
            <a:endParaRPr sz="2400" b="1" u="sng">
              <a:solidFill>
                <a:srgbClr val="C00000"/>
              </a:solidFill>
              <a:sym typeface="+mn-ea"/>
            </a:endParaRPr>
          </a:p>
          <a:p>
            <a:pPr algn="l" fontAlgn="auto">
              <a:lnSpc>
                <a:spcPct val="130000"/>
              </a:lnSpc>
              <a:spcBef>
                <a:spcPct val="0"/>
              </a:spcBef>
              <a:spcAft>
                <a:spcPts val="1000"/>
              </a:spcAft>
              <a:buFont typeface="Arial" panose="020B0604020202020204" pitchFamily="34" charset="0"/>
              <a:buNone/>
            </a:pPr>
            <a:r>
              <a:rPr sz="2400" b="1">
                <a:solidFill>
                  <a:srgbClr val="C00000"/>
                </a:solidFill>
                <a:sym typeface="+mn-ea"/>
              </a:rPr>
              <a:t>   </a:t>
            </a:r>
            <a:r>
              <a:rPr sz="2400" b="1" u="sng">
                <a:solidFill>
                  <a:srgbClr val="C00000"/>
                </a:solidFill>
                <a:sym typeface="+mn-ea"/>
              </a:rPr>
              <a:t>             </a:t>
            </a:r>
            <a:r>
              <a:rPr sz="2400" b="1">
                <a:solidFill>
                  <a:srgbClr val="C00000"/>
                </a:solidFill>
                <a:sym typeface="+mn-ea"/>
              </a:rPr>
              <a:t> </a:t>
            </a:r>
            <a:r>
              <a:rPr sz="2400" b="1">
                <a:sym typeface="+mn-ea"/>
              </a:rPr>
              <a:t>。据此可以立意为：重要的是本质而不是装饰； </a:t>
            </a:r>
            <a:r>
              <a:rPr sz="2400" b="1" u="sng">
                <a:solidFill>
                  <a:srgbClr val="C00000"/>
                </a:solidFill>
                <a:sym typeface="+mn-ea"/>
              </a:rPr>
              <a:t>                         </a:t>
            </a:r>
          </a:p>
          <a:p>
            <a:pPr algn="l" fontAlgn="auto">
              <a:lnSpc>
                <a:spcPct val="130000"/>
              </a:lnSpc>
              <a:spcBef>
                <a:spcPct val="0"/>
              </a:spcBef>
              <a:spcAft>
                <a:spcPts val="1000"/>
              </a:spcAft>
              <a:buFont typeface="Arial" panose="020B0604020202020204" pitchFamily="34" charset="0"/>
              <a:buNone/>
            </a:pPr>
            <a:r>
              <a:rPr sz="2400" b="1" u="sng">
                <a:solidFill>
                  <a:srgbClr val="C00000"/>
                </a:solidFill>
                <a:sym typeface="+mn-ea"/>
              </a:rPr>
              <a:t>                                                               </a:t>
            </a:r>
            <a:r>
              <a:rPr lang="en-US" sz="2400" b="1">
                <a:sym typeface="+mn-ea"/>
              </a:rPr>
              <a:t>.</a:t>
            </a:r>
            <a:r>
              <a:rPr sz="2400" b="1">
                <a:sym typeface="+mn-ea"/>
              </a:rPr>
              <a:t>（请写出你的立意思考） </a:t>
            </a:r>
          </a:p>
          <a:p>
            <a:pPr algn="l" fontAlgn="auto">
              <a:lnSpc>
                <a:spcPct val="130000"/>
              </a:lnSpc>
              <a:spcBef>
                <a:spcPct val="0"/>
              </a:spcBef>
              <a:spcAft>
                <a:spcPts val="1000"/>
              </a:spcAft>
              <a:buFont typeface="Arial" panose="020B0604020202020204" pitchFamily="34" charset="0"/>
              <a:buNone/>
            </a:pPr>
            <a:r>
              <a:rPr lang="en-US" sz="2400" b="1">
                <a:sym typeface="+mn-ea"/>
              </a:rPr>
              <a:t>  </a:t>
            </a:r>
            <a:r>
              <a:rPr sz="2400" b="1">
                <a:sym typeface="+mn-ea"/>
              </a:rPr>
              <a:t>②“不需要”：是说事物只要内在美就足够，不必要在外在美上做文章。据此可立意：</a:t>
            </a:r>
            <a:r>
              <a:rPr sz="2400" b="1" u="sng">
                <a:solidFill>
                  <a:srgbClr val="C00000"/>
                </a:solidFill>
                <a:sym typeface="+mn-ea"/>
              </a:rPr>
              <a:t>                                               </a:t>
            </a:r>
            <a:r>
              <a:rPr sz="2400" b="1">
                <a:sym typeface="+mn-ea"/>
              </a:rPr>
              <a:t> 。     </a:t>
            </a:r>
            <a:r>
              <a:rPr sz="2800" b="1">
                <a:sym typeface="+mn-ea"/>
              </a:rPr>
              <a:t>                   </a:t>
            </a:r>
            <a:r>
              <a:rPr lang="en-US" sz="2800" b="1">
                <a:sym typeface="+mn-ea"/>
              </a:rPr>
              <a:t> </a:t>
            </a:r>
            <a:r>
              <a:rPr lang="en-US" sz="2800" b="1" u="sng">
                <a:solidFill>
                  <a:srgbClr val="C00000"/>
                </a:solidFill>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132080" y="5723255"/>
            <a:ext cx="11335385" cy="829945"/>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】5.①示例： 事物的内在的本质美，才是主要因素。不要过分关注外在，重要的是提升自我；做一个有内涵的人。 ② 内在美不需要外在的修饰。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428307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对点思考</a:t>
            </a:r>
            <a:r>
              <a:rPr altLang="zh-CN">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【2022高三百校联考作文】难度·中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400" b="1">
                <a:solidFill>
                  <a:schemeClr val="tx2">
                    <a:lumMod val="50000"/>
                  </a:schemeClr>
                </a:solidFill>
                <a:latin typeface="黑体" panose="02010609060101010101" charset="-122"/>
                <a:ea typeface="黑体" panose="02010609060101010101" charset="-122"/>
                <a:cs typeface="黑体" panose="02010609060101010101" charset="-122"/>
                <a:sym typeface="+mn-ea"/>
              </a:rPr>
              <a:t> </a:t>
            </a:r>
            <a:r>
              <a:rPr sz="2400" b="1">
                <a:solidFill>
                  <a:schemeClr val="tx2">
                    <a:lumMod val="50000"/>
                  </a:schemeClr>
                </a:solidFill>
                <a:highlight>
                  <a:srgbClr val="FF00FF"/>
                </a:highlight>
                <a:latin typeface="黑体" panose="02010609060101010101" charset="-122"/>
                <a:ea typeface="黑体" panose="02010609060101010101" charset="-122"/>
                <a:cs typeface="黑体" panose="02010609060101010101" charset="-122"/>
                <a:sym typeface="+mn-ea"/>
              </a:rPr>
              <a:t>三、深入思考，读出作文材料内容背后的深刻 </a:t>
            </a:r>
            <a:endParaRPr lang="en-US" sz="2400" b="1">
              <a:solidFill>
                <a:schemeClr val="tx1"/>
              </a:solidFill>
              <a:latin typeface="黑体" panose="02010609060101010101" charset="-122"/>
              <a:ea typeface="黑体" panose="02010609060101010101" charset="-122"/>
              <a:cs typeface="黑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a:t>
            </a:r>
            <a:r>
              <a:rPr lang="en-US" sz="2800" b="1">
                <a:solidFill>
                  <a:schemeClr val="tx1"/>
                </a:solidFill>
                <a:latin typeface="黑体" panose="02010609060101010101" charset="-122"/>
                <a:ea typeface="黑体" panose="02010609060101010101" charset="-122"/>
                <a:cs typeface="黑体" panose="02010609060101010101" charset="-122"/>
                <a:sym typeface="+mn-ea"/>
              </a:rPr>
              <a:t> </a:t>
            </a:r>
          </a:p>
          <a:p>
            <a:pPr algn="l" fontAlgn="auto">
              <a:lnSpc>
                <a:spcPct val="130000"/>
              </a:lnSpc>
              <a:spcBef>
                <a:spcPct val="0"/>
              </a:spcBef>
              <a:spcAft>
                <a:spcPts val="1000"/>
              </a:spcAft>
              <a:buFont typeface="Arial" panose="020B0604020202020204" pitchFamily="34" charset="0"/>
              <a:buNone/>
            </a:pPr>
            <a:r>
              <a:rPr lang="en-US" sz="2800" b="1">
                <a:solidFill>
                  <a:schemeClr val="tx1"/>
                </a:solidFill>
                <a:latin typeface="黑体" panose="02010609060101010101" charset="-122"/>
                <a:ea typeface="黑体" panose="02010609060101010101" charset="-122"/>
                <a:cs typeface="黑体" panose="02010609060101010101" charset="-122"/>
                <a:sym typeface="+mn-ea"/>
              </a:rPr>
              <a:t>   </a:t>
            </a:r>
            <a:r>
              <a:rPr lang="en-US" sz="2800" b="1">
                <a:solidFill>
                  <a:srgbClr val="C00000"/>
                </a:solidFill>
                <a:latin typeface="黑体" panose="02010609060101010101" charset="-122"/>
                <a:ea typeface="黑体" panose="02010609060101010101" charset="-122"/>
                <a:cs typeface="黑体" panose="02010609060101010101" charset="-122"/>
                <a:sym typeface="+mn-ea"/>
              </a:rPr>
              <a:t> </a:t>
            </a:r>
            <a:r>
              <a:rPr sz="2800" b="1">
                <a:solidFill>
                  <a:srgbClr val="C00000"/>
                </a:solidFill>
                <a:sym typeface="+mn-ea"/>
              </a:rPr>
              <a:t>6.作文的思辨关系。</a:t>
            </a:r>
          </a:p>
          <a:p>
            <a:pPr algn="l" fontAlgn="auto">
              <a:lnSpc>
                <a:spcPct val="130000"/>
              </a:lnSpc>
              <a:spcBef>
                <a:spcPct val="0"/>
              </a:spcBef>
              <a:spcAft>
                <a:spcPts val="1000"/>
              </a:spcAft>
              <a:buFont typeface="Arial" panose="020B0604020202020204" pitchFamily="34" charset="0"/>
              <a:buNone/>
            </a:pPr>
            <a:r>
              <a:rPr sz="2800" b="1">
                <a:sym typeface="+mn-ea"/>
              </a:rPr>
              <a:t> </a:t>
            </a:r>
            <a:r>
              <a:rPr lang="en-US" sz="2800" b="1">
                <a:sym typeface="+mn-ea"/>
              </a:rPr>
              <a:t>      </a:t>
            </a:r>
            <a:r>
              <a:rPr sz="2800" b="1">
                <a:sym typeface="+mn-ea"/>
              </a:rPr>
              <a:t>写作时注意，不要完全否定 </a:t>
            </a:r>
            <a:r>
              <a:rPr sz="2800" b="1" u="sng">
                <a:solidFill>
                  <a:srgbClr val="C00000"/>
                </a:solidFill>
                <a:sym typeface="+mn-ea"/>
              </a:rPr>
              <a:t>    </a:t>
            </a:r>
            <a:r>
              <a:rPr lang="en-US" sz="2800" b="1" u="sng">
                <a:solidFill>
                  <a:srgbClr val="C00000"/>
                </a:solidFill>
                <a:sym typeface="+mn-ea"/>
              </a:rPr>
              <a:t>  </a:t>
            </a:r>
            <a:r>
              <a:rPr sz="2800" b="1" u="sng">
                <a:solidFill>
                  <a:srgbClr val="C00000"/>
                </a:solidFill>
                <a:sym typeface="+mn-ea"/>
              </a:rPr>
              <a:t>     </a:t>
            </a:r>
            <a:r>
              <a:rPr sz="2800" b="1">
                <a:sym typeface="+mn-ea"/>
              </a:rPr>
              <a:t>，更不能完全否定 </a:t>
            </a:r>
            <a:r>
              <a:rPr sz="2800" b="1" u="sng">
                <a:solidFill>
                  <a:srgbClr val="C00000"/>
                </a:solidFill>
                <a:sym typeface="+mn-ea"/>
              </a:rPr>
              <a:t>     </a:t>
            </a:r>
            <a:r>
              <a:rPr lang="en-US" sz="2800" b="1" u="sng">
                <a:solidFill>
                  <a:srgbClr val="C00000"/>
                </a:solidFill>
                <a:sym typeface="+mn-ea"/>
              </a:rPr>
              <a:t>   </a:t>
            </a:r>
            <a:r>
              <a:rPr sz="2800" b="1" u="sng">
                <a:solidFill>
                  <a:srgbClr val="C00000"/>
                </a:solidFill>
                <a:sym typeface="+mn-ea"/>
              </a:rPr>
              <a:t>   </a:t>
            </a:r>
            <a:r>
              <a:rPr sz="2800" b="1">
                <a:sym typeface="+mn-ea"/>
              </a:rPr>
              <a:t> 。内在和外在的和谐统一（充分肯定内在美，但也不否认</a:t>
            </a:r>
            <a:r>
              <a:rPr sz="2800" b="1" u="sng">
                <a:solidFill>
                  <a:srgbClr val="C00000"/>
                </a:solidFill>
                <a:sym typeface="+mn-ea"/>
              </a:rPr>
              <a:t>     </a:t>
            </a:r>
            <a:r>
              <a:rPr lang="en-US" sz="2800" b="1" u="sng">
                <a:solidFill>
                  <a:srgbClr val="C00000"/>
                </a:solidFill>
                <a:sym typeface="+mn-ea"/>
              </a:rPr>
              <a:t>   </a:t>
            </a:r>
            <a:r>
              <a:rPr sz="2800" b="1" u="sng">
                <a:solidFill>
                  <a:srgbClr val="C00000"/>
                </a:solidFill>
                <a:sym typeface="+mn-ea"/>
              </a:rPr>
              <a:t>   </a:t>
            </a:r>
            <a:r>
              <a:rPr sz="2800" b="1">
                <a:sym typeface="+mn-ea"/>
              </a:rPr>
              <a:t>的合理价值）；内在美和外在美不能平均用墨，重谈</a:t>
            </a:r>
            <a:r>
              <a:rPr sz="2800" b="1" u="sng">
                <a:solidFill>
                  <a:srgbClr val="C00000"/>
                </a:solidFill>
                <a:sym typeface="+mn-ea"/>
              </a:rPr>
              <a:t>          </a:t>
            </a:r>
            <a:r>
              <a:rPr lang="en-US" sz="2800" b="1" u="sng">
                <a:solidFill>
                  <a:srgbClr val="C00000"/>
                </a:solidFill>
                <a:sym typeface="+mn-ea"/>
              </a:rPr>
              <a:t> </a:t>
            </a:r>
            <a:r>
              <a:rPr sz="2800" b="1" u="sng">
                <a:solidFill>
                  <a:srgbClr val="C00000"/>
                </a:solidFill>
                <a:sym typeface="+mn-ea"/>
              </a:rPr>
              <a:t>  </a:t>
            </a:r>
            <a:r>
              <a:rPr sz="2800" b="1">
                <a:sym typeface="+mn-ea"/>
              </a:rPr>
              <a:t>。        </a:t>
            </a:r>
            <a:r>
              <a:rPr lang="en-US" sz="2800" b="1">
                <a:sym typeface="+mn-ea"/>
              </a:rPr>
              <a:t> </a:t>
            </a:r>
            <a:r>
              <a:rPr lang="en-US" sz="2800" b="1" u="sng">
                <a:solidFill>
                  <a:srgbClr val="C00000"/>
                </a:solidFill>
                <a:sym typeface="+mn-ea"/>
              </a:rPr>
              <a:t>                                                                         </a:t>
            </a:r>
            <a:endParaRPr lang="en-US" sz="2000" b="1">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729615" y="5713095"/>
            <a:ext cx="11335385" cy="521970"/>
          </a:xfrm>
          <a:prstGeom prst="rect">
            <a:avLst/>
          </a:prstGeom>
          <a:noFill/>
        </p:spPr>
        <p:txBody>
          <a:bodyPr wrap="square" rtlCol="0">
            <a:spAutoFit/>
          </a:bodyPr>
          <a:lstStyle/>
          <a:p>
            <a:pPr marL="0" indent="0" fontAlgn="auto">
              <a:lnSpc>
                <a:spcPct val="100000"/>
              </a:lnSpc>
              <a:buNone/>
            </a:pPr>
            <a:r>
              <a:rPr lang="en-US" sz="2800" b="1" spc="150">
                <a:solidFill>
                  <a:srgbClr val="C00000"/>
                </a:solidFill>
                <a:uFillTx/>
                <a:latin typeface="楷体" panose="02010609060101010101" charset="-122"/>
                <a:ea typeface="楷体" panose="02010609060101010101" charset="-122"/>
                <a:cs typeface="楷体" panose="02010609060101010101" charset="-122"/>
                <a:sym typeface="+mn-ea"/>
              </a:rPr>
              <a:t> </a:t>
            </a:r>
            <a:r>
              <a:rPr sz="2000" b="1">
                <a:solidFill>
                  <a:srgbClr val="FF0000"/>
                </a:solidFill>
                <a:sym typeface="+mn-ea"/>
              </a:rPr>
              <a:t>【</a:t>
            </a:r>
            <a:r>
              <a:rPr lang="zh-CN" sz="2000" b="1">
                <a:solidFill>
                  <a:srgbClr val="FF0000"/>
                </a:solidFill>
                <a:sym typeface="+mn-ea"/>
              </a:rPr>
              <a:t>参考答案</a:t>
            </a:r>
            <a:r>
              <a:rPr sz="2000" b="1">
                <a:solidFill>
                  <a:srgbClr val="FF0000"/>
                </a:solidFill>
                <a:sym typeface="+mn-ea"/>
              </a:rPr>
              <a:t>】6.外在装饰  内在美 外在美 内在美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32740" y="368300"/>
            <a:ext cx="11527155" cy="641032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rPr>
              <a:t>[</a:t>
            </a:r>
            <a:r>
              <a:rPr lang="zh-CN" altLang="en-US" sz="2800">
                <a:solidFill>
                  <a:srgbClr val="0F14EF"/>
                </a:solidFill>
                <a:latin typeface="方正粗黑宋简体" panose="02000000000000000000" charset="-122"/>
                <a:ea typeface="方正粗黑宋简体" panose="02000000000000000000" charset="-122"/>
                <a:cs typeface="方正粗黑宋简体" panose="02000000000000000000" charset="-122"/>
              </a:rPr>
              <a:t>导入</a:t>
            </a: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rPr>
              <a:t>]</a:t>
            </a: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sz="3200" b="1" spc="150">
                <a:solidFill>
                  <a:srgbClr val="C00000"/>
                </a:solidFill>
                <a:uFillTx/>
                <a:latin typeface="方正粗黑宋简体" panose="02000000000000000000" charset="-122"/>
                <a:ea typeface="方正粗黑宋简体" panose="02000000000000000000" charset="-122"/>
                <a:cs typeface="楷体" panose="02010609060101010101" charset="-122"/>
                <a:sym typeface="+mn-ea"/>
              </a:rPr>
              <a:t>高考作文评分标准中的“深刻”</a:t>
            </a:r>
            <a:r>
              <a:rPr lang="en-US" altLang="zh-CN" sz="3200" b="1" spc="150">
                <a:solidFill>
                  <a:srgbClr val="C00000"/>
                </a:solidFill>
                <a:uFillTx/>
                <a:latin typeface="楷体" panose="02010609060101010101" charset="-122"/>
                <a:ea typeface="楷体" panose="02010609060101010101" charset="-122"/>
                <a:cs typeface="楷体" panose="02010609060101010101" charset="-122"/>
                <a:sym typeface="+mn-ea"/>
              </a:rPr>
              <a:t>   </a:t>
            </a:r>
            <a:r>
              <a:rPr lang="en-US" sz="2800" b="1" spc="150">
                <a:uFillTx/>
                <a:latin typeface="楷体" panose="02010609060101010101" charset="-122"/>
                <a:ea typeface="楷体" panose="02010609060101010101" charset="-122"/>
                <a:cs typeface="楷体" panose="02010609060101010101" charset="-122"/>
                <a:sym typeface="+mn-ea"/>
              </a:rPr>
              <a:t> </a:t>
            </a:r>
            <a:endParaRPr sz="2800" b="1" spc="150">
              <a:uFillTx/>
              <a:latin typeface="楷体" panose="02010609060101010101" charset="-122"/>
              <a:ea typeface="楷体" panose="02010609060101010101" charset="-122"/>
              <a:cs typeface="楷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sz="2800" b="1" spc="150">
                <a:uFillTx/>
                <a:latin typeface="楷体" panose="02010609060101010101" charset="-122"/>
                <a:ea typeface="楷体" panose="02010609060101010101" charset="-122"/>
                <a:cs typeface="楷体" panose="02010609060101010101" charset="-122"/>
                <a:sym typeface="+mn-ea"/>
              </a:rPr>
              <a:t> </a:t>
            </a:r>
            <a:r>
              <a:rPr lang="en-US" sz="2800" b="1" spc="150">
                <a:uFillTx/>
                <a:latin typeface="楷体" panose="02010609060101010101" charset="-122"/>
                <a:ea typeface="楷体" panose="02010609060101010101" charset="-122"/>
                <a:cs typeface="楷体" panose="02010609060101010101" charset="-122"/>
                <a:sym typeface="+mn-ea"/>
              </a:rPr>
              <a:t>     </a:t>
            </a:r>
            <a:r>
              <a:rPr sz="2800" b="1" spc="150">
                <a:uFillTx/>
                <a:latin typeface="楷体" panose="02010609060101010101" charset="-122"/>
                <a:ea typeface="楷体" panose="02010609060101010101" charset="-122"/>
                <a:cs typeface="楷体" panose="02010609060101010101" charset="-122"/>
                <a:sym typeface="+mn-ea"/>
              </a:rPr>
              <a:t>其中，“深刻”一项要求在“发展等级”。发展等级评分，不求全面，可根据“特征”4项16点中若干突出点按等评分。</a:t>
            </a:r>
          </a:p>
          <a:p>
            <a:pPr algn="l" fontAlgn="auto">
              <a:lnSpc>
                <a:spcPct val="130000"/>
              </a:lnSpc>
              <a:spcBef>
                <a:spcPct val="0"/>
              </a:spcBef>
              <a:spcAft>
                <a:spcPts val="1000"/>
              </a:spcAft>
              <a:buFont typeface="Arial" panose="020B0604020202020204" pitchFamily="34" charset="0"/>
              <a:buNone/>
            </a:pPr>
            <a:r>
              <a:rPr lang="en-US" sz="2800" b="1" spc="150">
                <a:uFillTx/>
                <a:latin typeface="楷体" panose="02010609060101010101" charset="-122"/>
                <a:ea typeface="楷体" panose="02010609060101010101" charset="-122"/>
                <a:cs typeface="楷体" panose="02010609060101010101" charset="-122"/>
                <a:sym typeface="+mn-ea"/>
              </a:rPr>
              <a:t>   </a:t>
            </a:r>
            <a:r>
              <a:rPr lang="en-US" sz="2800" b="1" spc="150">
                <a:solidFill>
                  <a:srgbClr val="FF0000"/>
                </a:solidFill>
                <a:uFillTx/>
                <a:latin typeface="方正粗黑宋简体" panose="02000000000000000000" charset="-122"/>
                <a:ea typeface="方正粗黑宋简体" panose="02000000000000000000" charset="-122"/>
                <a:cs typeface="方正粗黑宋简体" panose="02000000000000000000" charset="-122"/>
                <a:sym typeface="+mn-ea"/>
              </a:rPr>
              <a:t> </a:t>
            </a:r>
            <a:r>
              <a:rPr sz="2800" b="1" spc="150">
                <a:solidFill>
                  <a:srgbClr val="FF0000"/>
                </a:solidFill>
                <a:uFillTx/>
                <a:latin typeface="方正粗黑宋简体" panose="02000000000000000000" charset="-122"/>
                <a:ea typeface="方正粗黑宋简体" panose="02000000000000000000" charset="-122"/>
                <a:cs typeface="方正粗黑宋简体" panose="02000000000000000000" charset="-122"/>
                <a:sym typeface="+mn-ea"/>
              </a:rPr>
              <a:t>1.深刻：透过现象看本质，揭示事物内在的因果关系，观点具有启发作用。</a:t>
            </a:r>
            <a:endParaRPr sz="2800" b="1" spc="150">
              <a:uFillTx/>
              <a:latin typeface="楷体" panose="02010609060101010101" charset="-122"/>
              <a:ea typeface="楷体" panose="02010609060101010101" charset="-122"/>
              <a:cs typeface="楷体" panose="02010609060101010101" charset="-122"/>
              <a:sym typeface="+mn-ea"/>
            </a:endParaRPr>
          </a:p>
          <a:p>
            <a:pPr algn="l" fontAlgn="auto">
              <a:lnSpc>
                <a:spcPct val="130000"/>
              </a:lnSpc>
              <a:spcBef>
                <a:spcPct val="0"/>
              </a:spcBef>
              <a:spcAft>
                <a:spcPts val="1000"/>
              </a:spcAft>
              <a:buFont typeface="Arial" panose="020B0604020202020204" pitchFamily="34" charset="0"/>
              <a:buNone/>
            </a:pPr>
            <a:r>
              <a:rPr lang="en-US" sz="2800" b="1" spc="150">
                <a:uFillTx/>
                <a:latin typeface="楷体" panose="02010609060101010101" charset="-122"/>
                <a:ea typeface="楷体" panose="02010609060101010101" charset="-122"/>
                <a:cs typeface="楷体" panose="02010609060101010101" charset="-122"/>
                <a:sym typeface="+mn-ea"/>
              </a:rPr>
              <a:t>    </a:t>
            </a:r>
            <a:r>
              <a:rPr sz="2800" b="1" spc="150">
                <a:highlight>
                  <a:srgbClr val="FFFF00"/>
                </a:highlight>
                <a:uFillTx/>
                <a:latin typeface="楷体" panose="02010609060101010101" charset="-122"/>
                <a:ea typeface="楷体" panose="02010609060101010101" charset="-122"/>
                <a:cs typeface="楷体" panose="02010609060101010101" charset="-122"/>
                <a:sym typeface="+mn-ea"/>
              </a:rPr>
              <a:t>2.丰富：</a:t>
            </a:r>
            <a:r>
              <a:rPr sz="2800" b="1" spc="150">
                <a:uFillTx/>
                <a:latin typeface="楷体" panose="02010609060101010101" charset="-122"/>
                <a:ea typeface="楷体" panose="02010609060101010101" charset="-122"/>
                <a:cs typeface="楷体" panose="02010609060101010101" charset="-122"/>
                <a:sym typeface="+mn-ea"/>
              </a:rPr>
              <a:t>材料丰富，论据充足，形象丰满，意境深远。</a:t>
            </a:r>
          </a:p>
          <a:p>
            <a:pPr algn="l" fontAlgn="auto">
              <a:lnSpc>
                <a:spcPct val="130000"/>
              </a:lnSpc>
              <a:spcBef>
                <a:spcPct val="0"/>
              </a:spcBef>
              <a:spcAft>
                <a:spcPts val="1000"/>
              </a:spcAft>
              <a:buFont typeface="Arial" panose="020B0604020202020204" pitchFamily="34" charset="0"/>
              <a:buNone/>
            </a:pPr>
            <a:r>
              <a:rPr lang="en-US" sz="2800" b="1" spc="150">
                <a:uFillTx/>
                <a:latin typeface="楷体" panose="02010609060101010101" charset="-122"/>
                <a:ea typeface="楷体" panose="02010609060101010101" charset="-122"/>
                <a:cs typeface="楷体" panose="02010609060101010101" charset="-122"/>
                <a:sym typeface="+mn-ea"/>
              </a:rPr>
              <a:t>   </a:t>
            </a:r>
            <a:r>
              <a:rPr lang="en-US" sz="2800" b="1" spc="150">
                <a:highlight>
                  <a:srgbClr val="FFFF00"/>
                </a:highlight>
                <a:uFillTx/>
                <a:latin typeface="楷体" panose="02010609060101010101" charset="-122"/>
                <a:ea typeface="楷体" panose="02010609060101010101" charset="-122"/>
                <a:cs typeface="楷体" panose="02010609060101010101" charset="-122"/>
                <a:sym typeface="+mn-ea"/>
              </a:rPr>
              <a:t> </a:t>
            </a:r>
            <a:r>
              <a:rPr sz="2800" b="1" spc="150">
                <a:highlight>
                  <a:srgbClr val="FFFF00"/>
                </a:highlight>
                <a:uFillTx/>
                <a:latin typeface="楷体" panose="02010609060101010101" charset="-122"/>
                <a:ea typeface="楷体" panose="02010609060101010101" charset="-122"/>
                <a:cs typeface="楷体" panose="02010609060101010101" charset="-122"/>
                <a:sym typeface="+mn-ea"/>
              </a:rPr>
              <a:t>3.有文采：</a:t>
            </a:r>
            <a:r>
              <a:rPr sz="2800" b="1" spc="150">
                <a:uFillTx/>
                <a:latin typeface="楷体" panose="02010609060101010101" charset="-122"/>
                <a:ea typeface="楷体" panose="02010609060101010101" charset="-122"/>
                <a:cs typeface="楷体" panose="02010609060101010101" charset="-122"/>
                <a:sym typeface="+mn-ea"/>
              </a:rPr>
              <a:t>用词贴切，句式灵活，善于运用修辞手法，文句有表现力。</a:t>
            </a:r>
          </a:p>
          <a:p>
            <a:pPr algn="l" fontAlgn="auto">
              <a:lnSpc>
                <a:spcPct val="130000"/>
              </a:lnSpc>
              <a:spcBef>
                <a:spcPct val="0"/>
              </a:spcBef>
              <a:spcAft>
                <a:spcPts val="1000"/>
              </a:spcAft>
              <a:buFont typeface="Arial" panose="020B0604020202020204" pitchFamily="34" charset="0"/>
              <a:buNone/>
            </a:pPr>
            <a:r>
              <a:rPr lang="en-US" sz="2800" b="1" spc="150">
                <a:uFillTx/>
                <a:latin typeface="楷体" panose="02010609060101010101" charset="-122"/>
                <a:ea typeface="楷体" panose="02010609060101010101" charset="-122"/>
                <a:cs typeface="楷体" panose="02010609060101010101" charset="-122"/>
                <a:sym typeface="+mn-ea"/>
              </a:rPr>
              <a:t>    </a:t>
            </a:r>
            <a:r>
              <a:rPr sz="2800" b="1" spc="150">
                <a:highlight>
                  <a:srgbClr val="FFFF00"/>
                </a:highlight>
                <a:uFillTx/>
                <a:latin typeface="楷体" panose="02010609060101010101" charset="-122"/>
                <a:ea typeface="楷体" panose="02010609060101010101" charset="-122"/>
                <a:cs typeface="楷体" panose="02010609060101010101" charset="-122"/>
                <a:sym typeface="+mn-ea"/>
              </a:rPr>
              <a:t>4.有创意：</a:t>
            </a:r>
            <a:r>
              <a:rPr sz="2800" b="1" spc="150">
                <a:uFillTx/>
                <a:latin typeface="楷体" panose="02010609060101010101" charset="-122"/>
                <a:ea typeface="楷体" panose="02010609060101010101" charset="-122"/>
                <a:cs typeface="楷体" panose="02010609060101010101" charset="-122"/>
                <a:sym typeface="+mn-ea"/>
              </a:rPr>
              <a:t>见解新颖，材料新鲜，构思精巧，推理想象有独到之处，有个性特征。</a:t>
            </a:r>
          </a:p>
        </p:txBody>
      </p:sp>
      <p:grpSp>
        <p:nvGrpSpPr>
          <p:cNvPr id="44" name="组合 43"/>
          <p:cNvGrpSpPr/>
          <p:nvPr/>
        </p:nvGrpSpPr>
        <p:grpSpPr>
          <a:xfrm rot="871781">
            <a:off x="10295988" y="55194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354" name="标题 2"/>
          <p:cNvSpPr>
            <a:spLocks noGrp="1"/>
          </p:cNvSpPr>
          <p:nvPr>
            <p:ph type="title"/>
            <p:custDataLst>
              <p:tags r:id="rId2"/>
            </p:custDataLst>
          </p:nvPr>
        </p:nvSpPr>
        <p:spPr>
          <a:xfrm>
            <a:off x="2101850" y="2032000"/>
            <a:ext cx="8205788" cy="1698625"/>
          </a:xfrm>
        </p:spPr>
        <p:txBody>
          <a:bodyPr lIns="90000" tIns="46800" rIns="90000" bIns="46800" anchor="b" anchorCtr="0"/>
          <a:lstStyle/>
          <a:p>
            <a:pPr defTabSz="914400" fontAlgn="base">
              <a:buSzTx/>
              <a:buFontTx/>
              <a:buNone/>
            </a:pPr>
            <a:r>
              <a:rPr lang="zh-CN" altLang="en-US" kern="1200" normalizeH="0" baseline="0">
                <a:solidFill>
                  <a:srgbClr val="4E79DA"/>
                </a:solidFill>
                <a:latin typeface="Arial" panose="020B0604020202020204" pitchFamily="34" charset="0"/>
                <a:ea typeface="汉仪乐喵体W" pitchFamily="18" charset="-122"/>
                <a:cs typeface="+mj-cs"/>
                <a:sym typeface="微软雅黑" panose="020B0503020204020204" charset="-122"/>
              </a:rPr>
              <a:t>感谢观看</a:t>
            </a:r>
            <a:endParaRPr lang="zh-CN" altLang="en-US" kern="1200" normalizeH="0" baseline="0">
              <a:solidFill>
                <a:srgbClr val="000000"/>
              </a:solidFill>
              <a:latin typeface="Arial" panose="020B0604020202020204" pitchFamily="34" charset="0"/>
              <a:ea typeface="汉仪乐喵体W" pitchFamily="18" charset="-122"/>
              <a:cs typeface="+mj-cs"/>
              <a:sym typeface="微软雅黑" panose="020B0503020204020204" charset="-122"/>
            </a:endParaRPr>
          </a:p>
        </p:txBody>
      </p:sp>
      <p:sp>
        <p:nvSpPr>
          <p:cNvPr id="100355" name="文本占位符 4"/>
          <p:cNvSpPr>
            <a:spLocks noGrp="1"/>
          </p:cNvSpPr>
          <p:nvPr>
            <p:ph type="body" sz="quarter" idx="13"/>
            <p:custDataLst>
              <p:tags r:id="rId3"/>
            </p:custDataLst>
          </p:nvPr>
        </p:nvSpPr>
        <p:spPr>
          <a:xfrm>
            <a:off x="3482975" y="4005263"/>
            <a:ext cx="5441950" cy="827087"/>
          </a:xfrm>
        </p:spPr>
        <p:txBody>
          <a:bodyPr lIns="90000" tIns="46800" rIns="90000" bIns="46800" anchor="t" anchorCtr="0"/>
          <a:lstStyle/>
          <a:p>
            <a:pPr defTabSz="914400" fontAlgn="base">
              <a:buSzTx/>
            </a:pPr>
            <a:r>
              <a:rPr lang="zh-CN" altLang="en-US" b="1" kern="1200" normalizeH="0" baseline="0">
                <a:solidFill>
                  <a:srgbClr val="000000"/>
                </a:solidFill>
                <a:latin typeface="Arial" panose="020B0604020202020204" pitchFamily="34" charset="0"/>
                <a:ea typeface="幼圆" pitchFamily="49" charset="-122"/>
                <a:cs typeface="+mn-cs"/>
              </a:rPr>
              <a:t>下节再见</a:t>
            </a:r>
          </a:p>
        </p:txBody>
      </p:sp>
      <p:pic>
        <p:nvPicPr>
          <p:cNvPr id="100356" name="New picture"/>
          <p:cNvPicPr>
            <a:picLocks noChangeAspect="1"/>
          </p:cNvPicPr>
          <p:nvPr/>
        </p:nvPicPr>
        <p:blipFill>
          <a:blip r:embed="rId6"/>
          <a:stretch>
            <a:fillRect/>
          </a:stretch>
        </p:blipFill>
        <p:spPr>
          <a:xfrm>
            <a:off x="10769600" y="12522200"/>
            <a:ext cx="355600" cy="266700"/>
          </a:xfrm>
          <a:prstGeom prst="rect">
            <a:avLst/>
          </a:prstGeom>
          <a:noFill/>
          <a:ln w="9525">
            <a:noFill/>
          </a:ln>
        </p:spPr>
      </p:pic>
      <p:pic>
        <p:nvPicPr>
          <p:cNvPr id="100357" name="New picture"/>
          <p:cNvPicPr/>
          <p:nvPr/>
        </p:nvPicPr>
        <p:blipFill>
          <a:blip r:embed="rId7"/>
          <a:stretch>
            <a:fillRect/>
          </a:stretch>
        </p:blipFill>
        <p:spPr>
          <a:xfrm>
            <a:off x="10820400" y="10960100"/>
            <a:ext cx="368300" cy="266700"/>
          </a:xfrm>
          <a:prstGeom prst="cube">
            <a:avLst/>
          </a:prstGeom>
        </p:spPr>
      </p:pic>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909955" y="2023110"/>
            <a:ext cx="10772140" cy="209359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在真题中</a:t>
            </a:r>
            <a:r>
              <a:rPr lang="zh-CN" altLang="en-US"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感悟</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en-US"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写得深刻</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endPar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endParaRPr>
          </a:p>
          <a:p>
            <a:pPr marL="0" indent="0" fontAlgn="auto">
              <a:lnSpc>
                <a:spcPct val="150000"/>
              </a:lnSpc>
              <a:buNone/>
            </a:pP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lang="en-US" sz="2400" b="1">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2400" b="1">
                <a:latin typeface="方正粗黑宋简体" panose="02000000000000000000" charset="-122"/>
                <a:ea typeface="方正粗黑宋简体" panose="02000000000000000000" charset="-122"/>
                <a:cs typeface="方正粗黑宋简体" panose="02000000000000000000" charset="-122"/>
                <a:sym typeface="+mn-ea"/>
              </a:rPr>
              <a:t>（以下作文题将贯穿五个专题讲解始终）</a:t>
            </a:r>
          </a:p>
        </p:txBody>
      </p:sp>
      <p:grpSp>
        <p:nvGrpSpPr>
          <p:cNvPr id="44" name="组合 43"/>
          <p:cNvGrpSpPr/>
          <p:nvPr/>
        </p:nvGrpSpPr>
        <p:grpSpPr>
          <a:xfrm rot="871781">
            <a:off x="10295988" y="55194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grpSp>
        <p:nvGrpSpPr>
          <p:cNvPr id="4" name="组合 3"/>
          <p:cNvGrpSpPr/>
          <p:nvPr/>
        </p:nvGrpSpPr>
        <p:grpSpPr>
          <a:xfrm rot="871781">
            <a:off x="10422988" y="678944"/>
            <a:ext cx="976029" cy="1980763"/>
            <a:chOff x="6798621" y="1128235"/>
            <a:chExt cx="925471" cy="1878160"/>
          </a:xfrm>
          <a:solidFill>
            <a:srgbClr val="009899"/>
          </a:solidFill>
        </p:grpSpPr>
        <p:sp>
          <p:nvSpPr>
            <p:cNvPr id="5" name="任意多边形 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rot="2537975" flipH="1">
              <a:off x="6798621" y="1128235"/>
              <a:ext cx="925471" cy="911449"/>
              <a:chOff x="2286001" y="-455613"/>
              <a:chExt cx="2514600" cy="2476501"/>
            </a:xfrm>
            <a:grpFill/>
          </p:grpSpPr>
          <p:grpSp>
            <p:nvGrpSpPr>
              <p:cNvPr id="7" name="Group 205"/>
              <p:cNvGrpSpPr/>
              <p:nvPr/>
            </p:nvGrpSpPr>
            <p:grpSpPr>
              <a:xfrm>
                <a:off x="2286001" y="-455613"/>
                <a:ext cx="2514600" cy="2476501"/>
                <a:chOff x="1440" y="-287"/>
                <a:chExt cx="1584" cy="1560"/>
              </a:xfrm>
              <a:grpFill/>
            </p:grpSpPr>
            <p:sp>
              <p:nvSpPr>
                <p:cNvPr id="8"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9"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0"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1"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2"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3"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4"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5"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00"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7"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8"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9"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0"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1"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2"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3"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4"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5"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6"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7"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8"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9"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0"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1"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2"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3"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4"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5"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6"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7"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8"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9"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0"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1"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2"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3"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4"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5"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6"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7"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8"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9"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0"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1"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2"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3"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4"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5"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6"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7"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8"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9"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0"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1"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2"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3"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4"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5"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6"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7"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8"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9"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0"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1"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2"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3"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4"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5"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6"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7"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8"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9"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0"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1"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2"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3"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4"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5"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6"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7"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8"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9"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0"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1"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2"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3"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4"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5"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6"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7"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8"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9"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0"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1"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2"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3"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4"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5"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6"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7"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8"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9"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0"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1"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2"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3"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4"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5"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6"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7"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8"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9"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0"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1"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2"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3"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4"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5"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6"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7"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8"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9"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0"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1"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2"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3"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4"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5"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6"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7"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8"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9"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0"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1"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2"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3"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4"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5"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6"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7"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8"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9"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0"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1"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2"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3"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4"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5"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6"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7"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8"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9"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0"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1"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2"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3"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4"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5"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6"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7"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8"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9"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0"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1"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2"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3"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4"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5"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6"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7"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8"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9"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530"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531"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32"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33"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34"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5"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36"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37"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38"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39"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40"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41"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542"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543"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544"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45"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546"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547"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548"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549"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550"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51"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52"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553"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554"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555"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556"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557"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558"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559"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560"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561"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562"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563"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564"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565"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566"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567"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568"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569"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570"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571"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572"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573"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574"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575"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576"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577"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578"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579"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580"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581"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58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583"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584"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585"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86"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587"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588"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589"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590"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591"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592"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593"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594"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595"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596"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597"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98"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599"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600"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601"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602"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603"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604"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605"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606"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607"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608"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609"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610"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611"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612"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613"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614"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15"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616"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617"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618"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619"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620"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621"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622"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623"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624"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625"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626"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627"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628"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629"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630"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631"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632"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633"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634"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635"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636"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637"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638"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639"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640"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641"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642"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643"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644"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645"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646"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47"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648"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8" name="组合 57"/>
          <p:cNvGrpSpPr/>
          <p:nvPr/>
        </p:nvGrpSpPr>
        <p:grpSpPr>
          <a:xfrm>
            <a:off x="-635" y="0"/>
            <a:ext cx="12192635" cy="6935471"/>
            <a:chOff x="5369" y="2974"/>
            <a:chExt cx="8461" cy="3780"/>
          </a:xfrm>
        </p:grpSpPr>
        <p:grpSp>
          <p:nvGrpSpPr>
            <p:cNvPr id="59" name="组合 58"/>
            <p:cNvGrpSpPr/>
            <p:nvPr/>
          </p:nvGrpSpPr>
          <p:grpSpPr>
            <a:xfrm>
              <a:off x="5369" y="2974"/>
              <a:ext cx="8461" cy="3780"/>
              <a:chOff x="3409352" y="1888729"/>
              <a:chExt cx="5372735" cy="2400358"/>
            </a:xfrm>
          </p:grpSpPr>
          <p:sp>
            <p:nvSpPr>
              <p:cNvPr id="60" name="矩形: 折角 6"/>
              <p:cNvSpPr/>
              <p:nvPr/>
            </p:nvSpPr>
            <p:spPr>
              <a:xfrm>
                <a:off x="3409352" y="1888787"/>
                <a:ext cx="5372735" cy="2400300"/>
              </a:xfrm>
              <a:prstGeom prst="foldedCorner">
                <a:avLst>
                  <a:gd name="adj" fmla="val 20608"/>
                </a:avLst>
              </a:prstGeom>
              <a:solidFill>
                <a:srgbClr val="E6EDF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1" name="矩形 60"/>
              <p:cNvSpPr/>
              <p:nvPr/>
            </p:nvSpPr>
            <p:spPr>
              <a:xfrm>
                <a:off x="360126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2" name="矩形 61"/>
              <p:cNvSpPr/>
              <p:nvPr/>
            </p:nvSpPr>
            <p:spPr>
              <a:xfrm>
                <a:off x="388840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3" name="矩形 62"/>
              <p:cNvSpPr/>
              <p:nvPr/>
            </p:nvSpPr>
            <p:spPr>
              <a:xfrm>
                <a:off x="417555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4" name="矩形 63"/>
              <p:cNvSpPr/>
              <p:nvPr/>
            </p:nvSpPr>
            <p:spPr>
              <a:xfrm>
                <a:off x="446270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5" name="矩形 64"/>
              <p:cNvSpPr/>
              <p:nvPr/>
            </p:nvSpPr>
            <p:spPr>
              <a:xfrm>
                <a:off x="474984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6" name="矩形 65"/>
              <p:cNvSpPr/>
              <p:nvPr/>
            </p:nvSpPr>
            <p:spPr>
              <a:xfrm>
                <a:off x="4925427" y="206725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7" name="矩形 66"/>
              <p:cNvSpPr/>
              <p:nvPr/>
            </p:nvSpPr>
            <p:spPr>
              <a:xfrm>
                <a:off x="532413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8" name="矩形 67"/>
              <p:cNvSpPr/>
              <p:nvPr/>
            </p:nvSpPr>
            <p:spPr>
              <a:xfrm>
                <a:off x="5611284"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69" name="矩形 68"/>
              <p:cNvSpPr/>
              <p:nvPr/>
            </p:nvSpPr>
            <p:spPr>
              <a:xfrm>
                <a:off x="5898430"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0" name="矩形 69"/>
              <p:cNvSpPr/>
              <p:nvPr/>
            </p:nvSpPr>
            <p:spPr>
              <a:xfrm>
                <a:off x="6185576"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1" name="矩形 70"/>
              <p:cNvSpPr/>
              <p:nvPr/>
            </p:nvSpPr>
            <p:spPr>
              <a:xfrm>
                <a:off x="6472722"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2" name="矩形 71"/>
              <p:cNvSpPr/>
              <p:nvPr/>
            </p:nvSpPr>
            <p:spPr>
              <a:xfrm>
                <a:off x="6759868" y="2073349"/>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3" name="矩形 72"/>
              <p:cNvSpPr/>
              <p:nvPr/>
            </p:nvSpPr>
            <p:spPr>
              <a:xfrm>
                <a:off x="7047014"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4" name="矩形 73"/>
              <p:cNvSpPr/>
              <p:nvPr/>
            </p:nvSpPr>
            <p:spPr>
              <a:xfrm>
                <a:off x="7334160"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5" name="矩形 74"/>
              <p:cNvSpPr/>
              <p:nvPr/>
            </p:nvSpPr>
            <p:spPr>
              <a:xfrm>
                <a:off x="762130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6" name="矩形 75"/>
              <p:cNvSpPr/>
              <p:nvPr/>
            </p:nvSpPr>
            <p:spPr>
              <a:xfrm>
                <a:off x="7908452"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7" name="矩形 76"/>
              <p:cNvSpPr/>
              <p:nvPr/>
            </p:nvSpPr>
            <p:spPr>
              <a:xfrm>
                <a:off x="8195598"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78" name="矩形 77"/>
              <p:cNvSpPr/>
              <p:nvPr/>
            </p:nvSpPr>
            <p:spPr>
              <a:xfrm>
                <a:off x="8482736" y="2067312"/>
                <a:ext cx="108000" cy="108000"/>
              </a:xfrm>
              <a:prstGeom prst="rect">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algn="ctr"/>
                <a:endParaRPr lang="zh-CN" altLang="en-US"/>
              </a:p>
            </p:txBody>
          </p:sp>
          <p:sp>
            <p:nvSpPr>
              <p:cNvPr id="80" name="图形 2"/>
              <p:cNvSpPr/>
              <p:nvPr/>
            </p:nvSpPr>
            <p:spPr>
              <a:xfrm rot="20966656">
                <a:off x="8215631" y="1888729"/>
                <a:ext cx="314566" cy="400330"/>
              </a:xfrm>
              <a:custGeom>
                <a:avLst/>
                <a:gdLst>
                  <a:gd name="connsiteX0" fmla="*/ 822880 w 1499210"/>
                  <a:gd name="connsiteY0" fmla="*/ 732141 h 1666642"/>
                  <a:gd name="connsiteX1" fmla="*/ 822880 w 1499210"/>
                  <a:gd name="connsiteY1" fmla="*/ 620334 h 1666642"/>
                  <a:gd name="connsiteX2" fmla="*/ 711073 w 1499210"/>
                  <a:gd name="connsiteY2" fmla="*/ 620334 h 1666642"/>
                  <a:gd name="connsiteX3" fmla="*/ 313330 w 1499210"/>
                  <a:gd name="connsiteY3" fmla="*/ 1018264 h 1666642"/>
                  <a:gd name="connsiteX4" fmla="*/ 275565 w 1499210"/>
                  <a:gd name="connsiteY4" fmla="*/ 1323733 h 1666642"/>
                  <a:gd name="connsiteX5" fmla="*/ 641124 w 1499210"/>
                  <a:gd name="connsiteY5" fmla="*/ 1360940 h 1666642"/>
                  <a:gd name="connsiteX6" fmla="*/ 976173 w 1499210"/>
                  <a:gd name="connsiteY6" fmla="*/ 1025891 h 1666642"/>
                  <a:gd name="connsiteX7" fmla="*/ 1046308 w 1499210"/>
                  <a:gd name="connsiteY7" fmla="*/ 955756 h 1666642"/>
                  <a:gd name="connsiteX8" fmla="*/ 1395124 w 1499210"/>
                  <a:gd name="connsiteY8" fmla="*/ 606754 h 1666642"/>
                  <a:gd name="connsiteX9" fmla="*/ 1395124 w 1499210"/>
                  <a:gd name="connsiteY9" fmla="*/ 104087 h 1666642"/>
                  <a:gd name="connsiteX10" fmla="*/ 892457 w 1499210"/>
                  <a:gd name="connsiteY10" fmla="*/ 104087 h 1666642"/>
                  <a:gd name="connsiteX11" fmla="*/ 473320 w 1499210"/>
                  <a:gd name="connsiteY11" fmla="*/ 523038 h 1666642"/>
                  <a:gd name="connsiteX12" fmla="*/ 417509 w 1499210"/>
                  <a:gd name="connsiteY12" fmla="*/ 578848 h 1666642"/>
                  <a:gd name="connsiteX13" fmla="*/ 138271 w 1499210"/>
                  <a:gd name="connsiteY13" fmla="*/ 858087 h 1666642"/>
                  <a:gd name="connsiteX14" fmla="*/ 138271 w 1499210"/>
                  <a:gd name="connsiteY14" fmla="*/ 1528372 h 1666642"/>
                  <a:gd name="connsiteX15" fmla="*/ 808555 w 1499210"/>
                  <a:gd name="connsiteY15" fmla="*/ 1528372 h 1666642"/>
                  <a:gd name="connsiteX16" fmla="*/ 1199601 w 1499210"/>
                  <a:gd name="connsiteY16" fmla="*/ 1137326 h 1666642"/>
                  <a:gd name="connsiteX17" fmla="*/ 1199601 w 1499210"/>
                  <a:gd name="connsiteY17" fmla="*/ 1025519 h 1666642"/>
                  <a:gd name="connsiteX18" fmla="*/ 1087794 w 1499210"/>
                  <a:gd name="connsiteY18" fmla="*/ 1025519 h 1666642"/>
                  <a:gd name="connsiteX19" fmla="*/ 696748 w 1499210"/>
                  <a:gd name="connsiteY19" fmla="*/ 1416751 h 1666642"/>
                  <a:gd name="connsiteX20" fmla="*/ 228684 w 1499210"/>
                  <a:gd name="connsiteY20" fmla="*/ 1393310 h 1666642"/>
                  <a:gd name="connsiteX21" fmla="*/ 259938 w 1499210"/>
                  <a:gd name="connsiteY21" fmla="*/ 959848 h 1666642"/>
                  <a:gd name="connsiteX22" fmla="*/ 529317 w 1499210"/>
                  <a:gd name="connsiteY22" fmla="*/ 690470 h 1666642"/>
                  <a:gd name="connsiteX23" fmla="*/ 585127 w 1499210"/>
                  <a:gd name="connsiteY23" fmla="*/ 634659 h 1666642"/>
                  <a:gd name="connsiteX24" fmla="*/ 1004078 w 1499210"/>
                  <a:gd name="connsiteY24" fmla="*/ 215708 h 1666642"/>
                  <a:gd name="connsiteX25" fmla="*/ 1283317 w 1499210"/>
                  <a:gd name="connsiteY25" fmla="*/ 215708 h 1666642"/>
                  <a:gd name="connsiteX26" fmla="*/ 1283317 w 1499210"/>
                  <a:gd name="connsiteY26" fmla="*/ 494947 h 1666642"/>
                  <a:gd name="connsiteX27" fmla="*/ 934501 w 1499210"/>
                  <a:gd name="connsiteY27" fmla="*/ 843949 h 1666642"/>
                  <a:gd name="connsiteX28" fmla="*/ 864366 w 1499210"/>
                  <a:gd name="connsiteY28" fmla="*/ 914084 h 1666642"/>
                  <a:gd name="connsiteX29" fmla="*/ 529317 w 1499210"/>
                  <a:gd name="connsiteY29" fmla="*/ 1249133 h 1666642"/>
                  <a:gd name="connsiteX30" fmla="*/ 417509 w 1499210"/>
                  <a:gd name="connsiteY30" fmla="*/ 1249133 h 1666642"/>
                  <a:gd name="connsiteX31" fmla="*/ 417509 w 1499210"/>
                  <a:gd name="connsiteY31" fmla="*/ 1137326 h 1666642"/>
                  <a:gd name="connsiteX32" fmla="*/ 822880 w 1499210"/>
                  <a:gd name="connsiteY32" fmla="*/ 732141 h 1666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99210" h="1666642">
                    <a:moveTo>
                      <a:pt x="822880" y="732141"/>
                    </a:moveTo>
                    <a:cubicBezTo>
                      <a:pt x="853762" y="701260"/>
                      <a:pt x="853762" y="651216"/>
                      <a:pt x="822880" y="620334"/>
                    </a:cubicBezTo>
                    <a:cubicBezTo>
                      <a:pt x="791998" y="589452"/>
                      <a:pt x="741955" y="589452"/>
                      <a:pt x="711073" y="620334"/>
                    </a:cubicBezTo>
                    <a:lnTo>
                      <a:pt x="313330" y="1018264"/>
                    </a:lnTo>
                    <a:cubicBezTo>
                      <a:pt x="232218" y="1099375"/>
                      <a:pt x="211755" y="1228297"/>
                      <a:pt x="275565" y="1323733"/>
                    </a:cubicBezTo>
                    <a:cubicBezTo>
                      <a:pt x="361141" y="1451725"/>
                      <a:pt x="537874" y="1464004"/>
                      <a:pt x="641124" y="1360940"/>
                    </a:cubicBezTo>
                    <a:lnTo>
                      <a:pt x="976173" y="1025891"/>
                    </a:lnTo>
                    <a:lnTo>
                      <a:pt x="1046308" y="955756"/>
                    </a:lnTo>
                    <a:lnTo>
                      <a:pt x="1395124" y="606754"/>
                    </a:lnTo>
                    <a:cubicBezTo>
                      <a:pt x="1533906" y="467971"/>
                      <a:pt x="1533906" y="242869"/>
                      <a:pt x="1395124" y="104087"/>
                    </a:cubicBezTo>
                    <a:cubicBezTo>
                      <a:pt x="1256342" y="-34696"/>
                      <a:pt x="1031239" y="-34696"/>
                      <a:pt x="892457" y="104087"/>
                    </a:cubicBezTo>
                    <a:lnTo>
                      <a:pt x="473320" y="523038"/>
                    </a:lnTo>
                    <a:lnTo>
                      <a:pt x="417509" y="578848"/>
                    </a:lnTo>
                    <a:lnTo>
                      <a:pt x="138271" y="858087"/>
                    </a:lnTo>
                    <a:cubicBezTo>
                      <a:pt x="-46090" y="1042448"/>
                      <a:pt x="-46090" y="1344011"/>
                      <a:pt x="138271" y="1528372"/>
                    </a:cubicBezTo>
                    <a:cubicBezTo>
                      <a:pt x="322631" y="1712733"/>
                      <a:pt x="624194" y="1712733"/>
                      <a:pt x="808555" y="1528372"/>
                    </a:cubicBezTo>
                    <a:lnTo>
                      <a:pt x="1199601" y="1137326"/>
                    </a:lnTo>
                    <a:cubicBezTo>
                      <a:pt x="1230483" y="1106444"/>
                      <a:pt x="1230483" y="1056401"/>
                      <a:pt x="1199601" y="1025519"/>
                    </a:cubicBezTo>
                    <a:cubicBezTo>
                      <a:pt x="1168719" y="994637"/>
                      <a:pt x="1118676" y="994637"/>
                      <a:pt x="1087794" y="1025519"/>
                    </a:cubicBezTo>
                    <a:lnTo>
                      <a:pt x="696748" y="1416751"/>
                    </a:lnTo>
                    <a:cubicBezTo>
                      <a:pt x="566152" y="1547347"/>
                      <a:pt x="348862" y="1539534"/>
                      <a:pt x="228684" y="1393310"/>
                    </a:cubicBezTo>
                    <a:cubicBezTo>
                      <a:pt x="123946" y="1265876"/>
                      <a:pt x="143294" y="1076493"/>
                      <a:pt x="259938" y="959848"/>
                    </a:cubicBezTo>
                    <a:lnTo>
                      <a:pt x="529317" y="690470"/>
                    </a:lnTo>
                    <a:lnTo>
                      <a:pt x="585127" y="634659"/>
                    </a:lnTo>
                    <a:lnTo>
                      <a:pt x="1004078" y="215708"/>
                    </a:lnTo>
                    <a:cubicBezTo>
                      <a:pt x="1081097" y="138689"/>
                      <a:pt x="1206299" y="138689"/>
                      <a:pt x="1283317" y="215708"/>
                    </a:cubicBezTo>
                    <a:cubicBezTo>
                      <a:pt x="1360336" y="292726"/>
                      <a:pt x="1360336" y="417928"/>
                      <a:pt x="1283317" y="494947"/>
                    </a:cubicBezTo>
                    <a:lnTo>
                      <a:pt x="934501" y="843949"/>
                    </a:lnTo>
                    <a:lnTo>
                      <a:pt x="864366" y="914084"/>
                    </a:lnTo>
                    <a:lnTo>
                      <a:pt x="529317" y="1249133"/>
                    </a:lnTo>
                    <a:cubicBezTo>
                      <a:pt x="498993" y="1279457"/>
                      <a:pt x="447833" y="1279457"/>
                      <a:pt x="417509" y="1249133"/>
                    </a:cubicBezTo>
                    <a:cubicBezTo>
                      <a:pt x="387186" y="1218809"/>
                      <a:pt x="387186" y="1167650"/>
                      <a:pt x="417509" y="1137326"/>
                    </a:cubicBezTo>
                    <a:lnTo>
                      <a:pt x="822880" y="732141"/>
                    </a:lnTo>
                    <a:close/>
                  </a:path>
                </a:pathLst>
              </a:custGeom>
              <a:solidFill>
                <a:srgbClr val="4A71A8"/>
              </a:solidFill>
              <a:ln w="1860" cap="flat">
                <a:noFill/>
                <a:prstDash val="solid"/>
                <a:miter/>
              </a:ln>
              <a:effectLst>
                <a:outerShdw blurRad="25400" dist="25400" dir="5400000" algn="t" rotWithShape="0">
                  <a:prstClr val="black">
                    <a:alpha val="20000"/>
                  </a:prstClr>
                </a:outerShdw>
              </a:effectLst>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endParaRPr lang="zh-CN" altLang="en-US"/>
              </a:p>
            </p:txBody>
          </p:sp>
        </p:grpSp>
        <p:sp>
          <p:nvSpPr>
            <p:cNvPr id="81" name="文本框 80"/>
            <p:cNvSpPr txBox="1"/>
            <p:nvPr/>
          </p:nvSpPr>
          <p:spPr>
            <a:xfrm>
              <a:off x="5369" y="3006"/>
              <a:ext cx="8327" cy="3673"/>
            </a:xfrm>
            <a:prstGeom prst="rect">
              <a:avLst/>
            </a:prstGeom>
            <a:noFill/>
          </p:spPr>
          <p:txBody>
            <a:bodyPr wrap="square" rtlCol="0"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a:cs typeface="+mn-ea"/>
                </a:defRPr>
              </a:lvl1pPr>
              <a:lvl2pPr marL="457200" algn="l" defTabSz="914400" rtl="0" eaLnBrk="1" latinLnBrk="0" hangingPunct="1">
                <a:defRPr sz="1800" kern="1200">
                  <a:solidFill>
                    <a:srgbClr val="000000"/>
                  </a:solidFill>
                  <a:latin typeface="Arial" panose="020B0604020202020204" pitchFamily="34" charset="0"/>
                  <a:ea typeface="微软雅黑"/>
                  <a:cs typeface="+mn-ea"/>
                </a:defRPr>
              </a:lvl2pPr>
              <a:lvl3pPr marL="914400" algn="l" defTabSz="914400" rtl="0" eaLnBrk="1" latinLnBrk="0" hangingPunct="1">
                <a:defRPr sz="1800" kern="1200">
                  <a:solidFill>
                    <a:srgbClr val="000000"/>
                  </a:solidFill>
                  <a:latin typeface="Arial" panose="020B0604020202020204" pitchFamily="34" charset="0"/>
                  <a:ea typeface="微软雅黑"/>
                  <a:cs typeface="+mn-ea"/>
                </a:defRPr>
              </a:lvl3pPr>
              <a:lvl4pPr marL="1371600" algn="l" defTabSz="914400" rtl="0" eaLnBrk="1" latinLnBrk="0" hangingPunct="1">
                <a:defRPr sz="1800" kern="1200">
                  <a:solidFill>
                    <a:srgbClr val="000000"/>
                  </a:solidFill>
                  <a:latin typeface="Arial" panose="020B0604020202020204" pitchFamily="34" charset="0"/>
                  <a:ea typeface="微软雅黑"/>
                  <a:cs typeface="+mn-ea"/>
                </a:defRPr>
              </a:lvl4pPr>
              <a:lvl5pPr marL="1828800" algn="l" defTabSz="914400" rtl="0" eaLnBrk="1" latinLnBrk="0" hangingPunct="1">
                <a:defRPr sz="1800" kern="1200">
                  <a:solidFill>
                    <a:srgbClr val="000000"/>
                  </a:solidFill>
                  <a:latin typeface="Arial" panose="020B0604020202020204" pitchFamily="34" charset="0"/>
                  <a:ea typeface="微软雅黑"/>
                  <a:cs typeface="+mn-ea"/>
                </a:defRPr>
              </a:lvl5pPr>
              <a:lvl6pPr marL="2286000" algn="l" defTabSz="914400" rtl="0" eaLnBrk="1" latinLnBrk="0" hangingPunct="1">
                <a:defRPr sz="1800" kern="1200">
                  <a:solidFill>
                    <a:srgbClr val="000000"/>
                  </a:solidFill>
                  <a:latin typeface="Arial" panose="020B0604020202020204" pitchFamily="34" charset="0"/>
                  <a:ea typeface="微软雅黑"/>
                  <a:cs typeface="+mn-ea"/>
                </a:defRPr>
              </a:lvl6pPr>
              <a:lvl7pPr marL="2743200" algn="l" defTabSz="914400" rtl="0" eaLnBrk="1" latinLnBrk="0" hangingPunct="1">
                <a:defRPr sz="1800" kern="1200">
                  <a:solidFill>
                    <a:srgbClr val="000000"/>
                  </a:solidFill>
                  <a:latin typeface="Arial" panose="020B0604020202020204" pitchFamily="34" charset="0"/>
                  <a:ea typeface="微软雅黑"/>
                  <a:cs typeface="+mn-ea"/>
                </a:defRPr>
              </a:lvl7pPr>
              <a:lvl8pPr marL="3200400" algn="l" defTabSz="914400" rtl="0" eaLnBrk="1" latinLnBrk="0" hangingPunct="1">
                <a:defRPr sz="1800" kern="1200">
                  <a:solidFill>
                    <a:srgbClr val="000000"/>
                  </a:solidFill>
                  <a:latin typeface="Arial" panose="020B0604020202020204" pitchFamily="34" charset="0"/>
                  <a:ea typeface="微软雅黑"/>
                  <a:cs typeface="+mn-ea"/>
                </a:defRPr>
              </a:lvl8pPr>
              <a:lvl9pPr marL="3657600" algn="l" defTabSz="914400" rtl="0" eaLnBrk="1" latinLnBrk="0" hangingPunct="1">
                <a:defRPr sz="1800" kern="1200">
                  <a:solidFill>
                    <a:srgbClr val="000000"/>
                  </a:solidFill>
                  <a:latin typeface="Arial" panose="020B0604020202020204" pitchFamily="34" charset="0"/>
                  <a:ea typeface="微软雅黑"/>
                  <a:cs typeface="+mn-ea"/>
                </a:defRPr>
              </a:lvl9pPr>
            </a:lstStyle>
            <a:p>
              <a:pPr fontAlgn="auto">
                <a:lnSpc>
                  <a:spcPct val="100000"/>
                </a:lnSpc>
              </a:pPr>
              <a:r>
                <a:rPr altLang="zh-CN" sz="2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sz="2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写作真题</a:t>
              </a:r>
              <a:r>
                <a:rPr altLang="zh-CN" sz="24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400" b="1">
                  <a:solidFill>
                    <a:srgbClr val="FF0000"/>
                  </a:solidFill>
                  <a:latin typeface="黑体" panose="02010609060101010101" charset="-122"/>
                  <a:ea typeface="黑体" panose="02010609060101010101" charset="-122"/>
                  <a:cs typeface="黑体" panose="02010609060101010101" charset="-122"/>
                  <a:sym typeface="+mn-ea"/>
                </a:rPr>
                <a:t>【湖北省2022届高三暑期8月学科能力测试联考试题】</a:t>
              </a: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p>
            <a:p>
              <a:pPr fontAlgn="auto">
                <a:lnSpc>
                  <a:spcPct val="100000"/>
                </a:lnSpc>
              </a:pPr>
              <a:r>
                <a:rPr lang="en-US" altLang="zh-CN" sz="2800" b="1">
                  <a:solidFill>
                    <a:srgbClr val="060998"/>
                  </a:solidFill>
                  <a:latin typeface="黑体" panose="02010609060101010101" charset="-122"/>
                  <a:ea typeface="黑体" panose="02010609060101010101" charset="-122"/>
                  <a:cs typeface="楷体" panose="02010609060101010101" charset="-122"/>
                  <a:sym typeface="微软雅黑" panose="020B0503020204020204" charset="-122"/>
                </a:rPr>
                <a:t>  </a:t>
              </a:r>
              <a:r>
                <a:rPr lang="zh-CN" altLang="en-US"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阅读下面的文字，根据要求写作。</a:t>
              </a:r>
            </a:p>
            <a:p>
              <a:pPr fontAlgn="auto">
                <a:lnSpc>
                  <a:spcPct val="100000"/>
                </a:lnSpc>
              </a:pPr>
              <a:r>
                <a:rPr lang="en-US" altLang="zh-CN" sz="2400">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a:t>
              </a:r>
              <a:r>
                <a:rPr lang="zh-CN" altLang="en-US" sz="2800" b="1">
                  <a:latin typeface="楷体" panose="02010609060101010101" charset="-122"/>
                  <a:ea typeface="楷体" panose="02010609060101010101" charset="-122"/>
                  <a:cs typeface="楷体" panose="02010609060101010101" charset="-122"/>
                  <a:sym typeface="微软雅黑" panose="020B0503020204020204" charset="-122"/>
                </a:rPr>
                <a:t>《资治通鉴》开篇记载了这个故事：晋国的智宣子想以智瑶为继承人，族人智果说：“他不如智宵。智瑶有五项长处，只有一项短处。高大俊美，精于骑射，才艺双全，能写善辩，坚毅果敢；他唯一的不足是不够宽仁。如果他以五项长处来制服别人而不能按照仁义的标准行事，谁能和他和睦相处？要是真的立智瑶为继承人，那么智氏宗族一定灭亡”。智宣子却认为智瑶的性格能担负起在险恶的斗争中将家族发扬光大的使命，过分宽仁的族长可能让家族一败涂地。智果因此脱离智族家族。后来智瑶果然凭借个人的才智和力量使智家成为晋国最强大的家族。但其咄咄逼人的行事风格迫使韩赵魏三家结盟，共同对付智家。最终在三家的联合进攻下智瑶失败，智家被灭族。只有智果一支得以保全。  </a:t>
              </a:r>
              <a:r>
                <a:rPr lang="en-US" altLang="zh-CN" sz="2800" b="1">
                  <a:latin typeface="楷体" panose="02010609060101010101" charset="-122"/>
                  <a:ea typeface="楷体" panose="02010609060101010101" charset="-122"/>
                  <a:cs typeface="楷体" panose="02010609060101010101" charset="-122"/>
                  <a:sym typeface="微软雅黑" panose="020B0503020204020204" charset="-122"/>
                </a:rPr>
                <a:t>  </a:t>
              </a: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p>
            <a:p>
              <a:pPr fontAlgn="auto">
                <a:lnSpc>
                  <a:spcPct val="100000"/>
                </a:lnSpc>
              </a:pPr>
              <a:r>
                <a:rPr lang="en-US" altLang="zh-CN" sz="2400" b="1">
                  <a:latin typeface="楷体" panose="02010609060101010101" charset="-122"/>
                  <a:ea typeface="楷体" panose="02010609060101010101" charset="-122"/>
                  <a:cs typeface="楷体" panose="02010609060101010101" charset="-122"/>
                  <a:sym typeface="微软雅黑" panose="020B0503020204020204" charset="-122"/>
                </a:rPr>
                <a:t>     </a:t>
              </a:r>
              <a:r>
                <a:rPr sz="2400" b="1">
                  <a:sym typeface="微软雅黑" panose="020B0503020204020204" charset="-122"/>
                </a:rPr>
                <a:t>你在网络上参加了一个名为“读史明智”的社群，大家围绕上述材料组织了一次交流分享。上面故事哪一点让你感触最深？请将你的感受和思考写成一篇发言稿。</a:t>
              </a:r>
            </a:p>
            <a:p>
              <a:pPr fontAlgn="auto">
                <a:lnSpc>
                  <a:spcPct val="100000"/>
                </a:lnSpc>
              </a:pPr>
              <a:r>
                <a:rPr sz="2400" b="1">
                  <a:sym typeface="微软雅黑" panose="020B0503020204020204" charset="-122"/>
                </a:rPr>
                <a:t>     要求：结合材料，选好角度，确定立意，明确文体，题目自拟；不要套作，不得抄袭；不得泄露个人信息；字数不少于800字。</a:t>
              </a:r>
            </a:p>
          </p:txBody>
        </p:sp>
      </p:grpSp>
      <p:sp>
        <p:nvSpPr>
          <p:cNvPr id="2" name="灯片编号占位符 1"/>
          <p:cNvSpPr>
            <a:spLocks noGrp="1"/>
          </p:cNvSpPr>
          <p:nvPr>
            <p:ph type="sldNum" sz="quarter" idx="12"/>
          </p:nvPr>
        </p:nvSpPr>
        <p:spPr/>
        <p:txBody>
          <a:bodyPr/>
          <a:lstStyle/>
          <a:p>
            <a:fld id="{49AE70B2-8BF9-45C0-BB95-33D1B9D3A854}" type="slidenum">
              <a:rPr lang="zh-CN" altLang="en-US" smtClean="0"/>
              <a:t>7</a:t>
            </a:fld>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entr" presetSubtype="0" accel="5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Scale>
                                      <p:cBhvr>
                                        <p:cTn id="7" dur="500" fill="hold">
                                          <p:stCondLst>
                                            <p:cond delay="0"/>
                                          </p:stCondLst>
                                        </p:cTn>
                                        <p:tgtEl>
                                          <p:spTgt spid="58"/>
                                        </p:tgtEl>
                                      </p:cBhvr>
                                      <p:from x="0" y="0"/>
                                      <p:to x="100000" y="100000"/>
                                    </p:animScale>
                                    <p:anim to="" calcmode="lin" valueType="num">
                                      <p:cBhvr>
                                        <p:cTn id="8" dur="500" fill="hold">
                                          <p:stCondLst>
                                            <p:cond delay="0"/>
                                          </p:stCondLst>
                                        </p:cTn>
                                        <p:tgtEl>
                                          <p:spTgt spid="58"/>
                                        </p:tgtEl>
                                        <p:attrNameLst>
                                          <p:attrName>ppt_y</p:attrName>
                                        </p:attrNameLst>
                                      </p:cBhvr>
                                      <p:tavLst>
                                        <p:tav tm="0">
                                          <p:val>
                                            <p:strVal val="#ppt_y-0.5"/>
                                          </p:val>
                                        </p:tav>
                                        <p:tav tm="100000">
                                          <p:val>
                                            <p:fltVal val="0.49738"/>
                                          </p:val>
                                        </p:tav>
                                      </p:tavLst>
                                    </p:anim>
                                    <p:animEffect filter="fade">
                                      <p:cBhvr>
                                        <p:cTn id="9" dur="500">
                                          <p:stCondLst>
                                            <p:cond delay="0"/>
                                          </p:stCondLst>
                                        </p:cTn>
                                        <p:tgtEl>
                                          <p:spTgt spid="58"/>
                                        </p:tgtEl>
                                      </p:cBhvr>
                                    </p:animEffect>
                                    <p:anim to="" calcmode="lin" valueType="num">
                                      <p:cBhvr>
                                        <p:cTn id="10" dur="500" fill="hold">
                                          <p:stCondLst>
                                            <p:cond delay="0"/>
                                          </p:stCondLst>
                                        </p:cTn>
                                        <p:tgtEl>
                                          <p:spTgt spid="58"/>
                                        </p:tgtEl>
                                        <p:attrNameLst>
                                          <p:attrName>ppt_x</p:attrName>
                                        </p:attrNameLst>
                                      </p:cBhvr>
                                      <p:tavLst>
                                        <p:tav tm="0">
                                          <p:val>
                                            <p:fltVal val="0.578"/>
                                          </p:val>
                                        </p:tav>
                                        <p:tav tm="100000">
                                          <p:val>
                                            <p:fltVal val="0.46633"/>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23215" y="177165"/>
            <a:ext cx="11144250" cy="594550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lang="zh-CN" sz="28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写作真题</a:t>
            </a:r>
            <a:r>
              <a:rPr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2000" b="1">
                <a:solidFill>
                  <a:srgbClr val="FF0000"/>
                </a:solidFill>
                <a:latin typeface="黑体" panose="02010609060101010101" charset="-122"/>
                <a:ea typeface="黑体" panose="02010609060101010101" charset="-122"/>
                <a:cs typeface="黑体" panose="02010609060101010101" charset="-122"/>
                <a:sym typeface="+mn-ea"/>
              </a:rPr>
              <a:t>【湖北省2022届高三暑期8月学科能力测试联考试题】</a:t>
            </a:r>
          </a:p>
          <a:p>
            <a:pPr algn="l" fontAlgn="auto">
              <a:lnSpc>
                <a:spcPct val="130000"/>
              </a:lnSpc>
              <a:spcBef>
                <a:spcPct val="0"/>
              </a:spcBef>
              <a:spcAft>
                <a:spcPts val="1000"/>
              </a:spcAft>
              <a:buFont typeface="Arial" panose="020B0604020202020204" pitchFamily="34" charset="0"/>
              <a:buNone/>
            </a:pPr>
            <a:r>
              <a:rPr sz="2000" b="1">
                <a:solidFill>
                  <a:srgbClr val="FF0000"/>
                </a:solidFill>
                <a:latin typeface="黑体" panose="02010609060101010101" charset="-122"/>
                <a:ea typeface="黑体" panose="02010609060101010101" charset="-122"/>
                <a:cs typeface="黑体" panose="02010609060101010101" charset="-122"/>
                <a:sym typeface="+mn-ea"/>
              </a:rPr>
              <a:t> </a:t>
            </a:r>
            <a:r>
              <a:rPr lang="en-US" sz="2000" b="1">
                <a:solidFill>
                  <a:srgbClr val="FF0000"/>
                </a:solidFill>
                <a:latin typeface="黑体" panose="02010609060101010101" charset="-122"/>
                <a:ea typeface="黑体" panose="02010609060101010101" charset="-122"/>
                <a:cs typeface="黑体" panose="02010609060101010101" charset="-122"/>
                <a:sym typeface="+mn-ea"/>
              </a:rPr>
              <a:t>    </a:t>
            </a:r>
            <a:r>
              <a:rPr lang="en-US" sz="2800" b="1">
                <a:solidFill>
                  <a:srgbClr val="FF0000"/>
                </a:solidFill>
                <a:latin typeface="黑体" panose="02010609060101010101" charset="-122"/>
                <a:ea typeface="黑体" panose="02010609060101010101" charset="-122"/>
                <a:cs typeface="黑体" panose="02010609060101010101" charset="-122"/>
                <a:sym typeface="+mn-ea"/>
              </a:rPr>
              <a:t> </a:t>
            </a:r>
            <a:r>
              <a:rPr sz="2800" b="1">
                <a:latin typeface="黑体" panose="02010609060101010101" charset="-122"/>
                <a:ea typeface="黑体" panose="02010609060101010101" charset="-122"/>
                <a:cs typeface="黑体" panose="02010609060101010101" charset="-122"/>
                <a:sym typeface="+mn-ea"/>
              </a:rPr>
              <a:t>【真题评述】 </a:t>
            </a:r>
          </a:p>
          <a:p>
            <a:pPr algn="l" fontAlgn="auto">
              <a:lnSpc>
                <a:spcPct val="130000"/>
              </a:lnSpc>
              <a:spcBef>
                <a:spcPct val="0"/>
              </a:spcBef>
              <a:spcAft>
                <a:spcPts val="1000"/>
              </a:spcAft>
              <a:buFont typeface="Arial" panose="020B0604020202020204" pitchFamily="34" charset="0"/>
              <a:buNone/>
            </a:pPr>
            <a:r>
              <a:rPr sz="2800" b="1">
                <a:latin typeface="黑体" panose="02010609060101010101" charset="-122"/>
                <a:ea typeface="黑体" panose="02010609060101010101" charset="-122"/>
                <a:cs typeface="黑体" panose="02010609060101010101" charset="-122"/>
                <a:sym typeface="+mn-ea"/>
              </a:rPr>
              <a:t> </a:t>
            </a:r>
            <a:r>
              <a:rPr lang="en-US" sz="2800" b="1">
                <a:latin typeface="黑体" panose="02010609060101010101" charset="-122"/>
                <a:ea typeface="黑体" panose="02010609060101010101" charset="-122"/>
                <a:cs typeface="黑体" panose="02010609060101010101" charset="-122"/>
                <a:sym typeface="+mn-ea"/>
              </a:rPr>
              <a:t>    </a:t>
            </a:r>
            <a:r>
              <a:rPr sz="2800" b="1">
                <a:latin typeface="黑体" panose="02010609060101010101" charset="-122"/>
                <a:ea typeface="黑体" panose="02010609060101010101" charset="-122"/>
                <a:cs typeface="黑体" panose="02010609060101010101" charset="-122"/>
                <a:sym typeface="+mn-ea"/>
              </a:rPr>
              <a:t>这篇作文，题目材料取材于《资治通鉴》，且为史书开篇之作，属历史故事。命题形式与2020年全国Ⅰ卷作文材料（春秋时管仲、鲍叔和齐桓公三人之间的故事）一样，具有文化味，有“嚼头”，有味道；同2021年高考作文大方向一致，</a:t>
            </a:r>
            <a:r>
              <a:rPr sz="2800" b="1">
                <a:solidFill>
                  <a:srgbClr val="FF0000"/>
                </a:solidFill>
                <a:highlight>
                  <a:srgbClr val="00FFFF"/>
                </a:highlight>
                <a:latin typeface="黑体" panose="02010609060101010101" charset="-122"/>
                <a:ea typeface="黑体" panose="02010609060101010101" charset="-122"/>
                <a:cs typeface="黑体" panose="02010609060101010101" charset="-122"/>
                <a:sym typeface="+mn-ea"/>
              </a:rPr>
              <a:t>材料不限于当代时鲜内容和宏大主题，取材于古，立足传统，回归现实，照亮当世。在“读史明智，读史修身”中立德树人，引导考生汲取优秀传统文化中“仁”的思想，在“智”与“仁”，也就是在才与德的思辨中帮助考生树立正确的人生观和价值观。</a:t>
            </a:r>
            <a:r>
              <a:rPr sz="2800" b="1">
                <a:latin typeface="黑体" panose="02010609060101010101" charset="-122"/>
                <a:ea typeface="黑体" panose="02010609060101010101" charset="-122"/>
                <a:cs typeface="黑体" panose="02010609060101010101" charset="-122"/>
                <a:sym typeface="+mn-ea"/>
              </a:rPr>
              <a:t>这道作文题目对2022年高考作文备考，</a:t>
            </a:r>
            <a:r>
              <a:rPr lang="zh-CN" sz="2800" b="1">
                <a:latin typeface="黑体" panose="02010609060101010101" charset="-122"/>
                <a:ea typeface="黑体" panose="02010609060101010101" charset="-122"/>
                <a:cs typeface="黑体" panose="02010609060101010101" charset="-122"/>
                <a:sym typeface="+mn-ea"/>
              </a:rPr>
              <a:t>具</a:t>
            </a:r>
            <a:r>
              <a:rPr sz="2800" b="1">
                <a:latin typeface="黑体" panose="02010609060101010101" charset="-122"/>
                <a:ea typeface="黑体" panose="02010609060101010101" charset="-122"/>
                <a:cs typeface="黑体" panose="02010609060101010101" charset="-122"/>
                <a:sym typeface="+mn-ea"/>
              </a:rPr>
              <a:t>有训练价值。</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250190" y="1997710"/>
            <a:ext cx="11375390" cy="2861945"/>
          </a:xfrm>
          <a:prstGeom prst="rect">
            <a:avLst/>
          </a:prstGeom>
          <a:noFill/>
        </p:spPr>
        <p:txBody>
          <a:bodyPr wrap="square" rtlCol="0">
            <a:spAutoFit/>
          </a:bodyPr>
          <a:lstStyle/>
          <a:p>
            <a:pPr algn="l" fontAlgn="auto">
              <a:lnSpc>
                <a:spcPct val="130000"/>
              </a:lnSpc>
              <a:spcBef>
                <a:spcPct val="0"/>
              </a:spcBef>
              <a:spcAft>
                <a:spcPts val="1000"/>
              </a:spcAft>
              <a:buFont typeface="Arial" panose="020B0604020202020204" pitchFamily="34" charset="0"/>
              <a:buNone/>
            </a:pPr>
            <a:r>
              <a:rPr lang="en-US" altLang="zh-CN" sz="28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r>
              <a:rPr sz="32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【如何写得深刻】</a:t>
            </a:r>
            <a:r>
              <a:rPr sz="32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深刻1：作文材料</a:t>
            </a:r>
          </a:p>
          <a:p>
            <a:pPr algn="l" fontAlgn="auto">
              <a:lnSpc>
                <a:spcPct val="130000"/>
              </a:lnSpc>
              <a:spcBef>
                <a:spcPct val="0"/>
              </a:spcBef>
              <a:spcAft>
                <a:spcPts val="1000"/>
              </a:spcAft>
              <a:buFont typeface="Arial" panose="020B0604020202020204" pitchFamily="34" charset="0"/>
              <a:buNone/>
            </a:pPr>
            <a:r>
              <a:rPr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扣关键</a:t>
            </a:r>
            <a:r>
              <a:rPr 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词</a:t>
            </a:r>
            <a:r>
              <a:rPr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句</a:t>
            </a:r>
            <a:r>
              <a:rPr 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a:t>
            </a:r>
            <a:r>
              <a:rPr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读出材料深意</a:t>
            </a:r>
            <a:r>
              <a:rPr 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来</a:t>
            </a:r>
            <a:r>
              <a:rPr lang="en-US" altLang="zh-CN" sz="6600">
                <a:solidFill>
                  <a:srgbClr val="0F14EF"/>
                </a:solidFill>
                <a:latin typeface="方正粗黑宋简体" panose="02000000000000000000" charset="-122"/>
                <a:ea typeface="方正粗黑宋简体" panose="02000000000000000000" charset="-122"/>
                <a:cs typeface="方正粗黑宋简体" panose="02000000000000000000" charset="-122"/>
                <a:sym typeface="+mn-ea"/>
              </a:rPr>
              <a:t>  </a:t>
            </a:r>
            <a:endPar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endParaRPr>
          </a:p>
          <a:p>
            <a:pPr marL="0" indent="0" fontAlgn="auto">
              <a:lnSpc>
                <a:spcPct val="150000"/>
              </a:lnSpc>
              <a:buNone/>
            </a:pPr>
            <a:r>
              <a:rPr lang="en-US" altLang="zh-CN" sz="2400" b="1" spc="150">
                <a:solidFill>
                  <a:srgbClr val="0F14EF"/>
                </a:solidFill>
                <a:uFillTx/>
                <a:latin typeface="楷体" panose="02010609060101010101" charset="-122"/>
                <a:ea typeface="楷体" panose="02010609060101010101" charset="-122"/>
                <a:cs typeface="楷体" panose="02010609060101010101" charset="-122"/>
                <a:sym typeface="+mn-ea"/>
              </a:rPr>
              <a:t> </a:t>
            </a:r>
            <a:r>
              <a:rPr lang="en-US" sz="2400" b="1">
                <a:latin typeface="方正粗黑宋简体" panose="02000000000000000000" charset="-122"/>
                <a:ea typeface="方正粗黑宋简体" panose="02000000000000000000" charset="-122"/>
                <a:cs typeface="方正粗黑宋简体" panose="02000000000000000000" charset="-122"/>
                <a:sym typeface="+mn-ea"/>
              </a:rPr>
              <a:t>    </a:t>
            </a:r>
            <a:r>
              <a:rPr lang="en-US" sz="2400" b="1">
                <a:highlight>
                  <a:srgbClr val="FFFF00"/>
                </a:highlight>
                <a:latin typeface="方正粗黑宋简体" panose="02000000000000000000" charset="-122"/>
                <a:ea typeface="方正粗黑宋简体" panose="02000000000000000000" charset="-122"/>
                <a:cs typeface="方正粗黑宋简体" panose="02000000000000000000" charset="-122"/>
                <a:sym typeface="+mn-ea"/>
              </a:rPr>
              <a:t> </a:t>
            </a:r>
            <a:r>
              <a:rPr lang="en-US" sz="2400" b="1">
                <a:latin typeface="方正粗黑宋简体" panose="02000000000000000000" charset="-122"/>
                <a:ea typeface="方正粗黑宋简体" panose="02000000000000000000" charset="-122"/>
                <a:cs typeface="方正粗黑宋简体" panose="02000000000000000000" charset="-122"/>
                <a:sym typeface="+mn-ea"/>
              </a:rPr>
              <a:t>         </a:t>
            </a:r>
          </a:p>
        </p:txBody>
      </p:sp>
      <p:grpSp>
        <p:nvGrpSpPr>
          <p:cNvPr id="44" name="组合 43"/>
          <p:cNvGrpSpPr/>
          <p:nvPr/>
        </p:nvGrpSpPr>
        <p:grpSpPr>
          <a:xfrm rot="871781">
            <a:off x="10295988" y="551944"/>
            <a:ext cx="976029" cy="1980763"/>
            <a:chOff x="6798621" y="1128235"/>
            <a:chExt cx="925471" cy="1878160"/>
          </a:xfrm>
          <a:solidFill>
            <a:srgbClr val="009899"/>
          </a:solidFill>
        </p:grpSpPr>
        <p:sp>
          <p:nvSpPr>
            <p:cNvPr id="45" name="任意多边形 4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rot="2537975" flipH="1">
              <a:off x="6798621" y="1128235"/>
              <a:ext cx="925471" cy="911449"/>
              <a:chOff x="2286001" y="-455613"/>
              <a:chExt cx="2514600" cy="2476501"/>
            </a:xfrm>
            <a:grpFill/>
          </p:grpSpPr>
          <p:grpSp>
            <p:nvGrpSpPr>
              <p:cNvPr id="47" name="Group 205"/>
              <p:cNvGrpSpPr/>
              <p:nvPr/>
            </p:nvGrpSpPr>
            <p:grpSpPr>
              <a:xfrm>
                <a:off x="2286001" y="-455613"/>
                <a:ext cx="2514600" cy="2476501"/>
                <a:chOff x="1440" y="-287"/>
                <a:chExt cx="1584" cy="1560"/>
              </a:xfrm>
              <a:grpFill/>
            </p:grpSpPr>
            <p:sp>
              <p:nvSpPr>
                <p:cNvPr id="167"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8"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9"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0"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1"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2"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3"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4"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5"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6"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7"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8"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9"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0"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1"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2"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3"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4"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5"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6"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7"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8"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9"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0"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1"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2"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3"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4"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5"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6"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7"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8"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9"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0"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1"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2"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3"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4"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5"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6"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7"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8"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9"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0"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1"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2"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3"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4"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5"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6"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7"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8"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9"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0"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1"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2"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3"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4"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5"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6"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7"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8"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9"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0"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1"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2"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3"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4"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5"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6"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7"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8"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9"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0"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1"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2"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3"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4"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5"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6"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7"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8"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9"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0"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1"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2"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3"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4"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5"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6"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7"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8"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9"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0"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1"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2"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3"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4"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5"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6"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7"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8"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9"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0"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1"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2"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3"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4"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5"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6"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7"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8"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9"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0"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1"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2"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3"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4"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5"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6"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7"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8"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9"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0"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1"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2"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3"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4"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5"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6"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7"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8"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9"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0"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1"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2"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3"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4"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5"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6"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7"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8"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9"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0"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1"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2"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3"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4"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5"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6"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7"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8"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9"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0"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1"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2"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3"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4"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5"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6"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7"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8"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9"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0"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1"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2"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3"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4"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5"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6"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7"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8"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9"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0"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1"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2"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3"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4"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5"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6"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7"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8"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9"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0"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1"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2"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3"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4"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5"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6"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7"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8"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9"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0"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1"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2"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3"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4"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5"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6"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48"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49"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0"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1"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2"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4"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5"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6"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7"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8"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9"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60"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61"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62"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3"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64"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65"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66"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67"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68"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9"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70"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71"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72"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73"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74"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75"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76"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77"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78"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79"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80"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81"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82"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83"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84"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85"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86"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87"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88"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89"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90"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91"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92"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93"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94"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95"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96"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97"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98"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99"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101"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102"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103"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04"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105"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106"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107"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108"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09"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110"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111"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2"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113"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114"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115"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16"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117"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118"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119"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120"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121"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122"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123"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124"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125"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26"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127"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128"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129"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130"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131"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132"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33"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134"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135"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6"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7"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138"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139"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140"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141"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142"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143"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144"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145"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146"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147"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148"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149"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150"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151"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152"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3"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154"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155"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156"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157"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158"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159"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160"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161"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162"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163"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164"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165"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166"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grpSp>
        <p:nvGrpSpPr>
          <p:cNvPr id="4" name="组合 3"/>
          <p:cNvGrpSpPr/>
          <p:nvPr/>
        </p:nvGrpSpPr>
        <p:grpSpPr>
          <a:xfrm rot="871781">
            <a:off x="10422988" y="678944"/>
            <a:ext cx="976029" cy="1980763"/>
            <a:chOff x="6798621" y="1128235"/>
            <a:chExt cx="925471" cy="1878160"/>
          </a:xfrm>
          <a:solidFill>
            <a:srgbClr val="009899"/>
          </a:solidFill>
        </p:grpSpPr>
        <p:sp>
          <p:nvSpPr>
            <p:cNvPr id="5" name="任意多边形 4"/>
            <p:cNvSpPr/>
            <p:nvPr/>
          </p:nvSpPr>
          <p:spPr>
            <a:xfrm rot="20684992">
              <a:off x="6853737" y="1621627"/>
              <a:ext cx="611936" cy="1384768"/>
            </a:xfrm>
            <a:custGeom>
              <a:avLst/>
              <a:gdLst>
                <a:gd name="connsiteX0" fmla="*/ 711760 w 711760"/>
                <a:gd name="connsiteY0" fmla="*/ 0 h 1358900"/>
                <a:gd name="connsiteX1" fmla="*/ 114860 w 711760"/>
                <a:gd name="connsiteY1" fmla="*/ 635000 h 1358900"/>
                <a:gd name="connsiteX2" fmla="*/ 560 w 711760"/>
                <a:gd name="connsiteY2" fmla="*/ 1358900 h 1358900"/>
                <a:gd name="connsiteX0-1" fmla="*/ 711760 w 711760"/>
                <a:gd name="connsiteY0-2" fmla="*/ 0 h 1358900"/>
                <a:gd name="connsiteX1-3" fmla="*/ 114860 w 711760"/>
                <a:gd name="connsiteY1-4" fmla="*/ 635000 h 1358900"/>
                <a:gd name="connsiteX2-5" fmla="*/ 560 w 711760"/>
                <a:gd name="connsiteY2-6" fmla="*/ 1358900 h 1358900"/>
                <a:gd name="connsiteX0-7" fmla="*/ 711760 w 711760"/>
                <a:gd name="connsiteY0-8" fmla="*/ 0 h 1358900"/>
                <a:gd name="connsiteX1-9" fmla="*/ 114860 w 711760"/>
                <a:gd name="connsiteY1-10" fmla="*/ 635000 h 1358900"/>
                <a:gd name="connsiteX2-11" fmla="*/ 560 w 711760"/>
                <a:gd name="connsiteY2-12" fmla="*/ 1358900 h 1358900"/>
                <a:gd name="connsiteX0-13" fmla="*/ 884014 w 884014"/>
                <a:gd name="connsiteY0-14" fmla="*/ 0 h 1368888"/>
                <a:gd name="connsiteX1-15" fmla="*/ 287114 w 884014"/>
                <a:gd name="connsiteY1-16" fmla="*/ 635000 h 1368888"/>
                <a:gd name="connsiteX2-17" fmla="*/ 22 w 884014"/>
                <a:gd name="connsiteY2-18" fmla="*/ 1368888 h 1368888"/>
                <a:gd name="connsiteX0-19" fmla="*/ 883991 w 883991"/>
                <a:gd name="connsiteY0-20" fmla="*/ 0 h 1368888"/>
                <a:gd name="connsiteX1-21" fmla="*/ 287091 w 883991"/>
                <a:gd name="connsiteY1-22" fmla="*/ 635000 h 1368888"/>
                <a:gd name="connsiteX2-23" fmla="*/ -1 w 883991"/>
                <a:gd name="connsiteY2-24" fmla="*/ 1368888 h 1368888"/>
                <a:gd name="connsiteX0-25" fmla="*/ 883992 w 883992"/>
                <a:gd name="connsiteY0-26" fmla="*/ 0 h 1368888"/>
                <a:gd name="connsiteX1-27" fmla="*/ 0 w 883992"/>
                <a:gd name="connsiteY1-28" fmla="*/ 1368888 h 1368888"/>
                <a:gd name="connsiteX0-29" fmla="*/ 883992 w 883992"/>
                <a:gd name="connsiteY0-30" fmla="*/ 0 h 1368888"/>
                <a:gd name="connsiteX1-31" fmla="*/ 0 w 883992"/>
                <a:gd name="connsiteY1-32" fmla="*/ 1368888 h 1368888"/>
                <a:gd name="connsiteX0-33" fmla="*/ 928344 w 928343"/>
                <a:gd name="connsiteY0-34" fmla="*/ 0 h 1390417"/>
                <a:gd name="connsiteX1-35" fmla="*/ 0 w 928343"/>
                <a:gd name="connsiteY1-36" fmla="*/ 1390417 h 1390417"/>
                <a:gd name="connsiteX0-37" fmla="*/ 863431 w 863431"/>
                <a:gd name="connsiteY0-38" fmla="*/ 0 h 1384768"/>
                <a:gd name="connsiteX1-39" fmla="*/ 0 w 863431"/>
                <a:gd name="connsiteY1-40" fmla="*/ 1384768 h 1384768"/>
                <a:gd name="connsiteX0-41" fmla="*/ 863431 w 863431"/>
                <a:gd name="connsiteY0-42" fmla="*/ 0 h 1384768"/>
                <a:gd name="connsiteX1-43" fmla="*/ 0 w 863431"/>
                <a:gd name="connsiteY1-44" fmla="*/ 1384768 h 1384768"/>
                <a:gd name="connsiteX0-45" fmla="*/ 863431 w 863431"/>
                <a:gd name="connsiteY0-46" fmla="*/ 0 h 1384768"/>
                <a:gd name="connsiteX1-47" fmla="*/ 282647 w 863431"/>
                <a:gd name="connsiteY1-48" fmla="*/ 606889 h 1384768"/>
                <a:gd name="connsiteX2-49" fmla="*/ 0 w 863431"/>
                <a:gd name="connsiteY2-50" fmla="*/ 1384768 h 1384768"/>
                <a:gd name="connsiteX0-51" fmla="*/ 863431 w 863431"/>
                <a:gd name="connsiteY0-52" fmla="*/ 0 h 1384768"/>
                <a:gd name="connsiteX1-53" fmla="*/ 0 w 863431"/>
                <a:gd name="connsiteY1-54" fmla="*/ 1384768 h 1384768"/>
                <a:gd name="connsiteX0-55" fmla="*/ 863431 w 863431"/>
                <a:gd name="connsiteY0-56" fmla="*/ 0 h 1384768"/>
                <a:gd name="connsiteX1-57" fmla="*/ 0 w 863431"/>
                <a:gd name="connsiteY1-58" fmla="*/ 1384768 h 1384768"/>
                <a:gd name="connsiteX0-59" fmla="*/ 863431 w 863431"/>
                <a:gd name="connsiteY0-60" fmla="*/ 0 h 1384768"/>
                <a:gd name="connsiteX1-61" fmla="*/ 0 w 863431"/>
                <a:gd name="connsiteY1-62" fmla="*/ 1384768 h 1384768"/>
                <a:gd name="connsiteX0-63" fmla="*/ 863431 w 863431"/>
                <a:gd name="connsiteY0-64" fmla="*/ 0 h 1384768"/>
                <a:gd name="connsiteX1-65" fmla="*/ 0 w 863431"/>
                <a:gd name="connsiteY1-66" fmla="*/ 1384768 h 1384768"/>
                <a:gd name="connsiteX0-67" fmla="*/ 863431 w 863431"/>
                <a:gd name="connsiteY0-68" fmla="*/ 0 h 1384768"/>
                <a:gd name="connsiteX1-69" fmla="*/ 0 w 863431"/>
                <a:gd name="connsiteY1-70" fmla="*/ 1384768 h 1384768"/>
                <a:gd name="connsiteX0-71" fmla="*/ 863431 w 863431"/>
                <a:gd name="connsiteY0-72" fmla="*/ 0 h 1384768"/>
                <a:gd name="connsiteX1-73" fmla="*/ 0 w 863431"/>
                <a:gd name="connsiteY1-74" fmla="*/ 1384768 h 1384768"/>
              </a:gdLst>
              <a:ahLst/>
              <a:cxnLst>
                <a:cxn ang="0">
                  <a:pos x="connsiteX0-1" y="connsiteY0-2"/>
                </a:cxn>
                <a:cxn ang="0">
                  <a:pos x="connsiteX1-3" y="connsiteY1-4"/>
                </a:cxn>
              </a:cxnLst>
              <a:rect l="l" t="t" r="r" b="b"/>
              <a:pathLst>
                <a:path w="863431" h="1384768">
                  <a:moveTo>
                    <a:pt x="863431" y="0"/>
                  </a:moveTo>
                  <a:cubicBezTo>
                    <a:pt x="615118" y="165338"/>
                    <a:pt x="20070" y="724344"/>
                    <a:pt x="0" y="1384768"/>
                  </a:cubicBezTo>
                </a:path>
              </a:pathLst>
            </a:custGeom>
            <a:noFill/>
            <a:ln w="19050">
              <a:solidFill>
                <a:srgbClr val="0098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rot="2537975" flipH="1">
              <a:off x="6798621" y="1128235"/>
              <a:ext cx="925471" cy="911449"/>
              <a:chOff x="2286001" y="-455613"/>
              <a:chExt cx="2514600" cy="2476501"/>
            </a:xfrm>
            <a:grpFill/>
          </p:grpSpPr>
          <p:grpSp>
            <p:nvGrpSpPr>
              <p:cNvPr id="7" name="Group 205"/>
              <p:cNvGrpSpPr/>
              <p:nvPr/>
            </p:nvGrpSpPr>
            <p:grpSpPr>
              <a:xfrm>
                <a:off x="2286001" y="-455613"/>
                <a:ext cx="2514600" cy="2476501"/>
                <a:chOff x="1440" y="-287"/>
                <a:chExt cx="1584" cy="1560"/>
              </a:xfrm>
              <a:grpFill/>
            </p:grpSpPr>
            <p:sp>
              <p:nvSpPr>
                <p:cNvPr id="8" name="Freeform 5"/>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9" name="Freeform 6"/>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0" name="Freeform 7"/>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1" name="Freeform 8"/>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2" name="Freeform 9"/>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3" name="Oval 10"/>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4" name="Freeform 11"/>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5" name="Freeform 12"/>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6" name="Freeform 13"/>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7" name="Freeform 14"/>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8" name="Freeform 15"/>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9" name="Freeform 16"/>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0" name="Freeform 17"/>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1" name="Freeform 18"/>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2" name="Freeform 19"/>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3" name="Freeform 20"/>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4" name="Freeform 21"/>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5" name="Freeform 22"/>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6" name="Freeform 23"/>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7" name="Freeform 24"/>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8" name="Freeform 25"/>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29" name="Freeform 26"/>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0" name="Freeform 27"/>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1" name="Freeform 28"/>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 name="Freeform 29"/>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 name="Freeform 30"/>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4" name="Freeform 31"/>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5" name="Freeform 32"/>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 name="Freeform 33"/>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 name="Freeform 34"/>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 name="Freeform 35"/>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 name="Freeform 36"/>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 name="Freeform 37"/>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 name="Freeform 38"/>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 name="Freeform 39"/>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 name="Freeform 40"/>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100" name="Freeform 41"/>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7" name="Freeform 42"/>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8" name="Freeform 43"/>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69" name="Freeform 44"/>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0" name="Freeform 45"/>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1" name="Freeform 46"/>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2" name="Freeform 47"/>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3" name="Freeform 48"/>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4" name="Freeform 49"/>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5" name="Freeform 50"/>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6" name="Freeform 51"/>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7" name="Freeform 52"/>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8" name="Freeform 53"/>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79" name="Freeform 54"/>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0" name="Freeform 55"/>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1" name="Freeform 56"/>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2" name="Freeform 57"/>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3" name="Freeform 58"/>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4" name="Freeform 59"/>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5" name="Freeform 60"/>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6" name="Freeform 61"/>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7" name="Freeform 62"/>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8" name="Freeform 63"/>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89" name="Freeform 64"/>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0" name="Freeform 65"/>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1" name="Freeform 66"/>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2" name="Freeform 67"/>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3" name="Freeform 68"/>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4" name="Freeform 69"/>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5" name="Freeform 70"/>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6" name="Freeform 71"/>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7" name="Freeform 72"/>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8" name="Freeform 73"/>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99" name="Freeform 74"/>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0" name="Freeform 75"/>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1" name="Freeform 76"/>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2" name="Freeform 77"/>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3" name="Freeform 78"/>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4" name="Freeform 79"/>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5" name="Freeform 80"/>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6" name="Freeform 81"/>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7" name="Freeform 82"/>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8" name="Freeform 83"/>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09" name="Freeform 84"/>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0" name="Freeform 85"/>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1" name="Freeform 86"/>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2" name="Freeform 87"/>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3" name="Freeform 88"/>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4" name="Freeform 89"/>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5" name="Freeform 90"/>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6" name="Freeform 91"/>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7" name="Freeform 92"/>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8" name="Freeform 93"/>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19" name="Freeform 94"/>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0" name="Freeform 95"/>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1" name="Freeform 96"/>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2" name="Freeform 97"/>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3" name="Freeform 98"/>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4" name="Freeform 99"/>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5" name="Freeform 100"/>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6" name="Freeform 101"/>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7" name="Freeform 102"/>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8" name="Freeform 103"/>
                <p:cNvSpPr/>
                <p:nvPr/>
              </p:nvSpPr>
              <p:spPr bwMode="auto">
                <a:xfrm>
                  <a:off x="1906" y="-200"/>
                  <a:ext cx="168" cy="76"/>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29" name="Freeform 104"/>
                <p:cNvSpPr/>
                <p:nvPr/>
              </p:nvSpPr>
              <p:spPr bwMode="auto">
                <a:xfrm>
                  <a:off x="1908" y="-230"/>
                  <a:ext cx="112" cy="132"/>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0" name="Freeform 105"/>
                <p:cNvSpPr/>
                <p:nvPr/>
              </p:nvSpPr>
              <p:spPr bwMode="auto">
                <a:xfrm>
                  <a:off x="1986" y="-143"/>
                  <a:ext cx="254" cy="650"/>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1" name="Freeform 106"/>
                <p:cNvSpPr/>
                <p:nvPr/>
              </p:nvSpPr>
              <p:spPr bwMode="auto">
                <a:xfrm>
                  <a:off x="1967" y="-171"/>
                  <a:ext cx="41" cy="4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2" name="Freeform 107"/>
                <p:cNvSpPr/>
                <p:nvPr/>
              </p:nvSpPr>
              <p:spPr bwMode="auto">
                <a:xfrm>
                  <a:off x="2119" y="-230"/>
                  <a:ext cx="193" cy="57"/>
                </a:xfrm>
                <a:custGeom>
                  <a:avLst/>
                  <a:gdLst>
                    <a:gd name="T0" fmla="*/ 75 w 81"/>
                    <a:gd name="T1" fmla="*/ 5 h 24"/>
                    <a:gd name="T2" fmla="*/ 6 w 81"/>
                    <a:gd name="T3" fmla="*/ 1 h 24"/>
                    <a:gd name="T4" fmla="*/ 1 w 81"/>
                    <a:gd name="T5" fmla="*/ 1 h 24"/>
                    <a:gd name="T6" fmla="*/ 79 w 81"/>
                    <a:gd name="T7" fmla="*/ 6 h 24"/>
                    <a:gd name="T8" fmla="*/ 75 w 81"/>
                    <a:gd name="T9" fmla="*/ 5 h 24"/>
                  </a:gdLst>
                  <a:ahLst/>
                  <a:cxnLst>
                    <a:cxn ang="0">
                      <a:pos x="T0" y="T1"/>
                    </a:cxn>
                    <a:cxn ang="0">
                      <a:pos x="T2" y="T3"/>
                    </a:cxn>
                    <a:cxn ang="0">
                      <a:pos x="T4" y="T5"/>
                    </a:cxn>
                    <a:cxn ang="0">
                      <a:pos x="T6" y="T7"/>
                    </a:cxn>
                    <a:cxn ang="0">
                      <a:pos x="T8" y="T9"/>
                    </a:cxn>
                  </a:cxnLst>
                  <a:rect l="0" t="0" r="r" b="b"/>
                  <a:pathLst>
                    <a:path w="81" h="24">
                      <a:moveTo>
                        <a:pt x="75" y="5"/>
                      </a:moveTo>
                      <a:cubicBezTo>
                        <a:pt x="52" y="20"/>
                        <a:pt x="26" y="21"/>
                        <a:pt x="6" y="1"/>
                      </a:cubicBezTo>
                      <a:cubicBezTo>
                        <a:pt x="5" y="0"/>
                        <a:pt x="0" y="0"/>
                        <a:pt x="1" y="1"/>
                      </a:cubicBezTo>
                      <a:cubicBezTo>
                        <a:pt x="24" y="23"/>
                        <a:pt x="54" y="24"/>
                        <a:pt x="79" y="6"/>
                      </a:cubicBezTo>
                      <a:cubicBezTo>
                        <a:pt x="81" y="5"/>
                        <a:pt x="76" y="4"/>
                        <a:pt x="7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3" name="Freeform 108"/>
                <p:cNvSpPr/>
                <p:nvPr/>
              </p:nvSpPr>
              <p:spPr bwMode="auto">
                <a:xfrm>
                  <a:off x="2167" y="-287"/>
                  <a:ext cx="73" cy="163"/>
                </a:xfrm>
                <a:custGeom>
                  <a:avLst/>
                  <a:gdLst>
                    <a:gd name="T0" fmla="*/ 6 w 31"/>
                    <a:gd name="T1" fmla="*/ 68 h 69"/>
                    <a:gd name="T2" fmla="*/ 20 w 31"/>
                    <a:gd name="T3" fmla="*/ 1 h 69"/>
                    <a:gd name="T4" fmla="*/ 15 w 31"/>
                    <a:gd name="T5" fmla="*/ 1 h 69"/>
                    <a:gd name="T6" fmla="*/ 1 w 31"/>
                    <a:gd name="T7" fmla="*/ 66 h 69"/>
                    <a:gd name="T8" fmla="*/ 6 w 31"/>
                    <a:gd name="T9" fmla="*/ 68 h 69"/>
                  </a:gdLst>
                  <a:ahLst/>
                  <a:cxnLst>
                    <a:cxn ang="0">
                      <a:pos x="T0" y="T1"/>
                    </a:cxn>
                    <a:cxn ang="0">
                      <a:pos x="T2" y="T3"/>
                    </a:cxn>
                    <a:cxn ang="0">
                      <a:pos x="T4" y="T5"/>
                    </a:cxn>
                    <a:cxn ang="0">
                      <a:pos x="T6" y="T7"/>
                    </a:cxn>
                    <a:cxn ang="0">
                      <a:pos x="T8" y="T9"/>
                    </a:cxn>
                  </a:cxnLst>
                  <a:rect l="0" t="0" r="r" b="b"/>
                  <a:pathLst>
                    <a:path w="31" h="69">
                      <a:moveTo>
                        <a:pt x="6" y="68"/>
                      </a:moveTo>
                      <a:cubicBezTo>
                        <a:pt x="25" y="50"/>
                        <a:pt x="31" y="26"/>
                        <a:pt x="20" y="1"/>
                      </a:cubicBezTo>
                      <a:cubicBezTo>
                        <a:pt x="19" y="0"/>
                        <a:pt x="14" y="0"/>
                        <a:pt x="15" y="1"/>
                      </a:cubicBezTo>
                      <a:cubicBezTo>
                        <a:pt x="26" y="25"/>
                        <a:pt x="20" y="49"/>
                        <a:pt x="1" y="66"/>
                      </a:cubicBezTo>
                      <a:cubicBezTo>
                        <a:pt x="0" y="67"/>
                        <a:pt x="4" y="69"/>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4" name="Freeform 109"/>
                <p:cNvSpPr/>
                <p:nvPr/>
              </p:nvSpPr>
              <p:spPr bwMode="auto">
                <a:xfrm>
                  <a:off x="2150" y="-264"/>
                  <a:ext cx="143" cy="117"/>
                </a:xfrm>
                <a:custGeom>
                  <a:avLst/>
                  <a:gdLst>
                    <a:gd name="T0" fmla="*/ 57 w 60"/>
                    <a:gd name="T1" fmla="*/ 46 h 49"/>
                    <a:gd name="T2" fmla="*/ 6 w 60"/>
                    <a:gd name="T3" fmla="*/ 1 h 49"/>
                    <a:gd name="T4" fmla="*/ 1 w 60"/>
                    <a:gd name="T5" fmla="*/ 2 h 49"/>
                    <a:gd name="T6" fmla="*/ 54 w 60"/>
                    <a:gd name="T7" fmla="*/ 48 h 49"/>
                    <a:gd name="T8" fmla="*/ 57 w 60"/>
                    <a:gd name="T9" fmla="*/ 46 h 49"/>
                  </a:gdLst>
                  <a:ahLst/>
                  <a:cxnLst>
                    <a:cxn ang="0">
                      <a:pos x="T0" y="T1"/>
                    </a:cxn>
                    <a:cxn ang="0">
                      <a:pos x="T2" y="T3"/>
                    </a:cxn>
                    <a:cxn ang="0">
                      <a:pos x="T4" y="T5"/>
                    </a:cxn>
                    <a:cxn ang="0">
                      <a:pos x="T6" y="T7"/>
                    </a:cxn>
                    <a:cxn ang="0">
                      <a:pos x="T8" y="T9"/>
                    </a:cxn>
                  </a:cxnLst>
                  <a:rect l="0" t="0" r="r" b="b"/>
                  <a:pathLst>
                    <a:path w="60" h="49">
                      <a:moveTo>
                        <a:pt x="57" y="46"/>
                      </a:moveTo>
                      <a:cubicBezTo>
                        <a:pt x="37" y="39"/>
                        <a:pt x="17" y="20"/>
                        <a:pt x="6" y="1"/>
                      </a:cubicBezTo>
                      <a:cubicBezTo>
                        <a:pt x="5" y="0"/>
                        <a:pt x="0" y="1"/>
                        <a:pt x="1" y="2"/>
                      </a:cubicBezTo>
                      <a:cubicBezTo>
                        <a:pt x="13" y="22"/>
                        <a:pt x="33" y="41"/>
                        <a:pt x="54" y="48"/>
                      </a:cubicBezTo>
                      <a:cubicBezTo>
                        <a:pt x="55" y="49"/>
                        <a:pt x="60" y="47"/>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5" name="Freeform 110"/>
                <p:cNvSpPr/>
                <p:nvPr/>
              </p:nvSpPr>
              <p:spPr bwMode="auto">
                <a:xfrm>
                  <a:off x="2129" y="-266"/>
                  <a:ext cx="142" cy="102"/>
                </a:xfrm>
                <a:custGeom>
                  <a:avLst/>
                  <a:gdLst>
                    <a:gd name="T0" fmla="*/ 3 w 60"/>
                    <a:gd name="T1" fmla="*/ 43 h 43"/>
                    <a:gd name="T2" fmla="*/ 59 w 60"/>
                    <a:gd name="T3" fmla="*/ 2 h 43"/>
                    <a:gd name="T4" fmla="*/ 54 w 60"/>
                    <a:gd name="T5" fmla="*/ 1 h 43"/>
                    <a:gd name="T6" fmla="*/ 3 w 60"/>
                    <a:gd name="T7" fmla="*/ 41 h 43"/>
                    <a:gd name="T8" fmla="*/ 3 w 60"/>
                    <a:gd name="T9" fmla="*/ 43 h 43"/>
                  </a:gdLst>
                  <a:ahLst/>
                  <a:cxnLst>
                    <a:cxn ang="0">
                      <a:pos x="T0" y="T1"/>
                    </a:cxn>
                    <a:cxn ang="0">
                      <a:pos x="T2" y="T3"/>
                    </a:cxn>
                    <a:cxn ang="0">
                      <a:pos x="T4" y="T5"/>
                    </a:cxn>
                    <a:cxn ang="0">
                      <a:pos x="T6" y="T7"/>
                    </a:cxn>
                    <a:cxn ang="0">
                      <a:pos x="T8" y="T9"/>
                    </a:cxn>
                  </a:cxnLst>
                  <a:rect l="0" t="0" r="r" b="b"/>
                  <a:pathLst>
                    <a:path w="60" h="43">
                      <a:moveTo>
                        <a:pt x="3" y="43"/>
                      </a:moveTo>
                      <a:cubicBezTo>
                        <a:pt x="28" y="41"/>
                        <a:pt x="52" y="27"/>
                        <a:pt x="59" y="2"/>
                      </a:cubicBezTo>
                      <a:cubicBezTo>
                        <a:pt x="60" y="0"/>
                        <a:pt x="55" y="0"/>
                        <a:pt x="54" y="1"/>
                      </a:cubicBezTo>
                      <a:cubicBezTo>
                        <a:pt x="47" y="24"/>
                        <a:pt x="27" y="39"/>
                        <a:pt x="3" y="41"/>
                      </a:cubicBezTo>
                      <a:cubicBezTo>
                        <a:pt x="0" y="41"/>
                        <a:pt x="0"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6" name="Freeform 111"/>
                <p:cNvSpPr/>
                <p:nvPr/>
              </p:nvSpPr>
              <p:spPr bwMode="auto">
                <a:xfrm>
                  <a:off x="2212" y="-188"/>
                  <a:ext cx="35" cy="683"/>
                </a:xfrm>
                <a:custGeom>
                  <a:avLst/>
                  <a:gdLst>
                    <a:gd name="T0" fmla="*/ 0 w 15"/>
                    <a:gd name="T1" fmla="*/ 2 h 288"/>
                    <a:gd name="T2" fmla="*/ 10 w 15"/>
                    <a:gd name="T3" fmla="*/ 287 h 288"/>
                    <a:gd name="T4" fmla="*/ 15 w 15"/>
                    <a:gd name="T5" fmla="*/ 287 h 288"/>
                    <a:gd name="T6" fmla="*/ 5 w 15"/>
                    <a:gd name="T7" fmla="*/ 2 h 288"/>
                    <a:gd name="T8" fmla="*/ 0 w 15"/>
                    <a:gd name="T9" fmla="*/ 2 h 288"/>
                  </a:gdLst>
                  <a:ahLst/>
                  <a:cxnLst>
                    <a:cxn ang="0">
                      <a:pos x="T0" y="T1"/>
                    </a:cxn>
                    <a:cxn ang="0">
                      <a:pos x="T2" y="T3"/>
                    </a:cxn>
                    <a:cxn ang="0">
                      <a:pos x="T4" y="T5"/>
                    </a:cxn>
                    <a:cxn ang="0">
                      <a:pos x="T6" y="T7"/>
                    </a:cxn>
                    <a:cxn ang="0">
                      <a:pos x="T8" y="T9"/>
                    </a:cxn>
                  </a:cxnLst>
                  <a:rect l="0" t="0" r="r" b="b"/>
                  <a:pathLst>
                    <a:path w="15" h="288">
                      <a:moveTo>
                        <a:pt x="0" y="2"/>
                      </a:moveTo>
                      <a:cubicBezTo>
                        <a:pt x="4" y="97"/>
                        <a:pt x="10" y="192"/>
                        <a:pt x="10" y="287"/>
                      </a:cubicBezTo>
                      <a:cubicBezTo>
                        <a:pt x="10" y="288"/>
                        <a:pt x="15" y="288"/>
                        <a:pt x="15" y="287"/>
                      </a:cubicBezTo>
                      <a:cubicBezTo>
                        <a:pt x="15" y="192"/>
                        <a:pt x="9" y="96"/>
                        <a:pt x="5" y="2"/>
                      </a:cubicBezTo>
                      <a:cubicBezTo>
                        <a:pt x="5"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7" name="Oval 112"/>
                <p:cNvSpPr>
                  <a:spLocks noChangeArrowheads="1"/>
                </p:cNvSpPr>
                <p:nvPr/>
              </p:nvSpPr>
              <p:spPr bwMode="auto">
                <a:xfrm>
                  <a:off x="2198" y="-214"/>
                  <a:ext cx="35" cy="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8" name="Freeform 113"/>
                <p:cNvSpPr/>
                <p:nvPr/>
              </p:nvSpPr>
              <p:spPr bwMode="auto">
                <a:xfrm>
                  <a:off x="2371" y="-223"/>
                  <a:ext cx="176" cy="92"/>
                </a:xfrm>
                <a:custGeom>
                  <a:avLst/>
                  <a:gdLst>
                    <a:gd name="T0" fmla="*/ 69 w 74"/>
                    <a:gd name="T1" fmla="*/ 30 h 39"/>
                    <a:gd name="T2" fmla="*/ 5 w 74"/>
                    <a:gd name="T3" fmla="*/ 2 h 39"/>
                    <a:gd name="T4" fmla="*/ 0 w 74"/>
                    <a:gd name="T5" fmla="*/ 1 h 39"/>
                    <a:gd name="T6" fmla="*/ 72 w 74"/>
                    <a:gd name="T7" fmla="*/ 32 h 39"/>
                    <a:gd name="T8" fmla="*/ 69 w 74"/>
                    <a:gd name="T9" fmla="*/ 30 h 39"/>
                  </a:gdLst>
                  <a:ahLst/>
                  <a:cxnLst>
                    <a:cxn ang="0">
                      <a:pos x="T0" y="T1"/>
                    </a:cxn>
                    <a:cxn ang="0">
                      <a:pos x="T2" y="T3"/>
                    </a:cxn>
                    <a:cxn ang="0">
                      <a:pos x="T4" y="T5"/>
                    </a:cxn>
                    <a:cxn ang="0">
                      <a:pos x="T6" y="T7"/>
                    </a:cxn>
                    <a:cxn ang="0">
                      <a:pos x="T8" y="T9"/>
                    </a:cxn>
                  </a:cxnLst>
                  <a:rect l="0" t="0" r="r" b="b"/>
                  <a:pathLst>
                    <a:path w="74" h="39">
                      <a:moveTo>
                        <a:pt x="69" y="30"/>
                      </a:moveTo>
                      <a:cubicBezTo>
                        <a:pt x="41" y="37"/>
                        <a:pt x="17" y="27"/>
                        <a:pt x="5" y="2"/>
                      </a:cubicBezTo>
                      <a:cubicBezTo>
                        <a:pt x="4" y="0"/>
                        <a:pt x="0" y="0"/>
                        <a:pt x="0" y="1"/>
                      </a:cubicBezTo>
                      <a:cubicBezTo>
                        <a:pt x="14" y="30"/>
                        <a:pt x="42" y="39"/>
                        <a:pt x="72" y="32"/>
                      </a:cubicBezTo>
                      <a:cubicBezTo>
                        <a:pt x="74" y="32"/>
                        <a:pt x="70" y="30"/>
                        <a:pt x="6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39" name="Freeform 114"/>
                <p:cNvSpPr/>
                <p:nvPr/>
              </p:nvSpPr>
              <p:spPr bwMode="auto">
                <a:xfrm>
                  <a:off x="2378" y="-249"/>
                  <a:ext cx="104" cy="142"/>
                </a:xfrm>
                <a:custGeom>
                  <a:avLst/>
                  <a:gdLst>
                    <a:gd name="T0" fmla="*/ 5 w 44"/>
                    <a:gd name="T1" fmla="*/ 60 h 60"/>
                    <a:gd name="T2" fmla="*/ 42 w 44"/>
                    <a:gd name="T3" fmla="*/ 2 h 60"/>
                    <a:gd name="T4" fmla="*/ 37 w 44"/>
                    <a:gd name="T5" fmla="*/ 1 h 60"/>
                    <a:gd name="T6" fmla="*/ 1 w 44"/>
                    <a:gd name="T7" fmla="*/ 58 h 60"/>
                    <a:gd name="T8" fmla="*/ 5 w 44"/>
                    <a:gd name="T9" fmla="*/ 60 h 60"/>
                  </a:gdLst>
                  <a:ahLst/>
                  <a:cxnLst>
                    <a:cxn ang="0">
                      <a:pos x="T0" y="T1"/>
                    </a:cxn>
                    <a:cxn ang="0">
                      <a:pos x="T2" y="T3"/>
                    </a:cxn>
                    <a:cxn ang="0">
                      <a:pos x="T4" y="T5"/>
                    </a:cxn>
                    <a:cxn ang="0">
                      <a:pos x="T6" y="T7"/>
                    </a:cxn>
                    <a:cxn ang="0">
                      <a:pos x="T8" y="T9"/>
                    </a:cxn>
                  </a:cxnLst>
                  <a:rect l="0" t="0" r="r" b="b"/>
                  <a:pathLst>
                    <a:path w="44" h="60">
                      <a:moveTo>
                        <a:pt x="5" y="60"/>
                      </a:moveTo>
                      <a:cubicBezTo>
                        <a:pt x="30" y="50"/>
                        <a:pt x="44" y="29"/>
                        <a:pt x="42" y="2"/>
                      </a:cubicBezTo>
                      <a:cubicBezTo>
                        <a:pt x="42" y="0"/>
                        <a:pt x="37" y="0"/>
                        <a:pt x="37" y="1"/>
                      </a:cubicBezTo>
                      <a:cubicBezTo>
                        <a:pt x="39" y="27"/>
                        <a:pt x="26" y="48"/>
                        <a:pt x="1" y="58"/>
                      </a:cubicBezTo>
                      <a:cubicBezTo>
                        <a:pt x="0" y="58"/>
                        <a:pt x="4" y="60"/>
                        <a:pt x="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0" name="Freeform 115"/>
                <p:cNvSpPr/>
                <p:nvPr/>
              </p:nvSpPr>
              <p:spPr bwMode="auto">
                <a:xfrm>
                  <a:off x="2411" y="-242"/>
                  <a:ext cx="93" cy="152"/>
                </a:xfrm>
                <a:custGeom>
                  <a:avLst/>
                  <a:gdLst>
                    <a:gd name="T0" fmla="*/ 38 w 39"/>
                    <a:gd name="T1" fmla="*/ 62 h 64"/>
                    <a:gd name="T2" fmla="*/ 5 w 39"/>
                    <a:gd name="T3" fmla="*/ 1 h 64"/>
                    <a:gd name="T4" fmla="*/ 0 w 39"/>
                    <a:gd name="T5" fmla="*/ 2 h 64"/>
                    <a:gd name="T6" fmla="*/ 33 w 39"/>
                    <a:gd name="T7" fmla="*/ 63 h 64"/>
                    <a:gd name="T8" fmla="*/ 38 w 39"/>
                    <a:gd name="T9" fmla="*/ 62 h 64"/>
                  </a:gdLst>
                  <a:ahLst/>
                  <a:cxnLst>
                    <a:cxn ang="0">
                      <a:pos x="T0" y="T1"/>
                    </a:cxn>
                    <a:cxn ang="0">
                      <a:pos x="T2" y="T3"/>
                    </a:cxn>
                    <a:cxn ang="0">
                      <a:pos x="T4" y="T5"/>
                    </a:cxn>
                    <a:cxn ang="0">
                      <a:pos x="T6" y="T7"/>
                    </a:cxn>
                    <a:cxn ang="0">
                      <a:pos x="T8" y="T9"/>
                    </a:cxn>
                  </a:cxnLst>
                  <a:rect l="0" t="0" r="r" b="b"/>
                  <a:pathLst>
                    <a:path w="39" h="64">
                      <a:moveTo>
                        <a:pt x="38" y="62"/>
                      </a:moveTo>
                      <a:cubicBezTo>
                        <a:pt x="21" y="47"/>
                        <a:pt x="9" y="23"/>
                        <a:pt x="5" y="1"/>
                      </a:cubicBezTo>
                      <a:cubicBezTo>
                        <a:pt x="5" y="0"/>
                        <a:pt x="0" y="0"/>
                        <a:pt x="0" y="2"/>
                      </a:cubicBezTo>
                      <a:cubicBezTo>
                        <a:pt x="4" y="24"/>
                        <a:pt x="16" y="48"/>
                        <a:pt x="33" y="63"/>
                      </a:cubicBezTo>
                      <a:cubicBezTo>
                        <a:pt x="34" y="64"/>
                        <a:pt x="39" y="62"/>
                        <a:pt x="3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1" name="Freeform 116"/>
                <p:cNvSpPr/>
                <p:nvPr/>
              </p:nvSpPr>
              <p:spPr bwMode="auto">
                <a:xfrm>
                  <a:off x="2354" y="-209"/>
                  <a:ext cx="171" cy="66"/>
                </a:xfrm>
                <a:custGeom>
                  <a:avLst/>
                  <a:gdLst>
                    <a:gd name="T0" fmla="*/ 2 w 72"/>
                    <a:gd name="T1" fmla="*/ 21 h 28"/>
                    <a:gd name="T2" fmla="*/ 71 w 72"/>
                    <a:gd name="T3" fmla="*/ 2 h 28"/>
                    <a:gd name="T4" fmla="*/ 66 w 72"/>
                    <a:gd name="T5" fmla="*/ 2 h 28"/>
                    <a:gd name="T6" fmla="*/ 6 w 72"/>
                    <a:gd name="T7" fmla="*/ 20 h 28"/>
                    <a:gd name="T8" fmla="*/ 2 w 72"/>
                    <a:gd name="T9" fmla="*/ 21 h 28"/>
                  </a:gdLst>
                  <a:ahLst/>
                  <a:cxnLst>
                    <a:cxn ang="0">
                      <a:pos x="T0" y="T1"/>
                    </a:cxn>
                    <a:cxn ang="0">
                      <a:pos x="T2" y="T3"/>
                    </a:cxn>
                    <a:cxn ang="0">
                      <a:pos x="T4" y="T5"/>
                    </a:cxn>
                    <a:cxn ang="0">
                      <a:pos x="T6" y="T7"/>
                    </a:cxn>
                    <a:cxn ang="0">
                      <a:pos x="T8" y="T9"/>
                    </a:cxn>
                  </a:cxnLst>
                  <a:rect l="0" t="0" r="r" b="b"/>
                  <a:pathLst>
                    <a:path w="72" h="28">
                      <a:moveTo>
                        <a:pt x="2" y="21"/>
                      </a:moveTo>
                      <a:cubicBezTo>
                        <a:pt x="27" y="28"/>
                        <a:pt x="54" y="23"/>
                        <a:pt x="71" y="2"/>
                      </a:cubicBezTo>
                      <a:cubicBezTo>
                        <a:pt x="72" y="1"/>
                        <a:pt x="67" y="0"/>
                        <a:pt x="66" y="2"/>
                      </a:cubicBezTo>
                      <a:cubicBezTo>
                        <a:pt x="52" y="20"/>
                        <a:pt x="28" y="26"/>
                        <a:pt x="6" y="20"/>
                      </a:cubicBezTo>
                      <a:cubicBezTo>
                        <a:pt x="5" y="19"/>
                        <a:pt x="0"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2" name="Freeform 117"/>
                <p:cNvSpPr/>
                <p:nvPr/>
              </p:nvSpPr>
              <p:spPr bwMode="auto">
                <a:xfrm>
                  <a:off x="2226" y="-150"/>
                  <a:ext cx="228" cy="648"/>
                </a:xfrm>
                <a:custGeom>
                  <a:avLst/>
                  <a:gdLst>
                    <a:gd name="T0" fmla="*/ 90 w 96"/>
                    <a:gd name="T1" fmla="*/ 1 h 273"/>
                    <a:gd name="T2" fmla="*/ 0 w 96"/>
                    <a:gd name="T3" fmla="*/ 271 h 273"/>
                    <a:gd name="T4" fmla="*/ 5 w 96"/>
                    <a:gd name="T5" fmla="*/ 272 h 273"/>
                    <a:gd name="T6" fmla="*/ 95 w 96"/>
                    <a:gd name="T7" fmla="*/ 1 h 273"/>
                    <a:gd name="T8" fmla="*/ 90 w 96"/>
                    <a:gd name="T9" fmla="*/ 1 h 273"/>
                  </a:gdLst>
                  <a:ahLst/>
                  <a:cxnLst>
                    <a:cxn ang="0">
                      <a:pos x="T0" y="T1"/>
                    </a:cxn>
                    <a:cxn ang="0">
                      <a:pos x="T2" y="T3"/>
                    </a:cxn>
                    <a:cxn ang="0">
                      <a:pos x="T4" y="T5"/>
                    </a:cxn>
                    <a:cxn ang="0">
                      <a:pos x="T6" y="T7"/>
                    </a:cxn>
                    <a:cxn ang="0">
                      <a:pos x="T8" y="T9"/>
                    </a:cxn>
                  </a:cxnLst>
                  <a:rect l="0" t="0" r="r" b="b"/>
                  <a:pathLst>
                    <a:path w="96" h="273">
                      <a:moveTo>
                        <a:pt x="90" y="1"/>
                      </a:moveTo>
                      <a:cubicBezTo>
                        <a:pt x="61" y="91"/>
                        <a:pt x="33" y="182"/>
                        <a:pt x="0" y="271"/>
                      </a:cubicBezTo>
                      <a:cubicBezTo>
                        <a:pt x="0" y="273"/>
                        <a:pt x="4" y="273"/>
                        <a:pt x="5" y="272"/>
                      </a:cubicBezTo>
                      <a:cubicBezTo>
                        <a:pt x="38" y="183"/>
                        <a:pt x="66" y="91"/>
                        <a:pt x="95" y="1"/>
                      </a:cubicBezTo>
                      <a:cubicBezTo>
                        <a:pt x="96" y="0"/>
                        <a:pt x="91" y="0"/>
                        <a:pt x="9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3" name="Freeform 118"/>
                <p:cNvSpPr/>
                <p:nvPr/>
              </p:nvSpPr>
              <p:spPr bwMode="auto">
                <a:xfrm>
                  <a:off x="2428" y="-181"/>
                  <a:ext cx="43" cy="41"/>
                </a:xfrm>
                <a:custGeom>
                  <a:avLst/>
                  <a:gdLst>
                    <a:gd name="T0" fmla="*/ 16 w 18"/>
                    <a:gd name="T1" fmla="*/ 11 h 17"/>
                    <a:gd name="T2" fmla="*/ 6 w 18"/>
                    <a:gd name="T3" fmla="*/ 16 h 17"/>
                    <a:gd name="T4" fmla="*/ 2 w 18"/>
                    <a:gd name="T5" fmla="*/ 6 h 17"/>
                    <a:gd name="T6" fmla="*/ 12 w 18"/>
                    <a:gd name="T7" fmla="*/ 1 h 17"/>
                    <a:gd name="T8" fmla="*/ 16 w 18"/>
                    <a:gd name="T9" fmla="*/ 11 h 17"/>
                  </a:gdLst>
                  <a:ahLst/>
                  <a:cxnLst>
                    <a:cxn ang="0">
                      <a:pos x="T0" y="T1"/>
                    </a:cxn>
                    <a:cxn ang="0">
                      <a:pos x="T2" y="T3"/>
                    </a:cxn>
                    <a:cxn ang="0">
                      <a:pos x="T4" y="T5"/>
                    </a:cxn>
                    <a:cxn ang="0">
                      <a:pos x="T6" y="T7"/>
                    </a:cxn>
                    <a:cxn ang="0">
                      <a:pos x="T8" y="T9"/>
                    </a:cxn>
                  </a:cxnLst>
                  <a:rect l="0" t="0" r="r" b="b"/>
                  <a:pathLst>
                    <a:path w="18" h="17">
                      <a:moveTo>
                        <a:pt x="16" y="11"/>
                      </a:moveTo>
                      <a:cubicBezTo>
                        <a:pt x="15" y="15"/>
                        <a:pt x="10" y="17"/>
                        <a:pt x="6" y="16"/>
                      </a:cubicBezTo>
                      <a:cubicBezTo>
                        <a:pt x="2" y="14"/>
                        <a:pt x="0" y="10"/>
                        <a:pt x="2" y="6"/>
                      </a:cubicBezTo>
                      <a:cubicBezTo>
                        <a:pt x="3" y="2"/>
                        <a:pt x="8" y="0"/>
                        <a:pt x="12" y="1"/>
                      </a:cubicBezTo>
                      <a:cubicBezTo>
                        <a:pt x="16" y="3"/>
                        <a:pt x="18" y="7"/>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4" name="Freeform 119"/>
                <p:cNvSpPr/>
                <p:nvPr/>
              </p:nvSpPr>
              <p:spPr bwMode="auto">
                <a:xfrm>
                  <a:off x="2620" y="-126"/>
                  <a:ext cx="138" cy="130"/>
                </a:xfrm>
                <a:custGeom>
                  <a:avLst/>
                  <a:gdLst>
                    <a:gd name="T0" fmla="*/ 55 w 58"/>
                    <a:gd name="T1" fmla="*/ 53 h 55"/>
                    <a:gd name="T2" fmla="*/ 5 w 58"/>
                    <a:gd name="T3" fmla="*/ 2 h 55"/>
                    <a:gd name="T4" fmla="*/ 0 w 58"/>
                    <a:gd name="T5" fmla="*/ 1 h 55"/>
                    <a:gd name="T6" fmla="*/ 55 w 58"/>
                    <a:gd name="T7" fmla="*/ 55 h 55"/>
                    <a:gd name="T8" fmla="*/ 55 w 58"/>
                    <a:gd name="T9" fmla="*/ 53 h 55"/>
                  </a:gdLst>
                  <a:ahLst/>
                  <a:cxnLst>
                    <a:cxn ang="0">
                      <a:pos x="T0" y="T1"/>
                    </a:cxn>
                    <a:cxn ang="0">
                      <a:pos x="T2" y="T3"/>
                    </a:cxn>
                    <a:cxn ang="0">
                      <a:pos x="T4" y="T5"/>
                    </a:cxn>
                    <a:cxn ang="0">
                      <a:pos x="T6" y="T7"/>
                    </a:cxn>
                    <a:cxn ang="0">
                      <a:pos x="T8" y="T9"/>
                    </a:cxn>
                  </a:cxnLst>
                  <a:rect l="0" t="0" r="r" b="b"/>
                  <a:pathLst>
                    <a:path w="57" h="55">
                      <a:moveTo>
                        <a:pt x="55" y="53"/>
                      </a:moveTo>
                      <a:cubicBezTo>
                        <a:pt x="27" y="49"/>
                        <a:pt x="7" y="30"/>
                        <a:pt x="5" y="2"/>
                      </a:cubicBezTo>
                      <a:cubicBezTo>
                        <a:pt x="5" y="0"/>
                        <a:pt x="0" y="0"/>
                        <a:pt x="0" y="1"/>
                      </a:cubicBezTo>
                      <a:cubicBezTo>
                        <a:pt x="2" y="32"/>
                        <a:pt x="25" y="51"/>
                        <a:pt x="55" y="55"/>
                      </a:cubicBezTo>
                      <a:cubicBezTo>
                        <a:pt x="57" y="55"/>
                        <a:pt x="58" y="53"/>
                        <a:pt x="55"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5" name="Freeform 120"/>
                <p:cNvSpPr/>
                <p:nvPr/>
              </p:nvSpPr>
              <p:spPr bwMode="auto">
                <a:xfrm>
                  <a:off x="2585" y="-116"/>
                  <a:ext cx="144" cy="102"/>
                </a:xfrm>
                <a:custGeom>
                  <a:avLst/>
                  <a:gdLst>
                    <a:gd name="T0" fmla="*/ 5 w 61"/>
                    <a:gd name="T1" fmla="*/ 43 h 43"/>
                    <a:gd name="T2" fmla="*/ 61 w 61"/>
                    <a:gd name="T3" fmla="*/ 2 h 43"/>
                    <a:gd name="T4" fmla="*/ 56 w 61"/>
                    <a:gd name="T5" fmla="*/ 1 h 43"/>
                    <a:gd name="T6" fmla="*/ 3 w 61"/>
                    <a:gd name="T7" fmla="*/ 41 h 43"/>
                    <a:gd name="T8" fmla="*/ 5 w 61"/>
                    <a:gd name="T9" fmla="*/ 43 h 43"/>
                  </a:gdLst>
                  <a:ahLst/>
                  <a:cxnLst>
                    <a:cxn ang="0">
                      <a:pos x="T0" y="T1"/>
                    </a:cxn>
                    <a:cxn ang="0">
                      <a:pos x="T2" y="T3"/>
                    </a:cxn>
                    <a:cxn ang="0">
                      <a:pos x="T4" y="T5"/>
                    </a:cxn>
                    <a:cxn ang="0">
                      <a:pos x="T6" y="T7"/>
                    </a:cxn>
                    <a:cxn ang="0">
                      <a:pos x="T8" y="T9"/>
                    </a:cxn>
                  </a:cxnLst>
                  <a:rect l="0" t="0" r="r" b="b"/>
                  <a:pathLst>
                    <a:path w="61" h="43">
                      <a:moveTo>
                        <a:pt x="5" y="43"/>
                      </a:moveTo>
                      <a:cubicBezTo>
                        <a:pt x="32" y="43"/>
                        <a:pt x="54" y="28"/>
                        <a:pt x="61" y="2"/>
                      </a:cubicBezTo>
                      <a:cubicBezTo>
                        <a:pt x="61" y="1"/>
                        <a:pt x="57" y="0"/>
                        <a:pt x="56" y="1"/>
                      </a:cubicBezTo>
                      <a:cubicBezTo>
                        <a:pt x="49" y="26"/>
                        <a:pt x="29" y="40"/>
                        <a:pt x="3" y="41"/>
                      </a:cubicBezTo>
                      <a:cubicBezTo>
                        <a:pt x="0" y="41"/>
                        <a:pt x="4"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6" name="Freeform 121"/>
                <p:cNvSpPr/>
                <p:nvPr/>
              </p:nvSpPr>
              <p:spPr bwMode="auto">
                <a:xfrm>
                  <a:off x="2653" y="-128"/>
                  <a:ext cx="45" cy="168"/>
                </a:xfrm>
                <a:custGeom>
                  <a:avLst/>
                  <a:gdLst>
                    <a:gd name="T0" fmla="*/ 18 w 19"/>
                    <a:gd name="T1" fmla="*/ 69 h 71"/>
                    <a:gd name="T2" fmla="*/ 10 w 19"/>
                    <a:gd name="T3" fmla="*/ 1 h 71"/>
                    <a:gd name="T4" fmla="*/ 4 w 19"/>
                    <a:gd name="T5" fmla="*/ 1 h 71"/>
                    <a:gd name="T6" fmla="*/ 14 w 19"/>
                    <a:gd name="T7" fmla="*/ 70 h 71"/>
                    <a:gd name="T8" fmla="*/ 18 w 19"/>
                    <a:gd name="T9" fmla="*/ 69 h 71"/>
                  </a:gdLst>
                  <a:ahLst/>
                  <a:cxnLst>
                    <a:cxn ang="0">
                      <a:pos x="T0" y="T1"/>
                    </a:cxn>
                    <a:cxn ang="0">
                      <a:pos x="T2" y="T3"/>
                    </a:cxn>
                    <a:cxn ang="0">
                      <a:pos x="T4" y="T5"/>
                    </a:cxn>
                    <a:cxn ang="0">
                      <a:pos x="T6" y="T7"/>
                    </a:cxn>
                    <a:cxn ang="0">
                      <a:pos x="T8" y="T9"/>
                    </a:cxn>
                  </a:cxnLst>
                  <a:rect l="0" t="0" r="r" b="b"/>
                  <a:pathLst>
                    <a:path w="19" h="71">
                      <a:moveTo>
                        <a:pt x="18" y="69"/>
                      </a:moveTo>
                      <a:cubicBezTo>
                        <a:pt x="7" y="49"/>
                        <a:pt x="6" y="22"/>
                        <a:pt x="10" y="1"/>
                      </a:cubicBezTo>
                      <a:cubicBezTo>
                        <a:pt x="10" y="0"/>
                        <a:pt x="5" y="0"/>
                        <a:pt x="4" y="1"/>
                      </a:cubicBezTo>
                      <a:cubicBezTo>
                        <a:pt x="0" y="23"/>
                        <a:pt x="3" y="50"/>
                        <a:pt x="14" y="70"/>
                      </a:cubicBezTo>
                      <a:cubicBezTo>
                        <a:pt x="14" y="71"/>
                        <a:pt x="19" y="70"/>
                        <a:pt x="1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7" name="Freeform 122"/>
                <p:cNvSpPr/>
                <p:nvPr/>
              </p:nvSpPr>
              <p:spPr bwMode="auto">
                <a:xfrm>
                  <a:off x="2585" y="-76"/>
                  <a:ext cx="175" cy="52"/>
                </a:xfrm>
                <a:custGeom>
                  <a:avLst/>
                  <a:gdLst>
                    <a:gd name="T0" fmla="*/ 1 w 74"/>
                    <a:gd name="T1" fmla="*/ 2 h 22"/>
                    <a:gd name="T2" fmla="*/ 72 w 74"/>
                    <a:gd name="T3" fmla="*/ 8 h 22"/>
                    <a:gd name="T4" fmla="*/ 68 w 74"/>
                    <a:gd name="T5" fmla="*/ 7 h 22"/>
                    <a:gd name="T6" fmla="*/ 6 w 74"/>
                    <a:gd name="T7" fmla="*/ 1 h 22"/>
                    <a:gd name="T8" fmla="*/ 1 w 74"/>
                    <a:gd name="T9" fmla="*/ 2 h 22"/>
                  </a:gdLst>
                  <a:ahLst/>
                  <a:cxnLst>
                    <a:cxn ang="0">
                      <a:pos x="T0" y="T1"/>
                    </a:cxn>
                    <a:cxn ang="0">
                      <a:pos x="T2" y="T3"/>
                    </a:cxn>
                    <a:cxn ang="0">
                      <a:pos x="T4" y="T5"/>
                    </a:cxn>
                    <a:cxn ang="0">
                      <a:pos x="T6" y="T7"/>
                    </a:cxn>
                    <a:cxn ang="0">
                      <a:pos x="T8" y="T9"/>
                    </a:cxn>
                  </a:cxnLst>
                  <a:rect l="0" t="0" r="r" b="b"/>
                  <a:pathLst>
                    <a:path w="74" h="22">
                      <a:moveTo>
                        <a:pt x="1" y="2"/>
                      </a:moveTo>
                      <a:cubicBezTo>
                        <a:pt x="22" y="18"/>
                        <a:pt x="49" y="22"/>
                        <a:pt x="72" y="8"/>
                      </a:cubicBezTo>
                      <a:cubicBezTo>
                        <a:pt x="74" y="7"/>
                        <a:pt x="69" y="7"/>
                        <a:pt x="68" y="7"/>
                      </a:cubicBezTo>
                      <a:cubicBezTo>
                        <a:pt x="47" y="20"/>
                        <a:pt x="24" y="15"/>
                        <a:pt x="6"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8" name="Freeform 123"/>
                <p:cNvSpPr/>
                <p:nvPr/>
              </p:nvSpPr>
              <p:spPr bwMode="auto">
                <a:xfrm>
                  <a:off x="2224" y="-33"/>
                  <a:ext cx="448" cy="526"/>
                </a:xfrm>
                <a:custGeom>
                  <a:avLst/>
                  <a:gdLst>
                    <a:gd name="T0" fmla="*/ 183 w 189"/>
                    <a:gd name="T1" fmla="*/ 1 h 222"/>
                    <a:gd name="T2" fmla="*/ 1 w 189"/>
                    <a:gd name="T3" fmla="*/ 221 h 222"/>
                    <a:gd name="T4" fmla="*/ 6 w 189"/>
                    <a:gd name="T5" fmla="*/ 221 h 222"/>
                    <a:gd name="T6" fmla="*/ 188 w 189"/>
                    <a:gd name="T7" fmla="*/ 2 h 222"/>
                    <a:gd name="T8" fmla="*/ 183 w 189"/>
                    <a:gd name="T9" fmla="*/ 1 h 222"/>
                  </a:gdLst>
                  <a:ahLst/>
                  <a:cxnLst>
                    <a:cxn ang="0">
                      <a:pos x="T0" y="T1"/>
                    </a:cxn>
                    <a:cxn ang="0">
                      <a:pos x="T2" y="T3"/>
                    </a:cxn>
                    <a:cxn ang="0">
                      <a:pos x="T4" y="T5"/>
                    </a:cxn>
                    <a:cxn ang="0">
                      <a:pos x="T6" y="T7"/>
                    </a:cxn>
                    <a:cxn ang="0">
                      <a:pos x="T8" y="T9"/>
                    </a:cxn>
                  </a:cxnLst>
                  <a:rect l="0" t="0" r="r" b="b"/>
                  <a:pathLst>
                    <a:path w="189" h="221">
                      <a:moveTo>
                        <a:pt x="183" y="1"/>
                      </a:moveTo>
                      <a:cubicBezTo>
                        <a:pt x="123" y="75"/>
                        <a:pt x="64" y="150"/>
                        <a:pt x="1" y="221"/>
                      </a:cubicBezTo>
                      <a:cubicBezTo>
                        <a:pt x="0" y="222"/>
                        <a:pt x="5" y="222"/>
                        <a:pt x="6" y="221"/>
                      </a:cubicBezTo>
                      <a:cubicBezTo>
                        <a:pt x="69" y="150"/>
                        <a:pt x="128" y="75"/>
                        <a:pt x="188" y="2"/>
                      </a:cubicBezTo>
                      <a:cubicBezTo>
                        <a:pt x="189" y="1"/>
                        <a:pt x="184"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49" name="Freeform 124"/>
                <p:cNvSpPr/>
                <p:nvPr/>
              </p:nvSpPr>
              <p:spPr bwMode="auto">
                <a:xfrm>
                  <a:off x="2651" y="-62"/>
                  <a:ext cx="40" cy="40"/>
                </a:xfrm>
                <a:custGeom>
                  <a:avLst/>
                  <a:gdLst>
                    <a:gd name="T0" fmla="*/ 14 w 17"/>
                    <a:gd name="T1" fmla="*/ 14 h 17"/>
                    <a:gd name="T2" fmla="*/ 3 w 17"/>
                    <a:gd name="T3" fmla="*/ 15 h 17"/>
                    <a:gd name="T4" fmla="*/ 3 w 17"/>
                    <a:gd name="T5" fmla="*/ 4 h 17"/>
                    <a:gd name="T6" fmla="*/ 14 w 17"/>
                    <a:gd name="T7" fmla="*/ 3 h 17"/>
                    <a:gd name="T8" fmla="*/ 14 w 17"/>
                    <a:gd name="T9" fmla="*/ 14 h 17"/>
                  </a:gdLst>
                  <a:ahLst/>
                  <a:cxnLst>
                    <a:cxn ang="0">
                      <a:pos x="T0" y="T1"/>
                    </a:cxn>
                    <a:cxn ang="0">
                      <a:pos x="T2" y="T3"/>
                    </a:cxn>
                    <a:cxn ang="0">
                      <a:pos x="T4" y="T5"/>
                    </a:cxn>
                    <a:cxn ang="0">
                      <a:pos x="T6" y="T7"/>
                    </a:cxn>
                    <a:cxn ang="0">
                      <a:pos x="T8" y="T9"/>
                    </a:cxn>
                  </a:cxnLst>
                  <a:rect l="0" t="0" r="r" b="b"/>
                  <a:pathLst>
                    <a:path w="17" h="17">
                      <a:moveTo>
                        <a:pt x="14" y="14"/>
                      </a:moveTo>
                      <a:cubicBezTo>
                        <a:pt x="11" y="17"/>
                        <a:pt x="7" y="17"/>
                        <a:pt x="3" y="15"/>
                      </a:cubicBezTo>
                      <a:cubicBezTo>
                        <a:pt x="0" y="12"/>
                        <a:pt x="0" y="7"/>
                        <a:pt x="3" y="4"/>
                      </a:cubicBezTo>
                      <a:cubicBezTo>
                        <a:pt x="6" y="1"/>
                        <a:pt x="10" y="0"/>
                        <a:pt x="14" y="3"/>
                      </a:cubicBezTo>
                      <a:cubicBezTo>
                        <a:pt x="17" y="6"/>
                        <a:pt x="17" y="11"/>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0" name="Freeform 125"/>
                <p:cNvSpPr/>
                <p:nvPr/>
              </p:nvSpPr>
              <p:spPr bwMode="auto">
                <a:xfrm>
                  <a:off x="2801" y="69"/>
                  <a:ext cx="106" cy="168"/>
                </a:xfrm>
                <a:custGeom>
                  <a:avLst/>
                  <a:gdLst>
                    <a:gd name="T0" fmla="*/ 43 w 45"/>
                    <a:gd name="T1" fmla="*/ 70 h 71"/>
                    <a:gd name="T2" fmla="*/ 15 w 45"/>
                    <a:gd name="T3" fmla="*/ 2 h 71"/>
                    <a:gd name="T4" fmla="*/ 10 w 45"/>
                    <a:gd name="T5" fmla="*/ 2 h 71"/>
                    <a:gd name="T6" fmla="*/ 39 w 45"/>
                    <a:gd name="T7" fmla="*/ 71 h 71"/>
                    <a:gd name="T8" fmla="*/ 43 w 45"/>
                    <a:gd name="T9" fmla="*/ 70 h 71"/>
                  </a:gdLst>
                  <a:ahLst/>
                  <a:cxnLst>
                    <a:cxn ang="0">
                      <a:pos x="T0" y="T1"/>
                    </a:cxn>
                    <a:cxn ang="0">
                      <a:pos x="T2" y="T3"/>
                    </a:cxn>
                    <a:cxn ang="0">
                      <a:pos x="T4" y="T5"/>
                    </a:cxn>
                    <a:cxn ang="0">
                      <a:pos x="T6" y="T7"/>
                    </a:cxn>
                    <a:cxn ang="0">
                      <a:pos x="T8" y="T9"/>
                    </a:cxn>
                  </a:cxnLst>
                  <a:rect l="0" t="0" r="r" b="b"/>
                  <a:pathLst>
                    <a:path w="45" h="71">
                      <a:moveTo>
                        <a:pt x="43" y="70"/>
                      </a:moveTo>
                      <a:cubicBezTo>
                        <a:pt x="18" y="55"/>
                        <a:pt x="6" y="30"/>
                        <a:pt x="15" y="2"/>
                      </a:cubicBezTo>
                      <a:cubicBezTo>
                        <a:pt x="15" y="1"/>
                        <a:pt x="10" y="0"/>
                        <a:pt x="10" y="2"/>
                      </a:cubicBezTo>
                      <a:cubicBezTo>
                        <a:pt x="0" y="30"/>
                        <a:pt x="13" y="56"/>
                        <a:pt x="39" y="71"/>
                      </a:cubicBezTo>
                      <a:cubicBezTo>
                        <a:pt x="40" y="71"/>
                        <a:pt x="45" y="71"/>
                        <a:pt x="4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1" name="Freeform 126"/>
                <p:cNvSpPr/>
                <p:nvPr/>
              </p:nvSpPr>
              <p:spPr bwMode="auto">
                <a:xfrm>
                  <a:off x="2751" y="116"/>
                  <a:ext cx="173" cy="69"/>
                </a:xfrm>
                <a:custGeom>
                  <a:avLst/>
                  <a:gdLst>
                    <a:gd name="T0" fmla="*/ 3 w 73"/>
                    <a:gd name="T1" fmla="*/ 19 h 29"/>
                    <a:gd name="T2" fmla="*/ 72 w 73"/>
                    <a:gd name="T3" fmla="*/ 2 h 29"/>
                    <a:gd name="T4" fmla="*/ 68 w 73"/>
                    <a:gd name="T5" fmla="*/ 1 h 29"/>
                    <a:gd name="T6" fmla="*/ 5 w 73"/>
                    <a:gd name="T7" fmla="*/ 17 h 29"/>
                    <a:gd name="T8" fmla="*/ 3 w 73"/>
                    <a:gd name="T9" fmla="*/ 19 h 29"/>
                  </a:gdLst>
                  <a:ahLst/>
                  <a:cxnLst>
                    <a:cxn ang="0">
                      <a:pos x="T0" y="T1"/>
                    </a:cxn>
                    <a:cxn ang="0">
                      <a:pos x="T2" y="T3"/>
                    </a:cxn>
                    <a:cxn ang="0">
                      <a:pos x="T4" y="T5"/>
                    </a:cxn>
                    <a:cxn ang="0">
                      <a:pos x="T6" y="T7"/>
                    </a:cxn>
                    <a:cxn ang="0">
                      <a:pos x="T8" y="T9"/>
                    </a:cxn>
                  </a:cxnLst>
                  <a:rect l="0" t="0" r="r" b="b"/>
                  <a:pathLst>
                    <a:path w="73" h="28">
                      <a:moveTo>
                        <a:pt x="3" y="19"/>
                      </a:moveTo>
                      <a:cubicBezTo>
                        <a:pt x="29" y="29"/>
                        <a:pt x="55" y="24"/>
                        <a:pt x="72" y="2"/>
                      </a:cubicBezTo>
                      <a:cubicBezTo>
                        <a:pt x="73" y="1"/>
                        <a:pt x="68" y="0"/>
                        <a:pt x="68" y="1"/>
                      </a:cubicBezTo>
                      <a:cubicBezTo>
                        <a:pt x="52" y="21"/>
                        <a:pt x="29" y="27"/>
                        <a:pt x="5" y="17"/>
                      </a:cubicBezTo>
                      <a:cubicBezTo>
                        <a:pt x="3" y="16"/>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2" name="Freeform 127"/>
                <p:cNvSpPr/>
                <p:nvPr/>
              </p:nvSpPr>
              <p:spPr bwMode="auto">
                <a:xfrm>
                  <a:off x="2817" y="85"/>
                  <a:ext cx="62" cy="164"/>
                </a:xfrm>
                <a:custGeom>
                  <a:avLst/>
                  <a:gdLst>
                    <a:gd name="T0" fmla="*/ 8 w 26"/>
                    <a:gd name="T1" fmla="*/ 67 h 69"/>
                    <a:gd name="T2" fmla="*/ 25 w 26"/>
                    <a:gd name="T3" fmla="*/ 1 h 69"/>
                    <a:gd name="T4" fmla="*/ 21 w 26"/>
                    <a:gd name="T5" fmla="*/ 1 h 69"/>
                    <a:gd name="T6" fmla="*/ 3 w 26"/>
                    <a:gd name="T7" fmla="*/ 68 h 69"/>
                    <a:gd name="T8" fmla="*/ 8 w 26"/>
                    <a:gd name="T9" fmla="*/ 67 h 69"/>
                  </a:gdLst>
                  <a:ahLst/>
                  <a:cxnLst>
                    <a:cxn ang="0">
                      <a:pos x="T0" y="T1"/>
                    </a:cxn>
                    <a:cxn ang="0">
                      <a:pos x="T2" y="T3"/>
                    </a:cxn>
                    <a:cxn ang="0">
                      <a:pos x="T4" y="T5"/>
                    </a:cxn>
                    <a:cxn ang="0">
                      <a:pos x="T6" y="T7"/>
                    </a:cxn>
                    <a:cxn ang="0">
                      <a:pos x="T8" y="T9"/>
                    </a:cxn>
                  </a:cxnLst>
                  <a:rect l="0" t="0" r="r" b="b"/>
                  <a:pathLst>
                    <a:path w="26" h="69">
                      <a:moveTo>
                        <a:pt x="8" y="67"/>
                      </a:moveTo>
                      <a:cubicBezTo>
                        <a:pt x="5" y="45"/>
                        <a:pt x="13" y="19"/>
                        <a:pt x="25" y="1"/>
                      </a:cubicBezTo>
                      <a:cubicBezTo>
                        <a:pt x="26" y="0"/>
                        <a:pt x="21" y="0"/>
                        <a:pt x="21" y="1"/>
                      </a:cubicBezTo>
                      <a:cubicBezTo>
                        <a:pt x="9" y="19"/>
                        <a:pt x="0" y="45"/>
                        <a:pt x="3" y="68"/>
                      </a:cubicBezTo>
                      <a:cubicBezTo>
                        <a:pt x="3" y="69"/>
                        <a:pt x="8" y="69"/>
                        <a:pt x="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3" name="Freeform 128"/>
                <p:cNvSpPr/>
                <p:nvPr/>
              </p:nvSpPr>
              <p:spPr bwMode="auto">
                <a:xfrm>
                  <a:off x="2772" y="104"/>
                  <a:ext cx="159" cy="88"/>
                </a:xfrm>
                <a:custGeom>
                  <a:avLst/>
                  <a:gdLst>
                    <a:gd name="T0" fmla="*/ 1 w 67"/>
                    <a:gd name="T1" fmla="*/ 2 h 37"/>
                    <a:gd name="T2" fmla="*/ 63 w 67"/>
                    <a:gd name="T3" fmla="*/ 33 h 37"/>
                    <a:gd name="T4" fmla="*/ 62 w 67"/>
                    <a:gd name="T5" fmla="*/ 31 h 37"/>
                    <a:gd name="T6" fmla="*/ 6 w 67"/>
                    <a:gd name="T7" fmla="*/ 1 h 37"/>
                    <a:gd name="T8" fmla="*/ 1 w 67"/>
                    <a:gd name="T9" fmla="*/ 2 h 37"/>
                  </a:gdLst>
                  <a:ahLst/>
                  <a:cxnLst>
                    <a:cxn ang="0">
                      <a:pos x="T0" y="T1"/>
                    </a:cxn>
                    <a:cxn ang="0">
                      <a:pos x="T2" y="T3"/>
                    </a:cxn>
                    <a:cxn ang="0">
                      <a:pos x="T4" y="T5"/>
                    </a:cxn>
                    <a:cxn ang="0">
                      <a:pos x="T6" y="T7"/>
                    </a:cxn>
                    <a:cxn ang="0">
                      <a:pos x="T8" y="T9"/>
                    </a:cxn>
                  </a:cxnLst>
                  <a:rect l="0" t="0" r="r" b="b"/>
                  <a:pathLst>
                    <a:path w="67" h="37">
                      <a:moveTo>
                        <a:pt x="1" y="2"/>
                      </a:moveTo>
                      <a:cubicBezTo>
                        <a:pt x="14" y="24"/>
                        <a:pt x="37" y="37"/>
                        <a:pt x="63" y="33"/>
                      </a:cubicBezTo>
                      <a:cubicBezTo>
                        <a:pt x="67" y="33"/>
                        <a:pt x="64" y="31"/>
                        <a:pt x="62" y="31"/>
                      </a:cubicBezTo>
                      <a:cubicBezTo>
                        <a:pt x="38" y="35"/>
                        <a:pt x="17" y="21"/>
                        <a:pt x="6" y="1"/>
                      </a:cubicBezTo>
                      <a:cubicBezTo>
                        <a:pt x="5"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4" name="Freeform 129"/>
                <p:cNvSpPr/>
                <p:nvPr/>
              </p:nvSpPr>
              <p:spPr bwMode="auto">
                <a:xfrm>
                  <a:off x="2221" y="171"/>
                  <a:ext cx="617" cy="322"/>
                </a:xfrm>
                <a:custGeom>
                  <a:avLst/>
                  <a:gdLst>
                    <a:gd name="T0" fmla="*/ 254 w 260"/>
                    <a:gd name="T1" fmla="*/ 1 h 136"/>
                    <a:gd name="T2" fmla="*/ 3 w 260"/>
                    <a:gd name="T3" fmla="*/ 134 h 136"/>
                    <a:gd name="T4" fmla="*/ 6 w 260"/>
                    <a:gd name="T5" fmla="*/ 136 h 136"/>
                    <a:gd name="T6" fmla="*/ 258 w 260"/>
                    <a:gd name="T7" fmla="*/ 2 h 136"/>
                    <a:gd name="T8" fmla="*/ 254 w 260"/>
                    <a:gd name="T9" fmla="*/ 1 h 136"/>
                  </a:gdLst>
                  <a:ahLst/>
                  <a:cxnLst>
                    <a:cxn ang="0">
                      <a:pos x="T0" y="T1"/>
                    </a:cxn>
                    <a:cxn ang="0">
                      <a:pos x="T2" y="T3"/>
                    </a:cxn>
                    <a:cxn ang="0">
                      <a:pos x="T4" y="T5"/>
                    </a:cxn>
                    <a:cxn ang="0">
                      <a:pos x="T6" y="T7"/>
                    </a:cxn>
                    <a:cxn ang="0">
                      <a:pos x="T8" y="T9"/>
                    </a:cxn>
                  </a:cxnLst>
                  <a:rect l="0" t="0" r="r" b="b"/>
                  <a:pathLst>
                    <a:path w="260" h="136">
                      <a:moveTo>
                        <a:pt x="254" y="1"/>
                      </a:moveTo>
                      <a:cubicBezTo>
                        <a:pt x="171" y="46"/>
                        <a:pt x="88" y="93"/>
                        <a:pt x="3" y="134"/>
                      </a:cubicBezTo>
                      <a:cubicBezTo>
                        <a:pt x="0" y="136"/>
                        <a:pt x="5" y="136"/>
                        <a:pt x="6" y="136"/>
                      </a:cubicBezTo>
                      <a:cubicBezTo>
                        <a:pt x="92" y="94"/>
                        <a:pt x="175" y="47"/>
                        <a:pt x="258" y="2"/>
                      </a:cubicBezTo>
                      <a:cubicBezTo>
                        <a:pt x="260" y="0"/>
                        <a:pt x="256" y="0"/>
                        <a:pt x="2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5" name="Freeform 130"/>
                <p:cNvSpPr/>
                <p:nvPr/>
              </p:nvSpPr>
              <p:spPr bwMode="auto">
                <a:xfrm>
                  <a:off x="2820" y="144"/>
                  <a:ext cx="42" cy="43"/>
                </a:xfrm>
                <a:custGeom>
                  <a:avLst/>
                  <a:gdLst>
                    <a:gd name="T0" fmla="*/ 12 w 18"/>
                    <a:gd name="T1" fmla="*/ 16 h 18"/>
                    <a:gd name="T2" fmla="*/ 2 w 18"/>
                    <a:gd name="T3" fmla="*/ 12 h 18"/>
                    <a:gd name="T4" fmla="*/ 6 w 18"/>
                    <a:gd name="T5" fmla="*/ 2 h 18"/>
                    <a:gd name="T6" fmla="*/ 16 w 18"/>
                    <a:gd name="T7" fmla="*/ 6 h 18"/>
                    <a:gd name="T8" fmla="*/ 12 w 18"/>
                    <a:gd name="T9" fmla="*/ 16 h 18"/>
                  </a:gdLst>
                  <a:ahLst/>
                  <a:cxnLst>
                    <a:cxn ang="0">
                      <a:pos x="T0" y="T1"/>
                    </a:cxn>
                    <a:cxn ang="0">
                      <a:pos x="T2" y="T3"/>
                    </a:cxn>
                    <a:cxn ang="0">
                      <a:pos x="T4" y="T5"/>
                    </a:cxn>
                    <a:cxn ang="0">
                      <a:pos x="T6" y="T7"/>
                    </a:cxn>
                    <a:cxn ang="0">
                      <a:pos x="T8" y="T9"/>
                    </a:cxn>
                  </a:cxnLst>
                  <a:rect l="0" t="0" r="r" b="b"/>
                  <a:pathLst>
                    <a:path w="18" h="18">
                      <a:moveTo>
                        <a:pt x="12" y="16"/>
                      </a:moveTo>
                      <a:cubicBezTo>
                        <a:pt x="8" y="18"/>
                        <a:pt x="4" y="16"/>
                        <a:pt x="2" y="12"/>
                      </a:cubicBezTo>
                      <a:cubicBezTo>
                        <a:pt x="0" y="9"/>
                        <a:pt x="2" y="4"/>
                        <a:pt x="6" y="2"/>
                      </a:cubicBezTo>
                      <a:cubicBezTo>
                        <a:pt x="9" y="0"/>
                        <a:pt x="14" y="2"/>
                        <a:pt x="16" y="6"/>
                      </a:cubicBezTo>
                      <a:cubicBezTo>
                        <a:pt x="18" y="10"/>
                        <a:pt x="16" y="14"/>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6" name="Freeform 131"/>
                <p:cNvSpPr/>
                <p:nvPr/>
              </p:nvSpPr>
              <p:spPr bwMode="auto">
                <a:xfrm>
                  <a:off x="2900" y="322"/>
                  <a:ext cx="62" cy="183"/>
                </a:xfrm>
                <a:custGeom>
                  <a:avLst/>
                  <a:gdLst>
                    <a:gd name="T0" fmla="*/ 25 w 26"/>
                    <a:gd name="T1" fmla="*/ 75 h 77"/>
                    <a:gd name="T2" fmla="*/ 24 w 26"/>
                    <a:gd name="T3" fmla="*/ 2 h 77"/>
                    <a:gd name="T4" fmla="*/ 19 w 26"/>
                    <a:gd name="T5" fmla="*/ 1 h 77"/>
                    <a:gd name="T6" fmla="*/ 21 w 26"/>
                    <a:gd name="T7" fmla="*/ 76 h 77"/>
                    <a:gd name="T8" fmla="*/ 25 w 26"/>
                    <a:gd name="T9" fmla="*/ 75 h 77"/>
                  </a:gdLst>
                  <a:ahLst/>
                  <a:cxnLst>
                    <a:cxn ang="0">
                      <a:pos x="T0" y="T1"/>
                    </a:cxn>
                    <a:cxn ang="0">
                      <a:pos x="T2" y="T3"/>
                    </a:cxn>
                    <a:cxn ang="0">
                      <a:pos x="T4" y="T5"/>
                    </a:cxn>
                    <a:cxn ang="0">
                      <a:pos x="T6" y="T7"/>
                    </a:cxn>
                    <a:cxn ang="0">
                      <a:pos x="T8" y="T9"/>
                    </a:cxn>
                  </a:cxnLst>
                  <a:rect l="0" t="0" r="r" b="b"/>
                  <a:pathLst>
                    <a:path w="26" h="77">
                      <a:moveTo>
                        <a:pt x="25" y="75"/>
                      </a:moveTo>
                      <a:cubicBezTo>
                        <a:pt x="7" y="53"/>
                        <a:pt x="5" y="25"/>
                        <a:pt x="24" y="2"/>
                      </a:cubicBezTo>
                      <a:cubicBezTo>
                        <a:pt x="25" y="1"/>
                        <a:pt x="20" y="0"/>
                        <a:pt x="19" y="1"/>
                      </a:cubicBezTo>
                      <a:cubicBezTo>
                        <a:pt x="0" y="24"/>
                        <a:pt x="2" y="53"/>
                        <a:pt x="21" y="76"/>
                      </a:cubicBezTo>
                      <a:cubicBezTo>
                        <a:pt x="21" y="77"/>
                        <a:pt x="26" y="77"/>
                        <a:pt x="2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7" name="Freeform 132"/>
                <p:cNvSpPr/>
                <p:nvPr/>
              </p:nvSpPr>
              <p:spPr bwMode="auto">
                <a:xfrm>
                  <a:off x="2848" y="377"/>
                  <a:ext cx="176" cy="59"/>
                </a:xfrm>
                <a:custGeom>
                  <a:avLst/>
                  <a:gdLst>
                    <a:gd name="T0" fmla="*/ 1 w 74"/>
                    <a:gd name="T1" fmla="*/ 1 h 25"/>
                    <a:gd name="T2" fmla="*/ 72 w 74"/>
                    <a:gd name="T3" fmla="*/ 11 h 25"/>
                    <a:gd name="T4" fmla="*/ 68 w 74"/>
                    <a:gd name="T5" fmla="*/ 9 h 25"/>
                    <a:gd name="T6" fmla="*/ 6 w 74"/>
                    <a:gd name="T7" fmla="*/ 1 h 25"/>
                    <a:gd name="T8" fmla="*/ 1 w 74"/>
                    <a:gd name="T9" fmla="*/ 1 h 25"/>
                  </a:gdLst>
                  <a:ahLst/>
                  <a:cxnLst>
                    <a:cxn ang="0">
                      <a:pos x="T0" y="T1"/>
                    </a:cxn>
                    <a:cxn ang="0">
                      <a:pos x="T2" y="T3"/>
                    </a:cxn>
                    <a:cxn ang="0">
                      <a:pos x="T4" y="T5"/>
                    </a:cxn>
                    <a:cxn ang="0">
                      <a:pos x="T6" y="T7"/>
                    </a:cxn>
                    <a:cxn ang="0">
                      <a:pos x="T8" y="T9"/>
                    </a:cxn>
                  </a:cxnLst>
                  <a:rect l="0" t="0" r="r" b="b"/>
                  <a:pathLst>
                    <a:path w="74" h="25">
                      <a:moveTo>
                        <a:pt x="1" y="1"/>
                      </a:moveTo>
                      <a:cubicBezTo>
                        <a:pt x="21" y="20"/>
                        <a:pt x="48" y="25"/>
                        <a:pt x="72" y="11"/>
                      </a:cubicBezTo>
                      <a:cubicBezTo>
                        <a:pt x="74" y="10"/>
                        <a:pt x="69" y="9"/>
                        <a:pt x="68" y="9"/>
                      </a:cubicBezTo>
                      <a:cubicBezTo>
                        <a:pt x="47" y="22"/>
                        <a:pt x="24" y="18"/>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8" name="Freeform 133"/>
                <p:cNvSpPr/>
                <p:nvPr/>
              </p:nvSpPr>
              <p:spPr bwMode="auto">
                <a:xfrm>
                  <a:off x="2881" y="353"/>
                  <a:ext cx="114" cy="138"/>
                </a:xfrm>
                <a:custGeom>
                  <a:avLst/>
                  <a:gdLst>
                    <a:gd name="T0" fmla="*/ 5 w 48"/>
                    <a:gd name="T1" fmla="*/ 56 h 58"/>
                    <a:gd name="T2" fmla="*/ 46 w 48"/>
                    <a:gd name="T3" fmla="*/ 1 h 58"/>
                    <a:gd name="T4" fmla="*/ 42 w 48"/>
                    <a:gd name="T5" fmla="*/ 0 h 58"/>
                    <a:gd name="T6" fmla="*/ 0 w 48"/>
                    <a:gd name="T7" fmla="*/ 56 h 58"/>
                    <a:gd name="T8" fmla="*/ 5 w 48"/>
                    <a:gd name="T9" fmla="*/ 56 h 58"/>
                  </a:gdLst>
                  <a:ahLst/>
                  <a:cxnLst>
                    <a:cxn ang="0">
                      <a:pos x="T0" y="T1"/>
                    </a:cxn>
                    <a:cxn ang="0">
                      <a:pos x="T2" y="T3"/>
                    </a:cxn>
                    <a:cxn ang="0">
                      <a:pos x="T4" y="T5"/>
                    </a:cxn>
                    <a:cxn ang="0">
                      <a:pos x="T6" y="T7"/>
                    </a:cxn>
                    <a:cxn ang="0">
                      <a:pos x="T8" y="T9"/>
                    </a:cxn>
                  </a:cxnLst>
                  <a:rect l="0" t="0" r="r" b="b"/>
                  <a:pathLst>
                    <a:path w="48" h="57">
                      <a:moveTo>
                        <a:pt x="5" y="56"/>
                      </a:moveTo>
                      <a:cubicBezTo>
                        <a:pt x="11" y="34"/>
                        <a:pt x="28" y="14"/>
                        <a:pt x="46" y="1"/>
                      </a:cubicBezTo>
                      <a:cubicBezTo>
                        <a:pt x="48" y="0"/>
                        <a:pt x="43" y="0"/>
                        <a:pt x="42" y="0"/>
                      </a:cubicBezTo>
                      <a:cubicBezTo>
                        <a:pt x="24" y="13"/>
                        <a:pt x="6" y="34"/>
                        <a:pt x="0" y="56"/>
                      </a:cubicBezTo>
                      <a:cubicBezTo>
                        <a:pt x="0" y="58"/>
                        <a:pt x="5" y="57"/>
                        <a:pt x="5"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59" name="Freeform 134"/>
                <p:cNvSpPr/>
                <p:nvPr/>
              </p:nvSpPr>
              <p:spPr bwMode="auto">
                <a:xfrm>
                  <a:off x="2886" y="337"/>
                  <a:ext cx="121" cy="125"/>
                </a:xfrm>
                <a:custGeom>
                  <a:avLst/>
                  <a:gdLst>
                    <a:gd name="T0" fmla="*/ 0 w 51"/>
                    <a:gd name="T1" fmla="*/ 1 h 53"/>
                    <a:gd name="T2" fmla="*/ 45 w 51"/>
                    <a:gd name="T3" fmla="*/ 53 h 53"/>
                    <a:gd name="T4" fmla="*/ 48 w 51"/>
                    <a:gd name="T5" fmla="*/ 51 h 53"/>
                    <a:gd name="T6" fmla="*/ 5 w 51"/>
                    <a:gd name="T7" fmla="*/ 1 h 53"/>
                    <a:gd name="T8" fmla="*/ 0 w 51"/>
                    <a:gd name="T9" fmla="*/ 1 h 53"/>
                  </a:gdLst>
                  <a:ahLst/>
                  <a:cxnLst>
                    <a:cxn ang="0">
                      <a:pos x="T0" y="T1"/>
                    </a:cxn>
                    <a:cxn ang="0">
                      <a:pos x="T2" y="T3"/>
                    </a:cxn>
                    <a:cxn ang="0">
                      <a:pos x="T4" y="T5"/>
                    </a:cxn>
                    <a:cxn ang="0">
                      <a:pos x="T6" y="T7"/>
                    </a:cxn>
                    <a:cxn ang="0">
                      <a:pos x="T8" y="T9"/>
                    </a:cxn>
                  </a:cxnLst>
                  <a:rect l="0" t="0" r="r" b="b"/>
                  <a:pathLst>
                    <a:path w="51" h="52">
                      <a:moveTo>
                        <a:pt x="0" y="1"/>
                      </a:moveTo>
                      <a:cubicBezTo>
                        <a:pt x="4" y="26"/>
                        <a:pt x="20" y="47"/>
                        <a:pt x="45" y="53"/>
                      </a:cubicBezTo>
                      <a:cubicBezTo>
                        <a:pt x="47" y="53"/>
                        <a:pt x="51" y="52"/>
                        <a:pt x="48" y="51"/>
                      </a:cubicBezTo>
                      <a:cubicBezTo>
                        <a:pt x="24" y="46"/>
                        <a:pt x="9" y="24"/>
                        <a:pt x="5" y="1"/>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0" name="Freeform 135"/>
                <p:cNvSpPr/>
                <p:nvPr/>
              </p:nvSpPr>
              <p:spPr bwMode="auto">
                <a:xfrm>
                  <a:off x="2233" y="417"/>
                  <a:ext cx="689" cy="78"/>
                </a:xfrm>
                <a:custGeom>
                  <a:avLst/>
                  <a:gdLst>
                    <a:gd name="T0" fmla="*/ 287 w 290"/>
                    <a:gd name="T1" fmla="*/ 0 h 33"/>
                    <a:gd name="T2" fmla="*/ 3 w 290"/>
                    <a:gd name="T3" fmla="*/ 31 h 33"/>
                    <a:gd name="T4" fmla="*/ 4 w 290"/>
                    <a:gd name="T5" fmla="*/ 33 h 33"/>
                    <a:gd name="T6" fmla="*/ 287 w 290"/>
                    <a:gd name="T7" fmla="*/ 2 h 33"/>
                    <a:gd name="T8" fmla="*/ 287 w 290"/>
                    <a:gd name="T9" fmla="*/ 0 h 33"/>
                  </a:gdLst>
                  <a:ahLst/>
                  <a:cxnLst>
                    <a:cxn ang="0">
                      <a:pos x="T0" y="T1"/>
                    </a:cxn>
                    <a:cxn ang="0">
                      <a:pos x="T2" y="T3"/>
                    </a:cxn>
                    <a:cxn ang="0">
                      <a:pos x="T4" y="T5"/>
                    </a:cxn>
                    <a:cxn ang="0">
                      <a:pos x="T6" y="T7"/>
                    </a:cxn>
                    <a:cxn ang="0">
                      <a:pos x="T8" y="T9"/>
                    </a:cxn>
                  </a:cxnLst>
                  <a:rect l="0" t="0" r="r" b="b"/>
                  <a:pathLst>
                    <a:path w="290" h="33">
                      <a:moveTo>
                        <a:pt x="287" y="0"/>
                      </a:moveTo>
                      <a:cubicBezTo>
                        <a:pt x="193" y="11"/>
                        <a:pt x="98" y="24"/>
                        <a:pt x="3" y="31"/>
                      </a:cubicBezTo>
                      <a:cubicBezTo>
                        <a:pt x="0" y="31"/>
                        <a:pt x="1" y="33"/>
                        <a:pt x="4" y="33"/>
                      </a:cubicBezTo>
                      <a:cubicBezTo>
                        <a:pt x="98" y="26"/>
                        <a:pt x="193" y="13"/>
                        <a:pt x="287" y="2"/>
                      </a:cubicBezTo>
                      <a:cubicBezTo>
                        <a:pt x="290" y="2"/>
                        <a:pt x="290" y="0"/>
                        <a:pt x="2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1" name="Freeform 136"/>
                <p:cNvSpPr/>
                <p:nvPr/>
              </p:nvSpPr>
              <p:spPr bwMode="auto">
                <a:xfrm>
                  <a:off x="2907" y="398"/>
                  <a:ext cx="38" cy="38"/>
                </a:xfrm>
                <a:custGeom>
                  <a:avLst/>
                  <a:gdLst>
                    <a:gd name="T0" fmla="*/ 9 w 16"/>
                    <a:gd name="T1" fmla="*/ 15 h 16"/>
                    <a:gd name="T2" fmla="*/ 1 w 16"/>
                    <a:gd name="T3" fmla="*/ 8 h 16"/>
                    <a:gd name="T4" fmla="*/ 8 w 16"/>
                    <a:gd name="T5" fmla="*/ 0 h 16"/>
                    <a:gd name="T6" fmla="*/ 16 w 16"/>
                    <a:gd name="T7" fmla="*/ 7 h 16"/>
                    <a:gd name="T8" fmla="*/ 9 w 16"/>
                    <a:gd name="T9" fmla="*/ 15 h 16"/>
                  </a:gdLst>
                  <a:ahLst/>
                  <a:cxnLst>
                    <a:cxn ang="0">
                      <a:pos x="T0" y="T1"/>
                    </a:cxn>
                    <a:cxn ang="0">
                      <a:pos x="T2" y="T3"/>
                    </a:cxn>
                    <a:cxn ang="0">
                      <a:pos x="T4" y="T5"/>
                    </a:cxn>
                    <a:cxn ang="0">
                      <a:pos x="T6" y="T7"/>
                    </a:cxn>
                    <a:cxn ang="0">
                      <a:pos x="T8" y="T9"/>
                    </a:cxn>
                  </a:cxnLst>
                  <a:rect l="0" t="0" r="r" b="b"/>
                  <a:pathLst>
                    <a:path w="16" h="16">
                      <a:moveTo>
                        <a:pt x="9" y="15"/>
                      </a:moveTo>
                      <a:cubicBezTo>
                        <a:pt x="5" y="16"/>
                        <a:pt x="1" y="13"/>
                        <a:pt x="1" y="8"/>
                      </a:cubicBezTo>
                      <a:cubicBezTo>
                        <a:pt x="0" y="4"/>
                        <a:pt x="4" y="0"/>
                        <a:pt x="8" y="0"/>
                      </a:cubicBezTo>
                      <a:cubicBezTo>
                        <a:pt x="12" y="0"/>
                        <a:pt x="16" y="3"/>
                        <a:pt x="16" y="7"/>
                      </a:cubicBezTo>
                      <a:cubicBezTo>
                        <a:pt x="16" y="11"/>
                        <a:pt x="13"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2" name="Freeform 137"/>
                <p:cNvSpPr/>
                <p:nvPr/>
              </p:nvSpPr>
              <p:spPr bwMode="auto">
                <a:xfrm>
                  <a:off x="2876" y="571"/>
                  <a:ext cx="95" cy="174"/>
                </a:xfrm>
                <a:custGeom>
                  <a:avLst/>
                  <a:gdLst>
                    <a:gd name="T0" fmla="*/ 14 w 40"/>
                    <a:gd name="T1" fmla="*/ 71 h 73"/>
                    <a:gd name="T2" fmla="*/ 38 w 40"/>
                    <a:gd name="T3" fmla="*/ 3 h 73"/>
                    <a:gd name="T4" fmla="*/ 34 w 40"/>
                    <a:gd name="T5" fmla="*/ 1 h 73"/>
                    <a:gd name="T6" fmla="*/ 9 w 40"/>
                    <a:gd name="T7" fmla="*/ 71 h 73"/>
                    <a:gd name="T8" fmla="*/ 14 w 40"/>
                    <a:gd name="T9" fmla="*/ 71 h 73"/>
                  </a:gdLst>
                  <a:ahLst/>
                  <a:cxnLst>
                    <a:cxn ang="0">
                      <a:pos x="T0" y="T1"/>
                    </a:cxn>
                    <a:cxn ang="0">
                      <a:pos x="T2" y="T3"/>
                    </a:cxn>
                    <a:cxn ang="0">
                      <a:pos x="T4" y="T5"/>
                    </a:cxn>
                    <a:cxn ang="0">
                      <a:pos x="T6" y="T7"/>
                    </a:cxn>
                    <a:cxn ang="0">
                      <a:pos x="T8" y="T9"/>
                    </a:cxn>
                  </a:cxnLst>
                  <a:rect l="0" t="0" r="r" b="b"/>
                  <a:pathLst>
                    <a:path w="40" h="73">
                      <a:moveTo>
                        <a:pt x="14" y="71"/>
                      </a:moveTo>
                      <a:cubicBezTo>
                        <a:pt x="5" y="44"/>
                        <a:pt x="13" y="17"/>
                        <a:pt x="38" y="3"/>
                      </a:cubicBezTo>
                      <a:cubicBezTo>
                        <a:pt x="40" y="2"/>
                        <a:pt x="35" y="0"/>
                        <a:pt x="34" y="1"/>
                      </a:cubicBezTo>
                      <a:cubicBezTo>
                        <a:pt x="8" y="16"/>
                        <a:pt x="0" y="43"/>
                        <a:pt x="9" y="71"/>
                      </a:cubicBezTo>
                      <a:cubicBezTo>
                        <a:pt x="10" y="73"/>
                        <a:pt x="14" y="73"/>
                        <a:pt x="1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3" name="Freeform 138"/>
                <p:cNvSpPr/>
                <p:nvPr/>
              </p:nvSpPr>
              <p:spPr bwMode="auto">
                <a:xfrm>
                  <a:off x="2848" y="588"/>
                  <a:ext cx="157" cy="92"/>
                </a:xfrm>
                <a:custGeom>
                  <a:avLst/>
                  <a:gdLst>
                    <a:gd name="T0" fmla="*/ 0 w 66"/>
                    <a:gd name="T1" fmla="*/ 2 h 39"/>
                    <a:gd name="T2" fmla="*/ 64 w 66"/>
                    <a:gd name="T3" fmla="*/ 35 h 39"/>
                    <a:gd name="T4" fmla="*/ 61 w 66"/>
                    <a:gd name="T5" fmla="*/ 33 h 39"/>
                    <a:gd name="T6" fmla="*/ 5 w 66"/>
                    <a:gd name="T7" fmla="*/ 2 h 39"/>
                    <a:gd name="T8" fmla="*/ 0 w 66"/>
                    <a:gd name="T9" fmla="*/ 2 h 39"/>
                  </a:gdLst>
                  <a:ahLst/>
                  <a:cxnLst>
                    <a:cxn ang="0">
                      <a:pos x="T0" y="T1"/>
                    </a:cxn>
                    <a:cxn ang="0">
                      <a:pos x="T2" y="T3"/>
                    </a:cxn>
                    <a:cxn ang="0">
                      <a:pos x="T4" y="T5"/>
                    </a:cxn>
                    <a:cxn ang="0">
                      <a:pos x="T6" y="T7"/>
                    </a:cxn>
                    <a:cxn ang="0">
                      <a:pos x="T8" y="T9"/>
                    </a:cxn>
                  </a:cxnLst>
                  <a:rect l="0" t="0" r="r" b="b"/>
                  <a:pathLst>
                    <a:path w="66" h="39">
                      <a:moveTo>
                        <a:pt x="0" y="2"/>
                      </a:moveTo>
                      <a:cubicBezTo>
                        <a:pt x="12" y="27"/>
                        <a:pt x="36" y="39"/>
                        <a:pt x="64" y="35"/>
                      </a:cubicBezTo>
                      <a:cubicBezTo>
                        <a:pt x="66" y="34"/>
                        <a:pt x="62" y="32"/>
                        <a:pt x="61" y="33"/>
                      </a:cubicBezTo>
                      <a:cubicBezTo>
                        <a:pt x="36" y="37"/>
                        <a:pt x="16" y="24"/>
                        <a:pt x="5" y="2"/>
                      </a:cubicBezTo>
                      <a:cubicBezTo>
                        <a:pt x="4"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4" name="Freeform 139"/>
                <p:cNvSpPr/>
                <p:nvPr/>
              </p:nvSpPr>
              <p:spPr bwMode="auto">
                <a:xfrm>
                  <a:off x="2838" y="609"/>
                  <a:ext cx="157" cy="98"/>
                </a:xfrm>
                <a:custGeom>
                  <a:avLst/>
                  <a:gdLst>
                    <a:gd name="T0" fmla="*/ 6 w 66"/>
                    <a:gd name="T1" fmla="*/ 39 h 41"/>
                    <a:gd name="T2" fmla="*/ 62 w 66"/>
                    <a:gd name="T3" fmla="*/ 3 h 41"/>
                    <a:gd name="T4" fmla="*/ 61 w 66"/>
                    <a:gd name="T5" fmla="*/ 1 h 41"/>
                    <a:gd name="T6" fmla="*/ 1 w 66"/>
                    <a:gd name="T7" fmla="*/ 39 h 41"/>
                    <a:gd name="T8" fmla="*/ 6 w 66"/>
                    <a:gd name="T9" fmla="*/ 39 h 41"/>
                  </a:gdLst>
                  <a:ahLst/>
                  <a:cxnLst>
                    <a:cxn ang="0">
                      <a:pos x="T0" y="T1"/>
                    </a:cxn>
                    <a:cxn ang="0">
                      <a:pos x="T2" y="T3"/>
                    </a:cxn>
                    <a:cxn ang="0">
                      <a:pos x="T4" y="T5"/>
                    </a:cxn>
                    <a:cxn ang="0">
                      <a:pos x="T6" y="T7"/>
                    </a:cxn>
                    <a:cxn ang="0">
                      <a:pos x="T8" y="T9"/>
                    </a:cxn>
                  </a:cxnLst>
                  <a:rect l="0" t="0" r="r" b="b"/>
                  <a:pathLst>
                    <a:path w="66" h="41">
                      <a:moveTo>
                        <a:pt x="6" y="39"/>
                      </a:moveTo>
                      <a:cubicBezTo>
                        <a:pt x="19" y="22"/>
                        <a:pt x="42" y="8"/>
                        <a:pt x="62" y="3"/>
                      </a:cubicBezTo>
                      <a:cubicBezTo>
                        <a:pt x="66" y="2"/>
                        <a:pt x="63" y="0"/>
                        <a:pt x="61" y="1"/>
                      </a:cubicBezTo>
                      <a:cubicBezTo>
                        <a:pt x="39" y="7"/>
                        <a:pt x="14" y="20"/>
                        <a:pt x="1" y="39"/>
                      </a:cubicBezTo>
                      <a:cubicBezTo>
                        <a:pt x="0" y="40"/>
                        <a:pt x="5" y="41"/>
                        <a:pt x="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5" name="Freeform 140"/>
                <p:cNvSpPr/>
                <p:nvPr/>
              </p:nvSpPr>
              <p:spPr bwMode="auto">
                <a:xfrm>
                  <a:off x="2886" y="564"/>
                  <a:ext cx="81" cy="154"/>
                </a:xfrm>
                <a:custGeom>
                  <a:avLst/>
                  <a:gdLst>
                    <a:gd name="T0" fmla="*/ 5 w 34"/>
                    <a:gd name="T1" fmla="*/ 1 h 65"/>
                    <a:gd name="T2" fmla="*/ 28 w 34"/>
                    <a:gd name="T3" fmla="*/ 64 h 65"/>
                    <a:gd name="T4" fmla="*/ 32 w 34"/>
                    <a:gd name="T5" fmla="*/ 63 h 65"/>
                    <a:gd name="T6" fmla="*/ 10 w 34"/>
                    <a:gd name="T7" fmla="*/ 1 h 65"/>
                    <a:gd name="T8" fmla="*/ 5 w 34"/>
                    <a:gd name="T9" fmla="*/ 1 h 65"/>
                  </a:gdLst>
                  <a:ahLst/>
                  <a:cxnLst>
                    <a:cxn ang="0">
                      <a:pos x="T0" y="T1"/>
                    </a:cxn>
                    <a:cxn ang="0">
                      <a:pos x="T2" y="T3"/>
                    </a:cxn>
                    <a:cxn ang="0">
                      <a:pos x="T4" y="T5"/>
                    </a:cxn>
                    <a:cxn ang="0">
                      <a:pos x="T6" y="T7"/>
                    </a:cxn>
                    <a:cxn ang="0">
                      <a:pos x="T8" y="T9"/>
                    </a:cxn>
                  </a:cxnLst>
                  <a:rect l="0" t="0" r="r" b="b"/>
                  <a:pathLst>
                    <a:path w="34" h="65">
                      <a:moveTo>
                        <a:pt x="5" y="1"/>
                      </a:moveTo>
                      <a:cubicBezTo>
                        <a:pt x="0" y="26"/>
                        <a:pt x="7" y="50"/>
                        <a:pt x="28" y="64"/>
                      </a:cubicBezTo>
                      <a:cubicBezTo>
                        <a:pt x="29" y="65"/>
                        <a:pt x="34" y="64"/>
                        <a:pt x="32" y="63"/>
                      </a:cubicBezTo>
                      <a:cubicBezTo>
                        <a:pt x="12" y="49"/>
                        <a:pt x="5" y="25"/>
                        <a:pt x="10" y="1"/>
                      </a:cubicBezTo>
                      <a:cubicBezTo>
                        <a:pt x="10"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6" name="Freeform 141"/>
                <p:cNvSpPr/>
                <p:nvPr/>
              </p:nvSpPr>
              <p:spPr bwMode="auto">
                <a:xfrm>
                  <a:off x="2228" y="481"/>
                  <a:ext cx="677" cy="171"/>
                </a:xfrm>
                <a:custGeom>
                  <a:avLst/>
                  <a:gdLst>
                    <a:gd name="T0" fmla="*/ 283 w 285"/>
                    <a:gd name="T1" fmla="*/ 70 h 72"/>
                    <a:gd name="T2" fmla="*/ 6 w 285"/>
                    <a:gd name="T3" fmla="*/ 0 h 72"/>
                    <a:gd name="T4" fmla="*/ 3 w 285"/>
                    <a:gd name="T5" fmla="*/ 2 h 72"/>
                    <a:gd name="T6" fmla="*/ 279 w 285"/>
                    <a:gd name="T7" fmla="*/ 72 h 72"/>
                    <a:gd name="T8" fmla="*/ 283 w 285"/>
                    <a:gd name="T9" fmla="*/ 70 h 72"/>
                  </a:gdLst>
                  <a:ahLst/>
                  <a:cxnLst>
                    <a:cxn ang="0">
                      <a:pos x="T0" y="T1"/>
                    </a:cxn>
                    <a:cxn ang="0">
                      <a:pos x="T2" y="T3"/>
                    </a:cxn>
                    <a:cxn ang="0">
                      <a:pos x="T4" y="T5"/>
                    </a:cxn>
                    <a:cxn ang="0">
                      <a:pos x="T6" y="T7"/>
                    </a:cxn>
                    <a:cxn ang="0">
                      <a:pos x="T8" y="T9"/>
                    </a:cxn>
                  </a:cxnLst>
                  <a:rect l="0" t="0" r="r" b="b"/>
                  <a:pathLst>
                    <a:path w="285" h="72">
                      <a:moveTo>
                        <a:pt x="283" y="70"/>
                      </a:moveTo>
                      <a:cubicBezTo>
                        <a:pt x="190" y="47"/>
                        <a:pt x="97" y="26"/>
                        <a:pt x="6" y="0"/>
                      </a:cubicBezTo>
                      <a:cubicBezTo>
                        <a:pt x="5" y="0"/>
                        <a:pt x="0" y="1"/>
                        <a:pt x="3" y="2"/>
                      </a:cubicBezTo>
                      <a:cubicBezTo>
                        <a:pt x="94" y="28"/>
                        <a:pt x="187" y="49"/>
                        <a:pt x="279" y="72"/>
                      </a:cubicBezTo>
                      <a:cubicBezTo>
                        <a:pt x="280" y="72"/>
                        <a:pt x="285" y="71"/>
                        <a:pt x="2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7" name="Freeform 142"/>
                <p:cNvSpPr/>
                <p:nvPr/>
              </p:nvSpPr>
              <p:spPr bwMode="auto">
                <a:xfrm>
                  <a:off x="2888" y="631"/>
                  <a:ext cx="41" cy="40"/>
                </a:xfrm>
                <a:custGeom>
                  <a:avLst/>
                  <a:gdLst>
                    <a:gd name="T0" fmla="*/ 6 w 17"/>
                    <a:gd name="T1" fmla="*/ 16 h 17"/>
                    <a:gd name="T2" fmla="*/ 1 w 17"/>
                    <a:gd name="T3" fmla="*/ 7 h 17"/>
                    <a:gd name="T4" fmla="*/ 10 w 17"/>
                    <a:gd name="T5" fmla="*/ 1 h 17"/>
                    <a:gd name="T6" fmla="*/ 16 w 17"/>
                    <a:gd name="T7" fmla="*/ 11 h 17"/>
                    <a:gd name="T8" fmla="*/ 6 w 17"/>
                    <a:gd name="T9" fmla="*/ 16 h 17"/>
                  </a:gdLst>
                  <a:ahLst/>
                  <a:cxnLst>
                    <a:cxn ang="0">
                      <a:pos x="T0" y="T1"/>
                    </a:cxn>
                    <a:cxn ang="0">
                      <a:pos x="T2" y="T3"/>
                    </a:cxn>
                    <a:cxn ang="0">
                      <a:pos x="T4" y="T5"/>
                    </a:cxn>
                    <a:cxn ang="0">
                      <a:pos x="T6" y="T7"/>
                    </a:cxn>
                    <a:cxn ang="0">
                      <a:pos x="T8" y="T9"/>
                    </a:cxn>
                  </a:cxnLst>
                  <a:rect l="0" t="0" r="r" b="b"/>
                  <a:pathLst>
                    <a:path w="17" h="17">
                      <a:moveTo>
                        <a:pt x="6" y="16"/>
                      </a:moveTo>
                      <a:cubicBezTo>
                        <a:pt x="2" y="15"/>
                        <a:pt x="0" y="11"/>
                        <a:pt x="1" y="7"/>
                      </a:cubicBezTo>
                      <a:cubicBezTo>
                        <a:pt x="2" y="3"/>
                        <a:pt x="6" y="0"/>
                        <a:pt x="10" y="1"/>
                      </a:cubicBezTo>
                      <a:cubicBezTo>
                        <a:pt x="15" y="3"/>
                        <a:pt x="17" y="7"/>
                        <a:pt x="16" y="11"/>
                      </a:cubicBezTo>
                      <a:cubicBezTo>
                        <a:pt x="15" y="15"/>
                        <a:pt x="10" y="17"/>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8" name="Freeform 143"/>
                <p:cNvSpPr/>
                <p:nvPr/>
              </p:nvSpPr>
              <p:spPr bwMode="auto">
                <a:xfrm>
                  <a:off x="2763" y="828"/>
                  <a:ext cx="130" cy="139"/>
                </a:xfrm>
                <a:custGeom>
                  <a:avLst/>
                  <a:gdLst>
                    <a:gd name="T0" fmla="*/ 5 w 55"/>
                    <a:gd name="T1" fmla="*/ 58 h 59"/>
                    <a:gd name="T2" fmla="*/ 53 w 55"/>
                    <a:gd name="T3" fmla="*/ 2 h 59"/>
                    <a:gd name="T4" fmla="*/ 49 w 55"/>
                    <a:gd name="T5" fmla="*/ 0 h 59"/>
                    <a:gd name="T6" fmla="*/ 0 w 55"/>
                    <a:gd name="T7" fmla="*/ 57 h 59"/>
                    <a:gd name="T8" fmla="*/ 5 w 55"/>
                    <a:gd name="T9" fmla="*/ 58 h 59"/>
                  </a:gdLst>
                  <a:ahLst/>
                  <a:cxnLst>
                    <a:cxn ang="0">
                      <a:pos x="T0" y="T1"/>
                    </a:cxn>
                    <a:cxn ang="0">
                      <a:pos x="T2" y="T3"/>
                    </a:cxn>
                    <a:cxn ang="0">
                      <a:pos x="T4" y="T5"/>
                    </a:cxn>
                    <a:cxn ang="0">
                      <a:pos x="T6" y="T7"/>
                    </a:cxn>
                    <a:cxn ang="0">
                      <a:pos x="T8" y="T9"/>
                    </a:cxn>
                  </a:cxnLst>
                  <a:rect l="0" t="0" r="r" b="b"/>
                  <a:pathLst>
                    <a:path w="55" h="59">
                      <a:moveTo>
                        <a:pt x="5" y="58"/>
                      </a:moveTo>
                      <a:cubicBezTo>
                        <a:pt x="7" y="29"/>
                        <a:pt x="24" y="6"/>
                        <a:pt x="53" y="2"/>
                      </a:cubicBezTo>
                      <a:cubicBezTo>
                        <a:pt x="55" y="2"/>
                        <a:pt x="51" y="0"/>
                        <a:pt x="49" y="0"/>
                      </a:cubicBezTo>
                      <a:cubicBezTo>
                        <a:pt x="20" y="5"/>
                        <a:pt x="2" y="27"/>
                        <a:pt x="0" y="57"/>
                      </a:cubicBezTo>
                      <a:cubicBezTo>
                        <a:pt x="0" y="58"/>
                        <a:pt x="5" y="59"/>
                        <a:pt x="5"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69" name="Freeform 144"/>
                <p:cNvSpPr/>
                <p:nvPr/>
              </p:nvSpPr>
              <p:spPr bwMode="auto">
                <a:xfrm>
                  <a:off x="2770" y="804"/>
                  <a:ext cx="118" cy="128"/>
                </a:xfrm>
                <a:custGeom>
                  <a:avLst/>
                  <a:gdLst>
                    <a:gd name="T0" fmla="*/ 0 w 50"/>
                    <a:gd name="T1" fmla="*/ 1 h 54"/>
                    <a:gd name="T2" fmla="*/ 47 w 50"/>
                    <a:gd name="T3" fmla="*/ 54 h 54"/>
                    <a:gd name="T4" fmla="*/ 47 w 50"/>
                    <a:gd name="T5" fmla="*/ 52 h 54"/>
                    <a:gd name="T6" fmla="*/ 5 w 50"/>
                    <a:gd name="T7" fmla="*/ 2 h 54"/>
                    <a:gd name="T8" fmla="*/ 0 w 50"/>
                    <a:gd name="T9" fmla="*/ 1 h 54"/>
                  </a:gdLst>
                  <a:ahLst/>
                  <a:cxnLst>
                    <a:cxn ang="0">
                      <a:pos x="T0" y="T1"/>
                    </a:cxn>
                    <a:cxn ang="0">
                      <a:pos x="T2" y="T3"/>
                    </a:cxn>
                    <a:cxn ang="0">
                      <a:pos x="T4" y="T5"/>
                    </a:cxn>
                    <a:cxn ang="0">
                      <a:pos x="T6" y="T7"/>
                    </a:cxn>
                    <a:cxn ang="0">
                      <a:pos x="T8" y="T9"/>
                    </a:cxn>
                  </a:cxnLst>
                  <a:rect l="0" t="0" r="r" b="b"/>
                  <a:pathLst>
                    <a:path w="50" h="54">
                      <a:moveTo>
                        <a:pt x="0" y="1"/>
                      </a:moveTo>
                      <a:cubicBezTo>
                        <a:pt x="3" y="28"/>
                        <a:pt x="20" y="48"/>
                        <a:pt x="47" y="54"/>
                      </a:cubicBezTo>
                      <a:cubicBezTo>
                        <a:pt x="50" y="54"/>
                        <a:pt x="50" y="52"/>
                        <a:pt x="47" y="52"/>
                      </a:cubicBezTo>
                      <a:cubicBezTo>
                        <a:pt x="22" y="47"/>
                        <a:pt x="7" y="27"/>
                        <a:pt x="5" y="2"/>
                      </a:cubicBezTo>
                      <a:cubicBezTo>
                        <a:pt x="5"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0" name="Freeform 145"/>
                <p:cNvSpPr/>
                <p:nvPr/>
              </p:nvSpPr>
              <p:spPr bwMode="auto">
                <a:xfrm>
                  <a:off x="2720" y="865"/>
                  <a:ext cx="180" cy="46"/>
                </a:xfrm>
                <a:custGeom>
                  <a:avLst/>
                  <a:gdLst>
                    <a:gd name="T0" fmla="*/ 6 w 76"/>
                    <a:gd name="T1" fmla="*/ 18 h 19"/>
                    <a:gd name="T2" fmla="*/ 71 w 76"/>
                    <a:gd name="T3" fmla="*/ 5 h 19"/>
                    <a:gd name="T4" fmla="*/ 73 w 76"/>
                    <a:gd name="T5" fmla="*/ 3 h 19"/>
                    <a:gd name="T6" fmla="*/ 2 w 76"/>
                    <a:gd name="T7" fmla="*/ 17 h 19"/>
                    <a:gd name="T8" fmla="*/ 6 w 76"/>
                    <a:gd name="T9" fmla="*/ 18 h 19"/>
                  </a:gdLst>
                  <a:ahLst/>
                  <a:cxnLst>
                    <a:cxn ang="0">
                      <a:pos x="T0" y="T1"/>
                    </a:cxn>
                    <a:cxn ang="0">
                      <a:pos x="T2" y="T3"/>
                    </a:cxn>
                    <a:cxn ang="0">
                      <a:pos x="T4" y="T5"/>
                    </a:cxn>
                    <a:cxn ang="0">
                      <a:pos x="T6" y="T7"/>
                    </a:cxn>
                    <a:cxn ang="0">
                      <a:pos x="T8" y="T9"/>
                    </a:cxn>
                  </a:cxnLst>
                  <a:rect l="0" t="0" r="r" b="b"/>
                  <a:pathLst>
                    <a:path w="76" h="19">
                      <a:moveTo>
                        <a:pt x="6" y="18"/>
                      </a:moveTo>
                      <a:cubicBezTo>
                        <a:pt x="24" y="6"/>
                        <a:pt x="50" y="2"/>
                        <a:pt x="71" y="5"/>
                      </a:cubicBezTo>
                      <a:cubicBezTo>
                        <a:pt x="72" y="5"/>
                        <a:pt x="76" y="3"/>
                        <a:pt x="73" y="3"/>
                      </a:cubicBezTo>
                      <a:cubicBezTo>
                        <a:pt x="50" y="0"/>
                        <a:pt x="22" y="4"/>
                        <a:pt x="2" y="17"/>
                      </a:cubicBezTo>
                      <a:cubicBezTo>
                        <a:pt x="0" y="19"/>
                        <a:pt x="5" y="19"/>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1" name="Freeform 146"/>
                <p:cNvSpPr/>
                <p:nvPr/>
              </p:nvSpPr>
              <p:spPr bwMode="auto">
                <a:xfrm>
                  <a:off x="2789" y="797"/>
                  <a:ext cx="49" cy="166"/>
                </a:xfrm>
                <a:custGeom>
                  <a:avLst/>
                  <a:gdLst>
                    <a:gd name="T0" fmla="*/ 15 w 21"/>
                    <a:gd name="T1" fmla="*/ 2 h 70"/>
                    <a:gd name="T2" fmla="*/ 14 w 21"/>
                    <a:gd name="T3" fmla="*/ 69 h 70"/>
                    <a:gd name="T4" fmla="*/ 19 w 21"/>
                    <a:gd name="T5" fmla="*/ 68 h 70"/>
                    <a:gd name="T6" fmla="*/ 20 w 21"/>
                    <a:gd name="T7" fmla="*/ 2 h 70"/>
                    <a:gd name="T8" fmla="*/ 15 w 21"/>
                    <a:gd name="T9" fmla="*/ 2 h 70"/>
                  </a:gdLst>
                  <a:ahLst/>
                  <a:cxnLst>
                    <a:cxn ang="0">
                      <a:pos x="T0" y="T1"/>
                    </a:cxn>
                    <a:cxn ang="0">
                      <a:pos x="T2" y="T3"/>
                    </a:cxn>
                    <a:cxn ang="0">
                      <a:pos x="T4" y="T5"/>
                    </a:cxn>
                    <a:cxn ang="0">
                      <a:pos x="T6" y="T7"/>
                    </a:cxn>
                    <a:cxn ang="0">
                      <a:pos x="T8" y="T9"/>
                    </a:cxn>
                  </a:cxnLst>
                  <a:rect l="0" t="0" r="r" b="b"/>
                  <a:pathLst>
                    <a:path w="21" h="70">
                      <a:moveTo>
                        <a:pt x="15" y="2"/>
                      </a:moveTo>
                      <a:cubicBezTo>
                        <a:pt x="2" y="23"/>
                        <a:pt x="0" y="48"/>
                        <a:pt x="14" y="69"/>
                      </a:cubicBezTo>
                      <a:cubicBezTo>
                        <a:pt x="15" y="70"/>
                        <a:pt x="20" y="70"/>
                        <a:pt x="19" y="68"/>
                      </a:cubicBezTo>
                      <a:cubicBezTo>
                        <a:pt x="5" y="48"/>
                        <a:pt x="7" y="23"/>
                        <a:pt x="20" y="2"/>
                      </a:cubicBezTo>
                      <a:cubicBezTo>
                        <a:pt x="21" y="1"/>
                        <a:pt x="16" y="0"/>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2" name="Freeform 147"/>
                <p:cNvSpPr/>
                <p:nvPr/>
              </p:nvSpPr>
              <p:spPr bwMode="auto">
                <a:xfrm>
                  <a:off x="2233" y="479"/>
                  <a:ext cx="570" cy="401"/>
                </a:xfrm>
                <a:custGeom>
                  <a:avLst/>
                  <a:gdLst>
                    <a:gd name="T0" fmla="*/ 238 w 240"/>
                    <a:gd name="T1" fmla="*/ 166 h 169"/>
                    <a:gd name="T2" fmla="*/ 6 w 240"/>
                    <a:gd name="T3" fmla="*/ 1 h 169"/>
                    <a:gd name="T4" fmla="*/ 2 w 240"/>
                    <a:gd name="T5" fmla="*/ 2 h 169"/>
                    <a:gd name="T6" fmla="*/ 234 w 240"/>
                    <a:gd name="T7" fmla="*/ 168 h 169"/>
                    <a:gd name="T8" fmla="*/ 238 w 240"/>
                    <a:gd name="T9" fmla="*/ 166 h 169"/>
                  </a:gdLst>
                  <a:ahLst/>
                  <a:cxnLst>
                    <a:cxn ang="0">
                      <a:pos x="T0" y="T1"/>
                    </a:cxn>
                    <a:cxn ang="0">
                      <a:pos x="T2" y="T3"/>
                    </a:cxn>
                    <a:cxn ang="0">
                      <a:pos x="T4" y="T5"/>
                    </a:cxn>
                    <a:cxn ang="0">
                      <a:pos x="T6" y="T7"/>
                    </a:cxn>
                    <a:cxn ang="0">
                      <a:pos x="T8" y="T9"/>
                    </a:cxn>
                  </a:cxnLst>
                  <a:rect l="0" t="0" r="r" b="b"/>
                  <a:pathLst>
                    <a:path w="240" h="169">
                      <a:moveTo>
                        <a:pt x="238" y="166"/>
                      </a:moveTo>
                      <a:cubicBezTo>
                        <a:pt x="161" y="112"/>
                        <a:pt x="82" y="59"/>
                        <a:pt x="6" y="1"/>
                      </a:cubicBezTo>
                      <a:cubicBezTo>
                        <a:pt x="5" y="0"/>
                        <a:pt x="0" y="1"/>
                        <a:pt x="2" y="2"/>
                      </a:cubicBezTo>
                      <a:cubicBezTo>
                        <a:pt x="77" y="60"/>
                        <a:pt x="156" y="113"/>
                        <a:pt x="234" y="168"/>
                      </a:cubicBezTo>
                      <a:cubicBezTo>
                        <a:pt x="235" y="169"/>
                        <a:pt x="240" y="167"/>
                        <a:pt x="238" y="1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3" name="Freeform 148"/>
                <p:cNvSpPr/>
                <p:nvPr/>
              </p:nvSpPr>
              <p:spPr bwMode="auto">
                <a:xfrm>
                  <a:off x="2784" y="861"/>
                  <a:ext cx="43" cy="40"/>
                </a:xfrm>
                <a:custGeom>
                  <a:avLst/>
                  <a:gdLst>
                    <a:gd name="T0" fmla="*/ 4 w 18"/>
                    <a:gd name="T1" fmla="*/ 15 h 17"/>
                    <a:gd name="T2" fmla="*/ 3 w 18"/>
                    <a:gd name="T3" fmla="*/ 4 h 17"/>
                    <a:gd name="T4" fmla="*/ 14 w 18"/>
                    <a:gd name="T5" fmla="*/ 3 h 17"/>
                    <a:gd name="T6" fmla="*/ 15 w 18"/>
                    <a:gd name="T7" fmla="*/ 14 h 17"/>
                    <a:gd name="T8" fmla="*/ 4 w 18"/>
                    <a:gd name="T9" fmla="*/ 15 h 17"/>
                  </a:gdLst>
                  <a:ahLst/>
                  <a:cxnLst>
                    <a:cxn ang="0">
                      <a:pos x="T0" y="T1"/>
                    </a:cxn>
                    <a:cxn ang="0">
                      <a:pos x="T2" y="T3"/>
                    </a:cxn>
                    <a:cxn ang="0">
                      <a:pos x="T4" y="T5"/>
                    </a:cxn>
                    <a:cxn ang="0">
                      <a:pos x="T6" y="T7"/>
                    </a:cxn>
                    <a:cxn ang="0">
                      <a:pos x="T8" y="T9"/>
                    </a:cxn>
                  </a:cxnLst>
                  <a:rect l="0" t="0" r="r" b="b"/>
                  <a:pathLst>
                    <a:path w="18" h="17">
                      <a:moveTo>
                        <a:pt x="4" y="15"/>
                      </a:moveTo>
                      <a:cubicBezTo>
                        <a:pt x="1" y="12"/>
                        <a:pt x="0" y="8"/>
                        <a:pt x="3" y="4"/>
                      </a:cubicBezTo>
                      <a:cubicBezTo>
                        <a:pt x="6" y="1"/>
                        <a:pt x="10" y="0"/>
                        <a:pt x="14" y="3"/>
                      </a:cubicBezTo>
                      <a:cubicBezTo>
                        <a:pt x="17" y="5"/>
                        <a:pt x="18" y="10"/>
                        <a:pt x="15" y="14"/>
                      </a:cubicBezTo>
                      <a:cubicBezTo>
                        <a:pt x="13" y="17"/>
                        <a:pt x="8" y="17"/>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4" name="Freeform 149"/>
                <p:cNvSpPr/>
                <p:nvPr/>
              </p:nvSpPr>
              <p:spPr bwMode="auto">
                <a:xfrm>
                  <a:off x="2539" y="1029"/>
                  <a:ext cx="174" cy="102"/>
                </a:xfrm>
                <a:custGeom>
                  <a:avLst/>
                  <a:gdLst>
                    <a:gd name="T0" fmla="*/ 6 w 73"/>
                    <a:gd name="T1" fmla="*/ 42 h 43"/>
                    <a:gd name="T2" fmla="*/ 68 w 73"/>
                    <a:gd name="T3" fmla="*/ 9 h 43"/>
                    <a:gd name="T4" fmla="*/ 70 w 73"/>
                    <a:gd name="T5" fmla="*/ 7 h 43"/>
                    <a:gd name="T6" fmla="*/ 1 w 73"/>
                    <a:gd name="T7" fmla="*/ 41 h 43"/>
                    <a:gd name="T8" fmla="*/ 6 w 73"/>
                    <a:gd name="T9" fmla="*/ 42 h 43"/>
                  </a:gdLst>
                  <a:ahLst/>
                  <a:cxnLst>
                    <a:cxn ang="0">
                      <a:pos x="T0" y="T1"/>
                    </a:cxn>
                    <a:cxn ang="0">
                      <a:pos x="T2" y="T3"/>
                    </a:cxn>
                    <a:cxn ang="0">
                      <a:pos x="T4" y="T5"/>
                    </a:cxn>
                    <a:cxn ang="0">
                      <a:pos x="T6" y="T7"/>
                    </a:cxn>
                    <a:cxn ang="0">
                      <a:pos x="T8" y="T9"/>
                    </a:cxn>
                  </a:cxnLst>
                  <a:rect l="0" t="0" r="r" b="b"/>
                  <a:pathLst>
                    <a:path w="73" h="43">
                      <a:moveTo>
                        <a:pt x="6" y="42"/>
                      </a:moveTo>
                      <a:cubicBezTo>
                        <a:pt x="17" y="17"/>
                        <a:pt x="40" y="2"/>
                        <a:pt x="68" y="9"/>
                      </a:cubicBezTo>
                      <a:cubicBezTo>
                        <a:pt x="70" y="9"/>
                        <a:pt x="73" y="8"/>
                        <a:pt x="70" y="7"/>
                      </a:cubicBezTo>
                      <a:cubicBezTo>
                        <a:pt x="40" y="0"/>
                        <a:pt x="14" y="13"/>
                        <a:pt x="1" y="41"/>
                      </a:cubicBezTo>
                      <a:cubicBezTo>
                        <a:pt x="0" y="42"/>
                        <a:pt x="5" y="43"/>
                        <a:pt x="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5" name="Freeform 150"/>
                <p:cNvSpPr/>
                <p:nvPr/>
              </p:nvSpPr>
              <p:spPr bwMode="auto">
                <a:xfrm>
                  <a:off x="2589" y="982"/>
                  <a:ext cx="83" cy="159"/>
                </a:xfrm>
                <a:custGeom>
                  <a:avLst/>
                  <a:gdLst>
                    <a:gd name="T0" fmla="*/ 7 w 35"/>
                    <a:gd name="T1" fmla="*/ 1 h 67"/>
                    <a:gd name="T2" fmla="*/ 29 w 35"/>
                    <a:gd name="T3" fmla="*/ 66 h 67"/>
                    <a:gd name="T4" fmla="*/ 33 w 35"/>
                    <a:gd name="T5" fmla="*/ 66 h 67"/>
                    <a:gd name="T6" fmla="*/ 12 w 35"/>
                    <a:gd name="T7" fmla="*/ 2 h 67"/>
                    <a:gd name="T8" fmla="*/ 7 w 35"/>
                    <a:gd name="T9" fmla="*/ 1 h 67"/>
                  </a:gdLst>
                  <a:ahLst/>
                  <a:cxnLst>
                    <a:cxn ang="0">
                      <a:pos x="T0" y="T1"/>
                    </a:cxn>
                    <a:cxn ang="0">
                      <a:pos x="T2" y="T3"/>
                    </a:cxn>
                    <a:cxn ang="0">
                      <a:pos x="T4" y="T5"/>
                    </a:cxn>
                    <a:cxn ang="0">
                      <a:pos x="T6" y="T7"/>
                    </a:cxn>
                    <a:cxn ang="0">
                      <a:pos x="T8" y="T9"/>
                    </a:cxn>
                  </a:cxnLst>
                  <a:rect l="0" t="0" r="r" b="b"/>
                  <a:pathLst>
                    <a:path w="35" h="67">
                      <a:moveTo>
                        <a:pt x="7" y="1"/>
                      </a:moveTo>
                      <a:cubicBezTo>
                        <a:pt x="0" y="27"/>
                        <a:pt x="7" y="51"/>
                        <a:pt x="29" y="66"/>
                      </a:cubicBezTo>
                      <a:cubicBezTo>
                        <a:pt x="30" y="67"/>
                        <a:pt x="35" y="67"/>
                        <a:pt x="33" y="66"/>
                      </a:cubicBezTo>
                      <a:cubicBezTo>
                        <a:pt x="11" y="51"/>
                        <a:pt x="5" y="27"/>
                        <a:pt x="12" y="2"/>
                      </a:cubicBezTo>
                      <a:cubicBezTo>
                        <a:pt x="13"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6" name="Freeform 151"/>
                <p:cNvSpPr/>
                <p:nvPr/>
              </p:nvSpPr>
              <p:spPr bwMode="auto">
                <a:xfrm>
                  <a:off x="2523" y="1048"/>
                  <a:ext cx="178" cy="45"/>
                </a:xfrm>
                <a:custGeom>
                  <a:avLst/>
                  <a:gdLst>
                    <a:gd name="T0" fmla="*/ 4 w 75"/>
                    <a:gd name="T1" fmla="*/ 6 h 19"/>
                    <a:gd name="T2" fmla="*/ 69 w 75"/>
                    <a:gd name="T3" fmla="*/ 19 h 19"/>
                    <a:gd name="T4" fmla="*/ 74 w 75"/>
                    <a:gd name="T5" fmla="*/ 17 h 19"/>
                    <a:gd name="T6" fmla="*/ 3 w 75"/>
                    <a:gd name="T7" fmla="*/ 4 h 19"/>
                    <a:gd name="T8" fmla="*/ 4 w 75"/>
                    <a:gd name="T9" fmla="*/ 6 h 19"/>
                  </a:gdLst>
                  <a:ahLst/>
                  <a:cxnLst>
                    <a:cxn ang="0">
                      <a:pos x="T0" y="T1"/>
                    </a:cxn>
                    <a:cxn ang="0">
                      <a:pos x="T2" y="T3"/>
                    </a:cxn>
                    <a:cxn ang="0">
                      <a:pos x="T4" y="T5"/>
                    </a:cxn>
                    <a:cxn ang="0">
                      <a:pos x="T6" y="T7"/>
                    </a:cxn>
                    <a:cxn ang="0">
                      <a:pos x="T8" y="T9"/>
                    </a:cxn>
                  </a:cxnLst>
                  <a:rect l="0" t="0" r="r" b="b"/>
                  <a:pathLst>
                    <a:path w="75" h="19">
                      <a:moveTo>
                        <a:pt x="4" y="6"/>
                      </a:moveTo>
                      <a:cubicBezTo>
                        <a:pt x="26" y="2"/>
                        <a:pt x="51" y="9"/>
                        <a:pt x="69" y="19"/>
                      </a:cubicBezTo>
                      <a:cubicBezTo>
                        <a:pt x="71" y="19"/>
                        <a:pt x="75" y="18"/>
                        <a:pt x="74" y="17"/>
                      </a:cubicBezTo>
                      <a:cubicBezTo>
                        <a:pt x="53" y="6"/>
                        <a:pt x="26" y="0"/>
                        <a:pt x="3" y="4"/>
                      </a:cubicBezTo>
                      <a:cubicBezTo>
                        <a:pt x="0" y="5"/>
                        <a:pt x="2"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7" name="Freeform 152"/>
                <p:cNvSpPr/>
                <p:nvPr/>
              </p:nvSpPr>
              <p:spPr bwMode="auto">
                <a:xfrm>
                  <a:off x="2585" y="998"/>
                  <a:ext cx="90" cy="152"/>
                </a:xfrm>
                <a:custGeom>
                  <a:avLst/>
                  <a:gdLst>
                    <a:gd name="T0" fmla="*/ 32 w 38"/>
                    <a:gd name="T1" fmla="*/ 1 h 64"/>
                    <a:gd name="T2" fmla="*/ 5 w 38"/>
                    <a:gd name="T3" fmla="*/ 63 h 64"/>
                    <a:gd name="T4" fmla="*/ 10 w 38"/>
                    <a:gd name="T5" fmla="*/ 62 h 64"/>
                    <a:gd name="T6" fmla="*/ 36 w 38"/>
                    <a:gd name="T7" fmla="*/ 1 h 64"/>
                    <a:gd name="T8" fmla="*/ 32 w 38"/>
                    <a:gd name="T9" fmla="*/ 1 h 64"/>
                  </a:gdLst>
                  <a:ahLst/>
                  <a:cxnLst>
                    <a:cxn ang="0">
                      <a:pos x="T0" y="T1"/>
                    </a:cxn>
                    <a:cxn ang="0">
                      <a:pos x="T2" y="T3"/>
                    </a:cxn>
                    <a:cxn ang="0">
                      <a:pos x="T4" y="T5"/>
                    </a:cxn>
                    <a:cxn ang="0">
                      <a:pos x="T6" y="T7"/>
                    </a:cxn>
                    <a:cxn ang="0">
                      <a:pos x="T8" y="T9"/>
                    </a:cxn>
                  </a:cxnLst>
                  <a:rect l="0" t="0" r="r" b="b"/>
                  <a:pathLst>
                    <a:path w="38" h="64">
                      <a:moveTo>
                        <a:pt x="32" y="1"/>
                      </a:moveTo>
                      <a:cubicBezTo>
                        <a:pt x="12" y="15"/>
                        <a:pt x="0" y="38"/>
                        <a:pt x="5" y="63"/>
                      </a:cubicBezTo>
                      <a:cubicBezTo>
                        <a:pt x="6" y="64"/>
                        <a:pt x="11" y="64"/>
                        <a:pt x="10" y="62"/>
                      </a:cubicBezTo>
                      <a:cubicBezTo>
                        <a:pt x="5" y="38"/>
                        <a:pt x="16" y="15"/>
                        <a:pt x="36" y="1"/>
                      </a:cubicBezTo>
                      <a:cubicBezTo>
                        <a:pt x="38" y="0"/>
                        <a:pt x="33" y="0"/>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8" name="Freeform 153"/>
                <p:cNvSpPr/>
                <p:nvPr/>
              </p:nvSpPr>
              <p:spPr bwMode="auto">
                <a:xfrm>
                  <a:off x="2236" y="479"/>
                  <a:ext cx="375" cy="581"/>
                </a:xfrm>
                <a:custGeom>
                  <a:avLst/>
                  <a:gdLst>
                    <a:gd name="T0" fmla="*/ 157 w 158"/>
                    <a:gd name="T1" fmla="*/ 243 h 245"/>
                    <a:gd name="T2" fmla="*/ 5 w 158"/>
                    <a:gd name="T3" fmla="*/ 1 h 245"/>
                    <a:gd name="T4" fmla="*/ 1 w 158"/>
                    <a:gd name="T5" fmla="*/ 2 h 245"/>
                    <a:gd name="T6" fmla="*/ 153 w 158"/>
                    <a:gd name="T7" fmla="*/ 244 h 245"/>
                    <a:gd name="T8" fmla="*/ 157 w 158"/>
                    <a:gd name="T9" fmla="*/ 243 h 245"/>
                  </a:gdLst>
                  <a:ahLst/>
                  <a:cxnLst>
                    <a:cxn ang="0">
                      <a:pos x="T0" y="T1"/>
                    </a:cxn>
                    <a:cxn ang="0">
                      <a:pos x="T2" y="T3"/>
                    </a:cxn>
                    <a:cxn ang="0">
                      <a:pos x="T4" y="T5"/>
                    </a:cxn>
                    <a:cxn ang="0">
                      <a:pos x="T6" y="T7"/>
                    </a:cxn>
                    <a:cxn ang="0">
                      <a:pos x="T8" y="T9"/>
                    </a:cxn>
                  </a:cxnLst>
                  <a:rect l="0" t="0" r="r" b="b"/>
                  <a:pathLst>
                    <a:path w="158" h="245">
                      <a:moveTo>
                        <a:pt x="157" y="243"/>
                      </a:moveTo>
                      <a:cubicBezTo>
                        <a:pt x="106" y="163"/>
                        <a:pt x="53" y="83"/>
                        <a:pt x="5" y="1"/>
                      </a:cubicBezTo>
                      <a:cubicBezTo>
                        <a:pt x="5" y="0"/>
                        <a:pt x="0" y="1"/>
                        <a:pt x="1" y="2"/>
                      </a:cubicBezTo>
                      <a:cubicBezTo>
                        <a:pt x="48" y="84"/>
                        <a:pt x="101" y="164"/>
                        <a:pt x="153" y="244"/>
                      </a:cubicBezTo>
                      <a:cubicBezTo>
                        <a:pt x="153" y="245"/>
                        <a:pt x="158" y="244"/>
                        <a:pt x="157"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79" name="Freeform 154"/>
                <p:cNvSpPr/>
                <p:nvPr/>
              </p:nvSpPr>
              <p:spPr bwMode="auto">
                <a:xfrm>
                  <a:off x="2592" y="1046"/>
                  <a:ext cx="40" cy="40"/>
                </a:xfrm>
                <a:custGeom>
                  <a:avLst/>
                  <a:gdLst>
                    <a:gd name="T0" fmla="*/ 2 w 17"/>
                    <a:gd name="T1" fmla="*/ 12 h 17"/>
                    <a:gd name="T2" fmla="*/ 4 w 17"/>
                    <a:gd name="T3" fmla="*/ 2 h 17"/>
                    <a:gd name="T4" fmla="*/ 15 w 17"/>
                    <a:gd name="T5" fmla="*/ 5 h 17"/>
                    <a:gd name="T6" fmla="*/ 12 w 17"/>
                    <a:gd name="T7" fmla="*/ 15 h 17"/>
                    <a:gd name="T8" fmla="*/ 2 w 17"/>
                    <a:gd name="T9" fmla="*/ 12 h 17"/>
                  </a:gdLst>
                  <a:ahLst/>
                  <a:cxnLst>
                    <a:cxn ang="0">
                      <a:pos x="T0" y="T1"/>
                    </a:cxn>
                    <a:cxn ang="0">
                      <a:pos x="T2" y="T3"/>
                    </a:cxn>
                    <a:cxn ang="0">
                      <a:pos x="T4" y="T5"/>
                    </a:cxn>
                    <a:cxn ang="0">
                      <a:pos x="T6" y="T7"/>
                    </a:cxn>
                    <a:cxn ang="0">
                      <a:pos x="T8" y="T9"/>
                    </a:cxn>
                  </a:cxnLst>
                  <a:rect l="0" t="0" r="r" b="b"/>
                  <a:pathLst>
                    <a:path w="17" h="17">
                      <a:moveTo>
                        <a:pt x="2" y="12"/>
                      </a:moveTo>
                      <a:cubicBezTo>
                        <a:pt x="0" y="9"/>
                        <a:pt x="1" y="4"/>
                        <a:pt x="4" y="2"/>
                      </a:cubicBezTo>
                      <a:cubicBezTo>
                        <a:pt x="8" y="0"/>
                        <a:pt x="13" y="1"/>
                        <a:pt x="15" y="5"/>
                      </a:cubicBezTo>
                      <a:cubicBezTo>
                        <a:pt x="17" y="8"/>
                        <a:pt x="16" y="13"/>
                        <a:pt x="12" y="15"/>
                      </a:cubicBezTo>
                      <a:cubicBezTo>
                        <a:pt x="9" y="17"/>
                        <a:pt x="4" y="16"/>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0" name="Freeform 155"/>
                <p:cNvSpPr/>
                <p:nvPr/>
              </p:nvSpPr>
              <p:spPr bwMode="auto">
                <a:xfrm>
                  <a:off x="2285" y="1153"/>
                  <a:ext cx="193" cy="64"/>
                </a:xfrm>
                <a:custGeom>
                  <a:avLst/>
                  <a:gdLst>
                    <a:gd name="T0" fmla="*/ 6 w 81"/>
                    <a:gd name="T1" fmla="*/ 26 h 27"/>
                    <a:gd name="T2" fmla="*/ 75 w 81"/>
                    <a:gd name="T3" fmla="*/ 18 h 27"/>
                    <a:gd name="T4" fmla="*/ 79 w 81"/>
                    <a:gd name="T5" fmla="*/ 17 h 27"/>
                    <a:gd name="T6" fmla="*/ 1 w 81"/>
                    <a:gd name="T7" fmla="*/ 25 h 27"/>
                    <a:gd name="T8" fmla="*/ 6 w 81"/>
                    <a:gd name="T9" fmla="*/ 26 h 27"/>
                  </a:gdLst>
                  <a:ahLst/>
                  <a:cxnLst>
                    <a:cxn ang="0">
                      <a:pos x="T0" y="T1"/>
                    </a:cxn>
                    <a:cxn ang="0">
                      <a:pos x="T2" y="T3"/>
                    </a:cxn>
                    <a:cxn ang="0">
                      <a:pos x="T4" y="T5"/>
                    </a:cxn>
                    <a:cxn ang="0">
                      <a:pos x="T6" y="T7"/>
                    </a:cxn>
                    <a:cxn ang="0">
                      <a:pos x="T8" y="T9"/>
                    </a:cxn>
                  </a:cxnLst>
                  <a:rect l="0" t="0" r="r" b="b"/>
                  <a:pathLst>
                    <a:path w="81" h="27">
                      <a:moveTo>
                        <a:pt x="6" y="26"/>
                      </a:moveTo>
                      <a:cubicBezTo>
                        <a:pt x="26" y="7"/>
                        <a:pt x="51" y="2"/>
                        <a:pt x="75" y="18"/>
                      </a:cubicBezTo>
                      <a:cubicBezTo>
                        <a:pt x="76" y="19"/>
                        <a:pt x="81" y="19"/>
                        <a:pt x="79" y="17"/>
                      </a:cubicBezTo>
                      <a:cubicBezTo>
                        <a:pt x="53" y="0"/>
                        <a:pt x="23" y="4"/>
                        <a:pt x="1" y="25"/>
                      </a:cubicBezTo>
                      <a:cubicBezTo>
                        <a:pt x="0" y="26"/>
                        <a:pt x="5"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1" name="Freeform 156"/>
                <p:cNvSpPr/>
                <p:nvPr/>
              </p:nvSpPr>
              <p:spPr bwMode="auto">
                <a:xfrm>
                  <a:off x="2357" y="1100"/>
                  <a:ext cx="57" cy="169"/>
                </a:xfrm>
                <a:custGeom>
                  <a:avLst/>
                  <a:gdLst>
                    <a:gd name="T0" fmla="*/ 18 w 24"/>
                    <a:gd name="T1" fmla="*/ 1 h 71"/>
                    <a:gd name="T2" fmla="*/ 16 w 24"/>
                    <a:gd name="T3" fmla="*/ 69 h 71"/>
                    <a:gd name="T4" fmla="*/ 20 w 24"/>
                    <a:gd name="T5" fmla="*/ 69 h 71"/>
                    <a:gd name="T6" fmla="*/ 23 w 24"/>
                    <a:gd name="T7" fmla="*/ 2 h 71"/>
                    <a:gd name="T8" fmla="*/ 18 w 24"/>
                    <a:gd name="T9" fmla="*/ 1 h 71"/>
                  </a:gdLst>
                  <a:ahLst/>
                  <a:cxnLst>
                    <a:cxn ang="0">
                      <a:pos x="T0" y="T1"/>
                    </a:cxn>
                    <a:cxn ang="0">
                      <a:pos x="T2" y="T3"/>
                    </a:cxn>
                    <a:cxn ang="0">
                      <a:pos x="T4" y="T5"/>
                    </a:cxn>
                    <a:cxn ang="0">
                      <a:pos x="T6" y="T7"/>
                    </a:cxn>
                    <a:cxn ang="0">
                      <a:pos x="T8" y="T9"/>
                    </a:cxn>
                  </a:cxnLst>
                  <a:rect l="0" t="0" r="r" b="b"/>
                  <a:pathLst>
                    <a:path w="24" h="71">
                      <a:moveTo>
                        <a:pt x="18" y="1"/>
                      </a:moveTo>
                      <a:cubicBezTo>
                        <a:pt x="2" y="22"/>
                        <a:pt x="0" y="47"/>
                        <a:pt x="16" y="69"/>
                      </a:cubicBezTo>
                      <a:cubicBezTo>
                        <a:pt x="16" y="70"/>
                        <a:pt x="21" y="71"/>
                        <a:pt x="20" y="69"/>
                      </a:cubicBezTo>
                      <a:cubicBezTo>
                        <a:pt x="5" y="47"/>
                        <a:pt x="7" y="23"/>
                        <a:pt x="23" y="2"/>
                      </a:cubicBezTo>
                      <a:cubicBezTo>
                        <a:pt x="24" y="1"/>
                        <a:pt x="19" y="0"/>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2" name="Freeform 157"/>
                <p:cNvSpPr/>
                <p:nvPr/>
              </p:nvSpPr>
              <p:spPr bwMode="auto">
                <a:xfrm>
                  <a:off x="2293" y="1143"/>
                  <a:ext cx="159" cy="93"/>
                </a:xfrm>
                <a:custGeom>
                  <a:avLst/>
                  <a:gdLst>
                    <a:gd name="T0" fmla="*/ 3 w 67"/>
                    <a:gd name="T1" fmla="*/ 2 h 39"/>
                    <a:gd name="T2" fmla="*/ 61 w 67"/>
                    <a:gd name="T3" fmla="*/ 37 h 39"/>
                    <a:gd name="T4" fmla="*/ 66 w 67"/>
                    <a:gd name="T5" fmla="*/ 36 h 39"/>
                    <a:gd name="T6" fmla="*/ 5 w 67"/>
                    <a:gd name="T7" fmla="*/ 0 h 39"/>
                    <a:gd name="T8" fmla="*/ 3 w 67"/>
                    <a:gd name="T9" fmla="*/ 2 h 39"/>
                  </a:gdLst>
                  <a:ahLst/>
                  <a:cxnLst>
                    <a:cxn ang="0">
                      <a:pos x="T0" y="T1"/>
                    </a:cxn>
                    <a:cxn ang="0">
                      <a:pos x="T2" y="T3"/>
                    </a:cxn>
                    <a:cxn ang="0">
                      <a:pos x="T4" y="T5"/>
                    </a:cxn>
                    <a:cxn ang="0">
                      <a:pos x="T6" y="T7"/>
                    </a:cxn>
                    <a:cxn ang="0">
                      <a:pos x="T8" y="T9"/>
                    </a:cxn>
                  </a:cxnLst>
                  <a:rect l="0" t="0" r="r" b="b"/>
                  <a:pathLst>
                    <a:path w="67" h="39">
                      <a:moveTo>
                        <a:pt x="3" y="2"/>
                      </a:moveTo>
                      <a:cubicBezTo>
                        <a:pt x="25" y="6"/>
                        <a:pt x="47" y="21"/>
                        <a:pt x="61" y="37"/>
                      </a:cubicBezTo>
                      <a:cubicBezTo>
                        <a:pt x="62" y="39"/>
                        <a:pt x="67" y="37"/>
                        <a:pt x="66" y="36"/>
                      </a:cubicBezTo>
                      <a:cubicBezTo>
                        <a:pt x="51" y="19"/>
                        <a:pt x="28" y="4"/>
                        <a:pt x="5" y="0"/>
                      </a:cubicBezTo>
                      <a:cubicBezTo>
                        <a:pt x="4" y="0"/>
                        <a:pt x="0"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3" name="Freeform 158"/>
                <p:cNvSpPr/>
                <p:nvPr/>
              </p:nvSpPr>
              <p:spPr bwMode="auto">
                <a:xfrm>
                  <a:off x="2333" y="1134"/>
                  <a:ext cx="128" cy="120"/>
                </a:xfrm>
                <a:custGeom>
                  <a:avLst/>
                  <a:gdLst>
                    <a:gd name="T0" fmla="*/ 48 w 54"/>
                    <a:gd name="T1" fmla="*/ 1 h 51"/>
                    <a:gd name="T2" fmla="*/ 0 w 54"/>
                    <a:gd name="T3" fmla="*/ 50 h 51"/>
                    <a:gd name="T4" fmla="*/ 5 w 54"/>
                    <a:gd name="T5" fmla="*/ 50 h 51"/>
                    <a:gd name="T6" fmla="*/ 50 w 54"/>
                    <a:gd name="T7" fmla="*/ 2 h 51"/>
                    <a:gd name="T8" fmla="*/ 48 w 54"/>
                    <a:gd name="T9" fmla="*/ 1 h 51"/>
                  </a:gdLst>
                  <a:ahLst/>
                  <a:cxnLst>
                    <a:cxn ang="0">
                      <a:pos x="T0" y="T1"/>
                    </a:cxn>
                    <a:cxn ang="0">
                      <a:pos x="T2" y="T3"/>
                    </a:cxn>
                    <a:cxn ang="0">
                      <a:pos x="T4" y="T5"/>
                    </a:cxn>
                    <a:cxn ang="0">
                      <a:pos x="T6" y="T7"/>
                    </a:cxn>
                    <a:cxn ang="0">
                      <a:pos x="T8" y="T9"/>
                    </a:cxn>
                  </a:cxnLst>
                  <a:rect l="0" t="0" r="r" b="b"/>
                  <a:pathLst>
                    <a:path w="54" h="51">
                      <a:moveTo>
                        <a:pt x="48" y="1"/>
                      </a:moveTo>
                      <a:cubicBezTo>
                        <a:pt x="24" y="7"/>
                        <a:pt x="3" y="24"/>
                        <a:pt x="0" y="50"/>
                      </a:cubicBezTo>
                      <a:cubicBezTo>
                        <a:pt x="0" y="51"/>
                        <a:pt x="5" y="51"/>
                        <a:pt x="5" y="50"/>
                      </a:cubicBezTo>
                      <a:cubicBezTo>
                        <a:pt x="8" y="25"/>
                        <a:pt x="27" y="8"/>
                        <a:pt x="50" y="2"/>
                      </a:cubicBezTo>
                      <a:cubicBezTo>
                        <a:pt x="54" y="1"/>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4" name="Freeform 159"/>
                <p:cNvSpPr/>
                <p:nvPr/>
              </p:nvSpPr>
              <p:spPr bwMode="auto">
                <a:xfrm>
                  <a:off x="2228" y="500"/>
                  <a:ext cx="150" cy="669"/>
                </a:xfrm>
                <a:custGeom>
                  <a:avLst/>
                  <a:gdLst>
                    <a:gd name="T0" fmla="*/ 63 w 63"/>
                    <a:gd name="T1" fmla="*/ 280 h 282"/>
                    <a:gd name="T2" fmla="*/ 5 w 63"/>
                    <a:gd name="T3" fmla="*/ 1 h 282"/>
                    <a:gd name="T4" fmla="*/ 0 w 63"/>
                    <a:gd name="T5" fmla="*/ 2 h 282"/>
                    <a:gd name="T6" fmla="*/ 58 w 63"/>
                    <a:gd name="T7" fmla="*/ 281 h 282"/>
                    <a:gd name="T8" fmla="*/ 63 w 63"/>
                    <a:gd name="T9" fmla="*/ 280 h 282"/>
                  </a:gdLst>
                  <a:ahLst/>
                  <a:cxnLst>
                    <a:cxn ang="0">
                      <a:pos x="T0" y="T1"/>
                    </a:cxn>
                    <a:cxn ang="0">
                      <a:pos x="T2" y="T3"/>
                    </a:cxn>
                    <a:cxn ang="0">
                      <a:pos x="T4" y="T5"/>
                    </a:cxn>
                    <a:cxn ang="0">
                      <a:pos x="T6" y="T7"/>
                    </a:cxn>
                    <a:cxn ang="0">
                      <a:pos x="T8" y="T9"/>
                    </a:cxn>
                  </a:cxnLst>
                  <a:rect l="0" t="0" r="r" b="b"/>
                  <a:pathLst>
                    <a:path w="62" h="282">
                      <a:moveTo>
                        <a:pt x="63" y="280"/>
                      </a:moveTo>
                      <a:cubicBezTo>
                        <a:pt x="43" y="188"/>
                        <a:pt x="21" y="95"/>
                        <a:pt x="5" y="1"/>
                      </a:cubicBezTo>
                      <a:cubicBezTo>
                        <a:pt x="5" y="0"/>
                        <a:pt x="0" y="0"/>
                        <a:pt x="0" y="2"/>
                      </a:cubicBezTo>
                      <a:cubicBezTo>
                        <a:pt x="16" y="95"/>
                        <a:pt x="38" y="188"/>
                        <a:pt x="58" y="281"/>
                      </a:cubicBezTo>
                      <a:cubicBezTo>
                        <a:pt x="58" y="282"/>
                        <a:pt x="63" y="282"/>
                        <a:pt x="63"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5" name="Freeform 160"/>
                <p:cNvSpPr/>
                <p:nvPr/>
              </p:nvSpPr>
              <p:spPr bwMode="auto">
                <a:xfrm>
                  <a:off x="2357" y="1160"/>
                  <a:ext cx="38" cy="38"/>
                </a:xfrm>
                <a:custGeom>
                  <a:avLst/>
                  <a:gdLst>
                    <a:gd name="T0" fmla="*/ 0 w 16"/>
                    <a:gd name="T1" fmla="*/ 9 h 16"/>
                    <a:gd name="T2" fmla="*/ 7 w 16"/>
                    <a:gd name="T3" fmla="*/ 0 h 16"/>
                    <a:gd name="T4" fmla="*/ 16 w 16"/>
                    <a:gd name="T5" fmla="*/ 7 h 16"/>
                    <a:gd name="T6" fmla="*/ 9 w 16"/>
                    <a:gd name="T7" fmla="*/ 16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cubicBezTo>
                        <a:pt x="0" y="5"/>
                        <a:pt x="3" y="1"/>
                        <a:pt x="7" y="0"/>
                      </a:cubicBezTo>
                      <a:cubicBezTo>
                        <a:pt x="11" y="0"/>
                        <a:pt x="15" y="3"/>
                        <a:pt x="16" y="7"/>
                      </a:cubicBezTo>
                      <a:cubicBezTo>
                        <a:pt x="16" y="11"/>
                        <a:pt x="13" y="15"/>
                        <a:pt x="9" y="16"/>
                      </a:cubicBezTo>
                      <a:cubicBezTo>
                        <a:pt x="5" y="16"/>
                        <a:pt x="1" y="13"/>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6" name="Freeform 161"/>
                <p:cNvSpPr/>
                <p:nvPr/>
              </p:nvSpPr>
              <p:spPr bwMode="auto">
                <a:xfrm>
                  <a:off x="2041" y="1155"/>
                  <a:ext cx="187" cy="76"/>
                </a:xfrm>
                <a:custGeom>
                  <a:avLst/>
                  <a:gdLst>
                    <a:gd name="T0" fmla="*/ 6 w 79"/>
                    <a:gd name="T1" fmla="*/ 14 h 32"/>
                    <a:gd name="T2" fmla="*/ 73 w 79"/>
                    <a:gd name="T3" fmla="*/ 31 h 32"/>
                    <a:gd name="T4" fmla="*/ 78 w 79"/>
                    <a:gd name="T5" fmla="*/ 31 h 32"/>
                    <a:gd name="T6" fmla="*/ 2 w 79"/>
                    <a:gd name="T7" fmla="*/ 12 h 32"/>
                    <a:gd name="T8" fmla="*/ 6 w 79"/>
                    <a:gd name="T9" fmla="*/ 14 h 32"/>
                  </a:gdLst>
                  <a:ahLst/>
                  <a:cxnLst>
                    <a:cxn ang="0">
                      <a:pos x="T0" y="T1"/>
                    </a:cxn>
                    <a:cxn ang="0">
                      <a:pos x="T2" y="T3"/>
                    </a:cxn>
                    <a:cxn ang="0">
                      <a:pos x="T4" y="T5"/>
                    </a:cxn>
                    <a:cxn ang="0">
                      <a:pos x="T6" y="T7"/>
                    </a:cxn>
                    <a:cxn ang="0">
                      <a:pos x="T8" y="T9"/>
                    </a:cxn>
                  </a:cxnLst>
                  <a:rect l="0" t="0" r="r" b="b"/>
                  <a:pathLst>
                    <a:path w="79" h="32">
                      <a:moveTo>
                        <a:pt x="6" y="14"/>
                      </a:moveTo>
                      <a:cubicBezTo>
                        <a:pt x="32" y="3"/>
                        <a:pt x="57" y="8"/>
                        <a:pt x="73" y="31"/>
                      </a:cubicBezTo>
                      <a:cubicBezTo>
                        <a:pt x="74" y="32"/>
                        <a:pt x="79" y="32"/>
                        <a:pt x="78" y="31"/>
                      </a:cubicBezTo>
                      <a:cubicBezTo>
                        <a:pt x="60" y="6"/>
                        <a:pt x="30" y="0"/>
                        <a:pt x="2" y="12"/>
                      </a:cubicBezTo>
                      <a:cubicBezTo>
                        <a:pt x="0" y="13"/>
                        <a:pt x="5"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7" name="Freeform 162"/>
                <p:cNvSpPr/>
                <p:nvPr/>
              </p:nvSpPr>
              <p:spPr bwMode="auto">
                <a:xfrm>
                  <a:off x="2110" y="1119"/>
                  <a:ext cx="92" cy="154"/>
                </a:xfrm>
                <a:custGeom>
                  <a:avLst/>
                  <a:gdLst>
                    <a:gd name="T0" fmla="*/ 33 w 39"/>
                    <a:gd name="T1" fmla="*/ 1 h 65"/>
                    <a:gd name="T2" fmla="*/ 7 w 39"/>
                    <a:gd name="T3" fmla="*/ 63 h 65"/>
                    <a:gd name="T4" fmla="*/ 12 w 39"/>
                    <a:gd name="T5" fmla="*/ 64 h 65"/>
                    <a:gd name="T6" fmla="*/ 38 w 39"/>
                    <a:gd name="T7" fmla="*/ 2 h 65"/>
                    <a:gd name="T8" fmla="*/ 33 w 39"/>
                    <a:gd name="T9" fmla="*/ 1 h 65"/>
                  </a:gdLst>
                  <a:ahLst/>
                  <a:cxnLst>
                    <a:cxn ang="0">
                      <a:pos x="T0" y="T1"/>
                    </a:cxn>
                    <a:cxn ang="0">
                      <a:pos x="T2" y="T3"/>
                    </a:cxn>
                    <a:cxn ang="0">
                      <a:pos x="T4" y="T5"/>
                    </a:cxn>
                    <a:cxn ang="0">
                      <a:pos x="T6" y="T7"/>
                    </a:cxn>
                    <a:cxn ang="0">
                      <a:pos x="T8" y="T9"/>
                    </a:cxn>
                  </a:cxnLst>
                  <a:rect l="0" t="0" r="r" b="b"/>
                  <a:pathLst>
                    <a:path w="39" h="65">
                      <a:moveTo>
                        <a:pt x="33" y="1"/>
                      </a:moveTo>
                      <a:cubicBezTo>
                        <a:pt x="10" y="15"/>
                        <a:pt x="0" y="37"/>
                        <a:pt x="7" y="63"/>
                      </a:cubicBezTo>
                      <a:cubicBezTo>
                        <a:pt x="7" y="65"/>
                        <a:pt x="12" y="65"/>
                        <a:pt x="12" y="64"/>
                      </a:cubicBezTo>
                      <a:cubicBezTo>
                        <a:pt x="5" y="38"/>
                        <a:pt x="15" y="16"/>
                        <a:pt x="38" y="2"/>
                      </a:cubicBezTo>
                      <a:cubicBezTo>
                        <a:pt x="39" y="2"/>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8" name="Freeform 163"/>
                <p:cNvSpPr/>
                <p:nvPr/>
              </p:nvSpPr>
              <p:spPr bwMode="auto">
                <a:xfrm>
                  <a:off x="2074" y="1122"/>
                  <a:ext cx="116" cy="137"/>
                </a:xfrm>
                <a:custGeom>
                  <a:avLst/>
                  <a:gdLst>
                    <a:gd name="T0" fmla="*/ 2 w 49"/>
                    <a:gd name="T1" fmla="*/ 2 h 58"/>
                    <a:gd name="T2" fmla="*/ 44 w 49"/>
                    <a:gd name="T3" fmla="*/ 56 h 58"/>
                    <a:gd name="T4" fmla="*/ 49 w 49"/>
                    <a:gd name="T5" fmla="*/ 56 h 58"/>
                    <a:gd name="T6" fmla="*/ 6 w 49"/>
                    <a:gd name="T7" fmla="*/ 1 h 58"/>
                    <a:gd name="T8" fmla="*/ 2 w 49"/>
                    <a:gd name="T9" fmla="*/ 2 h 58"/>
                  </a:gdLst>
                  <a:ahLst/>
                  <a:cxnLst>
                    <a:cxn ang="0">
                      <a:pos x="T0" y="T1"/>
                    </a:cxn>
                    <a:cxn ang="0">
                      <a:pos x="T2" y="T3"/>
                    </a:cxn>
                    <a:cxn ang="0">
                      <a:pos x="T4" y="T5"/>
                    </a:cxn>
                    <a:cxn ang="0">
                      <a:pos x="T6" y="T7"/>
                    </a:cxn>
                    <a:cxn ang="0">
                      <a:pos x="T8" y="T9"/>
                    </a:cxn>
                  </a:cxnLst>
                  <a:rect l="0" t="0" r="r" b="b"/>
                  <a:pathLst>
                    <a:path w="49" h="57">
                      <a:moveTo>
                        <a:pt x="2" y="2"/>
                      </a:moveTo>
                      <a:cubicBezTo>
                        <a:pt x="21" y="13"/>
                        <a:pt x="37" y="36"/>
                        <a:pt x="44" y="56"/>
                      </a:cubicBezTo>
                      <a:cubicBezTo>
                        <a:pt x="45" y="58"/>
                        <a:pt x="49" y="57"/>
                        <a:pt x="49" y="56"/>
                      </a:cubicBezTo>
                      <a:cubicBezTo>
                        <a:pt x="41" y="35"/>
                        <a:pt x="26" y="12"/>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89" name="Freeform 164"/>
                <p:cNvSpPr/>
                <p:nvPr/>
              </p:nvSpPr>
              <p:spPr bwMode="auto">
                <a:xfrm>
                  <a:off x="2074" y="1160"/>
                  <a:ext cx="159" cy="80"/>
                </a:xfrm>
                <a:custGeom>
                  <a:avLst/>
                  <a:gdLst>
                    <a:gd name="T0" fmla="*/ 64 w 67"/>
                    <a:gd name="T1" fmla="*/ 3 h 34"/>
                    <a:gd name="T2" fmla="*/ 0 w 67"/>
                    <a:gd name="T3" fmla="*/ 33 h 34"/>
                    <a:gd name="T4" fmla="*/ 5 w 67"/>
                    <a:gd name="T5" fmla="*/ 33 h 34"/>
                    <a:gd name="T6" fmla="*/ 62 w 67"/>
                    <a:gd name="T7" fmla="*/ 5 h 34"/>
                    <a:gd name="T8" fmla="*/ 64 w 67"/>
                    <a:gd name="T9" fmla="*/ 3 h 34"/>
                  </a:gdLst>
                  <a:ahLst/>
                  <a:cxnLst>
                    <a:cxn ang="0">
                      <a:pos x="T0" y="T1"/>
                    </a:cxn>
                    <a:cxn ang="0">
                      <a:pos x="T2" y="T3"/>
                    </a:cxn>
                    <a:cxn ang="0">
                      <a:pos x="T4" y="T5"/>
                    </a:cxn>
                    <a:cxn ang="0">
                      <a:pos x="T6" y="T7"/>
                    </a:cxn>
                    <a:cxn ang="0">
                      <a:pos x="T8" y="T9"/>
                    </a:cxn>
                  </a:cxnLst>
                  <a:rect l="0" t="0" r="r" b="b"/>
                  <a:pathLst>
                    <a:path w="67" h="34">
                      <a:moveTo>
                        <a:pt x="64" y="3"/>
                      </a:moveTo>
                      <a:cubicBezTo>
                        <a:pt x="38" y="0"/>
                        <a:pt x="13" y="9"/>
                        <a:pt x="0" y="33"/>
                      </a:cubicBezTo>
                      <a:cubicBezTo>
                        <a:pt x="0" y="34"/>
                        <a:pt x="4" y="34"/>
                        <a:pt x="5" y="33"/>
                      </a:cubicBezTo>
                      <a:cubicBezTo>
                        <a:pt x="16" y="12"/>
                        <a:pt x="39" y="2"/>
                        <a:pt x="62" y="5"/>
                      </a:cubicBezTo>
                      <a:cubicBezTo>
                        <a:pt x="65" y="5"/>
                        <a:pt x="67" y="3"/>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0" name="Freeform 165"/>
                <p:cNvSpPr/>
                <p:nvPr/>
              </p:nvSpPr>
              <p:spPr bwMode="auto">
                <a:xfrm>
                  <a:off x="2133" y="498"/>
                  <a:ext cx="117" cy="673"/>
                </a:xfrm>
                <a:custGeom>
                  <a:avLst/>
                  <a:gdLst>
                    <a:gd name="T0" fmla="*/ 6 w 49"/>
                    <a:gd name="T1" fmla="*/ 283 h 284"/>
                    <a:gd name="T2" fmla="*/ 49 w 49"/>
                    <a:gd name="T3" fmla="*/ 1 h 284"/>
                    <a:gd name="T4" fmla="*/ 44 w 49"/>
                    <a:gd name="T5" fmla="*/ 1 h 284"/>
                    <a:gd name="T6" fmla="*/ 1 w 49"/>
                    <a:gd name="T7" fmla="*/ 283 h 284"/>
                    <a:gd name="T8" fmla="*/ 6 w 49"/>
                    <a:gd name="T9" fmla="*/ 283 h 284"/>
                  </a:gdLst>
                  <a:ahLst/>
                  <a:cxnLst>
                    <a:cxn ang="0">
                      <a:pos x="T0" y="T1"/>
                    </a:cxn>
                    <a:cxn ang="0">
                      <a:pos x="T2" y="T3"/>
                    </a:cxn>
                    <a:cxn ang="0">
                      <a:pos x="T4" y="T5"/>
                    </a:cxn>
                    <a:cxn ang="0">
                      <a:pos x="T6" y="T7"/>
                    </a:cxn>
                    <a:cxn ang="0">
                      <a:pos x="T8" y="T9"/>
                    </a:cxn>
                  </a:cxnLst>
                  <a:rect l="0" t="0" r="r" b="b"/>
                  <a:pathLst>
                    <a:path w="49" h="284">
                      <a:moveTo>
                        <a:pt x="6" y="283"/>
                      </a:moveTo>
                      <a:cubicBezTo>
                        <a:pt x="19" y="189"/>
                        <a:pt x="31" y="94"/>
                        <a:pt x="49" y="1"/>
                      </a:cubicBezTo>
                      <a:cubicBezTo>
                        <a:pt x="49" y="0"/>
                        <a:pt x="44" y="0"/>
                        <a:pt x="44" y="1"/>
                      </a:cubicBezTo>
                      <a:cubicBezTo>
                        <a:pt x="26" y="95"/>
                        <a:pt x="14" y="189"/>
                        <a:pt x="1" y="283"/>
                      </a:cubicBezTo>
                      <a:cubicBezTo>
                        <a:pt x="0" y="284"/>
                        <a:pt x="5" y="284"/>
                        <a:pt x="6" y="2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1" name="Freeform 166"/>
                <p:cNvSpPr/>
                <p:nvPr/>
              </p:nvSpPr>
              <p:spPr bwMode="auto">
                <a:xfrm>
                  <a:off x="2119" y="1162"/>
                  <a:ext cx="41" cy="40"/>
                </a:xfrm>
                <a:custGeom>
                  <a:avLst/>
                  <a:gdLst>
                    <a:gd name="T0" fmla="*/ 1 w 17"/>
                    <a:gd name="T1" fmla="*/ 7 h 17"/>
                    <a:gd name="T2" fmla="*/ 10 w 17"/>
                    <a:gd name="T3" fmla="*/ 1 h 17"/>
                    <a:gd name="T4" fmla="*/ 16 w 17"/>
                    <a:gd name="T5" fmla="*/ 10 h 17"/>
                    <a:gd name="T6" fmla="*/ 7 w 17"/>
                    <a:gd name="T7" fmla="*/ 16 h 17"/>
                    <a:gd name="T8" fmla="*/ 1 w 17"/>
                    <a:gd name="T9" fmla="*/ 7 h 17"/>
                  </a:gdLst>
                  <a:ahLst/>
                  <a:cxnLst>
                    <a:cxn ang="0">
                      <a:pos x="T0" y="T1"/>
                    </a:cxn>
                    <a:cxn ang="0">
                      <a:pos x="T2" y="T3"/>
                    </a:cxn>
                    <a:cxn ang="0">
                      <a:pos x="T4" y="T5"/>
                    </a:cxn>
                    <a:cxn ang="0">
                      <a:pos x="T6" y="T7"/>
                    </a:cxn>
                    <a:cxn ang="0">
                      <a:pos x="T8" y="T9"/>
                    </a:cxn>
                  </a:cxnLst>
                  <a:rect l="0" t="0" r="r" b="b"/>
                  <a:pathLst>
                    <a:path w="17" h="17">
                      <a:moveTo>
                        <a:pt x="1" y="7"/>
                      </a:moveTo>
                      <a:cubicBezTo>
                        <a:pt x="2" y="3"/>
                        <a:pt x="6" y="0"/>
                        <a:pt x="10" y="1"/>
                      </a:cubicBezTo>
                      <a:cubicBezTo>
                        <a:pt x="14" y="2"/>
                        <a:pt x="17" y="6"/>
                        <a:pt x="16" y="10"/>
                      </a:cubicBezTo>
                      <a:cubicBezTo>
                        <a:pt x="15" y="14"/>
                        <a:pt x="11" y="17"/>
                        <a:pt x="7" y="16"/>
                      </a:cubicBezTo>
                      <a:cubicBezTo>
                        <a:pt x="3" y="15"/>
                        <a:pt x="0" y="11"/>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2" name="Freeform 167"/>
                <p:cNvSpPr/>
                <p:nvPr/>
              </p:nvSpPr>
              <p:spPr bwMode="auto">
                <a:xfrm>
                  <a:off x="1806" y="1067"/>
                  <a:ext cx="159" cy="112"/>
                </a:xfrm>
                <a:custGeom>
                  <a:avLst/>
                  <a:gdLst>
                    <a:gd name="T0" fmla="*/ 5 w 67"/>
                    <a:gd name="T1" fmla="*/ 4 h 47"/>
                    <a:gd name="T2" fmla="*/ 62 w 67"/>
                    <a:gd name="T3" fmla="*/ 45 h 47"/>
                    <a:gd name="T4" fmla="*/ 67 w 67"/>
                    <a:gd name="T5" fmla="*/ 45 h 47"/>
                    <a:gd name="T6" fmla="*/ 3 w 67"/>
                    <a:gd name="T7" fmla="*/ 2 h 47"/>
                    <a:gd name="T8" fmla="*/ 5 w 67"/>
                    <a:gd name="T9" fmla="*/ 4 h 47"/>
                  </a:gdLst>
                  <a:ahLst/>
                  <a:cxnLst>
                    <a:cxn ang="0">
                      <a:pos x="T0" y="T1"/>
                    </a:cxn>
                    <a:cxn ang="0">
                      <a:pos x="T2" y="T3"/>
                    </a:cxn>
                    <a:cxn ang="0">
                      <a:pos x="T4" y="T5"/>
                    </a:cxn>
                    <a:cxn ang="0">
                      <a:pos x="T6" y="T7"/>
                    </a:cxn>
                    <a:cxn ang="0">
                      <a:pos x="T8" y="T9"/>
                    </a:cxn>
                  </a:cxnLst>
                  <a:rect l="0" t="0" r="r" b="b"/>
                  <a:pathLst>
                    <a:path w="67" h="47">
                      <a:moveTo>
                        <a:pt x="5" y="4"/>
                      </a:moveTo>
                      <a:cubicBezTo>
                        <a:pt x="33" y="2"/>
                        <a:pt x="55" y="18"/>
                        <a:pt x="62" y="45"/>
                      </a:cubicBezTo>
                      <a:cubicBezTo>
                        <a:pt x="62" y="47"/>
                        <a:pt x="67" y="47"/>
                        <a:pt x="67" y="45"/>
                      </a:cubicBezTo>
                      <a:cubicBezTo>
                        <a:pt x="60" y="15"/>
                        <a:pt x="33" y="0"/>
                        <a:pt x="3" y="2"/>
                      </a:cubicBezTo>
                      <a:cubicBezTo>
                        <a:pt x="0" y="2"/>
                        <a:pt x="4"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3" name="Freeform 168"/>
                <p:cNvSpPr/>
                <p:nvPr/>
              </p:nvSpPr>
              <p:spPr bwMode="auto">
                <a:xfrm>
                  <a:off x="1856" y="1062"/>
                  <a:ext cx="126" cy="124"/>
                </a:xfrm>
                <a:custGeom>
                  <a:avLst/>
                  <a:gdLst>
                    <a:gd name="T0" fmla="*/ 48 w 53"/>
                    <a:gd name="T1" fmla="*/ 0 h 52"/>
                    <a:gd name="T2" fmla="*/ 0 w 53"/>
                    <a:gd name="T3" fmla="*/ 50 h 52"/>
                    <a:gd name="T4" fmla="*/ 5 w 53"/>
                    <a:gd name="T5" fmla="*/ 51 h 52"/>
                    <a:gd name="T6" fmla="*/ 51 w 53"/>
                    <a:gd name="T7" fmla="*/ 2 h 52"/>
                    <a:gd name="T8" fmla="*/ 48 w 53"/>
                    <a:gd name="T9" fmla="*/ 0 h 52"/>
                  </a:gdLst>
                  <a:ahLst/>
                  <a:cxnLst>
                    <a:cxn ang="0">
                      <a:pos x="T0" y="T1"/>
                    </a:cxn>
                    <a:cxn ang="0">
                      <a:pos x="T2" y="T3"/>
                    </a:cxn>
                    <a:cxn ang="0">
                      <a:pos x="T4" y="T5"/>
                    </a:cxn>
                    <a:cxn ang="0">
                      <a:pos x="T6" y="T7"/>
                    </a:cxn>
                    <a:cxn ang="0">
                      <a:pos x="T8" y="T9"/>
                    </a:cxn>
                  </a:cxnLst>
                  <a:rect l="0" t="0" r="r" b="b"/>
                  <a:pathLst>
                    <a:path w="52" h="52">
                      <a:moveTo>
                        <a:pt x="48" y="0"/>
                      </a:moveTo>
                      <a:cubicBezTo>
                        <a:pt x="21" y="5"/>
                        <a:pt x="3" y="23"/>
                        <a:pt x="0" y="50"/>
                      </a:cubicBezTo>
                      <a:cubicBezTo>
                        <a:pt x="0" y="51"/>
                        <a:pt x="5" y="52"/>
                        <a:pt x="5" y="51"/>
                      </a:cubicBezTo>
                      <a:cubicBezTo>
                        <a:pt x="7" y="25"/>
                        <a:pt x="25" y="7"/>
                        <a:pt x="51" y="2"/>
                      </a:cubicBezTo>
                      <a:cubicBezTo>
                        <a:pt x="53" y="2"/>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4" name="Freeform 169"/>
                <p:cNvSpPr/>
                <p:nvPr/>
              </p:nvSpPr>
              <p:spPr bwMode="auto">
                <a:xfrm>
                  <a:off x="1860" y="1024"/>
                  <a:ext cx="62" cy="164"/>
                </a:xfrm>
                <a:custGeom>
                  <a:avLst/>
                  <a:gdLst>
                    <a:gd name="T0" fmla="*/ 1 w 26"/>
                    <a:gd name="T1" fmla="*/ 2 h 69"/>
                    <a:gd name="T2" fmla="*/ 21 w 26"/>
                    <a:gd name="T3" fmla="*/ 68 h 69"/>
                    <a:gd name="T4" fmla="*/ 26 w 26"/>
                    <a:gd name="T5" fmla="*/ 68 h 69"/>
                    <a:gd name="T6" fmla="*/ 6 w 26"/>
                    <a:gd name="T7" fmla="*/ 1 h 69"/>
                    <a:gd name="T8" fmla="*/ 1 w 26"/>
                    <a:gd name="T9" fmla="*/ 2 h 69"/>
                  </a:gdLst>
                  <a:ahLst/>
                  <a:cxnLst>
                    <a:cxn ang="0">
                      <a:pos x="T0" y="T1"/>
                    </a:cxn>
                    <a:cxn ang="0">
                      <a:pos x="T2" y="T3"/>
                    </a:cxn>
                    <a:cxn ang="0">
                      <a:pos x="T4" y="T5"/>
                    </a:cxn>
                    <a:cxn ang="0">
                      <a:pos x="T6" y="T7"/>
                    </a:cxn>
                    <a:cxn ang="0">
                      <a:pos x="T8" y="T9"/>
                    </a:cxn>
                  </a:cxnLst>
                  <a:rect l="0" t="0" r="r" b="b"/>
                  <a:pathLst>
                    <a:path w="26" h="69">
                      <a:moveTo>
                        <a:pt x="1" y="2"/>
                      </a:moveTo>
                      <a:cubicBezTo>
                        <a:pt x="15" y="20"/>
                        <a:pt x="21" y="46"/>
                        <a:pt x="21" y="68"/>
                      </a:cubicBezTo>
                      <a:cubicBezTo>
                        <a:pt x="21" y="69"/>
                        <a:pt x="26" y="69"/>
                        <a:pt x="26" y="68"/>
                      </a:cubicBezTo>
                      <a:cubicBezTo>
                        <a:pt x="26" y="45"/>
                        <a:pt x="20" y="19"/>
                        <a:pt x="6" y="1"/>
                      </a:cubicBezTo>
                      <a:cubicBezTo>
                        <a:pt x="5"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5" name="Freeform 170"/>
                <p:cNvSpPr/>
                <p:nvPr/>
              </p:nvSpPr>
              <p:spPr bwMode="auto">
                <a:xfrm>
                  <a:off x="1815" y="1091"/>
                  <a:ext cx="178" cy="45"/>
                </a:xfrm>
                <a:custGeom>
                  <a:avLst/>
                  <a:gdLst>
                    <a:gd name="T0" fmla="*/ 73 w 75"/>
                    <a:gd name="T1" fmla="*/ 11 h 19"/>
                    <a:gd name="T2" fmla="*/ 2 w 75"/>
                    <a:gd name="T3" fmla="*/ 17 h 19"/>
                    <a:gd name="T4" fmla="*/ 6 w 75"/>
                    <a:gd name="T5" fmla="*/ 18 h 19"/>
                    <a:gd name="T6" fmla="*/ 69 w 75"/>
                    <a:gd name="T7" fmla="*/ 13 h 19"/>
                    <a:gd name="T8" fmla="*/ 73 w 75"/>
                    <a:gd name="T9" fmla="*/ 11 h 19"/>
                  </a:gdLst>
                  <a:ahLst/>
                  <a:cxnLst>
                    <a:cxn ang="0">
                      <a:pos x="T0" y="T1"/>
                    </a:cxn>
                    <a:cxn ang="0">
                      <a:pos x="T2" y="T3"/>
                    </a:cxn>
                    <a:cxn ang="0">
                      <a:pos x="T4" y="T5"/>
                    </a:cxn>
                    <a:cxn ang="0">
                      <a:pos x="T6" y="T7"/>
                    </a:cxn>
                    <a:cxn ang="0">
                      <a:pos x="T8" y="T9"/>
                    </a:cxn>
                  </a:cxnLst>
                  <a:rect l="0" t="0" r="r" b="b"/>
                  <a:pathLst>
                    <a:path w="75" h="19">
                      <a:moveTo>
                        <a:pt x="73" y="11"/>
                      </a:moveTo>
                      <a:cubicBezTo>
                        <a:pt x="50" y="0"/>
                        <a:pt x="22" y="0"/>
                        <a:pt x="2" y="17"/>
                      </a:cubicBezTo>
                      <a:cubicBezTo>
                        <a:pt x="0" y="18"/>
                        <a:pt x="5" y="19"/>
                        <a:pt x="6" y="18"/>
                      </a:cubicBezTo>
                      <a:cubicBezTo>
                        <a:pt x="24" y="2"/>
                        <a:pt x="48" y="2"/>
                        <a:pt x="69" y="13"/>
                      </a:cubicBezTo>
                      <a:cubicBezTo>
                        <a:pt x="70" y="13"/>
                        <a:pt x="75" y="12"/>
                        <a:pt x="7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6" name="Freeform 171"/>
                <p:cNvSpPr/>
                <p:nvPr/>
              </p:nvSpPr>
              <p:spPr bwMode="auto">
                <a:xfrm>
                  <a:off x="1898" y="500"/>
                  <a:ext cx="354" cy="593"/>
                </a:xfrm>
                <a:custGeom>
                  <a:avLst/>
                  <a:gdLst>
                    <a:gd name="T0" fmla="*/ 6 w 149"/>
                    <a:gd name="T1" fmla="*/ 249 h 250"/>
                    <a:gd name="T2" fmla="*/ 148 w 149"/>
                    <a:gd name="T3" fmla="*/ 2 h 250"/>
                    <a:gd name="T4" fmla="*/ 143 w 149"/>
                    <a:gd name="T5" fmla="*/ 1 h 250"/>
                    <a:gd name="T6" fmla="*/ 1 w 149"/>
                    <a:gd name="T7" fmla="*/ 249 h 250"/>
                    <a:gd name="T8" fmla="*/ 6 w 149"/>
                    <a:gd name="T9" fmla="*/ 249 h 250"/>
                  </a:gdLst>
                  <a:ahLst/>
                  <a:cxnLst>
                    <a:cxn ang="0">
                      <a:pos x="T0" y="T1"/>
                    </a:cxn>
                    <a:cxn ang="0">
                      <a:pos x="T2" y="T3"/>
                    </a:cxn>
                    <a:cxn ang="0">
                      <a:pos x="T4" y="T5"/>
                    </a:cxn>
                    <a:cxn ang="0">
                      <a:pos x="T6" y="T7"/>
                    </a:cxn>
                    <a:cxn ang="0">
                      <a:pos x="T8" y="T9"/>
                    </a:cxn>
                  </a:cxnLst>
                  <a:rect l="0" t="0" r="r" b="b"/>
                  <a:pathLst>
                    <a:path w="149" h="250">
                      <a:moveTo>
                        <a:pt x="6" y="249"/>
                      </a:moveTo>
                      <a:cubicBezTo>
                        <a:pt x="52" y="166"/>
                        <a:pt x="98" y="82"/>
                        <a:pt x="148" y="2"/>
                      </a:cubicBezTo>
                      <a:cubicBezTo>
                        <a:pt x="149" y="0"/>
                        <a:pt x="144" y="0"/>
                        <a:pt x="143" y="1"/>
                      </a:cubicBezTo>
                      <a:cubicBezTo>
                        <a:pt x="93" y="82"/>
                        <a:pt x="48" y="166"/>
                        <a:pt x="1" y="249"/>
                      </a:cubicBezTo>
                      <a:cubicBezTo>
                        <a:pt x="0" y="250"/>
                        <a:pt x="5" y="250"/>
                        <a:pt x="6"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7" name="Freeform 172"/>
                <p:cNvSpPr/>
                <p:nvPr/>
              </p:nvSpPr>
              <p:spPr bwMode="auto">
                <a:xfrm>
                  <a:off x="1879" y="1081"/>
                  <a:ext cx="43" cy="41"/>
                </a:xfrm>
                <a:custGeom>
                  <a:avLst/>
                  <a:gdLst>
                    <a:gd name="T0" fmla="*/ 2 w 18"/>
                    <a:gd name="T1" fmla="*/ 5 h 17"/>
                    <a:gd name="T2" fmla="*/ 13 w 18"/>
                    <a:gd name="T3" fmla="*/ 2 h 17"/>
                    <a:gd name="T4" fmla="*/ 15 w 18"/>
                    <a:gd name="T5" fmla="*/ 13 h 17"/>
                    <a:gd name="T6" fmla="*/ 5 w 18"/>
                    <a:gd name="T7" fmla="*/ 15 h 17"/>
                    <a:gd name="T8" fmla="*/ 2 w 18"/>
                    <a:gd name="T9" fmla="*/ 5 h 17"/>
                  </a:gdLst>
                  <a:ahLst/>
                  <a:cxnLst>
                    <a:cxn ang="0">
                      <a:pos x="T0" y="T1"/>
                    </a:cxn>
                    <a:cxn ang="0">
                      <a:pos x="T2" y="T3"/>
                    </a:cxn>
                    <a:cxn ang="0">
                      <a:pos x="T4" y="T5"/>
                    </a:cxn>
                    <a:cxn ang="0">
                      <a:pos x="T6" y="T7"/>
                    </a:cxn>
                    <a:cxn ang="0">
                      <a:pos x="T8" y="T9"/>
                    </a:cxn>
                  </a:cxnLst>
                  <a:rect l="0" t="0" r="r" b="b"/>
                  <a:pathLst>
                    <a:path w="18" h="17">
                      <a:moveTo>
                        <a:pt x="2" y="5"/>
                      </a:moveTo>
                      <a:cubicBezTo>
                        <a:pt x="5" y="1"/>
                        <a:pt x="9" y="0"/>
                        <a:pt x="13" y="2"/>
                      </a:cubicBezTo>
                      <a:cubicBezTo>
                        <a:pt x="17" y="4"/>
                        <a:pt x="18" y="9"/>
                        <a:pt x="15" y="13"/>
                      </a:cubicBezTo>
                      <a:cubicBezTo>
                        <a:pt x="13" y="16"/>
                        <a:pt x="8" y="17"/>
                        <a:pt x="5" y="15"/>
                      </a:cubicBezTo>
                      <a:cubicBezTo>
                        <a:pt x="1" y="13"/>
                        <a:pt x="0"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8" name="Freeform 173"/>
                <p:cNvSpPr/>
                <p:nvPr/>
              </p:nvSpPr>
              <p:spPr bwMode="auto">
                <a:xfrm>
                  <a:off x="1621" y="865"/>
                  <a:ext cx="121" cy="155"/>
                </a:xfrm>
                <a:custGeom>
                  <a:avLst/>
                  <a:gdLst>
                    <a:gd name="T0" fmla="*/ 3 w 51"/>
                    <a:gd name="T1" fmla="*/ 2 h 65"/>
                    <a:gd name="T2" fmla="*/ 42 w 51"/>
                    <a:gd name="T3" fmla="*/ 63 h 65"/>
                    <a:gd name="T4" fmla="*/ 47 w 51"/>
                    <a:gd name="T5" fmla="*/ 64 h 65"/>
                    <a:gd name="T6" fmla="*/ 6 w 51"/>
                    <a:gd name="T7" fmla="*/ 0 h 65"/>
                    <a:gd name="T8" fmla="*/ 3 w 51"/>
                    <a:gd name="T9" fmla="*/ 2 h 65"/>
                  </a:gdLst>
                  <a:ahLst/>
                  <a:cxnLst>
                    <a:cxn ang="0">
                      <a:pos x="T0" y="T1"/>
                    </a:cxn>
                    <a:cxn ang="0">
                      <a:pos x="T2" y="T3"/>
                    </a:cxn>
                    <a:cxn ang="0">
                      <a:pos x="T4" y="T5"/>
                    </a:cxn>
                    <a:cxn ang="0">
                      <a:pos x="T6" y="T7"/>
                    </a:cxn>
                    <a:cxn ang="0">
                      <a:pos x="T8" y="T9"/>
                    </a:cxn>
                  </a:cxnLst>
                  <a:rect l="0" t="0" r="r" b="b"/>
                  <a:pathLst>
                    <a:path w="51" h="65">
                      <a:moveTo>
                        <a:pt x="3" y="2"/>
                      </a:moveTo>
                      <a:cubicBezTo>
                        <a:pt x="30" y="11"/>
                        <a:pt x="46" y="34"/>
                        <a:pt x="42" y="63"/>
                      </a:cubicBezTo>
                      <a:cubicBezTo>
                        <a:pt x="41" y="64"/>
                        <a:pt x="46" y="65"/>
                        <a:pt x="47" y="64"/>
                      </a:cubicBezTo>
                      <a:cubicBezTo>
                        <a:pt x="51" y="34"/>
                        <a:pt x="34" y="10"/>
                        <a:pt x="6" y="0"/>
                      </a:cubicBezTo>
                      <a:cubicBezTo>
                        <a:pt x="5" y="0"/>
                        <a:pt x="0"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499" name="Freeform 174"/>
                <p:cNvSpPr/>
                <p:nvPr/>
              </p:nvSpPr>
              <p:spPr bwMode="auto">
                <a:xfrm>
                  <a:off x="1625" y="903"/>
                  <a:ext cx="162" cy="86"/>
                </a:xfrm>
                <a:custGeom>
                  <a:avLst/>
                  <a:gdLst>
                    <a:gd name="T0" fmla="*/ 65 w 68"/>
                    <a:gd name="T1" fmla="*/ 6 h 36"/>
                    <a:gd name="T2" fmla="*/ 0 w 68"/>
                    <a:gd name="T3" fmla="*/ 34 h 36"/>
                    <a:gd name="T4" fmla="*/ 5 w 68"/>
                    <a:gd name="T5" fmla="*/ 35 h 36"/>
                    <a:gd name="T6" fmla="*/ 64 w 68"/>
                    <a:gd name="T7" fmla="*/ 8 h 36"/>
                    <a:gd name="T8" fmla="*/ 65 w 68"/>
                    <a:gd name="T9" fmla="*/ 6 h 36"/>
                  </a:gdLst>
                  <a:ahLst/>
                  <a:cxnLst>
                    <a:cxn ang="0">
                      <a:pos x="T0" y="T1"/>
                    </a:cxn>
                    <a:cxn ang="0">
                      <a:pos x="T2" y="T3"/>
                    </a:cxn>
                    <a:cxn ang="0">
                      <a:pos x="T4" y="T5"/>
                    </a:cxn>
                    <a:cxn ang="0">
                      <a:pos x="T6" y="T7"/>
                    </a:cxn>
                    <a:cxn ang="0">
                      <a:pos x="T8" y="T9"/>
                    </a:cxn>
                  </a:cxnLst>
                  <a:rect l="0" t="0" r="r" b="b"/>
                  <a:pathLst>
                    <a:path w="68" h="36">
                      <a:moveTo>
                        <a:pt x="65" y="6"/>
                      </a:moveTo>
                      <a:cubicBezTo>
                        <a:pt x="38" y="0"/>
                        <a:pt x="14" y="9"/>
                        <a:pt x="0" y="34"/>
                      </a:cubicBezTo>
                      <a:cubicBezTo>
                        <a:pt x="0" y="35"/>
                        <a:pt x="4" y="36"/>
                        <a:pt x="5" y="35"/>
                      </a:cubicBezTo>
                      <a:cubicBezTo>
                        <a:pt x="17" y="13"/>
                        <a:pt x="39" y="3"/>
                        <a:pt x="64" y="8"/>
                      </a:cubicBezTo>
                      <a:cubicBezTo>
                        <a:pt x="67" y="9"/>
                        <a:pt x="68" y="7"/>
                        <a:pt x="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0" name="Freeform 175"/>
                <p:cNvSpPr/>
                <p:nvPr/>
              </p:nvSpPr>
              <p:spPr bwMode="auto">
                <a:xfrm>
                  <a:off x="1675" y="842"/>
                  <a:ext cx="43" cy="171"/>
                </a:xfrm>
                <a:custGeom>
                  <a:avLst/>
                  <a:gdLst>
                    <a:gd name="T0" fmla="*/ 6 w 18"/>
                    <a:gd name="T1" fmla="*/ 2 h 72"/>
                    <a:gd name="T2" fmla="*/ 0 w 18"/>
                    <a:gd name="T3" fmla="*/ 71 h 72"/>
                    <a:gd name="T4" fmla="*/ 5 w 18"/>
                    <a:gd name="T5" fmla="*/ 71 h 72"/>
                    <a:gd name="T6" fmla="*/ 12 w 18"/>
                    <a:gd name="T7" fmla="*/ 2 h 72"/>
                    <a:gd name="T8" fmla="*/ 6 w 18"/>
                    <a:gd name="T9" fmla="*/ 2 h 72"/>
                  </a:gdLst>
                  <a:ahLst/>
                  <a:cxnLst>
                    <a:cxn ang="0">
                      <a:pos x="T0" y="T1"/>
                    </a:cxn>
                    <a:cxn ang="0">
                      <a:pos x="T2" y="T3"/>
                    </a:cxn>
                    <a:cxn ang="0">
                      <a:pos x="T4" y="T5"/>
                    </a:cxn>
                    <a:cxn ang="0">
                      <a:pos x="T6" y="T7"/>
                    </a:cxn>
                    <a:cxn ang="0">
                      <a:pos x="T8" y="T9"/>
                    </a:cxn>
                  </a:cxnLst>
                  <a:rect l="0" t="0" r="r" b="b"/>
                  <a:pathLst>
                    <a:path w="18" h="72">
                      <a:moveTo>
                        <a:pt x="6" y="2"/>
                      </a:moveTo>
                      <a:cubicBezTo>
                        <a:pt x="13" y="24"/>
                        <a:pt x="9" y="50"/>
                        <a:pt x="0" y="71"/>
                      </a:cubicBezTo>
                      <a:cubicBezTo>
                        <a:pt x="0" y="72"/>
                        <a:pt x="5" y="72"/>
                        <a:pt x="5" y="71"/>
                      </a:cubicBezTo>
                      <a:cubicBezTo>
                        <a:pt x="14" y="50"/>
                        <a:pt x="18" y="23"/>
                        <a:pt x="12" y="2"/>
                      </a:cubicBezTo>
                      <a:cubicBezTo>
                        <a:pt x="11" y="0"/>
                        <a:pt x="6" y="1"/>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1" name="Freeform 176"/>
                <p:cNvSpPr/>
                <p:nvPr/>
              </p:nvSpPr>
              <p:spPr bwMode="auto">
                <a:xfrm>
                  <a:off x="1606" y="903"/>
                  <a:ext cx="171" cy="74"/>
                </a:xfrm>
                <a:custGeom>
                  <a:avLst/>
                  <a:gdLst>
                    <a:gd name="T0" fmla="*/ 71 w 72"/>
                    <a:gd name="T1" fmla="*/ 29 h 31"/>
                    <a:gd name="T2" fmla="*/ 3 w 72"/>
                    <a:gd name="T3" fmla="*/ 8 h 31"/>
                    <a:gd name="T4" fmla="*/ 6 w 72"/>
                    <a:gd name="T5" fmla="*/ 10 h 31"/>
                    <a:gd name="T6" fmla="*/ 66 w 72"/>
                    <a:gd name="T7" fmla="*/ 30 h 31"/>
                    <a:gd name="T8" fmla="*/ 71 w 72"/>
                    <a:gd name="T9" fmla="*/ 29 h 31"/>
                  </a:gdLst>
                  <a:ahLst/>
                  <a:cxnLst>
                    <a:cxn ang="0">
                      <a:pos x="T0" y="T1"/>
                    </a:cxn>
                    <a:cxn ang="0">
                      <a:pos x="T2" y="T3"/>
                    </a:cxn>
                    <a:cxn ang="0">
                      <a:pos x="T4" y="T5"/>
                    </a:cxn>
                    <a:cxn ang="0">
                      <a:pos x="T6" y="T7"/>
                    </a:cxn>
                    <a:cxn ang="0">
                      <a:pos x="T8" y="T9"/>
                    </a:cxn>
                  </a:cxnLst>
                  <a:rect l="0" t="0" r="r" b="b"/>
                  <a:pathLst>
                    <a:path w="72" h="31">
                      <a:moveTo>
                        <a:pt x="71" y="29"/>
                      </a:moveTo>
                      <a:cubicBezTo>
                        <a:pt x="54" y="10"/>
                        <a:pt x="29" y="0"/>
                        <a:pt x="3" y="8"/>
                      </a:cubicBezTo>
                      <a:cubicBezTo>
                        <a:pt x="0" y="10"/>
                        <a:pt x="5" y="11"/>
                        <a:pt x="6" y="10"/>
                      </a:cubicBezTo>
                      <a:cubicBezTo>
                        <a:pt x="29" y="3"/>
                        <a:pt x="51" y="13"/>
                        <a:pt x="66" y="30"/>
                      </a:cubicBezTo>
                      <a:cubicBezTo>
                        <a:pt x="67" y="31"/>
                        <a:pt x="72" y="30"/>
                        <a:pt x="7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2" name="Freeform 177"/>
                <p:cNvSpPr/>
                <p:nvPr/>
              </p:nvSpPr>
              <p:spPr bwMode="auto">
                <a:xfrm>
                  <a:off x="1699" y="500"/>
                  <a:ext cx="553" cy="420"/>
                </a:xfrm>
                <a:custGeom>
                  <a:avLst/>
                  <a:gdLst>
                    <a:gd name="T0" fmla="*/ 6 w 233"/>
                    <a:gd name="T1" fmla="*/ 176 h 177"/>
                    <a:gd name="T2" fmla="*/ 232 w 233"/>
                    <a:gd name="T3" fmla="*/ 2 h 177"/>
                    <a:gd name="T4" fmla="*/ 227 w 233"/>
                    <a:gd name="T5" fmla="*/ 1 h 177"/>
                    <a:gd name="T6" fmla="*/ 2 w 233"/>
                    <a:gd name="T7" fmla="*/ 175 h 177"/>
                    <a:gd name="T8" fmla="*/ 6 w 233"/>
                    <a:gd name="T9" fmla="*/ 176 h 177"/>
                  </a:gdLst>
                  <a:ahLst/>
                  <a:cxnLst>
                    <a:cxn ang="0">
                      <a:pos x="T0" y="T1"/>
                    </a:cxn>
                    <a:cxn ang="0">
                      <a:pos x="T2" y="T3"/>
                    </a:cxn>
                    <a:cxn ang="0">
                      <a:pos x="T4" y="T5"/>
                    </a:cxn>
                    <a:cxn ang="0">
                      <a:pos x="T6" y="T7"/>
                    </a:cxn>
                    <a:cxn ang="0">
                      <a:pos x="T8" y="T9"/>
                    </a:cxn>
                  </a:cxnLst>
                  <a:rect l="0" t="0" r="r" b="b"/>
                  <a:pathLst>
                    <a:path w="233" h="177">
                      <a:moveTo>
                        <a:pt x="6" y="176"/>
                      </a:moveTo>
                      <a:cubicBezTo>
                        <a:pt x="81" y="117"/>
                        <a:pt x="155" y="57"/>
                        <a:pt x="232" y="2"/>
                      </a:cubicBezTo>
                      <a:cubicBezTo>
                        <a:pt x="233" y="1"/>
                        <a:pt x="229" y="0"/>
                        <a:pt x="227" y="1"/>
                      </a:cubicBezTo>
                      <a:cubicBezTo>
                        <a:pt x="150" y="57"/>
                        <a:pt x="76" y="117"/>
                        <a:pt x="2" y="175"/>
                      </a:cubicBezTo>
                      <a:cubicBezTo>
                        <a:pt x="0" y="177"/>
                        <a:pt x="5" y="177"/>
                        <a:pt x="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3" name="Freeform 178"/>
                <p:cNvSpPr/>
                <p:nvPr/>
              </p:nvSpPr>
              <p:spPr bwMode="auto">
                <a:xfrm>
                  <a:off x="1678" y="906"/>
                  <a:ext cx="42" cy="40"/>
                </a:xfrm>
                <a:custGeom>
                  <a:avLst/>
                  <a:gdLst>
                    <a:gd name="T0" fmla="*/ 4 w 18"/>
                    <a:gd name="T1" fmla="*/ 2 h 17"/>
                    <a:gd name="T2" fmla="*/ 15 w 18"/>
                    <a:gd name="T3" fmla="*/ 4 h 17"/>
                    <a:gd name="T4" fmla="*/ 13 w 18"/>
                    <a:gd name="T5" fmla="*/ 15 h 17"/>
                    <a:gd name="T6" fmla="*/ 3 w 18"/>
                    <a:gd name="T7" fmla="*/ 13 h 17"/>
                    <a:gd name="T8" fmla="*/ 4 w 18"/>
                    <a:gd name="T9" fmla="*/ 2 h 17"/>
                  </a:gdLst>
                  <a:ahLst/>
                  <a:cxnLst>
                    <a:cxn ang="0">
                      <a:pos x="T0" y="T1"/>
                    </a:cxn>
                    <a:cxn ang="0">
                      <a:pos x="T2" y="T3"/>
                    </a:cxn>
                    <a:cxn ang="0">
                      <a:pos x="T4" y="T5"/>
                    </a:cxn>
                    <a:cxn ang="0">
                      <a:pos x="T6" y="T7"/>
                    </a:cxn>
                    <a:cxn ang="0">
                      <a:pos x="T8" y="T9"/>
                    </a:cxn>
                  </a:cxnLst>
                  <a:rect l="0" t="0" r="r" b="b"/>
                  <a:pathLst>
                    <a:path w="18" h="17">
                      <a:moveTo>
                        <a:pt x="4" y="2"/>
                      </a:moveTo>
                      <a:cubicBezTo>
                        <a:pt x="8" y="0"/>
                        <a:pt x="13" y="1"/>
                        <a:pt x="15" y="4"/>
                      </a:cubicBezTo>
                      <a:cubicBezTo>
                        <a:pt x="18" y="8"/>
                        <a:pt x="17" y="12"/>
                        <a:pt x="13" y="15"/>
                      </a:cubicBezTo>
                      <a:cubicBezTo>
                        <a:pt x="10" y="17"/>
                        <a:pt x="5" y="16"/>
                        <a:pt x="3" y="13"/>
                      </a:cubicBezTo>
                      <a:cubicBezTo>
                        <a:pt x="0" y="10"/>
                        <a:pt x="1" y="5"/>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4" name="Freeform 179"/>
                <p:cNvSpPr/>
                <p:nvPr/>
              </p:nvSpPr>
              <p:spPr bwMode="auto">
                <a:xfrm>
                  <a:off x="1504" y="583"/>
                  <a:ext cx="79" cy="181"/>
                </a:xfrm>
                <a:custGeom>
                  <a:avLst/>
                  <a:gdLst>
                    <a:gd name="T0" fmla="*/ 1 w 33"/>
                    <a:gd name="T1" fmla="*/ 1 h 76"/>
                    <a:gd name="T2" fmla="*/ 13 w 33"/>
                    <a:gd name="T3" fmla="*/ 73 h 76"/>
                    <a:gd name="T4" fmla="*/ 17 w 33"/>
                    <a:gd name="T5" fmla="*/ 75 h 76"/>
                    <a:gd name="T6" fmla="*/ 6 w 33"/>
                    <a:gd name="T7" fmla="*/ 1 h 76"/>
                    <a:gd name="T8" fmla="*/ 1 w 33"/>
                    <a:gd name="T9" fmla="*/ 1 h 76"/>
                  </a:gdLst>
                  <a:ahLst/>
                  <a:cxnLst>
                    <a:cxn ang="0">
                      <a:pos x="T0" y="T1"/>
                    </a:cxn>
                    <a:cxn ang="0">
                      <a:pos x="T2" y="T3"/>
                    </a:cxn>
                    <a:cxn ang="0">
                      <a:pos x="T4" y="T5"/>
                    </a:cxn>
                    <a:cxn ang="0">
                      <a:pos x="T6" y="T7"/>
                    </a:cxn>
                    <a:cxn ang="0">
                      <a:pos x="T8" y="T9"/>
                    </a:cxn>
                  </a:cxnLst>
                  <a:rect l="0" t="0" r="r" b="b"/>
                  <a:pathLst>
                    <a:path w="33" h="76">
                      <a:moveTo>
                        <a:pt x="1" y="1"/>
                      </a:moveTo>
                      <a:cubicBezTo>
                        <a:pt x="22" y="21"/>
                        <a:pt x="28" y="48"/>
                        <a:pt x="13" y="73"/>
                      </a:cubicBezTo>
                      <a:cubicBezTo>
                        <a:pt x="12" y="75"/>
                        <a:pt x="17" y="76"/>
                        <a:pt x="17" y="75"/>
                      </a:cubicBezTo>
                      <a:cubicBezTo>
                        <a:pt x="33" y="49"/>
                        <a:pt x="27" y="21"/>
                        <a:pt x="6" y="1"/>
                      </a:cubicBezTo>
                      <a:cubicBezTo>
                        <a:pt x="5"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5" name="Freeform 180"/>
                <p:cNvSpPr/>
                <p:nvPr/>
              </p:nvSpPr>
              <p:spPr bwMode="auto">
                <a:xfrm>
                  <a:off x="1459" y="650"/>
                  <a:ext cx="178" cy="47"/>
                </a:xfrm>
                <a:custGeom>
                  <a:avLst/>
                  <a:gdLst>
                    <a:gd name="T0" fmla="*/ 73 w 75"/>
                    <a:gd name="T1" fmla="*/ 18 h 20"/>
                    <a:gd name="T2" fmla="*/ 1 w 75"/>
                    <a:gd name="T3" fmla="*/ 18 h 20"/>
                    <a:gd name="T4" fmla="*/ 5 w 75"/>
                    <a:gd name="T5" fmla="*/ 19 h 20"/>
                    <a:gd name="T6" fmla="*/ 69 w 75"/>
                    <a:gd name="T7" fmla="*/ 18 h 20"/>
                    <a:gd name="T8" fmla="*/ 73 w 75"/>
                    <a:gd name="T9" fmla="*/ 18 h 20"/>
                  </a:gdLst>
                  <a:ahLst/>
                  <a:cxnLst>
                    <a:cxn ang="0">
                      <a:pos x="T0" y="T1"/>
                    </a:cxn>
                    <a:cxn ang="0">
                      <a:pos x="T2" y="T3"/>
                    </a:cxn>
                    <a:cxn ang="0">
                      <a:pos x="T4" y="T5"/>
                    </a:cxn>
                    <a:cxn ang="0">
                      <a:pos x="T6" y="T7"/>
                    </a:cxn>
                    <a:cxn ang="0">
                      <a:pos x="T8" y="T9"/>
                    </a:cxn>
                  </a:cxnLst>
                  <a:rect l="0" t="0" r="r" b="b"/>
                  <a:pathLst>
                    <a:path w="75" h="20">
                      <a:moveTo>
                        <a:pt x="73" y="18"/>
                      </a:moveTo>
                      <a:cubicBezTo>
                        <a:pt x="50" y="2"/>
                        <a:pt x="23" y="0"/>
                        <a:pt x="1" y="18"/>
                      </a:cubicBezTo>
                      <a:cubicBezTo>
                        <a:pt x="0" y="18"/>
                        <a:pt x="4" y="20"/>
                        <a:pt x="5" y="19"/>
                      </a:cubicBezTo>
                      <a:cubicBezTo>
                        <a:pt x="25" y="4"/>
                        <a:pt x="48" y="4"/>
                        <a:pt x="69" y="18"/>
                      </a:cubicBezTo>
                      <a:cubicBezTo>
                        <a:pt x="70" y="19"/>
                        <a:pt x="75" y="19"/>
                        <a:pt x="7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6" name="Freeform 181"/>
                <p:cNvSpPr/>
                <p:nvPr/>
              </p:nvSpPr>
              <p:spPr bwMode="auto">
                <a:xfrm>
                  <a:off x="1493" y="588"/>
                  <a:ext cx="95" cy="149"/>
                </a:xfrm>
                <a:custGeom>
                  <a:avLst/>
                  <a:gdLst>
                    <a:gd name="T0" fmla="*/ 35 w 40"/>
                    <a:gd name="T1" fmla="*/ 2 h 63"/>
                    <a:gd name="T2" fmla="*/ 2 w 40"/>
                    <a:gd name="T3" fmla="*/ 62 h 63"/>
                    <a:gd name="T4" fmla="*/ 6 w 40"/>
                    <a:gd name="T5" fmla="*/ 62 h 63"/>
                    <a:gd name="T6" fmla="*/ 40 w 40"/>
                    <a:gd name="T7" fmla="*/ 1 h 63"/>
                    <a:gd name="T8" fmla="*/ 35 w 40"/>
                    <a:gd name="T9" fmla="*/ 2 h 63"/>
                  </a:gdLst>
                  <a:ahLst/>
                  <a:cxnLst>
                    <a:cxn ang="0">
                      <a:pos x="T0" y="T1"/>
                    </a:cxn>
                    <a:cxn ang="0">
                      <a:pos x="T2" y="T3"/>
                    </a:cxn>
                    <a:cxn ang="0">
                      <a:pos x="T4" y="T5"/>
                    </a:cxn>
                    <a:cxn ang="0">
                      <a:pos x="T6" y="T7"/>
                    </a:cxn>
                    <a:cxn ang="0">
                      <a:pos x="T8" y="T9"/>
                    </a:cxn>
                  </a:cxnLst>
                  <a:rect l="0" t="0" r="r" b="b"/>
                  <a:pathLst>
                    <a:path w="40" h="62">
                      <a:moveTo>
                        <a:pt x="35" y="2"/>
                      </a:moveTo>
                      <a:cubicBezTo>
                        <a:pt x="32" y="24"/>
                        <a:pt x="18" y="47"/>
                        <a:pt x="2" y="62"/>
                      </a:cubicBezTo>
                      <a:cubicBezTo>
                        <a:pt x="0" y="63"/>
                        <a:pt x="5" y="63"/>
                        <a:pt x="6" y="62"/>
                      </a:cubicBezTo>
                      <a:cubicBezTo>
                        <a:pt x="23" y="47"/>
                        <a:pt x="37" y="24"/>
                        <a:pt x="40" y="1"/>
                      </a:cubicBezTo>
                      <a:cubicBezTo>
                        <a:pt x="40" y="0"/>
                        <a:pt x="35" y="0"/>
                        <a:pt x="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7" name="Freeform 182"/>
                <p:cNvSpPr/>
                <p:nvPr/>
              </p:nvSpPr>
              <p:spPr bwMode="auto">
                <a:xfrm>
                  <a:off x="1466" y="631"/>
                  <a:ext cx="138" cy="111"/>
                </a:xfrm>
                <a:custGeom>
                  <a:avLst/>
                  <a:gdLst>
                    <a:gd name="T0" fmla="*/ 57 w 58"/>
                    <a:gd name="T1" fmla="*/ 45 h 47"/>
                    <a:gd name="T2" fmla="*/ 5 w 58"/>
                    <a:gd name="T3" fmla="*/ 0 h 47"/>
                    <a:gd name="T4" fmla="*/ 4 w 58"/>
                    <a:gd name="T5" fmla="*/ 2 h 47"/>
                    <a:gd name="T6" fmla="*/ 52 w 58"/>
                    <a:gd name="T7" fmla="*/ 45 h 47"/>
                    <a:gd name="T8" fmla="*/ 57 w 58"/>
                    <a:gd name="T9" fmla="*/ 45 h 47"/>
                  </a:gdLst>
                  <a:ahLst/>
                  <a:cxnLst>
                    <a:cxn ang="0">
                      <a:pos x="T0" y="T1"/>
                    </a:cxn>
                    <a:cxn ang="0">
                      <a:pos x="T2" y="T3"/>
                    </a:cxn>
                    <a:cxn ang="0">
                      <a:pos x="T4" y="T5"/>
                    </a:cxn>
                    <a:cxn ang="0">
                      <a:pos x="T6" y="T7"/>
                    </a:cxn>
                    <a:cxn ang="0">
                      <a:pos x="T8" y="T9"/>
                    </a:cxn>
                  </a:cxnLst>
                  <a:rect l="0" t="0" r="r" b="b"/>
                  <a:pathLst>
                    <a:path w="57" h="47">
                      <a:moveTo>
                        <a:pt x="57" y="45"/>
                      </a:moveTo>
                      <a:cubicBezTo>
                        <a:pt x="50" y="21"/>
                        <a:pt x="31" y="2"/>
                        <a:pt x="5" y="0"/>
                      </a:cubicBezTo>
                      <a:cubicBezTo>
                        <a:pt x="3" y="0"/>
                        <a:pt x="0" y="2"/>
                        <a:pt x="4" y="2"/>
                      </a:cubicBezTo>
                      <a:cubicBezTo>
                        <a:pt x="28" y="4"/>
                        <a:pt x="45" y="23"/>
                        <a:pt x="52" y="45"/>
                      </a:cubicBezTo>
                      <a:cubicBezTo>
                        <a:pt x="53" y="47"/>
                        <a:pt x="58" y="46"/>
                        <a:pt x="5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8" name="Freeform 183"/>
                <p:cNvSpPr/>
                <p:nvPr/>
              </p:nvSpPr>
              <p:spPr bwMode="auto">
                <a:xfrm>
                  <a:off x="1552" y="491"/>
                  <a:ext cx="676" cy="173"/>
                </a:xfrm>
                <a:custGeom>
                  <a:avLst/>
                  <a:gdLst>
                    <a:gd name="T0" fmla="*/ 6 w 285"/>
                    <a:gd name="T1" fmla="*/ 73 h 73"/>
                    <a:gd name="T2" fmla="*/ 282 w 285"/>
                    <a:gd name="T3" fmla="*/ 2 h 73"/>
                    <a:gd name="T4" fmla="*/ 280 w 285"/>
                    <a:gd name="T5" fmla="*/ 0 h 73"/>
                    <a:gd name="T6" fmla="*/ 4 w 285"/>
                    <a:gd name="T7" fmla="*/ 71 h 73"/>
                    <a:gd name="T8" fmla="*/ 6 w 285"/>
                    <a:gd name="T9" fmla="*/ 73 h 73"/>
                  </a:gdLst>
                  <a:ahLst/>
                  <a:cxnLst>
                    <a:cxn ang="0">
                      <a:pos x="T0" y="T1"/>
                    </a:cxn>
                    <a:cxn ang="0">
                      <a:pos x="T2" y="T3"/>
                    </a:cxn>
                    <a:cxn ang="0">
                      <a:pos x="T4" y="T5"/>
                    </a:cxn>
                    <a:cxn ang="0">
                      <a:pos x="T6" y="T7"/>
                    </a:cxn>
                    <a:cxn ang="0">
                      <a:pos x="T8" y="T9"/>
                    </a:cxn>
                  </a:cxnLst>
                  <a:rect l="0" t="0" r="r" b="b"/>
                  <a:pathLst>
                    <a:path w="285" h="73">
                      <a:moveTo>
                        <a:pt x="6" y="73"/>
                      </a:moveTo>
                      <a:cubicBezTo>
                        <a:pt x="98" y="49"/>
                        <a:pt x="189" y="23"/>
                        <a:pt x="282" y="2"/>
                      </a:cubicBezTo>
                      <a:cubicBezTo>
                        <a:pt x="285" y="2"/>
                        <a:pt x="283" y="0"/>
                        <a:pt x="280" y="0"/>
                      </a:cubicBezTo>
                      <a:cubicBezTo>
                        <a:pt x="187" y="21"/>
                        <a:pt x="96" y="47"/>
                        <a:pt x="4" y="71"/>
                      </a:cubicBezTo>
                      <a:cubicBezTo>
                        <a:pt x="0" y="72"/>
                        <a:pt x="5" y="73"/>
                        <a:pt x="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09" name="Freeform 184"/>
                <p:cNvSpPr/>
                <p:nvPr/>
              </p:nvSpPr>
              <p:spPr bwMode="auto">
                <a:xfrm>
                  <a:off x="1531" y="647"/>
                  <a:ext cx="40" cy="38"/>
                </a:xfrm>
                <a:custGeom>
                  <a:avLst/>
                  <a:gdLst>
                    <a:gd name="T0" fmla="*/ 7 w 17"/>
                    <a:gd name="T1" fmla="*/ 0 h 16"/>
                    <a:gd name="T2" fmla="*/ 16 w 17"/>
                    <a:gd name="T3" fmla="*/ 6 h 16"/>
                    <a:gd name="T4" fmla="*/ 10 w 17"/>
                    <a:gd name="T5" fmla="*/ 15 h 16"/>
                    <a:gd name="T6" fmla="*/ 1 w 17"/>
                    <a:gd name="T7" fmla="*/ 10 h 16"/>
                    <a:gd name="T8" fmla="*/ 7 w 17"/>
                    <a:gd name="T9" fmla="*/ 0 h 16"/>
                  </a:gdLst>
                  <a:ahLst/>
                  <a:cxnLst>
                    <a:cxn ang="0">
                      <a:pos x="T0" y="T1"/>
                    </a:cxn>
                    <a:cxn ang="0">
                      <a:pos x="T2" y="T3"/>
                    </a:cxn>
                    <a:cxn ang="0">
                      <a:pos x="T4" y="T5"/>
                    </a:cxn>
                    <a:cxn ang="0">
                      <a:pos x="T6" y="T7"/>
                    </a:cxn>
                    <a:cxn ang="0">
                      <a:pos x="T8" y="T9"/>
                    </a:cxn>
                  </a:cxnLst>
                  <a:rect l="0" t="0" r="r" b="b"/>
                  <a:pathLst>
                    <a:path w="17" h="16">
                      <a:moveTo>
                        <a:pt x="7" y="0"/>
                      </a:moveTo>
                      <a:cubicBezTo>
                        <a:pt x="11" y="0"/>
                        <a:pt x="15" y="2"/>
                        <a:pt x="16" y="6"/>
                      </a:cubicBezTo>
                      <a:cubicBezTo>
                        <a:pt x="17" y="10"/>
                        <a:pt x="14" y="14"/>
                        <a:pt x="10" y="15"/>
                      </a:cubicBezTo>
                      <a:cubicBezTo>
                        <a:pt x="6" y="16"/>
                        <a:pt x="2" y="14"/>
                        <a:pt x="1" y="10"/>
                      </a:cubicBezTo>
                      <a:cubicBezTo>
                        <a:pt x="0" y="5"/>
                        <a:pt x="3"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0" name="Freeform 185"/>
                <p:cNvSpPr/>
                <p:nvPr/>
              </p:nvSpPr>
              <p:spPr bwMode="auto">
                <a:xfrm>
                  <a:off x="1485" y="339"/>
                  <a:ext cx="79" cy="178"/>
                </a:xfrm>
                <a:custGeom>
                  <a:avLst/>
                  <a:gdLst>
                    <a:gd name="T0" fmla="*/ 16 w 33"/>
                    <a:gd name="T1" fmla="*/ 1 h 75"/>
                    <a:gd name="T2" fmla="*/ 1 w 33"/>
                    <a:gd name="T3" fmla="*/ 73 h 75"/>
                    <a:gd name="T4" fmla="*/ 6 w 33"/>
                    <a:gd name="T5" fmla="*/ 74 h 75"/>
                    <a:gd name="T6" fmla="*/ 21 w 33"/>
                    <a:gd name="T7" fmla="*/ 1 h 75"/>
                    <a:gd name="T8" fmla="*/ 16 w 33"/>
                    <a:gd name="T9" fmla="*/ 1 h 75"/>
                  </a:gdLst>
                  <a:ahLst/>
                  <a:cxnLst>
                    <a:cxn ang="0">
                      <a:pos x="T0" y="T1"/>
                    </a:cxn>
                    <a:cxn ang="0">
                      <a:pos x="T2" y="T3"/>
                    </a:cxn>
                    <a:cxn ang="0">
                      <a:pos x="T4" y="T5"/>
                    </a:cxn>
                    <a:cxn ang="0">
                      <a:pos x="T6" y="T7"/>
                    </a:cxn>
                    <a:cxn ang="0">
                      <a:pos x="T8" y="T9"/>
                    </a:cxn>
                  </a:cxnLst>
                  <a:rect l="0" t="0" r="r" b="b"/>
                  <a:pathLst>
                    <a:path w="33" h="75">
                      <a:moveTo>
                        <a:pt x="16" y="1"/>
                      </a:moveTo>
                      <a:cubicBezTo>
                        <a:pt x="28" y="27"/>
                        <a:pt x="25" y="55"/>
                        <a:pt x="1" y="73"/>
                      </a:cubicBezTo>
                      <a:cubicBezTo>
                        <a:pt x="0" y="74"/>
                        <a:pt x="5" y="75"/>
                        <a:pt x="6" y="74"/>
                      </a:cubicBezTo>
                      <a:cubicBezTo>
                        <a:pt x="30" y="56"/>
                        <a:pt x="33" y="28"/>
                        <a:pt x="21" y="1"/>
                      </a:cubicBezTo>
                      <a:cubicBezTo>
                        <a:pt x="20" y="0"/>
                        <a:pt x="15"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1" name="Freeform 186"/>
                <p:cNvSpPr/>
                <p:nvPr/>
              </p:nvSpPr>
              <p:spPr bwMode="auto">
                <a:xfrm>
                  <a:off x="1440" y="405"/>
                  <a:ext cx="166" cy="81"/>
                </a:xfrm>
                <a:custGeom>
                  <a:avLst/>
                  <a:gdLst>
                    <a:gd name="T0" fmla="*/ 69 w 70"/>
                    <a:gd name="T1" fmla="*/ 32 h 34"/>
                    <a:gd name="T2" fmla="*/ 1 w 70"/>
                    <a:gd name="T3" fmla="*/ 8 h 34"/>
                    <a:gd name="T4" fmla="*/ 5 w 70"/>
                    <a:gd name="T5" fmla="*/ 10 h 34"/>
                    <a:gd name="T6" fmla="*/ 65 w 70"/>
                    <a:gd name="T7" fmla="*/ 32 h 34"/>
                    <a:gd name="T8" fmla="*/ 69 w 70"/>
                    <a:gd name="T9" fmla="*/ 32 h 34"/>
                  </a:gdLst>
                  <a:ahLst/>
                  <a:cxnLst>
                    <a:cxn ang="0">
                      <a:pos x="T0" y="T1"/>
                    </a:cxn>
                    <a:cxn ang="0">
                      <a:pos x="T2" y="T3"/>
                    </a:cxn>
                    <a:cxn ang="0">
                      <a:pos x="T4" y="T5"/>
                    </a:cxn>
                    <a:cxn ang="0">
                      <a:pos x="T6" y="T7"/>
                    </a:cxn>
                    <a:cxn ang="0">
                      <a:pos x="T8" y="T9"/>
                    </a:cxn>
                  </a:cxnLst>
                  <a:rect l="0" t="0" r="r" b="b"/>
                  <a:pathLst>
                    <a:path w="70" h="34">
                      <a:moveTo>
                        <a:pt x="69" y="32"/>
                      </a:moveTo>
                      <a:cubicBezTo>
                        <a:pt x="53" y="9"/>
                        <a:pt x="28" y="0"/>
                        <a:pt x="1" y="8"/>
                      </a:cubicBezTo>
                      <a:cubicBezTo>
                        <a:pt x="0" y="9"/>
                        <a:pt x="4" y="10"/>
                        <a:pt x="5" y="10"/>
                      </a:cubicBezTo>
                      <a:cubicBezTo>
                        <a:pt x="29" y="2"/>
                        <a:pt x="51" y="12"/>
                        <a:pt x="65" y="32"/>
                      </a:cubicBezTo>
                      <a:cubicBezTo>
                        <a:pt x="65" y="33"/>
                        <a:pt x="70" y="34"/>
                        <a:pt x="6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2" name="Freeform 187"/>
                <p:cNvSpPr/>
                <p:nvPr/>
              </p:nvSpPr>
              <p:spPr bwMode="auto">
                <a:xfrm>
                  <a:off x="1457" y="367"/>
                  <a:ext cx="140" cy="114"/>
                </a:xfrm>
                <a:custGeom>
                  <a:avLst/>
                  <a:gdLst>
                    <a:gd name="T0" fmla="*/ 54 w 59"/>
                    <a:gd name="T1" fmla="*/ 2 h 48"/>
                    <a:gd name="T2" fmla="*/ 3 w 59"/>
                    <a:gd name="T3" fmla="*/ 46 h 48"/>
                    <a:gd name="T4" fmla="*/ 5 w 59"/>
                    <a:gd name="T5" fmla="*/ 48 h 48"/>
                    <a:gd name="T6" fmla="*/ 59 w 59"/>
                    <a:gd name="T7" fmla="*/ 2 h 48"/>
                    <a:gd name="T8" fmla="*/ 54 w 59"/>
                    <a:gd name="T9" fmla="*/ 2 h 48"/>
                  </a:gdLst>
                  <a:ahLst/>
                  <a:cxnLst>
                    <a:cxn ang="0">
                      <a:pos x="T0" y="T1"/>
                    </a:cxn>
                    <a:cxn ang="0">
                      <a:pos x="T2" y="T3"/>
                    </a:cxn>
                    <a:cxn ang="0">
                      <a:pos x="T4" y="T5"/>
                    </a:cxn>
                    <a:cxn ang="0">
                      <a:pos x="T6" y="T7"/>
                    </a:cxn>
                    <a:cxn ang="0">
                      <a:pos x="T8" y="T9"/>
                    </a:cxn>
                  </a:cxnLst>
                  <a:rect l="0" t="0" r="r" b="b"/>
                  <a:pathLst>
                    <a:path w="59" h="48">
                      <a:moveTo>
                        <a:pt x="54" y="2"/>
                      </a:moveTo>
                      <a:cubicBezTo>
                        <a:pt x="44" y="21"/>
                        <a:pt x="23" y="38"/>
                        <a:pt x="3" y="46"/>
                      </a:cubicBezTo>
                      <a:cubicBezTo>
                        <a:pt x="0" y="48"/>
                        <a:pt x="4" y="48"/>
                        <a:pt x="5" y="48"/>
                      </a:cubicBezTo>
                      <a:cubicBezTo>
                        <a:pt x="26" y="39"/>
                        <a:pt x="48" y="22"/>
                        <a:pt x="59" y="2"/>
                      </a:cubicBezTo>
                      <a:cubicBezTo>
                        <a:pt x="59" y="1"/>
                        <a:pt x="55" y="0"/>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3" name="Freeform 188"/>
                <p:cNvSpPr/>
                <p:nvPr/>
              </p:nvSpPr>
              <p:spPr bwMode="auto">
                <a:xfrm>
                  <a:off x="1469" y="372"/>
                  <a:ext cx="95" cy="145"/>
                </a:xfrm>
                <a:custGeom>
                  <a:avLst/>
                  <a:gdLst>
                    <a:gd name="T0" fmla="*/ 39 w 40"/>
                    <a:gd name="T1" fmla="*/ 60 h 61"/>
                    <a:gd name="T2" fmla="*/ 6 w 40"/>
                    <a:gd name="T3" fmla="*/ 0 h 61"/>
                    <a:gd name="T4" fmla="*/ 2 w 40"/>
                    <a:gd name="T5" fmla="*/ 2 h 61"/>
                    <a:gd name="T6" fmla="*/ 33 w 40"/>
                    <a:gd name="T7" fmla="*/ 60 h 61"/>
                    <a:gd name="T8" fmla="*/ 39 w 40"/>
                    <a:gd name="T9" fmla="*/ 60 h 61"/>
                  </a:gdLst>
                  <a:ahLst/>
                  <a:cxnLst>
                    <a:cxn ang="0">
                      <a:pos x="T0" y="T1"/>
                    </a:cxn>
                    <a:cxn ang="0">
                      <a:pos x="T2" y="T3"/>
                    </a:cxn>
                    <a:cxn ang="0">
                      <a:pos x="T4" y="T5"/>
                    </a:cxn>
                    <a:cxn ang="0">
                      <a:pos x="T6" y="T7"/>
                    </a:cxn>
                    <a:cxn ang="0">
                      <a:pos x="T8" y="T9"/>
                    </a:cxn>
                  </a:cxnLst>
                  <a:rect l="0" t="0" r="r" b="b"/>
                  <a:pathLst>
                    <a:path w="40" h="61">
                      <a:moveTo>
                        <a:pt x="39" y="60"/>
                      </a:moveTo>
                      <a:cubicBezTo>
                        <a:pt x="40" y="35"/>
                        <a:pt x="29" y="11"/>
                        <a:pt x="6" y="0"/>
                      </a:cubicBezTo>
                      <a:cubicBezTo>
                        <a:pt x="5" y="0"/>
                        <a:pt x="0" y="1"/>
                        <a:pt x="2" y="2"/>
                      </a:cubicBezTo>
                      <a:cubicBezTo>
                        <a:pt x="25" y="12"/>
                        <a:pt x="35" y="36"/>
                        <a:pt x="33" y="60"/>
                      </a:cubicBezTo>
                      <a:cubicBezTo>
                        <a:pt x="33" y="61"/>
                        <a:pt x="38" y="61"/>
                        <a:pt x="3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4" name="Freeform 189"/>
                <p:cNvSpPr/>
                <p:nvPr/>
              </p:nvSpPr>
              <p:spPr bwMode="auto">
                <a:xfrm>
                  <a:off x="1540" y="429"/>
                  <a:ext cx="693" cy="76"/>
                </a:xfrm>
                <a:custGeom>
                  <a:avLst/>
                  <a:gdLst>
                    <a:gd name="T0" fmla="*/ 3 w 292"/>
                    <a:gd name="T1" fmla="*/ 2 h 32"/>
                    <a:gd name="T2" fmla="*/ 287 w 292"/>
                    <a:gd name="T3" fmla="*/ 32 h 32"/>
                    <a:gd name="T4" fmla="*/ 289 w 292"/>
                    <a:gd name="T5" fmla="*/ 30 h 32"/>
                    <a:gd name="T6" fmla="*/ 5 w 292"/>
                    <a:gd name="T7" fmla="*/ 0 h 32"/>
                    <a:gd name="T8" fmla="*/ 3 w 292"/>
                    <a:gd name="T9" fmla="*/ 2 h 32"/>
                  </a:gdLst>
                  <a:ahLst/>
                  <a:cxnLst>
                    <a:cxn ang="0">
                      <a:pos x="T0" y="T1"/>
                    </a:cxn>
                    <a:cxn ang="0">
                      <a:pos x="T2" y="T3"/>
                    </a:cxn>
                    <a:cxn ang="0">
                      <a:pos x="T4" y="T5"/>
                    </a:cxn>
                    <a:cxn ang="0">
                      <a:pos x="T6" y="T7"/>
                    </a:cxn>
                    <a:cxn ang="0">
                      <a:pos x="T8" y="T9"/>
                    </a:cxn>
                  </a:cxnLst>
                  <a:rect l="0" t="0" r="r" b="b"/>
                  <a:pathLst>
                    <a:path w="292" h="32">
                      <a:moveTo>
                        <a:pt x="3" y="2"/>
                      </a:moveTo>
                      <a:cubicBezTo>
                        <a:pt x="98" y="11"/>
                        <a:pt x="193" y="19"/>
                        <a:pt x="287" y="32"/>
                      </a:cubicBezTo>
                      <a:cubicBezTo>
                        <a:pt x="288" y="32"/>
                        <a:pt x="292" y="31"/>
                        <a:pt x="289" y="30"/>
                      </a:cubicBezTo>
                      <a:cubicBezTo>
                        <a:pt x="195" y="17"/>
                        <a:pt x="100" y="9"/>
                        <a:pt x="5" y="0"/>
                      </a:cubicBezTo>
                      <a:cubicBezTo>
                        <a:pt x="4" y="0"/>
                        <a:pt x="0"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5" name="Freeform 190"/>
                <p:cNvSpPr/>
                <p:nvPr/>
              </p:nvSpPr>
              <p:spPr bwMode="auto">
                <a:xfrm>
                  <a:off x="1519" y="412"/>
                  <a:ext cx="38" cy="38"/>
                </a:xfrm>
                <a:custGeom>
                  <a:avLst/>
                  <a:gdLst>
                    <a:gd name="T0" fmla="*/ 9 w 16"/>
                    <a:gd name="T1" fmla="*/ 0 h 16"/>
                    <a:gd name="T2" fmla="*/ 15 w 16"/>
                    <a:gd name="T3" fmla="*/ 9 h 16"/>
                    <a:gd name="T4" fmla="*/ 7 w 16"/>
                    <a:gd name="T5" fmla="*/ 15 h 16"/>
                    <a:gd name="T6" fmla="*/ 0 w 16"/>
                    <a:gd name="T7" fmla="*/ 7 h 16"/>
                    <a:gd name="T8" fmla="*/ 9 w 16"/>
                    <a:gd name="T9" fmla="*/ 0 h 16"/>
                  </a:gdLst>
                  <a:ahLst/>
                  <a:cxnLst>
                    <a:cxn ang="0">
                      <a:pos x="T0" y="T1"/>
                    </a:cxn>
                    <a:cxn ang="0">
                      <a:pos x="T2" y="T3"/>
                    </a:cxn>
                    <a:cxn ang="0">
                      <a:pos x="T4" y="T5"/>
                    </a:cxn>
                    <a:cxn ang="0">
                      <a:pos x="T6" y="T7"/>
                    </a:cxn>
                    <a:cxn ang="0">
                      <a:pos x="T8" y="T9"/>
                    </a:cxn>
                  </a:cxnLst>
                  <a:rect l="0" t="0" r="r" b="b"/>
                  <a:pathLst>
                    <a:path w="16" h="16">
                      <a:moveTo>
                        <a:pt x="9" y="0"/>
                      </a:moveTo>
                      <a:cubicBezTo>
                        <a:pt x="13" y="1"/>
                        <a:pt x="16" y="5"/>
                        <a:pt x="15" y="9"/>
                      </a:cubicBezTo>
                      <a:cubicBezTo>
                        <a:pt x="15" y="13"/>
                        <a:pt x="11" y="16"/>
                        <a:pt x="7" y="15"/>
                      </a:cubicBezTo>
                      <a:cubicBezTo>
                        <a:pt x="2" y="15"/>
                        <a:pt x="0" y="11"/>
                        <a:pt x="0" y="7"/>
                      </a:cubicBezTo>
                      <a:cubicBezTo>
                        <a:pt x="1" y="2"/>
                        <a:pt x="5"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6" name="Freeform 191"/>
                <p:cNvSpPr/>
                <p:nvPr/>
              </p:nvSpPr>
              <p:spPr bwMode="auto">
                <a:xfrm>
                  <a:off x="1526" y="99"/>
                  <a:ext cx="116" cy="155"/>
                </a:xfrm>
                <a:custGeom>
                  <a:avLst/>
                  <a:gdLst>
                    <a:gd name="T0" fmla="*/ 42 w 49"/>
                    <a:gd name="T1" fmla="*/ 1 h 65"/>
                    <a:gd name="T2" fmla="*/ 3 w 49"/>
                    <a:gd name="T3" fmla="*/ 63 h 65"/>
                    <a:gd name="T4" fmla="*/ 6 w 49"/>
                    <a:gd name="T5" fmla="*/ 65 h 65"/>
                    <a:gd name="T6" fmla="*/ 47 w 49"/>
                    <a:gd name="T7" fmla="*/ 2 h 65"/>
                    <a:gd name="T8" fmla="*/ 42 w 49"/>
                    <a:gd name="T9" fmla="*/ 1 h 65"/>
                  </a:gdLst>
                  <a:ahLst/>
                  <a:cxnLst>
                    <a:cxn ang="0">
                      <a:pos x="T0" y="T1"/>
                    </a:cxn>
                    <a:cxn ang="0">
                      <a:pos x="T2" y="T3"/>
                    </a:cxn>
                    <a:cxn ang="0">
                      <a:pos x="T4" y="T5"/>
                    </a:cxn>
                    <a:cxn ang="0">
                      <a:pos x="T6" y="T7"/>
                    </a:cxn>
                    <a:cxn ang="0">
                      <a:pos x="T8" y="T9"/>
                    </a:cxn>
                  </a:cxnLst>
                  <a:rect l="0" t="0" r="r" b="b"/>
                  <a:pathLst>
                    <a:path w="49" h="65">
                      <a:moveTo>
                        <a:pt x="42" y="1"/>
                      </a:moveTo>
                      <a:cubicBezTo>
                        <a:pt x="44" y="29"/>
                        <a:pt x="31" y="54"/>
                        <a:pt x="3" y="63"/>
                      </a:cubicBezTo>
                      <a:cubicBezTo>
                        <a:pt x="0" y="63"/>
                        <a:pt x="5" y="65"/>
                        <a:pt x="6" y="65"/>
                      </a:cubicBezTo>
                      <a:cubicBezTo>
                        <a:pt x="35" y="56"/>
                        <a:pt x="49" y="31"/>
                        <a:pt x="47" y="2"/>
                      </a:cubicBezTo>
                      <a:cubicBezTo>
                        <a:pt x="46" y="0"/>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7" name="Freeform 192"/>
                <p:cNvSpPr/>
                <p:nvPr/>
              </p:nvSpPr>
              <p:spPr bwMode="auto">
                <a:xfrm>
                  <a:off x="1516" y="149"/>
                  <a:ext cx="136" cy="114"/>
                </a:xfrm>
                <a:custGeom>
                  <a:avLst/>
                  <a:gdLst>
                    <a:gd name="T0" fmla="*/ 57 w 57"/>
                    <a:gd name="T1" fmla="*/ 46 h 48"/>
                    <a:gd name="T2" fmla="*/ 3 w 57"/>
                    <a:gd name="T3" fmla="*/ 0 h 48"/>
                    <a:gd name="T4" fmla="*/ 4 w 57"/>
                    <a:gd name="T5" fmla="*/ 3 h 48"/>
                    <a:gd name="T6" fmla="*/ 52 w 57"/>
                    <a:gd name="T7" fmla="*/ 46 h 48"/>
                    <a:gd name="T8" fmla="*/ 57 w 57"/>
                    <a:gd name="T9" fmla="*/ 46 h 48"/>
                  </a:gdLst>
                  <a:ahLst/>
                  <a:cxnLst>
                    <a:cxn ang="0">
                      <a:pos x="T0" y="T1"/>
                    </a:cxn>
                    <a:cxn ang="0">
                      <a:pos x="T2" y="T3"/>
                    </a:cxn>
                    <a:cxn ang="0">
                      <a:pos x="T4" y="T5"/>
                    </a:cxn>
                    <a:cxn ang="0">
                      <a:pos x="T6" y="T7"/>
                    </a:cxn>
                    <a:cxn ang="0">
                      <a:pos x="T8" y="T9"/>
                    </a:cxn>
                  </a:cxnLst>
                  <a:rect l="0" t="0" r="r" b="b"/>
                  <a:pathLst>
                    <a:path w="57" h="48">
                      <a:moveTo>
                        <a:pt x="57" y="46"/>
                      </a:moveTo>
                      <a:cubicBezTo>
                        <a:pt x="51" y="19"/>
                        <a:pt x="31" y="2"/>
                        <a:pt x="3" y="0"/>
                      </a:cubicBezTo>
                      <a:cubicBezTo>
                        <a:pt x="0" y="0"/>
                        <a:pt x="2" y="2"/>
                        <a:pt x="4" y="3"/>
                      </a:cubicBezTo>
                      <a:cubicBezTo>
                        <a:pt x="30" y="4"/>
                        <a:pt x="46" y="21"/>
                        <a:pt x="52" y="46"/>
                      </a:cubicBezTo>
                      <a:cubicBezTo>
                        <a:pt x="52" y="47"/>
                        <a:pt x="57" y="48"/>
                        <a:pt x="5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8" name="Freeform 193"/>
                <p:cNvSpPr/>
                <p:nvPr/>
              </p:nvSpPr>
              <p:spPr bwMode="auto">
                <a:xfrm>
                  <a:off x="1514" y="149"/>
                  <a:ext cx="173" cy="62"/>
                </a:xfrm>
                <a:custGeom>
                  <a:avLst/>
                  <a:gdLst>
                    <a:gd name="T0" fmla="*/ 67 w 73"/>
                    <a:gd name="T1" fmla="*/ 1 h 26"/>
                    <a:gd name="T2" fmla="*/ 4 w 73"/>
                    <a:gd name="T3" fmla="*/ 24 h 26"/>
                    <a:gd name="T4" fmla="*/ 3 w 73"/>
                    <a:gd name="T5" fmla="*/ 26 h 26"/>
                    <a:gd name="T6" fmla="*/ 71 w 73"/>
                    <a:gd name="T7" fmla="*/ 2 h 26"/>
                    <a:gd name="T8" fmla="*/ 67 w 73"/>
                    <a:gd name="T9" fmla="*/ 1 h 26"/>
                  </a:gdLst>
                  <a:ahLst/>
                  <a:cxnLst>
                    <a:cxn ang="0">
                      <a:pos x="T0" y="T1"/>
                    </a:cxn>
                    <a:cxn ang="0">
                      <a:pos x="T2" y="T3"/>
                    </a:cxn>
                    <a:cxn ang="0">
                      <a:pos x="T4" y="T5"/>
                    </a:cxn>
                    <a:cxn ang="0">
                      <a:pos x="T6" y="T7"/>
                    </a:cxn>
                    <a:cxn ang="0">
                      <a:pos x="T8" y="T9"/>
                    </a:cxn>
                  </a:cxnLst>
                  <a:rect l="0" t="0" r="r" b="b"/>
                  <a:pathLst>
                    <a:path w="73" h="26">
                      <a:moveTo>
                        <a:pt x="67" y="1"/>
                      </a:moveTo>
                      <a:cubicBezTo>
                        <a:pt x="50" y="15"/>
                        <a:pt x="26" y="23"/>
                        <a:pt x="4" y="24"/>
                      </a:cubicBezTo>
                      <a:cubicBezTo>
                        <a:pt x="2" y="24"/>
                        <a:pt x="0" y="26"/>
                        <a:pt x="3" y="26"/>
                      </a:cubicBezTo>
                      <a:cubicBezTo>
                        <a:pt x="27" y="25"/>
                        <a:pt x="53" y="17"/>
                        <a:pt x="71" y="2"/>
                      </a:cubicBezTo>
                      <a:cubicBezTo>
                        <a:pt x="73" y="0"/>
                        <a:pt x="68" y="0"/>
                        <a:pt x="6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19" name="Freeform 194"/>
                <p:cNvSpPr/>
                <p:nvPr/>
              </p:nvSpPr>
              <p:spPr bwMode="auto">
                <a:xfrm>
                  <a:off x="1564" y="111"/>
                  <a:ext cx="59" cy="164"/>
                </a:xfrm>
                <a:custGeom>
                  <a:avLst/>
                  <a:gdLst>
                    <a:gd name="T0" fmla="*/ 14 w 25"/>
                    <a:gd name="T1" fmla="*/ 68 h 69"/>
                    <a:gd name="T2" fmla="*/ 6 w 25"/>
                    <a:gd name="T3" fmla="*/ 1 h 69"/>
                    <a:gd name="T4" fmla="*/ 1 w 25"/>
                    <a:gd name="T5" fmla="*/ 2 h 69"/>
                    <a:gd name="T6" fmla="*/ 10 w 25"/>
                    <a:gd name="T7" fmla="*/ 68 h 69"/>
                    <a:gd name="T8" fmla="*/ 14 w 25"/>
                    <a:gd name="T9" fmla="*/ 68 h 69"/>
                  </a:gdLst>
                  <a:ahLst/>
                  <a:cxnLst>
                    <a:cxn ang="0">
                      <a:pos x="T0" y="T1"/>
                    </a:cxn>
                    <a:cxn ang="0">
                      <a:pos x="T2" y="T3"/>
                    </a:cxn>
                    <a:cxn ang="0">
                      <a:pos x="T4" y="T5"/>
                    </a:cxn>
                    <a:cxn ang="0">
                      <a:pos x="T6" y="T7"/>
                    </a:cxn>
                    <a:cxn ang="0">
                      <a:pos x="T8" y="T9"/>
                    </a:cxn>
                  </a:cxnLst>
                  <a:rect l="0" t="0" r="r" b="b"/>
                  <a:pathLst>
                    <a:path w="25" h="69">
                      <a:moveTo>
                        <a:pt x="14" y="68"/>
                      </a:moveTo>
                      <a:cubicBezTo>
                        <a:pt x="25" y="45"/>
                        <a:pt x="23" y="20"/>
                        <a:pt x="6" y="1"/>
                      </a:cubicBezTo>
                      <a:cubicBezTo>
                        <a:pt x="5" y="0"/>
                        <a:pt x="0" y="1"/>
                        <a:pt x="1" y="2"/>
                      </a:cubicBezTo>
                      <a:cubicBezTo>
                        <a:pt x="18" y="20"/>
                        <a:pt x="20" y="45"/>
                        <a:pt x="10" y="68"/>
                      </a:cubicBezTo>
                      <a:cubicBezTo>
                        <a:pt x="9" y="69"/>
                        <a:pt x="14" y="69"/>
                        <a:pt x="1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0" name="Freeform 195"/>
                <p:cNvSpPr/>
                <p:nvPr/>
              </p:nvSpPr>
              <p:spPr bwMode="auto">
                <a:xfrm>
                  <a:off x="1609" y="189"/>
                  <a:ext cx="619" cy="318"/>
                </a:xfrm>
                <a:custGeom>
                  <a:avLst/>
                  <a:gdLst>
                    <a:gd name="T0" fmla="*/ 2 w 261"/>
                    <a:gd name="T1" fmla="*/ 2 h 134"/>
                    <a:gd name="T2" fmla="*/ 255 w 261"/>
                    <a:gd name="T3" fmla="*/ 133 h 134"/>
                    <a:gd name="T4" fmla="*/ 259 w 261"/>
                    <a:gd name="T5" fmla="*/ 132 h 134"/>
                    <a:gd name="T6" fmla="*/ 6 w 261"/>
                    <a:gd name="T7" fmla="*/ 1 h 134"/>
                    <a:gd name="T8" fmla="*/ 2 w 261"/>
                    <a:gd name="T9" fmla="*/ 2 h 134"/>
                  </a:gdLst>
                  <a:ahLst/>
                  <a:cxnLst>
                    <a:cxn ang="0">
                      <a:pos x="T0" y="T1"/>
                    </a:cxn>
                    <a:cxn ang="0">
                      <a:pos x="T2" y="T3"/>
                    </a:cxn>
                    <a:cxn ang="0">
                      <a:pos x="T4" y="T5"/>
                    </a:cxn>
                    <a:cxn ang="0">
                      <a:pos x="T6" y="T7"/>
                    </a:cxn>
                    <a:cxn ang="0">
                      <a:pos x="T8" y="T9"/>
                    </a:cxn>
                  </a:cxnLst>
                  <a:rect l="0" t="0" r="r" b="b"/>
                  <a:pathLst>
                    <a:path w="261" h="134">
                      <a:moveTo>
                        <a:pt x="2" y="2"/>
                      </a:moveTo>
                      <a:cubicBezTo>
                        <a:pt x="87" y="45"/>
                        <a:pt x="172" y="87"/>
                        <a:pt x="255" y="133"/>
                      </a:cubicBezTo>
                      <a:cubicBezTo>
                        <a:pt x="256" y="134"/>
                        <a:pt x="261" y="133"/>
                        <a:pt x="259" y="132"/>
                      </a:cubicBezTo>
                      <a:cubicBezTo>
                        <a:pt x="177" y="85"/>
                        <a:pt x="91" y="44"/>
                        <a:pt x="6" y="1"/>
                      </a:cubicBezTo>
                      <a:cubicBezTo>
                        <a:pt x="5"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1" name="Freeform 196"/>
                <p:cNvSpPr/>
                <p:nvPr/>
              </p:nvSpPr>
              <p:spPr bwMode="auto">
                <a:xfrm>
                  <a:off x="1585" y="168"/>
                  <a:ext cx="43" cy="40"/>
                </a:xfrm>
                <a:custGeom>
                  <a:avLst/>
                  <a:gdLst>
                    <a:gd name="T0" fmla="*/ 13 w 18"/>
                    <a:gd name="T1" fmla="*/ 2 h 17"/>
                    <a:gd name="T2" fmla="*/ 15 w 18"/>
                    <a:gd name="T3" fmla="*/ 12 h 17"/>
                    <a:gd name="T4" fmla="*/ 5 w 18"/>
                    <a:gd name="T5" fmla="*/ 15 h 17"/>
                    <a:gd name="T6" fmla="*/ 2 w 18"/>
                    <a:gd name="T7" fmla="*/ 5 h 17"/>
                    <a:gd name="T8" fmla="*/ 13 w 18"/>
                    <a:gd name="T9" fmla="*/ 2 h 17"/>
                  </a:gdLst>
                  <a:ahLst/>
                  <a:cxnLst>
                    <a:cxn ang="0">
                      <a:pos x="T0" y="T1"/>
                    </a:cxn>
                    <a:cxn ang="0">
                      <a:pos x="T2" y="T3"/>
                    </a:cxn>
                    <a:cxn ang="0">
                      <a:pos x="T4" y="T5"/>
                    </a:cxn>
                    <a:cxn ang="0">
                      <a:pos x="T6" y="T7"/>
                    </a:cxn>
                    <a:cxn ang="0">
                      <a:pos x="T8" y="T9"/>
                    </a:cxn>
                  </a:cxnLst>
                  <a:rect l="0" t="0" r="r" b="b"/>
                  <a:pathLst>
                    <a:path w="18" h="17">
                      <a:moveTo>
                        <a:pt x="13" y="2"/>
                      </a:moveTo>
                      <a:cubicBezTo>
                        <a:pt x="16" y="4"/>
                        <a:pt x="18" y="9"/>
                        <a:pt x="15" y="12"/>
                      </a:cubicBezTo>
                      <a:cubicBezTo>
                        <a:pt x="13" y="16"/>
                        <a:pt x="9" y="17"/>
                        <a:pt x="5" y="15"/>
                      </a:cubicBezTo>
                      <a:cubicBezTo>
                        <a:pt x="1" y="13"/>
                        <a:pt x="0" y="8"/>
                        <a:pt x="2" y="5"/>
                      </a:cubicBezTo>
                      <a:cubicBezTo>
                        <a:pt x="4" y="1"/>
                        <a:pt x="9" y="0"/>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2" name="Freeform 197"/>
                <p:cNvSpPr/>
                <p:nvPr/>
              </p:nvSpPr>
              <p:spPr bwMode="auto">
                <a:xfrm>
                  <a:off x="1675" y="-95"/>
                  <a:ext cx="159" cy="114"/>
                </a:xfrm>
                <a:custGeom>
                  <a:avLst/>
                  <a:gdLst>
                    <a:gd name="T0" fmla="*/ 62 w 67"/>
                    <a:gd name="T1" fmla="*/ 1 h 48"/>
                    <a:gd name="T2" fmla="*/ 3 w 67"/>
                    <a:gd name="T3" fmla="*/ 43 h 48"/>
                    <a:gd name="T4" fmla="*/ 4 w 67"/>
                    <a:gd name="T5" fmla="*/ 45 h 48"/>
                    <a:gd name="T6" fmla="*/ 67 w 67"/>
                    <a:gd name="T7" fmla="*/ 2 h 48"/>
                    <a:gd name="T8" fmla="*/ 62 w 67"/>
                    <a:gd name="T9" fmla="*/ 1 h 48"/>
                  </a:gdLst>
                  <a:ahLst/>
                  <a:cxnLst>
                    <a:cxn ang="0">
                      <a:pos x="T0" y="T1"/>
                    </a:cxn>
                    <a:cxn ang="0">
                      <a:pos x="T2" y="T3"/>
                    </a:cxn>
                    <a:cxn ang="0">
                      <a:pos x="T4" y="T5"/>
                    </a:cxn>
                    <a:cxn ang="0">
                      <a:pos x="T6" y="T7"/>
                    </a:cxn>
                    <a:cxn ang="0">
                      <a:pos x="T8" y="T9"/>
                    </a:cxn>
                  </a:cxnLst>
                  <a:rect l="0" t="0" r="r" b="b"/>
                  <a:pathLst>
                    <a:path w="67" h="48">
                      <a:moveTo>
                        <a:pt x="62" y="1"/>
                      </a:moveTo>
                      <a:cubicBezTo>
                        <a:pt x="53" y="28"/>
                        <a:pt x="32" y="46"/>
                        <a:pt x="3" y="43"/>
                      </a:cubicBezTo>
                      <a:cubicBezTo>
                        <a:pt x="0" y="43"/>
                        <a:pt x="2" y="45"/>
                        <a:pt x="4" y="45"/>
                      </a:cubicBezTo>
                      <a:cubicBezTo>
                        <a:pt x="34" y="48"/>
                        <a:pt x="58" y="31"/>
                        <a:pt x="67" y="2"/>
                      </a:cubicBezTo>
                      <a:cubicBezTo>
                        <a:pt x="67" y="1"/>
                        <a:pt x="62" y="0"/>
                        <a:pt x="6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3" name="Freeform 198"/>
                <p:cNvSpPr/>
                <p:nvPr/>
              </p:nvSpPr>
              <p:spPr bwMode="auto">
                <a:xfrm>
                  <a:off x="1699" y="-88"/>
                  <a:ext cx="100" cy="152"/>
                </a:xfrm>
                <a:custGeom>
                  <a:avLst/>
                  <a:gdLst>
                    <a:gd name="T0" fmla="*/ 37 w 42"/>
                    <a:gd name="T1" fmla="*/ 62 h 64"/>
                    <a:gd name="T2" fmla="*/ 6 w 42"/>
                    <a:gd name="T3" fmla="*/ 1 h 64"/>
                    <a:gd name="T4" fmla="*/ 3 w 42"/>
                    <a:gd name="T5" fmla="*/ 2 h 64"/>
                    <a:gd name="T6" fmla="*/ 32 w 42"/>
                    <a:gd name="T7" fmla="*/ 61 h 64"/>
                    <a:gd name="T8" fmla="*/ 37 w 42"/>
                    <a:gd name="T9" fmla="*/ 62 h 64"/>
                  </a:gdLst>
                  <a:ahLst/>
                  <a:cxnLst>
                    <a:cxn ang="0">
                      <a:pos x="T0" y="T1"/>
                    </a:cxn>
                    <a:cxn ang="0">
                      <a:pos x="T2" y="T3"/>
                    </a:cxn>
                    <a:cxn ang="0">
                      <a:pos x="T4" y="T5"/>
                    </a:cxn>
                    <a:cxn ang="0">
                      <a:pos x="T6" y="T7"/>
                    </a:cxn>
                    <a:cxn ang="0">
                      <a:pos x="T8" y="T9"/>
                    </a:cxn>
                  </a:cxnLst>
                  <a:rect l="0" t="0" r="r" b="b"/>
                  <a:pathLst>
                    <a:path w="42" h="64">
                      <a:moveTo>
                        <a:pt x="37" y="62"/>
                      </a:moveTo>
                      <a:cubicBezTo>
                        <a:pt x="42" y="36"/>
                        <a:pt x="31" y="13"/>
                        <a:pt x="6" y="1"/>
                      </a:cubicBezTo>
                      <a:cubicBezTo>
                        <a:pt x="5" y="0"/>
                        <a:pt x="0" y="0"/>
                        <a:pt x="3" y="2"/>
                      </a:cubicBezTo>
                      <a:cubicBezTo>
                        <a:pt x="27" y="13"/>
                        <a:pt x="37" y="36"/>
                        <a:pt x="32" y="61"/>
                      </a:cubicBezTo>
                      <a:cubicBezTo>
                        <a:pt x="32" y="63"/>
                        <a:pt x="37" y="64"/>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4" name="Freeform 199"/>
                <p:cNvSpPr/>
                <p:nvPr/>
              </p:nvSpPr>
              <p:spPr bwMode="auto">
                <a:xfrm>
                  <a:off x="1678" y="-38"/>
                  <a:ext cx="185" cy="31"/>
                </a:xfrm>
                <a:custGeom>
                  <a:avLst/>
                  <a:gdLst>
                    <a:gd name="T0" fmla="*/ 72 w 78"/>
                    <a:gd name="T1" fmla="*/ 4 h 13"/>
                    <a:gd name="T2" fmla="*/ 6 w 78"/>
                    <a:gd name="T3" fmla="*/ 1 h 13"/>
                    <a:gd name="T4" fmla="*/ 3 w 78"/>
                    <a:gd name="T5" fmla="*/ 2 h 13"/>
                    <a:gd name="T6" fmla="*/ 75 w 78"/>
                    <a:gd name="T7" fmla="*/ 5 h 13"/>
                    <a:gd name="T8" fmla="*/ 72 w 78"/>
                    <a:gd name="T9" fmla="*/ 4 h 13"/>
                  </a:gdLst>
                  <a:ahLst/>
                  <a:cxnLst>
                    <a:cxn ang="0">
                      <a:pos x="T0" y="T1"/>
                    </a:cxn>
                    <a:cxn ang="0">
                      <a:pos x="T2" y="T3"/>
                    </a:cxn>
                    <a:cxn ang="0">
                      <a:pos x="T4" y="T5"/>
                    </a:cxn>
                    <a:cxn ang="0">
                      <a:pos x="T6" y="T7"/>
                    </a:cxn>
                    <a:cxn ang="0">
                      <a:pos x="T8" y="T9"/>
                    </a:cxn>
                  </a:cxnLst>
                  <a:rect l="0" t="0" r="r" b="b"/>
                  <a:pathLst>
                    <a:path w="78" h="13">
                      <a:moveTo>
                        <a:pt x="72" y="4"/>
                      </a:moveTo>
                      <a:cubicBezTo>
                        <a:pt x="52" y="11"/>
                        <a:pt x="26" y="8"/>
                        <a:pt x="6" y="1"/>
                      </a:cubicBezTo>
                      <a:cubicBezTo>
                        <a:pt x="5" y="0"/>
                        <a:pt x="0" y="1"/>
                        <a:pt x="3" y="2"/>
                      </a:cubicBezTo>
                      <a:cubicBezTo>
                        <a:pt x="24" y="11"/>
                        <a:pt x="52" y="13"/>
                        <a:pt x="75" y="5"/>
                      </a:cubicBezTo>
                      <a:cubicBezTo>
                        <a:pt x="78" y="4"/>
                        <a:pt x="73" y="3"/>
                        <a:pt x="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5" name="Freeform 200"/>
                <p:cNvSpPr/>
                <p:nvPr/>
              </p:nvSpPr>
              <p:spPr bwMode="auto">
                <a:xfrm>
                  <a:off x="1718" y="-107"/>
                  <a:ext cx="78" cy="161"/>
                </a:xfrm>
                <a:custGeom>
                  <a:avLst/>
                  <a:gdLst>
                    <a:gd name="T0" fmla="*/ 6 w 33"/>
                    <a:gd name="T1" fmla="*/ 67 h 68"/>
                    <a:gd name="T2" fmla="*/ 24 w 33"/>
                    <a:gd name="T3" fmla="*/ 2 h 68"/>
                    <a:gd name="T4" fmla="*/ 19 w 33"/>
                    <a:gd name="T5" fmla="*/ 2 h 68"/>
                    <a:gd name="T6" fmla="*/ 2 w 33"/>
                    <a:gd name="T7" fmla="*/ 66 h 68"/>
                    <a:gd name="T8" fmla="*/ 6 w 33"/>
                    <a:gd name="T9" fmla="*/ 67 h 68"/>
                  </a:gdLst>
                  <a:ahLst/>
                  <a:cxnLst>
                    <a:cxn ang="0">
                      <a:pos x="T0" y="T1"/>
                    </a:cxn>
                    <a:cxn ang="0">
                      <a:pos x="T2" y="T3"/>
                    </a:cxn>
                    <a:cxn ang="0">
                      <a:pos x="T4" y="T5"/>
                    </a:cxn>
                    <a:cxn ang="0">
                      <a:pos x="T6" y="T7"/>
                    </a:cxn>
                    <a:cxn ang="0">
                      <a:pos x="T8" y="T9"/>
                    </a:cxn>
                  </a:cxnLst>
                  <a:rect l="0" t="0" r="r" b="b"/>
                  <a:pathLst>
                    <a:path w="33" h="68">
                      <a:moveTo>
                        <a:pt x="6" y="67"/>
                      </a:moveTo>
                      <a:cubicBezTo>
                        <a:pt x="24" y="50"/>
                        <a:pt x="33" y="26"/>
                        <a:pt x="24" y="2"/>
                      </a:cubicBezTo>
                      <a:cubicBezTo>
                        <a:pt x="23" y="0"/>
                        <a:pt x="18" y="1"/>
                        <a:pt x="19" y="2"/>
                      </a:cubicBezTo>
                      <a:cubicBezTo>
                        <a:pt x="28" y="26"/>
                        <a:pt x="19" y="50"/>
                        <a:pt x="2" y="66"/>
                      </a:cubicBezTo>
                      <a:cubicBezTo>
                        <a:pt x="0" y="67"/>
                        <a:pt x="5" y="68"/>
                        <a:pt x="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6" name="Freeform 201"/>
                <p:cNvSpPr/>
                <p:nvPr/>
              </p:nvSpPr>
              <p:spPr bwMode="auto">
                <a:xfrm>
                  <a:off x="1773" y="-17"/>
                  <a:ext cx="455" cy="524"/>
                </a:xfrm>
                <a:custGeom>
                  <a:avLst/>
                  <a:gdLst>
                    <a:gd name="T0" fmla="*/ 1 w 192"/>
                    <a:gd name="T1" fmla="*/ 3 h 221"/>
                    <a:gd name="T2" fmla="*/ 186 w 192"/>
                    <a:gd name="T3" fmla="*/ 220 h 221"/>
                    <a:gd name="T4" fmla="*/ 191 w 192"/>
                    <a:gd name="T5" fmla="*/ 219 h 221"/>
                    <a:gd name="T6" fmla="*/ 6 w 192"/>
                    <a:gd name="T7" fmla="*/ 2 h 221"/>
                    <a:gd name="T8" fmla="*/ 1 w 192"/>
                    <a:gd name="T9" fmla="*/ 3 h 221"/>
                  </a:gdLst>
                  <a:ahLst/>
                  <a:cxnLst>
                    <a:cxn ang="0">
                      <a:pos x="T0" y="T1"/>
                    </a:cxn>
                    <a:cxn ang="0">
                      <a:pos x="T2" y="T3"/>
                    </a:cxn>
                    <a:cxn ang="0">
                      <a:pos x="T4" y="T5"/>
                    </a:cxn>
                    <a:cxn ang="0">
                      <a:pos x="T6" y="T7"/>
                    </a:cxn>
                    <a:cxn ang="0">
                      <a:pos x="T8" y="T9"/>
                    </a:cxn>
                  </a:cxnLst>
                  <a:rect l="0" t="0" r="r" b="b"/>
                  <a:pathLst>
                    <a:path w="192" h="221">
                      <a:moveTo>
                        <a:pt x="1" y="3"/>
                      </a:moveTo>
                      <a:cubicBezTo>
                        <a:pt x="63" y="74"/>
                        <a:pt x="127" y="146"/>
                        <a:pt x="186" y="220"/>
                      </a:cubicBezTo>
                      <a:cubicBezTo>
                        <a:pt x="187" y="221"/>
                        <a:pt x="192" y="220"/>
                        <a:pt x="191" y="219"/>
                      </a:cubicBezTo>
                      <a:cubicBezTo>
                        <a:pt x="132" y="145"/>
                        <a:pt x="68" y="73"/>
                        <a:pt x="6" y="2"/>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7" name="Freeform 202"/>
                <p:cNvSpPr/>
                <p:nvPr/>
              </p:nvSpPr>
              <p:spPr bwMode="auto">
                <a:xfrm>
                  <a:off x="1751" y="-41"/>
                  <a:ext cx="41" cy="41"/>
                </a:xfrm>
                <a:custGeom>
                  <a:avLst/>
                  <a:gdLst>
                    <a:gd name="T0" fmla="*/ 15 w 17"/>
                    <a:gd name="T1" fmla="*/ 3 h 17"/>
                    <a:gd name="T2" fmla="*/ 14 w 17"/>
                    <a:gd name="T3" fmla="*/ 14 h 17"/>
                    <a:gd name="T4" fmla="*/ 3 w 17"/>
                    <a:gd name="T5" fmla="*/ 13 h 17"/>
                    <a:gd name="T6" fmla="*/ 4 w 17"/>
                    <a:gd name="T7" fmla="*/ 2 h 17"/>
                    <a:gd name="T8" fmla="*/ 15 w 17"/>
                    <a:gd name="T9" fmla="*/ 3 h 17"/>
                  </a:gdLst>
                  <a:ahLst/>
                  <a:cxnLst>
                    <a:cxn ang="0">
                      <a:pos x="T0" y="T1"/>
                    </a:cxn>
                    <a:cxn ang="0">
                      <a:pos x="T2" y="T3"/>
                    </a:cxn>
                    <a:cxn ang="0">
                      <a:pos x="T4" y="T5"/>
                    </a:cxn>
                    <a:cxn ang="0">
                      <a:pos x="T6" y="T7"/>
                    </a:cxn>
                    <a:cxn ang="0">
                      <a:pos x="T8" y="T9"/>
                    </a:cxn>
                  </a:cxnLst>
                  <a:rect l="0" t="0" r="r" b="b"/>
                  <a:pathLst>
                    <a:path w="17" h="17">
                      <a:moveTo>
                        <a:pt x="15" y="3"/>
                      </a:moveTo>
                      <a:cubicBezTo>
                        <a:pt x="17" y="7"/>
                        <a:pt x="17" y="12"/>
                        <a:pt x="14" y="14"/>
                      </a:cubicBezTo>
                      <a:cubicBezTo>
                        <a:pt x="10" y="17"/>
                        <a:pt x="5" y="16"/>
                        <a:pt x="3" y="13"/>
                      </a:cubicBezTo>
                      <a:cubicBezTo>
                        <a:pt x="0" y="10"/>
                        <a:pt x="1" y="5"/>
                        <a:pt x="4" y="2"/>
                      </a:cubicBezTo>
                      <a:cubicBezTo>
                        <a:pt x="7" y="0"/>
                        <a:pt x="12" y="0"/>
                        <a:pt x="1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8" name="Freeform 203"/>
                <p:cNvSpPr/>
                <p:nvPr/>
              </p:nvSpPr>
              <p:spPr bwMode="auto">
                <a:xfrm>
                  <a:off x="1884" y="-200"/>
                  <a:ext cx="188" cy="79"/>
                </a:xfrm>
                <a:custGeom>
                  <a:avLst/>
                  <a:gdLst>
                    <a:gd name="T0" fmla="*/ 74 w 79"/>
                    <a:gd name="T1" fmla="*/ 1 h 33"/>
                    <a:gd name="T2" fmla="*/ 6 w 79"/>
                    <a:gd name="T3" fmla="*/ 18 h 33"/>
                    <a:gd name="T4" fmla="*/ 2 w 79"/>
                    <a:gd name="T5" fmla="*/ 19 h 33"/>
                    <a:gd name="T6" fmla="*/ 78 w 79"/>
                    <a:gd name="T7" fmla="*/ 2 h 33"/>
                    <a:gd name="T8" fmla="*/ 74 w 79"/>
                    <a:gd name="T9" fmla="*/ 1 h 33"/>
                  </a:gdLst>
                  <a:ahLst/>
                  <a:cxnLst>
                    <a:cxn ang="0">
                      <a:pos x="T0" y="T1"/>
                    </a:cxn>
                    <a:cxn ang="0">
                      <a:pos x="T2" y="T3"/>
                    </a:cxn>
                    <a:cxn ang="0">
                      <a:pos x="T4" y="T5"/>
                    </a:cxn>
                    <a:cxn ang="0">
                      <a:pos x="T6" y="T7"/>
                    </a:cxn>
                    <a:cxn ang="0">
                      <a:pos x="T8" y="T9"/>
                    </a:cxn>
                  </a:cxnLst>
                  <a:rect l="0" t="0" r="r" b="b"/>
                  <a:pathLst>
                    <a:path w="79" h="33">
                      <a:moveTo>
                        <a:pt x="74" y="1"/>
                      </a:moveTo>
                      <a:cubicBezTo>
                        <a:pt x="56" y="22"/>
                        <a:pt x="31" y="31"/>
                        <a:pt x="6" y="18"/>
                      </a:cubicBezTo>
                      <a:cubicBezTo>
                        <a:pt x="5" y="17"/>
                        <a:pt x="0" y="18"/>
                        <a:pt x="2" y="19"/>
                      </a:cubicBezTo>
                      <a:cubicBezTo>
                        <a:pt x="30" y="33"/>
                        <a:pt x="59" y="26"/>
                        <a:pt x="78" y="2"/>
                      </a:cubicBezTo>
                      <a:cubicBezTo>
                        <a:pt x="79" y="1"/>
                        <a:pt x="75"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529" name="Freeform 204"/>
                <p:cNvSpPr/>
                <p:nvPr/>
              </p:nvSpPr>
              <p:spPr bwMode="auto">
                <a:xfrm>
                  <a:off x="1946" y="-237"/>
                  <a:ext cx="59" cy="168"/>
                </a:xfrm>
                <a:custGeom>
                  <a:avLst/>
                  <a:gdLst>
                    <a:gd name="T0" fmla="*/ 11 w 25"/>
                    <a:gd name="T1" fmla="*/ 70 h 71"/>
                    <a:gd name="T2" fmla="*/ 6 w 25"/>
                    <a:gd name="T3" fmla="*/ 2 h 71"/>
                    <a:gd name="T4" fmla="*/ 1 w 25"/>
                    <a:gd name="T5" fmla="*/ 2 h 71"/>
                    <a:gd name="T6" fmla="*/ 6 w 25"/>
                    <a:gd name="T7" fmla="*/ 69 h 71"/>
                    <a:gd name="T8" fmla="*/ 11 w 25"/>
                    <a:gd name="T9" fmla="*/ 70 h 71"/>
                  </a:gdLst>
                  <a:ahLst/>
                  <a:cxnLst>
                    <a:cxn ang="0">
                      <a:pos x="T0" y="T1"/>
                    </a:cxn>
                    <a:cxn ang="0">
                      <a:pos x="T2" y="T3"/>
                    </a:cxn>
                    <a:cxn ang="0">
                      <a:pos x="T4" y="T5"/>
                    </a:cxn>
                    <a:cxn ang="0">
                      <a:pos x="T6" y="T7"/>
                    </a:cxn>
                    <a:cxn ang="0">
                      <a:pos x="T8" y="T9"/>
                    </a:cxn>
                  </a:cxnLst>
                  <a:rect l="0" t="0" r="r" b="b"/>
                  <a:pathLst>
                    <a:path w="25" h="71">
                      <a:moveTo>
                        <a:pt x="11" y="70"/>
                      </a:moveTo>
                      <a:cubicBezTo>
                        <a:pt x="25" y="47"/>
                        <a:pt x="23" y="22"/>
                        <a:pt x="6" y="2"/>
                      </a:cubicBezTo>
                      <a:cubicBezTo>
                        <a:pt x="5" y="1"/>
                        <a:pt x="0" y="0"/>
                        <a:pt x="1" y="2"/>
                      </a:cubicBezTo>
                      <a:cubicBezTo>
                        <a:pt x="19" y="22"/>
                        <a:pt x="20" y="46"/>
                        <a:pt x="6" y="69"/>
                      </a:cubicBezTo>
                      <a:cubicBezTo>
                        <a:pt x="6" y="69"/>
                        <a:pt x="10" y="71"/>
                        <a:pt x="11"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sp>
            <p:nvSpPr>
              <p:cNvPr id="530" name="Freeform 206"/>
              <p:cNvSpPr/>
              <p:nvPr/>
            </p:nvSpPr>
            <p:spPr bwMode="auto">
              <a:xfrm>
                <a:off x="3025776" y="-317500"/>
                <a:ext cx="266700" cy="120650"/>
              </a:xfrm>
              <a:custGeom>
                <a:avLst/>
                <a:gdLst>
                  <a:gd name="T0" fmla="*/ 68 w 71"/>
                  <a:gd name="T1" fmla="*/ 30 h 32"/>
                  <a:gd name="T2" fmla="*/ 6 w 71"/>
                  <a:gd name="T3" fmla="*/ 1 h 32"/>
                  <a:gd name="T4" fmla="*/ 1 w 71"/>
                  <a:gd name="T5" fmla="*/ 2 h 32"/>
                  <a:gd name="T6" fmla="*/ 65 w 71"/>
                  <a:gd name="T7" fmla="*/ 32 h 32"/>
                  <a:gd name="T8" fmla="*/ 68 w 71"/>
                  <a:gd name="T9" fmla="*/ 30 h 32"/>
                </a:gdLst>
                <a:ahLst/>
                <a:cxnLst>
                  <a:cxn ang="0">
                    <a:pos x="T0" y="T1"/>
                  </a:cxn>
                  <a:cxn ang="0">
                    <a:pos x="T2" y="T3"/>
                  </a:cxn>
                  <a:cxn ang="0">
                    <a:pos x="T4" y="T5"/>
                  </a:cxn>
                  <a:cxn ang="0">
                    <a:pos x="T6" y="T7"/>
                  </a:cxn>
                  <a:cxn ang="0">
                    <a:pos x="T8" y="T9"/>
                  </a:cxn>
                </a:cxnLst>
                <a:rect l="0" t="0" r="r" b="b"/>
                <a:pathLst>
                  <a:path w="71" h="32">
                    <a:moveTo>
                      <a:pt x="68" y="30"/>
                    </a:moveTo>
                    <a:cubicBezTo>
                      <a:pt x="46" y="28"/>
                      <a:pt x="22" y="16"/>
                      <a:pt x="6" y="1"/>
                    </a:cubicBezTo>
                    <a:cubicBezTo>
                      <a:pt x="5" y="0"/>
                      <a:pt x="0" y="2"/>
                      <a:pt x="1" y="2"/>
                    </a:cubicBezTo>
                    <a:cubicBezTo>
                      <a:pt x="18" y="18"/>
                      <a:pt x="42" y="30"/>
                      <a:pt x="65" y="32"/>
                    </a:cubicBezTo>
                    <a:cubicBezTo>
                      <a:pt x="67" y="32"/>
                      <a:pt x="71" y="30"/>
                      <a:pt x="68" y="30"/>
                    </a:cubicBezTo>
                    <a:close/>
                  </a:path>
                </a:pathLst>
              </a:custGeom>
              <a:grpFill/>
              <a:ln>
                <a:noFill/>
              </a:ln>
            </p:spPr>
            <p:txBody>
              <a:bodyPr vert="horz" wrap="square" lIns="96435" tIns="48218" rIns="96435" bIns="48218" numCol="1" anchor="t" anchorCtr="0" compatLnSpc="1"/>
              <a:lstStyle/>
              <a:p>
                <a:endParaRPr lang="zh-CN" altLang="en-US"/>
              </a:p>
            </p:txBody>
          </p:sp>
          <p:sp>
            <p:nvSpPr>
              <p:cNvPr id="531" name="Freeform 207"/>
              <p:cNvSpPr/>
              <p:nvPr/>
            </p:nvSpPr>
            <p:spPr bwMode="auto">
              <a:xfrm>
                <a:off x="3028951" y="-365125"/>
                <a:ext cx="177800" cy="209550"/>
              </a:xfrm>
              <a:custGeom>
                <a:avLst/>
                <a:gdLst>
                  <a:gd name="T0" fmla="*/ 6 w 47"/>
                  <a:gd name="T1" fmla="*/ 55 h 56"/>
                  <a:gd name="T2" fmla="*/ 47 w 47"/>
                  <a:gd name="T3" fmla="*/ 1 h 56"/>
                  <a:gd name="T4" fmla="*/ 42 w 47"/>
                  <a:gd name="T5" fmla="*/ 1 h 56"/>
                  <a:gd name="T6" fmla="*/ 3 w 47"/>
                  <a:gd name="T7" fmla="*/ 54 h 56"/>
                  <a:gd name="T8" fmla="*/ 6 w 47"/>
                  <a:gd name="T9" fmla="*/ 55 h 56"/>
                </a:gdLst>
                <a:ahLst/>
                <a:cxnLst>
                  <a:cxn ang="0">
                    <a:pos x="T0" y="T1"/>
                  </a:cxn>
                  <a:cxn ang="0">
                    <a:pos x="T2" y="T3"/>
                  </a:cxn>
                  <a:cxn ang="0">
                    <a:pos x="T4" y="T5"/>
                  </a:cxn>
                  <a:cxn ang="0">
                    <a:pos x="T6" y="T7"/>
                  </a:cxn>
                  <a:cxn ang="0">
                    <a:pos x="T8" y="T9"/>
                  </a:cxn>
                </a:cxnLst>
                <a:rect l="0" t="0" r="r" b="b"/>
                <a:pathLst>
                  <a:path w="47" h="56">
                    <a:moveTo>
                      <a:pt x="6" y="55"/>
                    </a:moveTo>
                    <a:cubicBezTo>
                      <a:pt x="29" y="46"/>
                      <a:pt x="47" y="27"/>
                      <a:pt x="47" y="1"/>
                    </a:cubicBezTo>
                    <a:cubicBezTo>
                      <a:pt x="47" y="0"/>
                      <a:pt x="42" y="0"/>
                      <a:pt x="42" y="1"/>
                    </a:cubicBezTo>
                    <a:cubicBezTo>
                      <a:pt x="42" y="26"/>
                      <a:pt x="25" y="45"/>
                      <a:pt x="3" y="54"/>
                    </a:cubicBezTo>
                    <a:cubicBezTo>
                      <a:pt x="0" y="55"/>
                      <a:pt x="5" y="56"/>
                      <a:pt x="6" y="55"/>
                    </a:cubicBezTo>
                    <a:close/>
                  </a:path>
                </a:pathLst>
              </a:custGeom>
              <a:grpFill/>
              <a:ln>
                <a:noFill/>
              </a:ln>
            </p:spPr>
            <p:txBody>
              <a:bodyPr vert="horz" wrap="square" lIns="96435" tIns="48218" rIns="96435" bIns="48218" numCol="1" anchor="t" anchorCtr="0" compatLnSpc="1"/>
              <a:lstStyle/>
              <a:p>
                <a:endParaRPr lang="zh-CN" altLang="en-US"/>
              </a:p>
            </p:txBody>
          </p:sp>
          <p:sp>
            <p:nvSpPr>
              <p:cNvPr id="532" name="Freeform 208"/>
              <p:cNvSpPr/>
              <p:nvPr/>
            </p:nvSpPr>
            <p:spPr bwMode="auto">
              <a:xfrm>
                <a:off x="3152776" y="-227013"/>
                <a:ext cx="403225" cy="1031875"/>
              </a:xfrm>
              <a:custGeom>
                <a:avLst/>
                <a:gdLst>
                  <a:gd name="T0" fmla="*/ 0 w 107"/>
                  <a:gd name="T1" fmla="*/ 2 h 274"/>
                  <a:gd name="T2" fmla="*/ 102 w 107"/>
                  <a:gd name="T3" fmla="*/ 273 h 274"/>
                  <a:gd name="T4" fmla="*/ 107 w 107"/>
                  <a:gd name="T5" fmla="*/ 272 h 274"/>
                  <a:gd name="T6" fmla="*/ 5 w 107"/>
                  <a:gd name="T7" fmla="*/ 1 h 274"/>
                  <a:gd name="T8" fmla="*/ 0 w 107"/>
                  <a:gd name="T9" fmla="*/ 2 h 274"/>
                </a:gdLst>
                <a:ahLst/>
                <a:cxnLst>
                  <a:cxn ang="0">
                    <a:pos x="T0" y="T1"/>
                  </a:cxn>
                  <a:cxn ang="0">
                    <a:pos x="T2" y="T3"/>
                  </a:cxn>
                  <a:cxn ang="0">
                    <a:pos x="T4" y="T5"/>
                  </a:cxn>
                  <a:cxn ang="0">
                    <a:pos x="T6" y="T7"/>
                  </a:cxn>
                  <a:cxn ang="0">
                    <a:pos x="T8" y="T9"/>
                  </a:cxn>
                </a:cxnLst>
                <a:rect l="0" t="0" r="r" b="b"/>
                <a:pathLst>
                  <a:path w="107" h="274">
                    <a:moveTo>
                      <a:pt x="0" y="2"/>
                    </a:moveTo>
                    <a:cubicBezTo>
                      <a:pt x="31" y="93"/>
                      <a:pt x="75" y="180"/>
                      <a:pt x="102" y="273"/>
                    </a:cubicBezTo>
                    <a:cubicBezTo>
                      <a:pt x="103" y="274"/>
                      <a:pt x="107" y="273"/>
                      <a:pt x="107" y="272"/>
                    </a:cubicBezTo>
                    <a:cubicBezTo>
                      <a:pt x="80" y="180"/>
                      <a:pt x="36" y="92"/>
                      <a:pt x="5" y="1"/>
                    </a:cubicBezTo>
                    <a:cubicBezTo>
                      <a:pt x="5"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33" name="Freeform 209"/>
              <p:cNvSpPr/>
              <p:nvPr/>
            </p:nvSpPr>
            <p:spPr bwMode="auto">
              <a:xfrm>
                <a:off x="3122613" y="-271463"/>
                <a:ext cx="65088" cy="63500"/>
              </a:xfrm>
              <a:custGeom>
                <a:avLst/>
                <a:gdLst>
                  <a:gd name="T0" fmla="*/ 16 w 17"/>
                  <a:gd name="T1" fmla="*/ 6 h 17"/>
                  <a:gd name="T2" fmla="*/ 10 w 17"/>
                  <a:gd name="T3" fmla="*/ 16 h 17"/>
                  <a:gd name="T4" fmla="*/ 1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5"/>
                      <a:pt x="10" y="16"/>
                    </a:cubicBezTo>
                    <a:cubicBezTo>
                      <a:pt x="6" y="17"/>
                      <a:pt x="2" y="15"/>
                      <a:pt x="1" y="11"/>
                    </a:cubicBezTo>
                    <a:cubicBezTo>
                      <a:pt x="0" y="7"/>
                      <a:pt x="2" y="2"/>
                      <a:pt x="6" y="1"/>
                    </a:cubicBezTo>
                    <a:cubicBezTo>
                      <a:pt x="10" y="0"/>
                      <a:pt x="14"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34" name="Freeform 210"/>
              <p:cNvSpPr/>
              <p:nvPr/>
            </p:nvSpPr>
            <p:spPr bwMode="auto">
              <a:xfrm>
                <a:off x="4208463" y="71437"/>
                <a:ext cx="192088" cy="247650"/>
              </a:xfrm>
              <a:custGeom>
                <a:avLst/>
                <a:gdLst>
                  <a:gd name="T0" fmla="*/ 47 w 51"/>
                  <a:gd name="T1" fmla="*/ 64 h 66"/>
                  <a:gd name="T2" fmla="*/ 10 w 51"/>
                  <a:gd name="T3" fmla="*/ 3 h 66"/>
                  <a:gd name="T4" fmla="*/ 5 w 51"/>
                  <a:gd name="T5" fmla="*/ 2 h 66"/>
                  <a:gd name="T6" fmla="*/ 45 w 51"/>
                  <a:gd name="T7" fmla="*/ 66 h 66"/>
                  <a:gd name="T8" fmla="*/ 47 w 51"/>
                  <a:gd name="T9" fmla="*/ 64 h 66"/>
                </a:gdLst>
                <a:ahLst/>
                <a:cxnLst>
                  <a:cxn ang="0">
                    <a:pos x="T0" y="T1"/>
                  </a:cxn>
                  <a:cxn ang="0">
                    <a:pos x="T2" y="T3"/>
                  </a:cxn>
                  <a:cxn ang="0">
                    <a:pos x="T4" y="T5"/>
                  </a:cxn>
                  <a:cxn ang="0">
                    <a:pos x="T6" y="T7"/>
                  </a:cxn>
                  <a:cxn ang="0">
                    <a:pos x="T8" y="T9"/>
                  </a:cxn>
                </a:cxnLst>
                <a:rect l="0" t="0" r="r" b="b"/>
                <a:pathLst>
                  <a:path w="51" h="66">
                    <a:moveTo>
                      <a:pt x="47" y="64"/>
                    </a:moveTo>
                    <a:cubicBezTo>
                      <a:pt x="21" y="54"/>
                      <a:pt x="5" y="31"/>
                      <a:pt x="10" y="3"/>
                    </a:cubicBezTo>
                    <a:cubicBezTo>
                      <a:pt x="10" y="1"/>
                      <a:pt x="5" y="0"/>
                      <a:pt x="5" y="2"/>
                    </a:cubicBezTo>
                    <a:cubicBezTo>
                      <a:pt x="0" y="32"/>
                      <a:pt x="17" y="55"/>
                      <a:pt x="45" y="66"/>
                    </a:cubicBezTo>
                    <a:cubicBezTo>
                      <a:pt x="46" y="66"/>
                      <a:pt x="51" y="66"/>
                      <a:pt x="47" y="64"/>
                    </a:cubicBezTo>
                    <a:close/>
                  </a:path>
                </a:pathLst>
              </a:custGeom>
              <a:grpFill/>
              <a:ln>
                <a:noFill/>
              </a:ln>
            </p:spPr>
            <p:txBody>
              <a:bodyPr vert="horz" wrap="square" lIns="96435" tIns="48218" rIns="96435" bIns="48218" numCol="1" anchor="t" anchorCtr="0" compatLnSpc="1"/>
              <a:lstStyle/>
              <a:p>
                <a:endParaRPr lang="zh-CN" altLang="en-US"/>
              </a:p>
            </p:txBody>
          </p:sp>
          <p:sp>
            <p:nvSpPr>
              <p:cNvPr id="535" name="Freeform 211"/>
              <p:cNvSpPr/>
              <p:nvPr/>
            </p:nvSpPr>
            <p:spPr bwMode="auto">
              <a:xfrm>
                <a:off x="4137026" y="123825"/>
                <a:ext cx="260350" cy="131763"/>
              </a:xfrm>
              <a:custGeom>
                <a:avLst/>
                <a:gdLst>
                  <a:gd name="T0" fmla="*/ 3 w 69"/>
                  <a:gd name="T1" fmla="*/ 29 h 35"/>
                  <a:gd name="T2" fmla="*/ 68 w 69"/>
                  <a:gd name="T3" fmla="*/ 2 h 35"/>
                  <a:gd name="T4" fmla="*/ 63 w 69"/>
                  <a:gd name="T5" fmla="*/ 1 h 35"/>
                  <a:gd name="T6" fmla="*/ 3 w 69"/>
                  <a:gd name="T7" fmla="*/ 27 h 35"/>
                  <a:gd name="T8" fmla="*/ 3 w 69"/>
                  <a:gd name="T9" fmla="*/ 29 h 35"/>
                </a:gdLst>
                <a:ahLst/>
                <a:cxnLst>
                  <a:cxn ang="0">
                    <a:pos x="T0" y="T1"/>
                  </a:cxn>
                  <a:cxn ang="0">
                    <a:pos x="T2" y="T3"/>
                  </a:cxn>
                  <a:cxn ang="0">
                    <a:pos x="T4" y="T5"/>
                  </a:cxn>
                  <a:cxn ang="0">
                    <a:pos x="T6" y="T7"/>
                  </a:cxn>
                  <a:cxn ang="0">
                    <a:pos x="T8" y="T9"/>
                  </a:cxn>
                </a:cxnLst>
                <a:rect l="0" t="0" r="r" b="b"/>
                <a:pathLst>
                  <a:path w="69" h="35">
                    <a:moveTo>
                      <a:pt x="3" y="29"/>
                    </a:moveTo>
                    <a:cubicBezTo>
                      <a:pt x="30" y="35"/>
                      <a:pt x="54" y="27"/>
                      <a:pt x="68" y="2"/>
                    </a:cubicBezTo>
                    <a:cubicBezTo>
                      <a:pt x="69" y="1"/>
                      <a:pt x="64" y="0"/>
                      <a:pt x="63" y="1"/>
                    </a:cubicBezTo>
                    <a:cubicBezTo>
                      <a:pt x="51" y="23"/>
                      <a:pt x="28" y="33"/>
                      <a:pt x="3" y="27"/>
                    </a:cubicBezTo>
                    <a:cubicBezTo>
                      <a:pt x="1" y="27"/>
                      <a:pt x="0" y="29"/>
                      <a:pt x="3" y="29"/>
                    </a:cubicBezTo>
                    <a:close/>
                  </a:path>
                </a:pathLst>
              </a:custGeom>
              <a:grpFill/>
              <a:ln>
                <a:noFill/>
              </a:ln>
            </p:spPr>
            <p:txBody>
              <a:bodyPr vert="horz" wrap="square" lIns="96435" tIns="48218" rIns="96435" bIns="48218" numCol="1" anchor="t" anchorCtr="0" compatLnSpc="1"/>
              <a:lstStyle/>
              <a:p>
                <a:endParaRPr lang="zh-CN" altLang="en-US"/>
              </a:p>
            </p:txBody>
          </p:sp>
          <p:sp>
            <p:nvSpPr>
              <p:cNvPr id="536" name="Freeform 212"/>
              <p:cNvSpPr/>
              <p:nvPr/>
            </p:nvSpPr>
            <p:spPr bwMode="auto">
              <a:xfrm>
                <a:off x="4246563" y="85725"/>
                <a:ext cx="71438" cy="271463"/>
              </a:xfrm>
              <a:custGeom>
                <a:avLst/>
                <a:gdLst>
                  <a:gd name="T0" fmla="*/ 11 w 19"/>
                  <a:gd name="T1" fmla="*/ 69 h 72"/>
                  <a:gd name="T2" fmla="*/ 18 w 19"/>
                  <a:gd name="T3" fmla="*/ 1 h 72"/>
                  <a:gd name="T4" fmla="*/ 13 w 19"/>
                  <a:gd name="T5" fmla="*/ 1 h 72"/>
                  <a:gd name="T6" fmla="*/ 6 w 19"/>
                  <a:gd name="T7" fmla="*/ 70 h 72"/>
                  <a:gd name="T8" fmla="*/ 11 w 19"/>
                  <a:gd name="T9" fmla="*/ 69 h 72"/>
                </a:gdLst>
                <a:ahLst/>
                <a:cxnLst>
                  <a:cxn ang="0">
                    <a:pos x="T0" y="T1"/>
                  </a:cxn>
                  <a:cxn ang="0">
                    <a:pos x="T2" y="T3"/>
                  </a:cxn>
                  <a:cxn ang="0">
                    <a:pos x="T4" y="T5"/>
                  </a:cxn>
                  <a:cxn ang="0">
                    <a:pos x="T6" y="T7"/>
                  </a:cxn>
                  <a:cxn ang="0">
                    <a:pos x="T8" y="T9"/>
                  </a:cxn>
                </a:cxnLst>
                <a:rect l="0" t="0" r="r" b="b"/>
                <a:pathLst>
                  <a:path w="19" h="72">
                    <a:moveTo>
                      <a:pt x="11" y="69"/>
                    </a:moveTo>
                    <a:cubicBezTo>
                      <a:pt x="5" y="48"/>
                      <a:pt x="9" y="21"/>
                      <a:pt x="18" y="1"/>
                    </a:cubicBezTo>
                    <a:cubicBezTo>
                      <a:pt x="19" y="0"/>
                      <a:pt x="14" y="0"/>
                      <a:pt x="13" y="1"/>
                    </a:cubicBezTo>
                    <a:cubicBezTo>
                      <a:pt x="4" y="21"/>
                      <a:pt x="0" y="48"/>
                      <a:pt x="6" y="70"/>
                    </a:cubicBezTo>
                    <a:cubicBezTo>
                      <a:pt x="6" y="72"/>
                      <a:pt x="11" y="71"/>
                      <a:pt x="11" y="69"/>
                    </a:cubicBezTo>
                    <a:close/>
                  </a:path>
                </a:pathLst>
              </a:custGeom>
              <a:grpFill/>
              <a:ln>
                <a:noFill/>
              </a:ln>
            </p:spPr>
            <p:txBody>
              <a:bodyPr vert="horz" wrap="square" lIns="96435" tIns="48218" rIns="96435" bIns="48218" numCol="1" anchor="t" anchorCtr="0" compatLnSpc="1"/>
              <a:lstStyle/>
              <a:p>
                <a:endParaRPr lang="zh-CN" altLang="en-US"/>
              </a:p>
            </p:txBody>
          </p:sp>
          <p:sp>
            <p:nvSpPr>
              <p:cNvPr id="537" name="Freeform 213"/>
              <p:cNvSpPr/>
              <p:nvPr/>
            </p:nvSpPr>
            <p:spPr bwMode="auto">
              <a:xfrm>
                <a:off x="4156076" y="138112"/>
                <a:ext cx="266700" cy="120650"/>
              </a:xfrm>
              <a:custGeom>
                <a:avLst/>
                <a:gdLst>
                  <a:gd name="T0" fmla="*/ 0 w 71"/>
                  <a:gd name="T1" fmla="*/ 2 h 32"/>
                  <a:gd name="T2" fmla="*/ 68 w 71"/>
                  <a:gd name="T3" fmla="*/ 24 h 32"/>
                  <a:gd name="T4" fmla="*/ 65 w 71"/>
                  <a:gd name="T5" fmla="*/ 22 h 32"/>
                  <a:gd name="T6" fmla="*/ 5 w 71"/>
                  <a:gd name="T7" fmla="*/ 1 h 32"/>
                  <a:gd name="T8" fmla="*/ 0 w 71"/>
                  <a:gd name="T9" fmla="*/ 2 h 32"/>
                </a:gdLst>
                <a:ahLst/>
                <a:cxnLst>
                  <a:cxn ang="0">
                    <a:pos x="T0" y="T1"/>
                  </a:cxn>
                  <a:cxn ang="0">
                    <a:pos x="T2" y="T3"/>
                  </a:cxn>
                  <a:cxn ang="0">
                    <a:pos x="T4" y="T5"/>
                  </a:cxn>
                  <a:cxn ang="0">
                    <a:pos x="T6" y="T7"/>
                  </a:cxn>
                  <a:cxn ang="0">
                    <a:pos x="T8" y="T9"/>
                  </a:cxn>
                </a:cxnLst>
                <a:rect l="0" t="0" r="r" b="b"/>
                <a:pathLst>
                  <a:path w="71" h="32">
                    <a:moveTo>
                      <a:pt x="0" y="2"/>
                    </a:moveTo>
                    <a:cubicBezTo>
                      <a:pt x="17" y="22"/>
                      <a:pt x="42" y="32"/>
                      <a:pt x="68" y="24"/>
                    </a:cubicBezTo>
                    <a:cubicBezTo>
                      <a:pt x="71" y="23"/>
                      <a:pt x="66" y="21"/>
                      <a:pt x="65" y="22"/>
                    </a:cubicBezTo>
                    <a:cubicBezTo>
                      <a:pt x="42" y="29"/>
                      <a:pt x="20" y="19"/>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38" name="Freeform 214"/>
              <p:cNvSpPr/>
              <p:nvPr/>
            </p:nvSpPr>
            <p:spPr bwMode="auto">
              <a:xfrm>
                <a:off x="3476626" y="233362"/>
                <a:ext cx="800100" cy="606425"/>
              </a:xfrm>
              <a:custGeom>
                <a:avLst/>
                <a:gdLst>
                  <a:gd name="T0" fmla="*/ 206 w 212"/>
                  <a:gd name="T1" fmla="*/ 0 h 161"/>
                  <a:gd name="T2" fmla="*/ 2 w 212"/>
                  <a:gd name="T3" fmla="*/ 160 h 161"/>
                  <a:gd name="T4" fmla="*/ 6 w 212"/>
                  <a:gd name="T5" fmla="*/ 160 h 161"/>
                  <a:gd name="T6" fmla="*/ 210 w 212"/>
                  <a:gd name="T7" fmla="*/ 1 h 161"/>
                  <a:gd name="T8" fmla="*/ 206 w 212"/>
                  <a:gd name="T9" fmla="*/ 0 h 161"/>
                </a:gdLst>
                <a:ahLst/>
                <a:cxnLst>
                  <a:cxn ang="0">
                    <a:pos x="T0" y="T1"/>
                  </a:cxn>
                  <a:cxn ang="0">
                    <a:pos x="T2" y="T3"/>
                  </a:cxn>
                  <a:cxn ang="0">
                    <a:pos x="T4" y="T5"/>
                  </a:cxn>
                  <a:cxn ang="0">
                    <a:pos x="T6" y="T7"/>
                  </a:cxn>
                  <a:cxn ang="0">
                    <a:pos x="T8" y="T9"/>
                  </a:cxn>
                </a:cxnLst>
                <a:rect l="0" t="0" r="r" b="b"/>
                <a:pathLst>
                  <a:path w="211" h="161">
                    <a:moveTo>
                      <a:pt x="206" y="0"/>
                    </a:moveTo>
                    <a:cubicBezTo>
                      <a:pt x="137" y="53"/>
                      <a:pt x="72" y="110"/>
                      <a:pt x="2" y="160"/>
                    </a:cubicBezTo>
                    <a:cubicBezTo>
                      <a:pt x="0" y="161"/>
                      <a:pt x="5" y="161"/>
                      <a:pt x="6" y="160"/>
                    </a:cubicBezTo>
                    <a:cubicBezTo>
                      <a:pt x="77" y="111"/>
                      <a:pt x="142" y="54"/>
                      <a:pt x="210" y="1"/>
                    </a:cubicBezTo>
                    <a:cubicBezTo>
                      <a:pt x="212" y="0"/>
                      <a:pt x="207" y="0"/>
                      <a:pt x="206" y="0"/>
                    </a:cubicBezTo>
                    <a:close/>
                  </a:path>
                </a:pathLst>
              </a:custGeom>
              <a:grpFill/>
              <a:ln>
                <a:noFill/>
              </a:ln>
            </p:spPr>
            <p:txBody>
              <a:bodyPr vert="horz" wrap="square" lIns="96435" tIns="48218" rIns="96435" bIns="48218" numCol="1" anchor="t" anchorCtr="0" compatLnSpc="1"/>
              <a:lstStyle/>
              <a:p>
                <a:endParaRPr lang="zh-CN" altLang="en-US"/>
              </a:p>
            </p:txBody>
          </p:sp>
          <p:sp>
            <p:nvSpPr>
              <p:cNvPr id="539" name="Freeform 215"/>
              <p:cNvSpPr/>
              <p:nvPr/>
            </p:nvSpPr>
            <p:spPr bwMode="auto">
              <a:xfrm>
                <a:off x="4241801" y="187325"/>
                <a:ext cx="68263" cy="68263"/>
              </a:xfrm>
              <a:custGeom>
                <a:avLst/>
                <a:gdLst>
                  <a:gd name="T0" fmla="*/ 13 w 18"/>
                  <a:gd name="T1" fmla="*/ 15 h 18"/>
                  <a:gd name="T2" fmla="*/ 3 w 18"/>
                  <a:gd name="T3" fmla="*/ 13 h 18"/>
                  <a:gd name="T4" fmla="*/ 5 w 18"/>
                  <a:gd name="T5" fmla="*/ 3 h 18"/>
                  <a:gd name="T6" fmla="*/ 15 w 18"/>
                  <a:gd name="T7" fmla="*/ 5 h 18"/>
                  <a:gd name="T8" fmla="*/ 13 w 18"/>
                  <a:gd name="T9" fmla="*/ 15 h 18"/>
                </a:gdLst>
                <a:ahLst/>
                <a:cxnLst>
                  <a:cxn ang="0">
                    <a:pos x="T0" y="T1"/>
                  </a:cxn>
                  <a:cxn ang="0">
                    <a:pos x="T2" y="T3"/>
                  </a:cxn>
                  <a:cxn ang="0">
                    <a:pos x="T4" y="T5"/>
                  </a:cxn>
                  <a:cxn ang="0">
                    <a:pos x="T6" y="T7"/>
                  </a:cxn>
                  <a:cxn ang="0">
                    <a:pos x="T8" y="T9"/>
                  </a:cxn>
                </a:cxnLst>
                <a:rect l="0" t="0" r="r" b="b"/>
                <a:pathLst>
                  <a:path w="18" h="18">
                    <a:moveTo>
                      <a:pt x="13" y="15"/>
                    </a:moveTo>
                    <a:cubicBezTo>
                      <a:pt x="10" y="18"/>
                      <a:pt x="5" y="17"/>
                      <a:pt x="3" y="13"/>
                    </a:cubicBezTo>
                    <a:cubicBezTo>
                      <a:pt x="0" y="10"/>
                      <a:pt x="1" y="5"/>
                      <a:pt x="5" y="3"/>
                    </a:cubicBezTo>
                    <a:cubicBezTo>
                      <a:pt x="8" y="0"/>
                      <a:pt x="13" y="1"/>
                      <a:pt x="15" y="5"/>
                    </a:cubicBezTo>
                    <a:cubicBezTo>
                      <a:pt x="18" y="8"/>
                      <a:pt x="17" y="13"/>
                      <a:pt x="13" y="15"/>
                    </a:cubicBezTo>
                    <a:close/>
                  </a:path>
                </a:pathLst>
              </a:custGeom>
              <a:grpFill/>
              <a:ln>
                <a:noFill/>
              </a:ln>
            </p:spPr>
            <p:txBody>
              <a:bodyPr vert="horz" wrap="square" lIns="96435" tIns="48218" rIns="96435" bIns="48218" numCol="1" anchor="t" anchorCtr="0" compatLnSpc="1"/>
              <a:lstStyle/>
              <a:p>
                <a:endParaRPr lang="zh-CN" altLang="en-US"/>
              </a:p>
            </p:txBody>
          </p:sp>
          <p:sp>
            <p:nvSpPr>
              <p:cNvPr id="540" name="Freeform 216"/>
              <p:cNvSpPr/>
              <p:nvPr/>
            </p:nvSpPr>
            <p:spPr bwMode="auto">
              <a:xfrm>
                <a:off x="2697163" y="74612"/>
                <a:ext cx="184150" cy="244475"/>
              </a:xfrm>
              <a:custGeom>
                <a:avLst/>
                <a:gdLst>
                  <a:gd name="T0" fmla="*/ 5 w 49"/>
                  <a:gd name="T1" fmla="*/ 65 h 65"/>
                  <a:gd name="T2" fmla="*/ 44 w 49"/>
                  <a:gd name="T3" fmla="*/ 2 h 65"/>
                  <a:gd name="T4" fmla="*/ 39 w 49"/>
                  <a:gd name="T5" fmla="*/ 1 h 65"/>
                  <a:gd name="T6" fmla="*/ 1 w 49"/>
                  <a:gd name="T7" fmla="*/ 63 h 65"/>
                  <a:gd name="T8" fmla="*/ 5 w 49"/>
                  <a:gd name="T9" fmla="*/ 65 h 65"/>
                </a:gdLst>
                <a:ahLst/>
                <a:cxnLst>
                  <a:cxn ang="0">
                    <a:pos x="T0" y="T1"/>
                  </a:cxn>
                  <a:cxn ang="0">
                    <a:pos x="T2" y="T3"/>
                  </a:cxn>
                  <a:cxn ang="0">
                    <a:pos x="T4" y="T5"/>
                  </a:cxn>
                  <a:cxn ang="0">
                    <a:pos x="T6" y="T7"/>
                  </a:cxn>
                  <a:cxn ang="0">
                    <a:pos x="T8" y="T9"/>
                  </a:cxn>
                </a:cxnLst>
                <a:rect l="0" t="0" r="r" b="b"/>
                <a:pathLst>
                  <a:path w="49" h="65">
                    <a:moveTo>
                      <a:pt x="5" y="65"/>
                    </a:moveTo>
                    <a:cubicBezTo>
                      <a:pt x="33" y="55"/>
                      <a:pt x="49" y="31"/>
                      <a:pt x="44" y="2"/>
                    </a:cubicBezTo>
                    <a:cubicBezTo>
                      <a:pt x="44" y="0"/>
                      <a:pt x="39" y="0"/>
                      <a:pt x="39" y="1"/>
                    </a:cubicBezTo>
                    <a:cubicBezTo>
                      <a:pt x="44" y="30"/>
                      <a:pt x="28" y="53"/>
                      <a:pt x="1" y="63"/>
                    </a:cubicBezTo>
                    <a:cubicBezTo>
                      <a:pt x="0" y="64"/>
                      <a:pt x="4" y="65"/>
                      <a:pt x="5" y="65"/>
                    </a:cubicBezTo>
                    <a:close/>
                  </a:path>
                </a:pathLst>
              </a:custGeom>
              <a:grpFill/>
              <a:ln>
                <a:noFill/>
              </a:ln>
            </p:spPr>
            <p:txBody>
              <a:bodyPr vert="horz" wrap="square" lIns="96435" tIns="48218" rIns="96435" bIns="48218" numCol="1" anchor="t" anchorCtr="0" compatLnSpc="1"/>
              <a:lstStyle/>
              <a:p>
                <a:endParaRPr lang="zh-CN" altLang="en-US"/>
              </a:p>
            </p:txBody>
          </p:sp>
          <p:sp>
            <p:nvSpPr>
              <p:cNvPr id="541" name="Freeform 217"/>
              <p:cNvSpPr/>
              <p:nvPr/>
            </p:nvSpPr>
            <p:spPr bwMode="auto">
              <a:xfrm>
                <a:off x="2697163" y="123825"/>
                <a:ext cx="260350" cy="131763"/>
              </a:xfrm>
              <a:custGeom>
                <a:avLst/>
                <a:gdLst>
                  <a:gd name="T0" fmla="*/ 64 w 69"/>
                  <a:gd name="T1" fmla="*/ 27 h 35"/>
                  <a:gd name="T2" fmla="*/ 5 w 69"/>
                  <a:gd name="T3" fmla="*/ 2 h 35"/>
                  <a:gd name="T4" fmla="*/ 0 w 69"/>
                  <a:gd name="T5" fmla="*/ 1 h 35"/>
                  <a:gd name="T6" fmla="*/ 67 w 69"/>
                  <a:gd name="T7" fmla="*/ 29 h 35"/>
                  <a:gd name="T8" fmla="*/ 64 w 69"/>
                  <a:gd name="T9" fmla="*/ 27 h 35"/>
                </a:gdLst>
                <a:ahLst/>
                <a:cxnLst>
                  <a:cxn ang="0">
                    <a:pos x="T0" y="T1"/>
                  </a:cxn>
                  <a:cxn ang="0">
                    <a:pos x="T2" y="T3"/>
                  </a:cxn>
                  <a:cxn ang="0">
                    <a:pos x="T4" y="T5"/>
                  </a:cxn>
                  <a:cxn ang="0">
                    <a:pos x="T6" y="T7"/>
                  </a:cxn>
                  <a:cxn ang="0">
                    <a:pos x="T8" y="T9"/>
                  </a:cxn>
                </a:cxnLst>
                <a:rect l="0" t="0" r="r" b="b"/>
                <a:pathLst>
                  <a:path w="69" h="35">
                    <a:moveTo>
                      <a:pt x="64" y="27"/>
                    </a:moveTo>
                    <a:cubicBezTo>
                      <a:pt x="39" y="33"/>
                      <a:pt x="18" y="24"/>
                      <a:pt x="5" y="2"/>
                    </a:cubicBezTo>
                    <a:cubicBezTo>
                      <a:pt x="5" y="1"/>
                      <a:pt x="0" y="0"/>
                      <a:pt x="0" y="1"/>
                    </a:cubicBezTo>
                    <a:cubicBezTo>
                      <a:pt x="14" y="26"/>
                      <a:pt x="40" y="35"/>
                      <a:pt x="67" y="29"/>
                    </a:cubicBezTo>
                    <a:cubicBezTo>
                      <a:pt x="69" y="29"/>
                      <a:pt x="65" y="27"/>
                      <a:pt x="64" y="27"/>
                    </a:cubicBezTo>
                    <a:close/>
                  </a:path>
                </a:pathLst>
              </a:custGeom>
              <a:grpFill/>
              <a:ln>
                <a:noFill/>
              </a:ln>
            </p:spPr>
            <p:txBody>
              <a:bodyPr vert="horz" wrap="square" lIns="96435" tIns="48218" rIns="96435" bIns="48218" numCol="1" anchor="t" anchorCtr="0" compatLnSpc="1"/>
              <a:lstStyle/>
              <a:p>
                <a:endParaRPr lang="zh-CN" altLang="en-US"/>
              </a:p>
            </p:txBody>
          </p:sp>
          <p:sp>
            <p:nvSpPr>
              <p:cNvPr id="542" name="Freeform 218"/>
              <p:cNvSpPr/>
              <p:nvPr/>
            </p:nvSpPr>
            <p:spPr bwMode="auto">
              <a:xfrm>
                <a:off x="2776538" y="82550"/>
                <a:ext cx="68263" cy="271463"/>
              </a:xfrm>
              <a:custGeom>
                <a:avLst/>
                <a:gdLst>
                  <a:gd name="T0" fmla="*/ 12 w 18"/>
                  <a:gd name="T1" fmla="*/ 71 h 72"/>
                  <a:gd name="T2" fmla="*/ 5 w 18"/>
                  <a:gd name="T3" fmla="*/ 2 h 72"/>
                  <a:gd name="T4" fmla="*/ 0 w 18"/>
                  <a:gd name="T5" fmla="*/ 2 h 72"/>
                  <a:gd name="T6" fmla="*/ 7 w 18"/>
                  <a:gd name="T7" fmla="*/ 71 h 72"/>
                  <a:gd name="T8" fmla="*/ 12 w 18"/>
                  <a:gd name="T9" fmla="*/ 71 h 72"/>
                </a:gdLst>
                <a:ahLst/>
                <a:cxnLst>
                  <a:cxn ang="0">
                    <a:pos x="T0" y="T1"/>
                  </a:cxn>
                  <a:cxn ang="0">
                    <a:pos x="T2" y="T3"/>
                  </a:cxn>
                  <a:cxn ang="0">
                    <a:pos x="T4" y="T5"/>
                  </a:cxn>
                  <a:cxn ang="0">
                    <a:pos x="T6" y="T7"/>
                  </a:cxn>
                  <a:cxn ang="0">
                    <a:pos x="T8" y="T9"/>
                  </a:cxn>
                </a:cxnLst>
                <a:rect l="0" t="0" r="r" b="b"/>
                <a:pathLst>
                  <a:path w="18" h="72">
                    <a:moveTo>
                      <a:pt x="12" y="71"/>
                    </a:moveTo>
                    <a:cubicBezTo>
                      <a:pt x="18" y="49"/>
                      <a:pt x="14" y="22"/>
                      <a:pt x="5" y="2"/>
                    </a:cubicBezTo>
                    <a:cubicBezTo>
                      <a:pt x="4" y="0"/>
                      <a:pt x="0" y="1"/>
                      <a:pt x="0" y="2"/>
                    </a:cubicBezTo>
                    <a:cubicBezTo>
                      <a:pt x="9" y="23"/>
                      <a:pt x="13" y="49"/>
                      <a:pt x="7" y="71"/>
                    </a:cubicBezTo>
                    <a:cubicBezTo>
                      <a:pt x="7" y="72"/>
                      <a:pt x="12" y="72"/>
                      <a:pt x="12" y="71"/>
                    </a:cubicBezTo>
                    <a:close/>
                  </a:path>
                </a:pathLst>
              </a:custGeom>
              <a:grpFill/>
              <a:ln>
                <a:noFill/>
              </a:ln>
            </p:spPr>
            <p:txBody>
              <a:bodyPr vert="horz" wrap="square" lIns="96435" tIns="48218" rIns="96435" bIns="48218" numCol="1" anchor="t" anchorCtr="0" compatLnSpc="1"/>
              <a:lstStyle/>
              <a:p>
                <a:endParaRPr lang="zh-CN" altLang="en-US"/>
              </a:p>
            </p:txBody>
          </p:sp>
          <p:sp>
            <p:nvSpPr>
              <p:cNvPr id="543" name="Freeform 219"/>
              <p:cNvSpPr/>
              <p:nvPr/>
            </p:nvSpPr>
            <p:spPr bwMode="auto">
              <a:xfrm>
                <a:off x="2670176" y="138112"/>
                <a:ext cx="268288" cy="120650"/>
              </a:xfrm>
              <a:custGeom>
                <a:avLst/>
                <a:gdLst>
                  <a:gd name="T0" fmla="*/ 65 w 71"/>
                  <a:gd name="T1" fmla="*/ 1 h 32"/>
                  <a:gd name="T2" fmla="*/ 6 w 71"/>
                  <a:gd name="T3" fmla="*/ 22 h 32"/>
                  <a:gd name="T4" fmla="*/ 2 w 71"/>
                  <a:gd name="T5" fmla="*/ 24 h 32"/>
                  <a:gd name="T6" fmla="*/ 70 w 71"/>
                  <a:gd name="T7" fmla="*/ 2 h 32"/>
                  <a:gd name="T8" fmla="*/ 65 w 71"/>
                  <a:gd name="T9" fmla="*/ 1 h 32"/>
                </a:gdLst>
                <a:ahLst/>
                <a:cxnLst>
                  <a:cxn ang="0">
                    <a:pos x="T0" y="T1"/>
                  </a:cxn>
                  <a:cxn ang="0">
                    <a:pos x="T2" y="T3"/>
                  </a:cxn>
                  <a:cxn ang="0">
                    <a:pos x="T4" y="T5"/>
                  </a:cxn>
                  <a:cxn ang="0">
                    <a:pos x="T6" y="T7"/>
                  </a:cxn>
                  <a:cxn ang="0">
                    <a:pos x="T8" y="T9"/>
                  </a:cxn>
                </a:cxnLst>
                <a:rect l="0" t="0" r="r" b="b"/>
                <a:pathLst>
                  <a:path w="71" h="32">
                    <a:moveTo>
                      <a:pt x="65" y="1"/>
                    </a:moveTo>
                    <a:cubicBezTo>
                      <a:pt x="51" y="19"/>
                      <a:pt x="29" y="29"/>
                      <a:pt x="6" y="22"/>
                    </a:cubicBezTo>
                    <a:cubicBezTo>
                      <a:pt x="5" y="22"/>
                      <a:pt x="0" y="23"/>
                      <a:pt x="2" y="24"/>
                    </a:cubicBezTo>
                    <a:cubicBezTo>
                      <a:pt x="28" y="32"/>
                      <a:pt x="53" y="22"/>
                      <a:pt x="70" y="2"/>
                    </a:cubicBezTo>
                    <a:cubicBezTo>
                      <a:pt x="71" y="1"/>
                      <a:pt x="66" y="0"/>
                      <a:pt x="65" y="1"/>
                    </a:cubicBezTo>
                    <a:close/>
                  </a:path>
                </a:pathLst>
              </a:custGeom>
              <a:grpFill/>
              <a:ln>
                <a:noFill/>
              </a:ln>
            </p:spPr>
            <p:txBody>
              <a:bodyPr vert="horz" wrap="square" lIns="96435" tIns="48218" rIns="96435" bIns="48218" numCol="1" anchor="t" anchorCtr="0" compatLnSpc="1"/>
              <a:lstStyle/>
              <a:p>
                <a:endParaRPr lang="zh-CN" altLang="en-US"/>
              </a:p>
            </p:txBody>
          </p:sp>
          <p:sp>
            <p:nvSpPr>
              <p:cNvPr id="544" name="Freeform 220"/>
              <p:cNvSpPr/>
              <p:nvPr/>
            </p:nvSpPr>
            <p:spPr bwMode="auto">
              <a:xfrm>
                <a:off x="2817813" y="228600"/>
                <a:ext cx="795338" cy="614363"/>
              </a:xfrm>
              <a:custGeom>
                <a:avLst/>
                <a:gdLst>
                  <a:gd name="T0" fmla="*/ 1 w 211"/>
                  <a:gd name="T1" fmla="*/ 2 h 163"/>
                  <a:gd name="T2" fmla="*/ 205 w 211"/>
                  <a:gd name="T3" fmla="*/ 162 h 163"/>
                  <a:gd name="T4" fmla="*/ 210 w 211"/>
                  <a:gd name="T5" fmla="*/ 160 h 163"/>
                  <a:gd name="T6" fmla="*/ 6 w 211"/>
                  <a:gd name="T7" fmla="*/ 1 h 163"/>
                  <a:gd name="T8" fmla="*/ 1 w 211"/>
                  <a:gd name="T9" fmla="*/ 2 h 163"/>
                </a:gdLst>
                <a:ahLst/>
                <a:cxnLst>
                  <a:cxn ang="0">
                    <a:pos x="T0" y="T1"/>
                  </a:cxn>
                  <a:cxn ang="0">
                    <a:pos x="T2" y="T3"/>
                  </a:cxn>
                  <a:cxn ang="0">
                    <a:pos x="T4" y="T5"/>
                  </a:cxn>
                  <a:cxn ang="0">
                    <a:pos x="T6" y="T7"/>
                  </a:cxn>
                  <a:cxn ang="0">
                    <a:pos x="T8" y="T9"/>
                  </a:cxn>
                </a:cxnLst>
                <a:rect l="0" t="0" r="r" b="b"/>
                <a:pathLst>
                  <a:path w="211" h="163">
                    <a:moveTo>
                      <a:pt x="1" y="2"/>
                    </a:moveTo>
                    <a:cubicBezTo>
                      <a:pt x="70" y="55"/>
                      <a:pt x="135" y="112"/>
                      <a:pt x="205" y="162"/>
                    </a:cubicBezTo>
                    <a:cubicBezTo>
                      <a:pt x="206" y="163"/>
                      <a:pt x="211" y="162"/>
                      <a:pt x="210" y="160"/>
                    </a:cubicBezTo>
                    <a:cubicBezTo>
                      <a:pt x="139" y="111"/>
                      <a:pt x="74" y="53"/>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45" name="Freeform 221"/>
              <p:cNvSpPr/>
              <p:nvPr/>
            </p:nvSpPr>
            <p:spPr bwMode="auto">
              <a:xfrm>
                <a:off x="2784476" y="187325"/>
                <a:ext cx="63500" cy="68263"/>
              </a:xfrm>
              <a:custGeom>
                <a:avLst/>
                <a:gdLst>
                  <a:gd name="T0" fmla="*/ 4 w 17"/>
                  <a:gd name="T1" fmla="*/ 15 h 18"/>
                  <a:gd name="T2" fmla="*/ 15 w 17"/>
                  <a:gd name="T3" fmla="*/ 13 h 18"/>
                  <a:gd name="T4" fmla="*/ 13 w 17"/>
                  <a:gd name="T5" fmla="*/ 3 h 18"/>
                  <a:gd name="T6" fmla="*/ 2 w 17"/>
                  <a:gd name="T7" fmla="*/ 5 h 18"/>
                  <a:gd name="T8" fmla="*/ 4 w 17"/>
                  <a:gd name="T9" fmla="*/ 15 h 18"/>
                </a:gdLst>
                <a:ahLst/>
                <a:cxnLst>
                  <a:cxn ang="0">
                    <a:pos x="T0" y="T1"/>
                  </a:cxn>
                  <a:cxn ang="0">
                    <a:pos x="T2" y="T3"/>
                  </a:cxn>
                  <a:cxn ang="0">
                    <a:pos x="T4" y="T5"/>
                  </a:cxn>
                  <a:cxn ang="0">
                    <a:pos x="T6" y="T7"/>
                  </a:cxn>
                  <a:cxn ang="0">
                    <a:pos x="T8" y="T9"/>
                  </a:cxn>
                </a:cxnLst>
                <a:rect l="0" t="0" r="r" b="b"/>
                <a:pathLst>
                  <a:path w="17" h="18">
                    <a:moveTo>
                      <a:pt x="4" y="15"/>
                    </a:moveTo>
                    <a:cubicBezTo>
                      <a:pt x="7" y="18"/>
                      <a:pt x="12" y="17"/>
                      <a:pt x="15" y="13"/>
                    </a:cubicBezTo>
                    <a:cubicBezTo>
                      <a:pt x="17" y="10"/>
                      <a:pt x="16" y="5"/>
                      <a:pt x="13" y="3"/>
                    </a:cubicBezTo>
                    <a:cubicBezTo>
                      <a:pt x="9" y="0"/>
                      <a:pt x="5" y="1"/>
                      <a:pt x="2" y="5"/>
                    </a:cubicBezTo>
                    <a:cubicBezTo>
                      <a:pt x="0" y="8"/>
                      <a:pt x="1" y="13"/>
                      <a:pt x="4" y="15"/>
                    </a:cubicBezTo>
                    <a:close/>
                  </a:path>
                </a:pathLst>
              </a:custGeom>
              <a:grpFill/>
              <a:ln>
                <a:noFill/>
              </a:ln>
            </p:spPr>
            <p:txBody>
              <a:bodyPr vert="horz" wrap="square" lIns="96435" tIns="48218" rIns="96435" bIns="48218" numCol="1" anchor="t" anchorCtr="0" compatLnSpc="1"/>
              <a:lstStyle/>
              <a:p>
                <a:endParaRPr lang="zh-CN" altLang="en-US"/>
              </a:p>
            </p:txBody>
          </p:sp>
          <p:sp>
            <p:nvSpPr>
              <p:cNvPr id="546" name="Freeform 222"/>
              <p:cNvSpPr/>
              <p:nvPr/>
            </p:nvSpPr>
            <p:spPr bwMode="auto">
              <a:xfrm>
                <a:off x="3213101" y="-169863"/>
                <a:ext cx="298450" cy="134938"/>
              </a:xfrm>
              <a:custGeom>
                <a:avLst/>
                <a:gdLst>
                  <a:gd name="T0" fmla="*/ 73 w 79"/>
                  <a:gd name="T1" fmla="*/ 1 h 36"/>
                  <a:gd name="T2" fmla="*/ 6 w 79"/>
                  <a:gd name="T3" fmla="*/ 22 h 36"/>
                  <a:gd name="T4" fmla="*/ 3 w 79"/>
                  <a:gd name="T5" fmla="*/ 23 h 36"/>
                  <a:gd name="T6" fmla="*/ 78 w 79"/>
                  <a:gd name="T7" fmla="*/ 2 h 36"/>
                  <a:gd name="T8" fmla="*/ 73 w 79"/>
                  <a:gd name="T9" fmla="*/ 1 h 36"/>
                </a:gdLst>
                <a:ahLst/>
                <a:cxnLst>
                  <a:cxn ang="0">
                    <a:pos x="T0" y="T1"/>
                  </a:cxn>
                  <a:cxn ang="0">
                    <a:pos x="T2" y="T3"/>
                  </a:cxn>
                  <a:cxn ang="0">
                    <a:pos x="T4" y="T5"/>
                  </a:cxn>
                  <a:cxn ang="0">
                    <a:pos x="T6" y="T7"/>
                  </a:cxn>
                  <a:cxn ang="0">
                    <a:pos x="T8" y="T9"/>
                  </a:cxn>
                </a:cxnLst>
                <a:rect l="0" t="0" r="r" b="b"/>
                <a:pathLst>
                  <a:path w="79" h="36">
                    <a:moveTo>
                      <a:pt x="73" y="1"/>
                    </a:moveTo>
                    <a:cubicBezTo>
                      <a:pt x="57" y="23"/>
                      <a:pt x="32" y="34"/>
                      <a:pt x="6" y="22"/>
                    </a:cubicBezTo>
                    <a:cubicBezTo>
                      <a:pt x="4" y="21"/>
                      <a:pt x="0" y="22"/>
                      <a:pt x="3" y="23"/>
                    </a:cubicBezTo>
                    <a:cubicBezTo>
                      <a:pt x="31" y="36"/>
                      <a:pt x="60" y="27"/>
                      <a:pt x="78" y="2"/>
                    </a:cubicBezTo>
                    <a:cubicBezTo>
                      <a:pt x="79" y="1"/>
                      <a:pt x="74" y="0"/>
                      <a:pt x="73" y="1"/>
                    </a:cubicBezTo>
                    <a:close/>
                  </a:path>
                </a:pathLst>
              </a:custGeom>
              <a:grpFill/>
              <a:ln>
                <a:noFill/>
              </a:ln>
            </p:spPr>
            <p:txBody>
              <a:bodyPr vert="horz" wrap="square" lIns="96435" tIns="48218" rIns="96435" bIns="48218" numCol="1" anchor="t" anchorCtr="0" compatLnSpc="1"/>
              <a:lstStyle/>
              <a:p>
                <a:endParaRPr lang="zh-CN" altLang="en-US"/>
              </a:p>
            </p:txBody>
          </p:sp>
          <p:sp>
            <p:nvSpPr>
              <p:cNvPr id="547" name="Freeform 223"/>
              <p:cNvSpPr/>
              <p:nvPr/>
            </p:nvSpPr>
            <p:spPr bwMode="auto">
              <a:xfrm>
                <a:off x="3303588" y="-219075"/>
                <a:ext cx="106363" cy="263525"/>
              </a:xfrm>
              <a:custGeom>
                <a:avLst/>
                <a:gdLst>
                  <a:gd name="T0" fmla="*/ 15 w 28"/>
                  <a:gd name="T1" fmla="*/ 69 h 70"/>
                  <a:gd name="T2" fmla="*/ 6 w 28"/>
                  <a:gd name="T3" fmla="*/ 1 h 70"/>
                  <a:gd name="T4" fmla="*/ 2 w 28"/>
                  <a:gd name="T5" fmla="*/ 1 h 70"/>
                  <a:gd name="T6" fmla="*/ 11 w 28"/>
                  <a:gd name="T7" fmla="*/ 68 h 70"/>
                  <a:gd name="T8" fmla="*/ 15 w 28"/>
                  <a:gd name="T9" fmla="*/ 69 h 70"/>
                </a:gdLst>
                <a:ahLst/>
                <a:cxnLst>
                  <a:cxn ang="0">
                    <a:pos x="T0" y="T1"/>
                  </a:cxn>
                  <a:cxn ang="0">
                    <a:pos x="T2" y="T3"/>
                  </a:cxn>
                  <a:cxn ang="0">
                    <a:pos x="T4" y="T5"/>
                  </a:cxn>
                  <a:cxn ang="0">
                    <a:pos x="T6" y="T7"/>
                  </a:cxn>
                  <a:cxn ang="0">
                    <a:pos x="T8" y="T9"/>
                  </a:cxn>
                </a:cxnLst>
                <a:rect l="0" t="0" r="r" b="b"/>
                <a:pathLst>
                  <a:path w="28" h="70">
                    <a:moveTo>
                      <a:pt x="15" y="69"/>
                    </a:moveTo>
                    <a:cubicBezTo>
                      <a:pt x="28" y="45"/>
                      <a:pt x="25" y="20"/>
                      <a:pt x="6" y="1"/>
                    </a:cubicBezTo>
                    <a:cubicBezTo>
                      <a:pt x="5" y="1"/>
                      <a:pt x="0" y="0"/>
                      <a:pt x="2" y="1"/>
                    </a:cubicBezTo>
                    <a:cubicBezTo>
                      <a:pt x="20" y="20"/>
                      <a:pt x="23" y="45"/>
                      <a:pt x="11" y="68"/>
                    </a:cubicBezTo>
                    <a:cubicBezTo>
                      <a:pt x="10" y="69"/>
                      <a:pt x="15" y="70"/>
                      <a:pt x="15" y="69"/>
                    </a:cubicBezTo>
                    <a:close/>
                  </a:path>
                </a:pathLst>
              </a:custGeom>
              <a:grpFill/>
              <a:ln>
                <a:noFill/>
              </a:ln>
            </p:spPr>
            <p:txBody>
              <a:bodyPr vert="horz" wrap="square" lIns="96435" tIns="48218" rIns="96435" bIns="48218" numCol="1" anchor="t" anchorCtr="0" compatLnSpc="1"/>
              <a:lstStyle/>
              <a:p>
                <a:endParaRPr lang="zh-CN" altLang="en-US"/>
              </a:p>
            </p:txBody>
          </p:sp>
          <p:sp>
            <p:nvSpPr>
              <p:cNvPr id="548" name="Freeform 224"/>
              <p:cNvSpPr/>
              <p:nvPr/>
            </p:nvSpPr>
            <p:spPr bwMode="auto">
              <a:xfrm>
                <a:off x="3248026" y="-155575"/>
                <a:ext cx="266700" cy="106363"/>
              </a:xfrm>
              <a:custGeom>
                <a:avLst/>
                <a:gdLst>
                  <a:gd name="T0" fmla="*/ 68 w 71"/>
                  <a:gd name="T1" fmla="*/ 26 h 28"/>
                  <a:gd name="T2" fmla="*/ 5 w 71"/>
                  <a:gd name="T3" fmla="*/ 1 h 28"/>
                  <a:gd name="T4" fmla="*/ 1 w 71"/>
                  <a:gd name="T5" fmla="*/ 2 h 28"/>
                  <a:gd name="T6" fmla="*/ 67 w 71"/>
                  <a:gd name="T7" fmla="*/ 28 h 28"/>
                  <a:gd name="T8" fmla="*/ 68 w 71"/>
                  <a:gd name="T9" fmla="*/ 26 h 28"/>
                </a:gdLst>
                <a:ahLst/>
                <a:cxnLst>
                  <a:cxn ang="0">
                    <a:pos x="T0" y="T1"/>
                  </a:cxn>
                  <a:cxn ang="0">
                    <a:pos x="T2" y="T3"/>
                  </a:cxn>
                  <a:cxn ang="0">
                    <a:pos x="T4" y="T5"/>
                  </a:cxn>
                  <a:cxn ang="0">
                    <a:pos x="T6" y="T7"/>
                  </a:cxn>
                  <a:cxn ang="0">
                    <a:pos x="T8" y="T9"/>
                  </a:cxn>
                </a:cxnLst>
                <a:rect l="0" t="0" r="r" b="b"/>
                <a:pathLst>
                  <a:path w="71" h="28">
                    <a:moveTo>
                      <a:pt x="68" y="26"/>
                    </a:moveTo>
                    <a:cubicBezTo>
                      <a:pt x="46" y="26"/>
                      <a:pt x="22" y="15"/>
                      <a:pt x="5" y="1"/>
                    </a:cubicBezTo>
                    <a:cubicBezTo>
                      <a:pt x="4" y="0"/>
                      <a:pt x="0" y="2"/>
                      <a:pt x="1" y="2"/>
                    </a:cubicBezTo>
                    <a:cubicBezTo>
                      <a:pt x="18" y="17"/>
                      <a:pt x="44" y="28"/>
                      <a:pt x="67" y="28"/>
                    </a:cubicBezTo>
                    <a:cubicBezTo>
                      <a:pt x="69" y="28"/>
                      <a:pt x="71" y="26"/>
                      <a:pt x="68" y="26"/>
                    </a:cubicBezTo>
                    <a:close/>
                  </a:path>
                </a:pathLst>
              </a:custGeom>
              <a:grpFill/>
              <a:ln>
                <a:noFill/>
              </a:ln>
            </p:spPr>
            <p:txBody>
              <a:bodyPr vert="horz" wrap="square" lIns="96435" tIns="48218" rIns="96435" bIns="48218" numCol="1" anchor="t" anchorCtr="0" compatLnSpc="1"/>
              <a:lstStyle/>
              <a:p>
                <a:endParaRPr lang="zh-CN" altLang="en-US"/>
              </a:p>
            </p:txBody>
          </p:sp>
          <p:sp>
            <p:nvSpPr>
              <p:cNvPr id="549" name="Freeform 225"/>
              <p:cNvSpPr/>
              <p:nvPr/>
            </p:nvSpPr>
            <p:spPr bwMode="auto">
              <a:xfrm>
                <a:off x="3259138" y="-214313"/>
                <a:ext cx="169863" cy="217488"/>
              </a:xfrm>
              <a:custGeom>
                <a:avLst/>
                <a:gdLst>
                  <a:gd name="T0" fmla="*/ 6 w 45"/>
                  <a:gd name="T1" fmla="*/ 58 h 58"/>
                  <a:gd name="T2" fmla="*/ 44 w 45"/>
                  <a:gd name="T3" fmla="*/ 1 h 58"/>
                  <a:gd name="T4" fmla="*/ 39 w 45"/>
                  <a:gd name="T5" fmla="*/ 2 h 58"/>
                  <a:gd name="T6" fmla="*/ 2 w 45"/>
                  <a:gd name="T7" fmla="*/ 57 h 58"/>
                  <a:gd name="T8" fmla="*/ 6 w 45"/>
                  <a:gd name="T9" fmla="*/ 58 h 58"/>
                </a:gdLst>
                <a:ahLst/>
                <a:cxnLst>
                  <a:cxn ang="0">
                    <a:pos x="T0" y="T1"/>
                  </a:cxn>
                  <a:cxn ang="0">
                    <a:pos x="T2" y="T3"/>
                  </a:cxn>
                  <a:cxn ang="0">
                    <a:pos x="T4" y="T5"/>
                  </a:cxn>
                  <a:cxn ang="0">
                    <a:pos x="T6" y="T7"/>
                  </a:cxn>
                  <a:cxn ang="0">
                    <a:pos x="T8" y="T9"/>
                  </a:cxn>
                </a:cxnLst>
                <a:rect l="0" t="0" r="r" b="b"/>
                <a:pathLst>
                  <a:path w="45" h="57">
                    <a:moveTo>
                      <a:pt x="6" y="58"/>
                    </a:moveTo>
                    <a:cubicBezTo>
                      <a:pt x="29" y="48"/>
                      <a:pt x="45" y="27"/>
                      <a:pt x="44" y="1"/>
                    </a:cubicBezTo>
                    <a:cubicBezTo>
                      <a:pt x="44" y="0"/>
                      <a:pt x="39" y="0"/>
                      <a:pt x="39" y="2"/>
                    </a:cubicBezTo>
                    <a:cubicBezTo>
                      <a:pt x="40" y="26"/>
                      <a:pt x="24" y="47"/>
                      <a:pt x="2" y="57"/>
                    </a:cubicBezTo>
                    <a:cubicBezTo>
                      <a:pt x="0" y="58"/>
                      <a:pt x="5" y="58"/>
                      <a:pt x="6" y="58"/>
                    </a:cubicBezTo>
                    <a:close/>
                  </a:path>
                </a:pathLst>
              </a:custGeom>
              <a:grpFill/>
              <a:ln>
                <a:noFill/>
              </a:ln>
            </p:spPr>
            <p:txBody>
              <a:bodyPr vert="horz" wrap="square" lIns="96435" tIns="48218" rIns="96435" bIns="48218" numCol="1" anchor="t" anchorCtr="0" compatLnSpc="1"/>
              <a:lstStyle/>
              <a:p>
                <a:endParaRPr lang="zh-CN" altLang="en-US"/>
              </a:p>
            </p:txBody>
          </p:sp>
          <p:sp>
            <p:nvSpPr>
              <p:cNvPr id="550" name="Freeform 226"/>
              <p:cNvSpPr/>
              <p:nvPr/>
            </p:nvSpPr>
            <p:spPr bwMode="auto">
              <a:xfrm>
                <a:off x="3375026" y="-71438"/>
                <a:ext cx="234950" cy="914400"/>
              </a:xfrm>
              <a:custGeom>
                <a:avLst/>
                <a:gdLst>
                  <a:gd name="T0" fmla="*/ 1 w 62"/>
                  <a:gd name="T1" fmla="*/ 2 h 243"/>
                  <a:gd name="T2" fmla="*/ 57 w 62"/>
                  <a:gd name="T3" fmla="*/ 241 h 243"/>
                  <a:gd name="T4" fmla="*/ 62 w 62"/>
                  <a:gd name="T5" fmla="*/ 241 h 243"/>
                  <a:gd name="T6" fmla="*/ 6 w 62"/>
                  <a:gd name="T7" fmla="*/ 1 h 243"/>
                  <a:gd name="T8" fmla="*/ 1 w 62"/>
                  <a:gd name="T9" fmla="*/ 2 h 243"/>
                </a:gdLst>
                <a:ahLst/>
                <a:cxnLst>
                  <a:cxn ang="0">
                    <a:pos x="T0" y="T1"/>
                  </a:cxn>
                  <a:cxn ang="0">
                    <a:pos x="T2" y="T3"/>
                  </a:cxn>
                  <a:cxn ang="0">
                    <a:pos x="T4" y="T5"/>
                  </a:cxn>
                  <a:cxn ang="0">
                    <a:pos x="T6" y="T7"/>
                  </a:cxn>
                  <a:cxn ang="0">
                    <a:pos x="T8" y="T9"/>
                  </a:cxn>
                </a:cxnLst>
                <a:rect l="0" t="0" r="r" b="b"/>
                <a:pathLst>
                  <a:path w="62" h="243">
                    <a:moveTo>
                      <a:pt x="1" y="2"/>
                    </a:moveTo>
                    <a:cubicBezTo>
                      <a:pt x="31" y="78"/>
                      <a:pt x="30" y="164"/>
                      <a:pt x="57" y="241"/>
                    </a:cubicBezTo>
                    <a:cubicBezTo>
                      <a:pt x="57" y="243"/>
                      <a:pt x="62" y="242"/>
                      <a:pt x="62" y="241"/>
                    </a:cubicBezTo>
                    <a:cubicBezTo>
                      <a:pt x="35" y="163"/>
                      <a:pt x="36" y="78"/>
                      <a:pt x="6" y="1"/>
                    </a:cubicBezTo>
                    <a:cubicBezTo>
                      <a:pt x="5" y="0"/>
                      <a:pt x="0"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51" name="Freeform 227"/>
              <p:cNvSpPr/>
              <p:nvPr/>
            </p:nvSpPr>
            <p:spPr bwMode="auto">
              <a:xfrm>
                <a:off x="3344863" y="-117475"/>
                <a:ext cx="65088" cy="65088"/>
              </a:xfrm>
              <a:custGeom>
                <a:avLst/>
                <a:gdLst>
                  <a:gd name="T0" fmla="*/ 16 w 17"/>
                  <a:gd name="T1" fmla="*/ 6 h 17"/>
                  <a:gd name="T2" fmla="*/ 11 w 17"/>
                  <a:gd name="T3" fmla="*/ 16 h 17"/>
                  <a:gd name="T4" fmla="*/ 2 w 17"/>
                  <a:gd name="T5" fmla="*/ 11 h 17"/>
                  <a:gd name="T6" fmla="*/ 6 w 17"/>
                  <a:gd name="T7" fmla="*/ 1 h 17"/>
                  <a:gd name="T8" fmla="*/ 16 w 17"/>
                  <a:gd name="T9" fmla="*/ 6 h 17"/>
                </a:gdLst>
                <a:ahLst/>
                <a:cxnLst>
                  <a:cxn ang="0">
                    <a:pos x="T0" y="T1"/>
                  </a:cxn>
                  <a:cxn ang="0">
                    <a:pos x="T2" y="T3"/>
                  </a:cxn>
                  <a:cxn ang="0">
                    <a:pos x="T4" y="T5"/>
                  </a:cxn>
                  <a:cxn ang="0">
                    <a:pos x="T6" y="T7"/>
                  </a:cxn>
                  <a:cxn ang="0">
                    <a:pos x="T8" y="T9"/>
                  </a:cxn>
                </a:cxnLst>
                <a:rect l="0" t="0" r="r" b="b"/>
                <a:pathLst>
                  <a:path w="17" h="17">
                    <a:moveTo>
                      <a:pt x="16" y="6"/>
                    </a:moveTo>
                    <a:cubicBezTo>
                      <a:pt x="17" y="10"/>
                      <a:pt x="15" y="14"/>
                      <a:pt x="11" y="16"/>
                    </a:cubicBezTo>
                    <a:cubicBezTo>
                      <a:pt x="7" y="17"/>
                      <a:pt x="3" y="15"/>
                      <a:pt x="2" y="11"/>
                    </a:cubicBezTo>
                    <a:cubicBezTo>
                      <a:pt x="0" y="7"/>
                      <a:pt x="2" y="3"/>
                      <a:pt x="6" y="1"/>
                    </a:cubicBezTo>
                    <a:cubicBezTo>
                      <a:pt x="10" y="0"/>
                      <a:pt x="15" y="2"/>
                      <a:pt x="16" y="6"/>
                    </a:cubicBezTo>
                    <a:close/>
                  </a:path>
                </a:pathLst>
              </a:custGeom>
              <a:grpFill/>
              <a:ln>
                <a:noFill/>
              </a:ln>
            </p:spPr>
            <p:txBody>
              <a:bodyPr vert="horz" wrap="square" lIns="96435" tIns="48218" rIns="96435" bIns="48218" numCol="1" anchor="t" anchorCtr="0" compatLnSpc="1"/>
              <a:lstStyle/>
              <a:p>
                <a:endParaRPr lang="zh-CN" altLang="en-US"/>
              </a:p>
            </p:txBody>
          </p:sp>
          <p:sp>
            <p:nvSpPr>
              <p:cNvPr id="552" name="Freeform 228"/>
              <p:cNvSpPr/>
              <p:nvPr/>
            </p:nvSpPr>
            <p:spPr bwMode="auto">
              <a:xfrm>
                <a:off x="2640013" y="1062038"/>
                <a:ext cx="180975" cy="252413"/>
              </a:xfrm>
              <a:custGeom>
                <a:avLst/>
                <a:gdLst>
                  <a:gd name="T0" fmla="*/ 44 w 48"/>
                  <a:gd name="T1" fmla="*/ 65 h 67"/>
                  <a:gd name="T2" fmla="*/ 6 w 48"/>
                  <a:gd name="T3" fmla="*/ 0 h 67"/>
                  <a:gd name="T4" fmla="*/ 3 w 48"/>
                  <a:gd name="T5" fmla="*/ 2 h 67"/>
                  <a:gd name="T6" fmla="*/ 39 w 48"/>
                  <a:gd name="T7" fmla="*/ 64 h 67"/>
                  <a:gd name="T8" fmla="*/ 44 w 48"/>
                  <a:gd name="T9" fmla="*/ 65 h 67"/>
                </a:gdLst>
                <a:ahLst/>
                <a:cxnLst>
                  <a:cxn ang="0">
                    <a:pos x="T0" y="T1"/>
                  </a:cxn>
                  <a:cxn ang="0">
                    <a:pos x="T2" y="T3"/>
                  </a:cxn>
                  <a:cxn ang="0">
                    <a:pos x="T4" y="T5"/>
                  </a:cxn>
                  <a:cxn ang="0">
                    <a:pos x="T6" y="T7"/>
                  </a:cxn>
                  <a:cxn ang="0">
                    <a:pos x="T8" y="T9"/>
                  </a:cxn>
                </a:cxnLst>
                <a:rect l="0" t="0" r="r" b="b"/>
                <a:pathLst>
                  <a:path w="48" h="67">
                    <a:moveTo>
                      <a:pt x="44" y="65"/>
                    </a:moveTo>
                    <a:cubicBezTo>
                      <a:pt x="48" y="36"/>
                      <a:pt x="34" y="10"/>
                      <a:pt x="6" y="0"/>
                    </a:cubicBezTo>
                    <a:cubicBezTo>
                      <a:pt x="4" y="0"/>
                      <a:pt x="0" y="1"/>
                      <a:pt x="3" y="2"/>
                    </a:cubicBezTo>
                    <a:cubicBezTo>
                      <a:pt x="31" y="11"/>
                      <a:pt x="43" y="36"/>
                      <a:pt x="39" y="64"/>
                    </a:cubicBezTo>
                    <a:cubicBezTo>
                      <a:pt x="39" y="66"/>
                      <a:pt x="44" y="67"/>
                      <a:pt x="44" y="65"/>
                    </a:cubicBezTo>
                    <a:close/>
                  </a:path>
                </a:pathLst>
              </a:custGeom>
              <a:grpFill/>
              <a:ln>
                <a:noFill/>
              </a:ln>
            </p:spPr>
            <p:txBody>
              <a:bodyPr vert="horz" wrap="square" lIns="96435" tIns="48218" rIns="96435" bIns="48218" numCol="1" anchor="t" anchorCtr="0" compatLnSpc="1"/>
              <a:lstStyle/>
              <a:p>
                <a:endParaRPr lang="zh-CN" altLang="en-US"/>
              </a:p>
            </p:txBody>
          </p:sp>
          <p:sp>
            <p:nvSpPr>
              <p:cNvPr id="553" name="Freeform 229"/>
              <p:cNvSpPr/>
              <p:nvPr/>
            </p:nvSpPr>
            <p:spPr bwMode="auto">
              <a:xfrm>
                <a:off x="2614613" y="1054100"/>
                <a:ext cx="225425" cy="169863"/>
              </a:xfrm>
              <a:custGeom>
                <a:avLst/>
                <a:gdLst>
                  <a:gd name="T0" fmla="*/ 55 w 60"/>
                  <a:gd name="T1" fmla="*/ 1 h 45"/>
                  <a:gd name="T2" fmla="*/ 4 w 60"/>
                  <a:gd name="T3" fmla="*/ 43 h 45"/>
                  <a:gd name="T4" fmla="*/ 6 w 60"/>
                  <a:gd name="T5" fmla="*/ 45 h 45"/>
                  <a:gd name="T6" fmla="*/ 60 w 60"/>
                  <a:gd name="T7" fmla="*/ 2 h 45"/>
                  <a:gd name="T8" fmla="*/ 55 w 60"/>
                  <a:gd name="T9" fmla="*/ 1 h 45"/>
                </a:gdLst>
                <a:ahLst/>
                <a:cxnLst>
                  <a:cxn ang="0">
                    <a:pos x="T0" y="T1"/>
                  </a:cxn>
                  <a:cxn ang="0">
                    <a:pos x="T2" y="T3"/>
                  </a:cxn>
                  <a:cxn ang="0">
                    <a:pos x="T4" y="T5"/>
                  </a:cxn>
                  <a:cxn ang="0">
                    <a:pos x="T6" y="T7"/>
                  </a:cxn>
                  <a:cxn ang="0">
                    <a:pos x="T8" y="T9"/>
                  </a:cxn>
                </a:cxnLst>
                <a:rect l="0" t="0" r="r" b="b"/>
                <a:pathLst>
                  <a:path w="60" h="45">
                    <a:moveTo>
                      <a:pt x="55" y="1"/>
                    </a:moveTo>
                    <a:cubicBezTo>
                      <a:pt x="48" y="26"/>
                      <a:pt x="30" y="42"/>
                      <a:pt x="4" y="43"/>
                    </a:cubicBezTo>
                    <a:cubicBezTo>
                      <a:pt x="0" y="43"/>
                      <a:pt x="4" y="45"/>
                      <a:pt x="6" y="45"/>
                    </a:cubicBezTo>
                    <a:cubicBezTo>
                      <a:pt x="33" y="45"/>
                      <a:pt x="53" y="28"/>
                      <a:pt x="60" y="2"/>
                    </a:cubicBezTo>
                    <a:cubicBezTo>
                      <a:pt x="60" y="1"/>
                      <a:pt x="56" y="0"/>
                      <a:pt x="55" y="1"/>
                    </a:cubicBezTo>
                    <a:close/>
                  </a:path>
                </a:pathLst>
              </a:custGeom>
              <a:grpFill/>
              <a:ln>
                <a:noFill/>
              </a:ln>
            </p:spPr>
            <p:txBody>
              <a:bodyPr vert="horz" wrap="square" lIns="96435" tIns="48218" rIns="96435" bIns="48218" numCol="1" anchor="t" anchorCtr="0" compatLnSpc="1"/>
              <a:lstStyle/>
              <a:p>
                <a:endParaRPr lang="zh-CN" altLang="en-US"/>
              </a:p>
            </p:txBody>
          </p:sp>
          <p:sp>
            <p:nvSpPr>
              <p:cNvPr id="554" name="Freeform 230"/>
              <p:cNvSpPr/>
              <p:nvPr/>
            </p:nvSpPr>
            <p:spPr bwMode="auto">
              <a:xfrm>
                <a:off x="2617788" y="1125538"/>
                <a:ext cx="268288" cy="109538"/>
              </a:xfrm>
              <a:custGeom>
                <a:avLst/>
                <a:gdLst>
                  <a:gd name="T0" fmla="*/ 70 w 71"/>
                  <a:gd name="T1" fmla="*/ 27 h 29"/>
                  <a:gd name="T2" fmla="*/ 5 w 71"/>
                  <a:gd name="T3" fmla="*/ 1 h 29"/>
                  <a:gd name="T4" fmla="*/ 3 w 71"/>
                  <a:gd name="T5" fmla="*/ 3 h 29"/>
                  <a:gd name="T6" fmla="*/ 66 w 71"/>
                  <a:gd name="T7" fmla="*/ 28 h 29"/>
                  <a:gd name="T8" fmla="*/ 70 w 71"/>
                  <a:gd name="T9" fmla="*/ 27 h 29"/>
                </a:gdLst>
                <a:ahLst/>
                <a:cxnLst>
                  <a:cxn ang="0">
                    <a:pos x="T0" y="T1"/>
                  </a:cxn>
                  <a:cxn ang="0">
                    <a:pos x="T2" y="T3"/>
                  </a:cxn>
                  <a:cxn ang="0">
                    <a:pos x="T4" y="T5"/>
                  </a:cxn>
                  <a:cxn ang="0">
                    <a:pos x="T6" y="T7"/>
                  </a:cxn>
                  <a:cxn ang="0">
                    <a:pos x="T8" y="T9"/>
                  </a:cxn>
                </a:cxnLst>
                <a:rect l="0" t="0" r="r" b="b"/>
                <a:pathLst>
                  <a:path w="71" h="28">
                    <a:moveTo>
                      <a:pt x="70" y="27"/>
                    </a:moveTo>
                    <a:cubicBezTo>
                      <a:pt x="54" y="11"/>
                      <a:pt x="28" y="2"/>
                      <a:pt x="5" y="1"/>
                    </a:cubicBezTo>
                    <a:cubicBezTo>
                      <a:pt x="4" y="0"/>
                      <a:pt x="0" y="2"/>
                      <a:pt x="3" y="3"/>
                    </a:cubicBezTo>
                    <a:cubicBezTo>
                      <a:pt x="25" y="4"/>
                      <a:pt x="50" y="13"/>
                      <a:pt x="66" y="28"/>
                    </a:cubicBezTo>
                    <a:cubicBezTo>
                      <a:pt x="67" y="29"/>
                      <a:pt x="71" y="28"/>
                      <a:pt x="70" y="27"/>
                    </a:cubicBezTo>
                    <a:close/>
                  </a:path>
                </a:pathLst>
              </a:custGeom>
              <a:grpFill/>
              <a:ln>
                <a:noFill/>
              </a:ln>
            </p:spPr>
            <p:txBody>
              <a:bodyPr vert="horz" wrap="square" lIns="96435" tIns="48218" rIns="96435" bIns="48218" numCol="1" anchor="t" anchorCtr="0" compatLnSpc="1"/>
              <a:lstStyle/>
              <a:p>
                <a:endParaRPr lang="zh-CN" altLang="en-US"/>
              </a:p>
            </p:txBody>
          </p:sp>
          <p:sp>
            <p:nvSpPr>
              <p:cNvPr id="555" name="Freeform 231"/>
              <p:cNvSpPr/>
              <p:nvPr/>
            </p:nvSpPr>
            <p:spPr bwMode="auto">
              <a:xfrm>
                <a:off x="2689226" y="1027113"/>
                <a:ext cx="101600" cy="260350"/>
              </a:xfrm>
              <a:custGeom>
                <a:avLst/>
                <a:gdLst>
                  <a:gd name="T0" fmla="*/ 13 w 27"/>
                  <a:gd name="T1" fmla="*/ 2 h 69"/>
                  <a:gd name="T2" fmla="*/ 2 w 27"/>
                  <a:gd name="T3" fmla="*/ 67 h 69"/>
                  <a:gd name="T4" fmla="*/ 6 w 27"/>
                  <a:gd name="T5" fmla="*/ 68 h 69"/>
                  <a:gd name="T6" fmla="*/ 18 w 27"/>
                  <a:gd name="T7" fmla="*/ 1 h 69"/>
                  <a:gd name="T8" fmla="*/ 13 w 27"/>
                  <a:gd name="T9" fmla="*/ 2 h 69"/>
                </a:gdLst>
                <a:ahLst/>
                <a:cxnLst>
                  <a:cxn ang="0">
                    <a:pos x="T0" y="T1"/>
                  </a:cxn>
                  <a:cxn ang="0">
                    <a:pos x="T2" y="T3"/>
                  </a:cxn>
                  <a:cxn ang="0">
                    <a:pos x="T4" y="T5"/>
                  </a:cxn>
                  <a:cxn ang="0">
                    <a:pos x="T6" y="T7"/>
                  </a:cxn>
                  <a:cxn ang="0">
                    <a:pos x="T8" y="T9"/>
                  </a:cxn>
                </a:cxnLst>
                <a:rect l="0" t="0" r="r" b="b"/>
                <a:pathLst>
                  <a:path w="27" h="69">
                    <a:moveTo>
                      <a:pt x="13" y="2"/>
                    </a:moveTo>
                    <a:cubicBezTo>
                      <a:pt x="22" y="25"/>
                      <a:pt x="20" y="50"/>
                      <a:pt x="2" y="67"/>
                    </a:cubicBezTo>
                    <a:cubicBezTo>
                      <a:pt x="0" y="69"/>
                      <a:pt x="5" y="69"/>
                      <a:pt x="6" y="68"/>
                    </a:cubicBezTo>
                    <a:cubicBezTo>
                      <a:pt x="25" y="50"/>
                      <a:pt x="27" y="25"/>
                      <a:pt x="18" y="1"/>
                    </a:cubicBezTo>
                    <a:cubicBezTo>
                      <a:pt x="17" y="0"/>
                      <a:pt x="12" y="1"/>
                      <a:pt x="13" y="2"/>
                    </a:cubicBezTo>
                    <a:close/>
                  </a:path>
                </a:pathLst>
              </a:custGeom>
              <a:grpFill/>
              <a:ln>
                <a:noFill/>
              </a:ln>
            </p:spPr>
            <p:txBody>
              <a:bodyPr vert="horz" wrap="square" lIns="96435" tIns="48218" rIns="96435" bIns="48218" numCol="1" anchor="t" anchorCtr="0" compatLnSpc="1"/>
              <a:lstStyle/>
              <a:p>
                <a:endParaRPr lang="zh-CN" altLang="en-US"/>
              </a:p>
            </p:txBody>
          </p:sp>
          <p:sp>
            <p:nvSpPr>
              <p:cNvPr id="556" name="Freeform 232"/>
              <p:cNvSpPr/>
              <p:nvPr/>
            </p:nvSpPr>
            <p:spPr bwMode="auto">
              <a:xfrm>
                <a:off x="2768601" y="793750"/>
                <a:ext cx="811213" cy="373063"/>
              </a:xfrm>
              <a:custGeom>
                <a:avLst/>
                <a:gdLst>
                  <a:gd name="T0" fmla="*/ 6 w 215"/>
                  <a:gd name="T1" fmla="*/ 98 h 99"/>
                  <a:gd name="T2" fmla="*/ 213 w 215"/>
                  <a:gd name="T3" fmla="*/ 2 h 99"/>
                  <a:gd name="T4" fmla="*/ 209 w 215"/>
                  <a:gd name="T5" fmla="*/ 1 h 99"/>
                  <a:gd name="T6" fmla="*/ 2 w 215"/>
                  <a:gd name="T7" fmla="*/ 97 h 99"/>
                  <a:gd name="T8" fmla="*/ 6 w 215"/>
                  <a:gd name="T9" fmla="*/ 98 h 99"/>
                </a:gdLst>
                <a:ahLst/>
                <a:cxnLst>
                  <a:cxn ang="0">
                    <a:pos x="T0" y="T1"/>
                  </a:cxn>
                  <a:cxn ang="0">
                    <a:pos x="T2" y="T3"/>
                  </a:cxn>
                  <a:cxn ang="0">
                    <a:pos x="T4" y="T5"/>
                  </a:cxn>
                  <a:cxn ang="0">
                    <a:pos x="T6" y="T7"/>
                  </a:cxn>
                  <a:cxn ang="0">
                    <a:pos x="T8" y="T9"/>
                  </a:cxn>
                </a:cxnLst>
                <a:rect l="0" t="0" r="r" b="b"/>
                <a:pathLst>
                  <a:path w="215" h="99">
                    <a:moveTo>
                      <a:pt x="6" y="98"/>
                    </a:moveTo>
                    <a:cubicBezTo>
                      <a:pt x="75" y="67"/>
                      <a:pt x="145" y="36"/>
                      <a:pt x="213" y="2"/>
                    </a:cubicBezTo>
                    <a:cubicBezTo>
                      <a:pt x="215" y="1"/>
                      <a:pt x="210" y="0"/>
                      <a:pt x="209" y="1"/>
                    </a:cubicBezTo>
                    <a:cubicBezTo>
                      <a:pt x="141" y="35"/>
                      <a:pt x="71" y="66"/>
                      <a:pt x="2" y="97"/>
                    </a:cubicBezTo>
                    <a:cubicBezTo>
                      <a:pt x="0" y="98"/>
                      <a:pt x="5" y="99"/>
                      <a:pt x="6" y="98"/>
                    </a:cubicBezTo>
                    <a:close/>
                  </a:path>
                </a:pathLst>
              </a:custGeom>
              <a:grpFill/>
              <a:ln>
                <a:noFill/>
              </a:ln>
            </p:spPr>
            <p:txBody>
              <a:bodyPr vert="horz" wrap="square" lIns="96435" tIns="48218" rIns="96435" bIns="48218" numCol="1" anchor="t" anchorCtr="0" compatLnSpc="1"/>
              <a:lstStyle/>
              <a:p>
                <a:endParaRPr lang="zh-CN" altLang="en-US"/>
              </a:p>
            </p:txBody>
          </p:sp>
          <p:sp>
            <p:nvSpPr>
              <p:cNvPr id="557" name="Freeform 233"/>
              <p:cNvSpPr/>
              <p:nvPr/>
            </p:nvSpPr>
            <p:spPr bwMode="auto">
              <a:xfrm>
                <a:off x="2730501" y="1136650"/>
                <a:ext cx="65088" cy="63500"/>
              </a:xfrm>
              <a:custGeom>
                <a:avLst/>
                <a:gdLst>
                  <a:gd name="T0" fmla="*/ 12 w 17"/>
                  <a:gd name="T1" fmla="*/ 15 h 17"/>
                  <a:gd name="T2" fmla="*/ 16 w 17"/>
                  <a:gd name="T3" fmla="*/ 5 h 17"/>
                  <a:gd name="T4" fmla="*/ 5 w 17"/>
                  <a:gd name="T5" fmla="*/ 1 h 17"/>
                  <a:gd name="T6" fmla="*/ 2 w 17"/>
                  <a:gd name="T7" fmla="*/ 12 h 17"/>
                  <a:gd name="T8" fmla="*/ 12 w 17"/>
                  <a:gd name="T9" fmla="*/ 15 h 17"/>
                </a:gdLst>
                <a:ahLst/>
                <a:cxnLst>
                  <a:cxn ang="0">
                    <a:pos x="T0" y="T1"/>
                  </a:cxn>
                  <a:cxn ang="0">
                    <a:pos x="T2" y="T3"/>
                  </a:cxn>
                  <a:cxn ang="0">
                    <a:pos x="T4" y="T5"/>
                  </a:cxn>
                  <a:cxn ang="0">
                    <a:pos x="T6" y="T7"/>
                  </a:cxn>
                  <a:cxn ang="0">
                    <a:pos x="T8" y="T9"/>
                  </a:cxn>
                </a:cxnLst>
                <a:rect l="0" t="0" r="r" b="b"/>
                <a:pathLst>
                  <a:path w="17" h="17">
                    <a:moveTo>
                      <a:pt x="12" y="15"/>
                    </a:moveTo>
                    <a:cubicBezTo>
                      <a:pt x="16" y="13"/>
                      <a:pt x="17" y="9"/>
                      <a:pt x="16" y="5"/>
                    </a:cubicBezTo>
                    <a:cubicBezTo>
                      <a:pt x="14" y="1"/>
                      <a:pt x="9" y="0"/>
                      <a:pt x="5" y="1"/>
                    </a:cubicBezTo>
                    <a:cubicBezTo>
                      <a:pt x="1" y="3"/>
                      <a:pt x="0" y="8"/>
                      <a:pt x="2" y="12"/>
                    </a:cubicBezTo>
                    <a:cubicBezTo>
                      <a:pt x="4" y="16"/>
                      <a:pt x="8" y="17"/>
                      <a:pt x="12" y="15"/>
                    </a:cubicBezTo>
                    <a:close/>
                  </a:path>
                </a:pathLst>
              </a:custGeom>
              <a:grpFill/>
              <a:ln>
                <a:noFill/>
              </a:ln>
            </p:spPr>
            <p:txBody>
              <a:bodyPr vert="horz" wrap="square" lIns="96435" tIns="48218" rIns="96435" bIns="48218" numCol="1" anchor="t" anchorCtr="0" compatLnSpc="1"/>
              <a:lstStyle/>
              <a:p>
                <a:endParaRPr lang="zh-CN" altLang="en-US"/>
              </a:p>
            </p:txBody>
          </p:sp>
          <p:sp>
            <p:nvSpPr>
              <p:cNvPr id="558" name="Freeform 234"/>
              <p:cNvSpPr/>
              <p:nvPr/>
            </p:nvSpPr>
            <p:spPr bwMode="auto">
              <a:xfrm>
                <a:off x="3451226" y="1479550"/>
                <a:ext cx="296863" cy="128588"/>
              </a:xfrm>
              <a:custGeom>
                <a:avLst/>
                <a:gdLst>
                  <a:gd name="T0" fmla="*/ 76 w 79"/>
                  <a:gd name="T1" fmla="*/ 12 h 34"/>
                  <a:gd name="T2" fmla="*/ 1 w 79"/>
                  <a:gd name="T3" fmla="*/ 31 h 34"/>
                  <a:gd name="T4" fmla="*/ 6 w 79"/>
                  <a:gd name="T5" fmla="*/ 33 h 34"/>
                  <a:gd name="T6" fmla="*/ 73 w 79"/>
                  <a:gd name="T7" fmla="*/ 13 h 34"/>
                  <a:gd name="T8" fmla="*/ 76 w 79"/>
                  <a:gd name="T9" fmla="*/ 12 h 34"/>
                </a:gdLst>
                <a:ahLst/>
                <a:cxnLst>
                  <a:cxn ang="0">
                    <a:pos x="T0" y="T1"/>
                  </a:cxn>
                  <a:cxn ang="0">
                    <a:pos x="T2" y="T3"/>
                  </a:cxn>
                  <a:cxn ang="0">
                    <a:pos x="T4" y="T5"/>
                  </a:cxn>
                  <a:cxn ang="0">
                    <a:pos x="T6" y="T7"/>
                  </a:cxn>
                  <a:cxn ang="0">
                    <a:pos x="T8" y="T9"/>
                  </a:cxn>
                </a:cxnLst>
                <a:rect l="0" t="0" r="r" b="b"/>
                <a:pathLst>
                  <a:path w="79" h="34">
                    <a:moveTo>
                      <a:pt x="76" y="12"/>
                    </a:moveTo>
                    <a:cubicBezTo>
                      <a:pt x="48" y="0"/>
                      <a:pt x="18" y="5"/>
                      <a:pt x="1" y="31"/>
                    </a:cubicBezTo>
                    <a:cubicBezTo>
                      <a:pt x="0" y="33"/>
                      <a:pt x="5" y="34"/>
                      <a:pt x="6" y="33"/>
                    </a:cubicBezTo>
                    <a:cubicBezTo>
                      <a:pt x="21" y="9"/>
                      <a:pt x="47" y="2"/>
                      <a:pt x="73" y="13"/>
                    </a:cubicBezTo>
                    <a:cubicBezTo>
                      <a:pt x="74" y="14"/>
                      <a:pt x="79" y="13"/>
                      <a:pt x="76" y="12"/>
                    </a:cubicBezTo>
                    <a:close/>
                  </a:path>
                </a:pathLst>
              </a:custGeom>
              <a:grpFill/>
              <a:ln>
                <a:noFill/>
              </a:ln>
            </p:spPr>
            <p:txBody>
              <a:bodyPr vert="horz" wrap="square" lIns="96435" tIns="48218" rIns="96435" bIns="48218" numCol="1" anchor="t" anchorCtr="0" compatLnSpc="1"/>
              <a:lstStyle/>
              <a:p>
                <a:endParaRPr lang="zh-CN" altLang="en-US"/>
              </a:p>
            </p:txBody>
          </p:sp>
          <p:sp>
            <p:nvSpPr>
              <p:cNvPr id="559" name="Freeform 235"/>
              <p:cNvSpPr/>
              <p:nvPr/>
            </p:nvSpPr>
            <p:spPr bwMode="auto">
              <a:xfrm>
                <a:off x="3484563" y="1427163"/>
                <a:ext cx="155575" cy="244475"/>
              </a:xfrm>
              <a:custGeom>
                <a:avLst/>
                <a:gdLst>
                  <a:gd name="T0" fmla="*/ 3 w 41"/>
                  <a:gd name="T1" fmla="*/ 1 h 65"/>
                  <a:gd name="T2" fmla="*/ 30 w 41"/>
                  <a:gd name="T3" fmla="*/ 62 h 65"/>
                  <a:gd name="T4" fmla="*/ 35 w 41"/>
                  <a:gd name="T5" fmla="*/ 63 h 65"/>
                  <a:gd name="T6" fmla="*/ 7 w 41"/>
                  <a:gd name="T7" fmla="*/ 1 h 65"/>
                  <a:gd name="T8" fmla="*/ 3 w 41"/>
                  <a:gd name="T9" fmla="*/ 1 h 65"/>
                </a:gdLst>
                <a:ahLst/>
                <a:cxnLst>
                  <a:cxn ang="0">
                    <a:pos x="T0" y="T1"/>
                  </a:cxn>
                  <a:cxn ang="0">
                    <a:pos x="T2" y="T3"/>
                  </a:cxn>
                  <a:cxn ang="0">
                    <a:pos x="T4" y="T5"/>
                  </a:cxn>
                  <a:cxn ang="0">
                    <a:pos x="T6" y="T7"/>
                  </a:cxn>
                  <a:cxn ang="0">
                    <a:pos x="T8" y="T9"/>
                  </a:cxn>
                </a:cxnLst>
                <a:rect l="0" t="0" r="r" b="b"/>
                <a:pathLst>
                  <a:path w="41" h="65">
                    <a:moveTo>
                      <a:pt x="3" y="1"/>
                    </a:moveTo>
                    <a:cubicBezTo>
                      <a:pt x="25" y="14"/>
                      <a:pt x="36" y="37"/>
                      <a:pt x="30" y="62"/>
                    </a:cubicBezTo>
                    <a:cubicBezTo>
                      <a:pt x="29" y="64"/>
                      <a:pt x="34" y="65"/>
                      <a:pt x="35" y="63"/>
                    </a:cubicBezTo>
                    <a:cubicBezTo>
                      <a:pt x="41" y="37"/>
                      <a:pt x="29" y="14"/>
                      <a:pt x="7" y="1"/>
                    </a:cubicBezTo>
                    <a:cubicBezTo>
                      <a:pt x="5" y="0"/>
                      <a:pt x="0" y="0"/>
                      <a:pt x="3" y="1"/>
                    </a:cubicBezTo>
                    <a:close/>
                  </a:path>
                </a:pathLst>
              </a:custGeom>
              <a:grpFill/>
              <a:ln>
                <a:noFill/>
              </a:ln>
            </p:spPr>
            <p:txBody>
              <a:bodyPr vert="horz" wrap="square" lIns="96435" tIns="48218" rIns="96435" bIns="48218" numCol="1" anchor="t" anchorCtr="0" compatLnSpc="1"/>
              <a:lstStyle/>
              <a:p>
                <a:endParaRPr lang="zh-CN" altLang="en-US"/>
              </a:p>
            </p:txBody>
          </p:sp>
          <p:sp>
            <p:nvSpPr>
              <p:cNvPr id="560" name="Freeform 236"/>
              <p:cNvSpPr/>
              <p:nvPr/>
            </p:nvSpPr>
            <p:spPr bwMode="auto">
              <a:xfrm>
                <a:off x="3511551" y="1427163"/>
                <a:ext cx="180975" cy="217488"/>
              </a:xfrm>
              <a:custGeom>
                <a:avLst/>
                <a:gdLst>
                  <a:gd name="T0" fmla="*/ 42 w 48"/>
                  <a:gd name="T1" fmla="*/ 1 h 58"/>
                  <a:gd name="T2" fmla="*/ 0 w 48"/>
                  <a:gd name="T3" fmla="*/ 56 h 58"/>
                  <a:gd name="T4" fmla="*/ 5 w 48"/>
                  <a:gd name="T5" fmla="*/ 56 h 58"/>
                  <a:gd name="T6" fmla="*/ 46 w 48"/>
                  <a:gd name="T7" fmla="*/ 2 h 58"/>
                  <a:gd name="T8" fmla="*/ 42 w 48"/>
                  <a:gd name="T9" fmla="*/ 1 h 58"/>
                </a:gdLst>
                <a:ahLst/>
                <a:cxnLst>
                  <a:cxn ang="0">
                    <a:pos x="T0" y="T1"/>
                  </a:cxn>
                  <a:cxn ang="0">
                    <a:pos x="T2" y="T3"/>
                  </a:cxn>
                  <a:cxn ang="0">
                    <a:pos x="T4" y="T5"/>
                  </a:cxn>
                  <a:cxn ang="0">
                    <a:pos x="T6" y="T7"/>
                  </a:cxn>
                  <a:cxn ang="0">
                    <a:pos x="T8" y="T9"/>
                  </a:cxn>
                </a:cxnLst>
                <a:rect l="0" t="0" r="r" b="b"/>
                <a:pathLst>
                  <a:path w="48" h="57">
                    <a:moveTo>
                      <a:pt x="42" y="1"/>
                    </a:moveTo>
                    <a:cubicBezTo>
                      <a:pt x="23" y="12"/>
                      <a:pt x="8" y="35"/>
                      <a:pt x="0" y="56"/>
                    </a:cubicBezTo>
                    <a:cubicBezTo>
                      <a:pt x="0" y="58"/>
                      <a:pt x="5" y="58"/>
                      <a:pt x="5" y="56"/>
                    </a:cubicBezTo>
                    <a:cubicBezTo>
                      <a:pt x="12" y="36"/>
                      <a:pt x="27" y="13"/>
                      <a:pt x="46" y="2"/>
                    </a:cubicBezTo>
                    <a:cubicBezTo>
                      <a:pt x="48" y="0"/>
                      <a:pt x="43" y="0"/>
                      <a:pt x="42" y="1"/>
                    </a:cubicBezTo>
                    <a:close/>
                  </a:path>
                </a:pathLst>
              </a:custGeom>
              <a:grpFill/>
              <a:ln>
                <a:noFill/>
              </a:ln>
            </p:spPr>
            <p:txBody>
              <a:bodyPr vert="horz" wrap="square" lIns="96435" tIns="48218" rIns="96435" bIns="48218" numCol="1" anchor="t" anchorCtr="0" compatLnSpc="1"/>
              <a:lstStyle/>
              <a:p>
                <a:endParaRPr lang="zh-CN" altLang="en-US"/>
              </a:p>
            </p:txBody>
          </p:sp>
          <p:sp>
            <p:nvSpPr>
              <p:cNvPr id="561" name="Freeform 237"/>
              <p:cNvSpPr/>
              <p:nvPr/>
            </p:nvSpPr>
            <p:spPr bwMode="auto">
              <a:xfrm>
                <a:off x="3440113" y="1487488"/>
                <a:ext cx="260350" cy="127000"/>
              </a:xfrm>
              <a:custGeom>
                <a:avLst/>
                <a:gdLst>
                  <a:gd name="T0" fmla="*/ 5 w 69"/>
                  <a:gd name="T1" fmla="*/ 6 h 34"/>
                  <a:gd name="T2" fmla="*/ 63 w 69"/>
                  <a:gd name="T3" fmla="*/ 33 h 34"/>
                  <a:gd name="T4" fmla="*/ 68 w 69"/>
                  <a:gd name="T5" fmla="*/ 32 h 34"/>
                  <a:gd name="T6" fmla="*/ 4 w 69"/>
                  <a:gd name="T7" fmla="*/ 4 h 34"/>
                  <a:gd name="T8" fmla="*/ 5 w 69"/>
                  <a:gd name="T9" fmla="*/ 6 h 34"/>
                </a:gdLst>
                <a:ahLst/>
                <a:cxnLst>
                  <a:cxn ang="0">
                    <a:pos x="T0" y="T1"/>
                  </a:cxn>
                  <a:cxn ang="0">
                    <a:pos x="T2" y="T3"/>
                  </a:cxn>
                  <a:cxn ang="0">
                    <a:pos x="T4" y="T5"/>
                  </a:cxn>
                  <a:cxn ang="0">
                    <a:pos x="T6" y="T7"/>
                  </a:cxn>
                  <a:cxn ang="0">
                    <a:pos x="T8" y="T9"/>
                  </a:cxn>
                </a:cxnLst>
                <a:rect l="0" t="0" r="r" b="b"/>
                <a:pathLst>
                  <a:path w="69" h="34">
                    <a:moveTo>
                      <a:pt x="5" y="6"/>
                    </a:moveTo>
                    <a:cubicBezTo>
                      <a:pt x="29" y="2"/>
                      <a:pt x="51" y="12"/>
                      <a:pt x="63" y="33"/>
                    </a:cubicBezTo>
                    <a:cubicBezTo>
                      <a:pt x="64" y="34"/>
                      <a:pt x="69" y="33"/>
                      <a:pt x="68" y="32"/>
                    </a:cubicBezTo>
                    <a:cubicBezTo>
                      <a:pt x="55" y="9"/>
                      <a:pt x="29" y="0"/>
                      <a:pt x="4" y="4"/>
                    </a:cubicBezTo>
                    <a:cubicBezTo>
                      <a:pt x="0" y="4"/>
                      <a:pt x="3" y="6"/>
                      <a:pt x="5" y="6"/>
                    </a:cubicBezTo>
                    <a:close/>
                  </a:path>
                </a:pathLst>
              </a:custGeom>
              <a:grpFill/>
              <a:ln>
                <a:noFill/>
              </a:ln>
            </p:spPr>
            <p:txBody>
              <a:bodyPr vert="horz" wrap="square" lIns="96435" tIns="48218" rIns="96435" bIns="48218" numCol="1" anchor="t" anchorCtr="0" compatLnSpc="1"/>
              <a:lstStyle/>
              <a:p>
                <a:endParaRPr lang="zh-CN" altLang="en-US"/>
              </a:p>
            </p:txBody>
          </p:sp>
          <p:sp>
            <p:nvSpPr>
              <p:cNvPr id="562" name="Freeform 238"/>
              <p:cNvSpPr/>
              <p:nvPr/>
            </p:nvSpPr>
            <p:spPr bwMode="auto">
              <a:xfrm>
                <a:off x="3519488" y="700087"/>
                <a:ext cx="77788" cy="809625"/>
              </a:xfrm>
              <a:custGeom>
                <a:avLst/>
                <a:gdLst>
                  <a:gd name="T0" fmla="*/ 21 w 21"/>
                  <a:gd name="T1" fmla="*/ 213 h 215"/>
                  <a:gd name="T2" fmla="*/ 5 w 21"/>
                  <a:gd name="T3" fmla="*/ 1 h 215"/>
                  <a:gd name="T4" fmla="*/ 0 w 21"/>
                  <a:gd name="T5" fmla="*/ 2 h 215"/>
                  <a:gd name="T6" fmla="*/ 16 w 21"/>
                  <a:gd name="T7" fmla="*/ 213 h 215"/>
                  <a:gd name="T8" fmla="*/ 21 w 21"/>
                  <a:gd name="T9" fmla="*/ 213 h 215"/>
                </a:gdLst>
                <a:ahLst/>
                <a:cxnLst>
                  <a:cxn ang="0">
                    <a:pos x="T0" y="T1"/>
                  </a:cxn>
                  <a:cxn ang="0">
                    <a:pos x="T2" y="T3"/>
                  </a:cxn>
                  <a:cxn ang="0">
                    <a:pos x="T4" y="T5"/>
                  </a:cxn>
                  <a:cxn ang="0">
                    <a:pos x="T6" y="T7"/>
                  </a:cxn>
                  <a:cxn ang="0">
                    <a:pos x="T8" y="T9"/>
                  </a:cxn>
                </a:cxnLst>
                <a:rect l="0" t="0" r="r" b="b"/>
                <a:pathLst>
                  <a:path w="21" h="215">
                    <a:moveTo>
                      <a:pt x="21" y="213"/>
                    </a:moveTo>
                    <a:cubicBezTo>
                      <a:pt x="9" y="143"/>
                      <a:pt x="12" y="72"/>
                      <a:pt x="5" y="1"/>
                    </a:cubicBezTo>
                    <a:cubicBezTo>
                      <a:pt x="5" y="0"/>
                      <a:pt x="0" y="0"/>
                      <a:pt x="0" y="2"/>
                    </a:cubicBezTo>
                    <a:cubicBezTo>
                      <a:pt x="7" y="72"/>
                      <a:pt x="4" y="144"/>
                      <a:pt x="16" y="213"/>
                    </a:cubicBezTo>
                    <a:cubicBezTo>
                      <a:pt x="16" y="215"/>
                      <a:pt x="21" y="214"/>
                      <a:pt x="21" y="213"/>
                    </a:cubicBezTo>
                    <a:close/>
                  </a:path>
                </a:pathLst>
              </a:custGeom>
              <a:grpFill/>
              <a:ln>
                <a:noFill/>
              </a:ln>
            </p:spPr>
            <p:txBody>
              <a:bodyPr vert="horz" wrap="square" lIns="96435" tIns="48218" rIns="96435" bIns="48218" numCol="1" anchor="t" anchorCtr="0" compatLnSpc="1"/>
              <a:lstStyle/>
              <a:p>
                <a:endParaRPr lang="zh-CN" altLang="en-US"/>
              </a:p>
            </p:txBody>
          </p:sp>
          <p:sp>
            <p:nvSpPr>
              <p:cNvPr id="563" name="Freeform 239"/>
              <p:cNvSpPr/>
              <p:nvPr/>
            </p:nvSpPr>
            <p:spPr bwMode="auto">
              <a:xfrm>
                <a:off x="3556001" y="1490663"/>
                <a:ext cx="65088" cy="63500"/>
              </a:xfrm>
              <a:custGeom>
                <a:avLst/>
                <a:gdLst>
                  <a:gd name="T0" fmla="*/ 16 w 17"/>
                  <a:gd name="T1" fmla="*/ 7 h 17"/>
                  <a:gd name="T2" fmla="*/ 7 w 17"/>
                  <a:gd name="T3" fmla="*/ 1 h 17"/>
                  <a:gd name="T4" fmla="*/ 1 w 17"/>
                  <a:gd name="T5" fmla="*/ 10 h 17"/>
                  <a:gd name="T6" fmla="*/ 10 w 17"/>
                  <a:gd name="T7" fmla="*/ 16 h 17"/>
                  <a:gd name="T8" fmla="*/ 16 w 17"/>
                  <a:gd name="T9" fmla="*/ 7 h 17"/>
                </a:gdLst>
                <a:ahLst/>
                <a:cxnLst>
                  <a:cxn ang="0">
                    <a:pos x="T0" y="T1"/>
                  </a:cxn>
                  <a:cxn ang="0">
                    <a:pos x="T2" y="T3"/>
                  </a:cxn>
                  <a:cxn ang="0">
                    <a:pos x="T4" y="T5"/>
                  </a:cxn>
                  <a:cxn ang="0">
                    <a:pos x="T6" y="T7"/>
                  </a:cxn>
                  <a:cxn ang="0">
                    <a:pos x="T8" y="T9"/>
                  </a:cxn>
                </a:cxnLst>
                <a:rect l="0" t="0" r="r" b="b"/>
                <a:pathLst>
                  <a:path w="17" h="17">
                    <a:moveTo>
                      <a:pt x="16" y="7"/>
                    </a:moveTo>
                    <a:cubicBezTo>
                      <a:pt x="15" y="3"/>
                      <a:pt x="11" y="0"/>
                      <a:pt x="7" y="1"/>
                    </a:cubicBezTo>
                    <a:cubicBezTo>
                      <a:pt x="3" y="2"/>
                      <a:pt x="0" y="6"/>
                      <a:pt x="1" y="10"/>
                    </a:cubicBezTo>
                    <a:cubicBezTo>
                      <a:pt x="2" y="14"/>
                      <a:pt x="6" y="17"/>
                      <a:pt x="10" y="16"/>
                    </a:cubicBezTo>
                    <a:cubicBezTo>
                      <a:pt x="15" y="15"/>
                      <a:pt x="17" y="11"/>
                      <a:pt x="16" y="7"/>
                    </a:cubicBezTo>
                    <a:close/>
                  </a:path>
                </a:pathLst>
              </a:custGeom>
              <a:grpFill/>
              <a:ln>
                <a:noFill/>
              </a:ln>
            </p:spPr>
            <p:txBody>
              <a:bodyPr vert="horz" wrap="square" lIns="96435" tIns="48218" rIns="96435" bIns="48218" numCol="1" anchor="t" anchorCtr="0" compatLnSpc="1"/>
              <a:lstStyle/>
              <a:p>
                <a:endParaRPr lang="zh-CN" altLang="en-US"/>
              </a:p>
            </p:txBody>
          </p:sp>
          <p:sp>
            <p:nvSpPr>
              <p:cNvPr id="564" name="Freeform 240"/>
              <p:cNvSpPr/>
              <p:nvPr/>
            </p:nvSpPr>
            <p:spPr bwMode="auto">
              <a:xfrm>
                <a:off x="3832226" y="1506538"/>
                <a:ext cx="233363" cy="198438"/>
              </a:xfrm>
              <a:custGeom>
                <a:avLst/>
                <a:gdLst>
                  <a:gd name="T0" fmla="*/ 56 w 62"/>
                  <a:gd name="T1" fmla="*/ 1 h 53"/>
                  <a:gd name="T2" fmla="*/ 0 w 62"/>
                  <a:gd name="T3" fmla="*/ 51 h 53"/>
                  <a:gd name="T4" fmla="*/ 5 w 62"/>
                  <a:gd name="T5" fmla="*/ 52 h 53"/>
                  <a:gd name="T6" fmla="*/ 59 w 62"/>
                  <a:gd name="T7" fmla="*/ 3 h 53"/>
                  <a:gd name="T8" fmla="*/ 56 w 62"/>
                  <a:gd name="T9" fmla="*/ 1 h 53"/>
                </a:gdLst>
                <a:ahLst/>
                <a:cxnLst>
                  <a:cxn ang="0">
                    <a:pos x="T0" y="T1"/>
                  </a:cxn>
                  <a:cxn ang="0">
                    <a:pos x="T2" y="T3"/>
                  </a:cxn>
                  <a:cxn ang="0">
                    <a:pos x="T4" y="T5"/>
                  </a:cxn>
                  <a:cxn ang="0">
                    <a:pos x="T6" y="T7"/>
                  </a:cxn>
                  <a:cxn ang="0">
                    <a:pos x="T8" y="T9"/>
                  </a:cxn>
                </a:cxnLst>
                <a:rect l="0" t="0" r="r" b="b"/>
                <a:pathLst>
                  <a:path w="62" h="52">
                    <a:moveTo>
                      <a:pt x="56" y="1"/>
                    </a:moveTo>
                    <a:cubicBezTo>
                      <a:pt x="27" y="3"/>
                      <a:pt x="4" y="21"/>
                      <a:pt x="0" y="51"/>
                    </a:cubicBezTo>
                    <a:cubicBezTo>
                      <a:pt x="0" y="53"/>
                      <a:pt x="5" y="53"/>
                      <a:pt x="5" y="52"/>
                    </a:cubicBezTo>
                    <a:cubicBezTo>
                      <a:pt x="9" y="23"/>
                      <a:pt x="30" y="5"/>
                      <a:pt x="59" y="3"/>
                    </a:cubicBezTo>
                    <a:cubicBezTo>
                      <a:pt x="62" y="2"/>
                      <a:pt x="58" y="0"/>
                      <a:pt x="56" y="1"/>
                    </a:cubicBezTo>
                    <a:close/>
                  </a:path>
                </a:pathLst>
              </a:custGeom>
              <a:grpFill/>
              <a:ln>
                <a:noFill/>
              </a:ln>
            </p:spPr>
            <p:txBody>
              <a:bodyPr vert="horz" wrap="square" lIns="96435" tIns="48218" rIns="96435" bIns="48218" numCol="1" anchor="t" anchorCtr="0" compatLnSpc="1"/>
              <a:lstStyle/>
              <a:p>
                <a:endParaRPr lang="zh-CN" altLang="en-US"/>
              </a:p>
            </p:txBody>
          </p:sp>
          <p:sp>
            <p:nvSpPr>
              <p:cNvPr id="565" name="Freeform 241"/>
              <p:cNvSpPr/>
              <p:nvPr/>
            </p:nvSpPr>
            <p:spPr bwMode="auto">
              <a:xfrm>
                <a:off x="3786188" y="1524000"/>
                <a:ext cx="222250" cy="173038"/>
              </a:xfrm>
              <a:custGeom>
                <a:avLst/>
                <a:gdLst>
                  <a:gd name="T0" fmla="*/ 4 w 59"/>
                  <a:gd name="T1" fmla="*/ 3 h 46"/>
                  <a:gd name="T2" fmla="*/ 54 w 59"/>
                  <a:gd name="T3" fmla="*/ 44 h 46"/>
                  <a:gd name="T4" fmla="*/ 59 w 59"/>
                  <a:gd name="T5" fmla="*/ 44 h 46"/>
                  <a:gd name="T6" fmla="*/ 3 w 59"/>
                  <a:gd name="T7" fmla="*/ 0 h 46"/>
                  <a:gd name="T8" fmla="*/ 4 w 59"/>
                  <a:gd name="T9" fmla="*/ 3 h 46"/>
                </a:gdLst>
                <a:ahLst/>
                <a:cxnLst>
                  <a:cxn ang="0">
                    <a:pos x="T0" y="T1"/>
                  </a:cxn>
                  <a:cxn ang="0">
                    <a:pos x="T2" y="T3"/>
                  </a:cxn>
                  <a:cxn ang="0">
                    <a:pos x="T4" y="T5"/>
                  </a:cxn>
                  <a:cxn ang="0">
                    <a:pos x="T6" y="T7"/>
                  </a:cxn>
                  <a:cxn ang="0">
                    <a:pos x="T8" y="T9"/>
                  </a:cxn>
                </a:cxnLst>
                <a:rect l="0" t="0" r="r" b="b"/>
                <a:pathLst>
                  <a:path w="59" h="46">
                    <a:moveTo>
                      <a:pt x="4" y="3"/>
                    </a:moveTo>
                    <a:cubicBezTo>
                      <a:pt x="29" y="4"/>
                      <a:pt x="48" y="19"/>
                      <a:pt x="54" y="44"/>
                    </a:cubicBezTo>
                    <a:cubicBezTo>
                      <a:pt x="54" y="45"/>
                      <a:pt x="59" y="46"/>
                      <a:pt x="59" y="44"/>
                    </a:cubicBezTo>
                    <a:cubicBezTo>
                      <a:pt x="52" y="17"/>
                      <a:pt x="30" y="2"/>
                      <a:pt x="3" y="0"/>
                    </a:cubicBezTo>
                    <a:cubicBezTo>
                      <a:pt x="0" y="0"/>
                      <a:pt x="2" y="3"/>
                      <a:pt x="4" y="3"/>
                    </a:cubicBezTo>
                    <a:close/>
                  </a:path>
                </a:pathLst>
              </a:custGeom>
              <a:grpFill/>
              <a:ln>
                <a:noFill/>
              </a:ln>
            </p:spPr>
            <p:txBody>
              <a:bodyPr vert="horz" wrap="square" lIns="96435" tIns="48218" rIns="96435" bIns="48218" numCol="1" anchor="t" anchorCtr="0" compatLnSpc="1"/>
              <a:lstStyle/>
              <a:p>
                <a:endParaRPr lang="zh-CN" altLang="en-US"/>
              </a:p>
            </p:txBody>
          </p:sp>
          <p:sp>
            <p:nvSpPr>
              <p:cNvPr id="566" name="Freeform 242"/>
              <p:cNvSpPr/>
              <p:nvPr/>
            </p:nvSpPr>
            <p:spPr bwMode="auto">
              <a:xfrm>
                <a:off x="3892551" y="1446213"/>
                <a:ext cx="74613" cy="266700"/>
              </a:xfrm>
              <a:custGeom>
                <a:avLst/>
                <a:gdLst>
                  <a:gd name="T0" fmla="*/ 15 w 20"/>
                  <a:gd name="T1" fmla="*/ 2 h 71"/>
                  <a:gd name="T2" fmla="*/ 3 w 20"/>
                  <a:gd name="T3" fmla="*/ 70 h 71"/>
                  <a:gd name="T4" fmla="*/ 8 w 20"/>
                  <a:gd name="T5" fmla="*/ 69 h 71"/>
                  <a:gd name="T6" fmla="*/ 20 w 20"/>
                  <a:gd name="T7" fmla="*/ 2 h 71"/>
                  <a:gd name="T8" fmla="*/ 15 w 20"/>
                  <a:gd name="T9" fmla="*/ 2 h 71"/>
                </a:gdLst>
                <a:ahLst/>
                <a:cxnLst>
                  <a:cxn ang="0">
                    <a:pos x="T0" y="T1"/>
                  </a:cxn>
                  <a:cxn ang="0">
                    <a:pos x="T2" y="T3"/>
                  </a:cxn>
                  <a:cxn ang="0">
                    <a:pos x="T4" y="T5"/>
                  </a:cxn>
                  <a:cxn ang="0">
                    <a:pos x="T6" y="T7"/>
                  </a:cxn>
                  <a:cxn ang="0">
                    <a:pos x="T8" y="T9"/>
                  </a:cxn>
                </a:cxnLst>
                <a:rect l="0" t="0" r="r" b="b"/>
                <a:pathLst>
                  <a:path w="20" h="71">
                    <a:moveTo>
                      <a:pt x="15" y="2"/>
                    </a:moveTo>
                    <a:cubicBezTo>
                      <a:pt x="3" y="21"/>
                      <a:pt x="0" y="48"/>
                      <a:pt x="3" y="70"/>
                    </a:cubicBezTo>
                    <a:cubicBezTo>
                      <a:pt x="3" y="71"/>
                      <a:pt x="8" y="71"/>
                      <a:pt x="8" y="69"/>
                    </a:cubicBezTo>
                    <a:cubicBezTo>
                      <a:pt x="5" y="47"/>
                      <a:pt x="8" y="21"/>
                      <a:pt x="20" y="2"/>
                    </a:cubicBezTo>
                    <a:cubicBezTo>
                      <a:pt x="20" y="1"/>
                      <a:pt x="16" y="0"/>
                      <a:pt x="15" y="2"/>
                    </a:cubicBezTo>
                    <a:close/>
                  </a:path>
                </a:pathLst>
              </a:custGeom>
              <a:grpFill/>
              <a:ln>
                <a:noFill/>
              </a:ln>
            </p:spPr>
            <p:txBody>
              <a:bodyPr vert="horz" wrap="square" lIns="96435" tIns="48218" rIns="96435" bIns="48218" numCol="1" anchor="t" anchorCtr="0" compatLnSpc="1"/>
              <a:lstStyle/>
              <a:p>
                <a:endParaRPr lang="zh-CN" altLang="en-US"/>
              </a:p>
            </p:txBody>
          </p:sp>
          <p:sp>
            <p:nvSpPr>
              <p:cNvPr id="567" name="Freeform 243"/>
              <p:cNvSpPr/>
              <p:nvPr/>
            </p:nvSpPr>
            <p:spPr bwMode="auto">
              <a:xfrm>
                <a:off x="3778251" y="1547813"/>
                <a:ext cx="279400" cy="74613"/>
              </a:xfrm>
              <a:custGeom>
                <a:avLst/>
                <a:gdLst>
                  <a:gd name="T0" fmla="*/ 6 w 74"/>
                  <a:gd name="T1" fmla="*/ 19 h 20"/>
                  <a:gd name="T2" fmla="*/ 69 w 74"/>
                  <a:gd name="T3" fmla="*/ 16 h 20"/>
                  <a:gd name="T4" fmla="*/ 73 w 74"/>
                  <a:gd name="T5" fmla="*/ 15 h 20"/>
                  <a:gd name="T6" fmla="*/ 2 w 74"/>
                  <a:gd name="T7" fmla="*/ 18 h 20"/>
                  <a:gd name="T8" fmla="*/ 6 w 74"/>
                  <a:gd name="T9" fmla="*/ 19 h 20"/>
                </a:gdLst>
                <a:ahLst/>
                <a:cxnLst>
                  <a:cxn ang="0">
                    <a:pos x="T0" y="T1"/>
                  </a:cxn>
                  <a:cxn ang="0">
                    <a:pos x="T2" y="T3"/>
                  </a:cxn>
                  <a:cxn ang="0">
                    <a:pos x="T4" y="T5"/>
                  </a:cxn>
                  <a:cxn ang="0">
                    <a:pos x="T6" y="T7"/>
                  </a:cxn>
                  <a:cxn ang="0">
                    <a:pos x="T8" y="T9"/>
                  </a:cxn>
                </a:cxnLst>
                <a:rect l="0" t="0" r="r" b="b"/>
                <a:pathLst>
                  <a:path w="74" h="20">
                    <a:moveTo>
                      <a:pt x="6" y="19"/>
                    </a:moveTo>
                    <a:cubicBezTo>
                      <a:pt x="25" y="6"/>
                      <a:pt x="49" y="3"/>
                      <a:pt x="69" y="16"/>
                    </a:cubicBezTo>
                    <a:cubicBezTo>
                      <a:pt x="70" y="17"/>
                      <a:pt x="74" y="16"/>
                      <a:pt x="73" y="15"/>
                    </a:cubicBezTo>
                    <a:cubicBezTo>
                      <a:pt x="51" y="0"/>
                      <a:pt x="23" y="4"/>
                      <a:pt x="2" y="18"/>
                    </a:cubicBezTo>
                    <a:cubicBezTo>
                      <a:pt x="0" y="19"/>
                      <a:pt x="5" y="20"/>
                      <a:pt x="6" y="19"/>
                    </a:cubicBezTo>
                    <a:close/>
                  </a:path>
                </a:pathLst>
              </a:custGeom>
              <a:grpFill/>
              <a:ln>
                <a:noFill/>
              </a:ln>
            </p:spPr>
            <p:txBody>
              <a:bodyPr vert="horz" wrap="square" lIns="96435" tIns="48218" rIns="96435" bIns="48218" numCol="1" anchor="t" anchorCtr="0" compatLnSpc="1"/>
              <a:lstStyle/>
              <a:p>
                <a:endParaRPr lang="zh-CN" altLang="en-US"/>
              </a:p>
            </p:txBody>
          </p:sp>
          <p:sp>
            <p:nvSpPr>
              <p:cNvPr id="568" name="Freeform 244"/>
              <p:cNvSpPr/>
              <p:nvPr/>
            </p:nvSpPr>
            <p:spPr bwMode="auto">
              <a:xfrm>
                <a:off x="3511551" y="749300"/>
                <a:ext cx="411163" cy="812800"/>
              </a:xfrm>
              <a:custGeom>
                <a:avLst/>
                <a:gdLst>
                  <a:gd name="T0" fmla="*/ 108 w 109"/>
                  <a:gd name="T1" fmla="*/ 214 h 216"/>
                  <a:gd name="T2" fmla="*/ 55 w 109"/>
                  <a:gd name="T3" fmla="*/ 102 h 216"/>
                  <a:gd name="T4" fmla="*/ 5 w 109"/>
                  <a:gd name="T5" fmla="*/ 1 h 216"/>
                  <a:gd name="T6" fmla="*/ 1 w 109"/>
                  <a:gd name="T7" fmla="*/ 2 h 216"/>
                  <a:gd name="T8" fmla="*/ 53 w 109"/>
                  <a:gd name="T9" fmla="*/ 109 h 216"/>
                  <a:gd name="T10" fmla="*/ 103 w 109"/>
                  <a:gd name="T11" fmla="*/ 215 h 216"/>
                  <a:gd name="T12" fmla="*/ 108 w 109"/>
                  <a:gd name="T13" fmla="*/ 214 h 216"/>
                </a:gdLst>
                <a:ahLst/>
                <a:cxnLst>
                  <a:cxn ang="0">
                    <a:pos x="T0" y="T1"/>
                  </a:cxn>
                  <a:cxn ang="0">
                    <a:pos x="T2" y="T3"/>
                  </a:cxn>
                  <a:cxn ang="0">
                    <a:pos x="T4" y="T5"/>
                  </a:cxn>
                  <a:cxn ang="0">
                    <a:pos x="T6" y="T7"/>
                  </a:cxn>
                  <a:cxn ang="0">
                    <a:pos x="T8" y="T9"/>
                  </a:cxn>
                  <a:cxn ang="0">
                    <a:pos x="T10" y="T11"/>
                  </a:cxn>
                  <a:cxn ang="0">
                    <a:pos x="T12" y="T13"/>
                  </a:cxn>
                </a:cxnLst>
                <a:rect l="0" t="0" r="r" b="b"/>
                <a:pathLst>
                  <a:path w="109" h="216">
                    <a:moveTo>
                      <a:pt x="108" y="214"/>
                    </a:moveTo>
                    <a:cubicBezTo>
                      <a:pt x="84" y="181"/>
                      <a:pt x="70" y="140"/>
                      <a:pt x="55" y="102"/>
                    </a:cubicBezTo>
                    <a:cubicBezTo>
                      <a:pt x="41" y="68"/>
                      <a:pt x="29" y="30"/>
                      <a:pt x="5" y="1"/>
                    </a:cubicBezTo>
                    <a:cubicBezTo>
                      <a:pt x="5" y="0"/>
                      <a:pt x="0" y="1"/>
                      <a:pt x="1" y="2"/>
                    </a:cubicBezTo>
                    <a:cubicBezTo>
                      <a:pt x="25" y="33"/>
                      <a:pt x="38" y="73"/>
                      <a:pt x="53" y="109"/>
                    </a:cubicBezTo>
                    <a:cubicBezTo>
                      <a:pt x="67" y="145"/>
                      <a:pt x="80" y="183"/>
                      <a:pt x="103" y="215"/>
                    </a:cubicBezTo>
                    <a:cubicBezTo>
                      <a:pt x="104" y="216"/>
                      <a:pt x="109" y="215"/>
                      <a:pt x="108" y="214"/>
                    </a:cubicBezTo>
                    <a:close/>
                  </a:path>
                </a:pathLst>
              </a:custGeom>
              <a:grpFill/>
              <a:ln>
                <a:noFill/>
              </a:ln>
            </p:spPr>
            <p:txBody>
              <a:bodyPr vert="horz" wrap="square" lIns="96435" tIns="48218" rIns="96435" bIns="48218" numCol="1" anchor="t" anchorCtr="0" compatLnSpc="1"/>
              <a:lstStyle/>
              <a:p>
                <a:endParaRPr lang="zh-CN" altLang="en-US"/>
              </a:p>
            </p:txBody>
          </p:sp>
          <p:sp>
            <p:nvSpPr>
              <p:cNvPr id="569" name="Freeform 245"/>
              <p:cNvSpPr/>
              <p:nvPr/>
            </p:nvSpPr>
            <p:spPr bwMode="auto">
              <a:xfrm>
                <a:off x="3887788" y="1539875"/>
                <a:ext cx="65088" cy="68263"/>
              </a:xfrm>
              <a:custGeom>
                <a:avLst/>
                <a:gdLst>
                  <a:gd name="T0" fmla="*/ 14 w 17"/>
                  <a:gd name="T1" fmla="*/ 4 h 18"/>
                  <a:gd name="T2" fmla="*/ 4 w 17"/>
                  <a:gd name="T3" fmla="*/ 3 h 18"/>
                  <a:gd name="T4" fmla="*/ 3 w 17"/>
                  <a:gd name="T5" fmla="*/ 14 h 18"/>
                  <a:gd name="T6" fmla="*/ 13 w 17"/>
                  <a:gd name="T7" fmla="*/ 15 h 18"/>
                  <a:gd name="T8" fmla="*/ 14 w 17"/>
                  <a:gd name="T9" fmla="*/ 4 h 18"/>
                </a:gdLst>
                <a:ahLst/>
                <a:cxnLst>
                  <a:cxn ang="0">
                    <a:pos x="T0" y="T1"/>
                  </a:cxn>
                  <a:cxn ang="0">
                    <a:pos x="T2" y="T3"/>
                  </a:cxn>
                  <a:cxn ang="0">
                    <a:pos x="T4" y="T5"/>
                  </a:cxn>
                  <a:cxn ang="0">
                    <a:pos x="T6" y="T7"/>
                  </a:cxn>
                  <a:cxn ang="0">
                    <a:pos x="T8" y="T9"/>
                  </a:cxn>
                </a:cxnLst>
                <a:rect l="0" t="0" r="r" b="b"/>
                <a:pathLst>
                  <a:path w="17" h="18">
                    <a:moveTo>
                      <a:pt x="14" y="4"/>
                    </a:moveTo>
                    <a:cubicBezTo>
                      <a:pt x="12" y="1"/>
                      <a:pt x="7" y="0"/>
                      <a:pt x="4" y="3"/>
                    </a:cubicBezTo>
                    <a:cubicBezTo>
                      <a:pt x="0" y="6"/>
                      <a:pt x="0" y="10"/>
                      <a:pt x="3" y="14"/>
                    </a:cubicBezTo>
                    <a:cubicBezTo>
                      <a:pt x="5" y="17"/>
                      <a:pt x="10" y="18"/>
                      <a:pt x="13" y="15"/>
                    </a:cubicBezTo>
                    <a:cubicBezTo>
                      <a:pt x="17" y="12"/>
                      <a:pt x="17" y="7"/>
                      <a:pt x="14" y="4"/>
                    </a:cubicBezTo>
                    <a:close/>
                  </a:path>
                </a:pathLst>
              </a:custGeom>
              <a:grpFill/>
              <a:ln>
                <a:noFill/>
              </a:ln>
            </p:spPr>
            <p:txBody>
              <a:bodyPr vert="horz" wrap="square" lIns="96435" tIns="48218" rIns="96435" bIns="48218" numCol="1" anchor="t" anchorCtr="0" compatLnSpc="1"/>
              <a:lstStyle/>
              <a:p>
                <a:endParaRPr lang="zh-CN" altLang="en-US"/>
              </a:p>
            </p:txBody>
          </p:sp>
          <p:sp>
            <p:nvSpPr>
              <p:cNvPr id="570" name="Freeform 246"/>
              <p:cNvSpPr/>
              <p:nvPr/>
            </p:nvSpPr>
            <p:spPr bwMode="auto">
              <a:xfrm>
                <a:off x="3556001" y="60325"/>
                <a:ext cx="196850" cy="77788"/>
              </a:xfrm>
              <a:custGeom>
                <a:avLst/>
                <a:gdLst>
                  <a:gd name="T0" fmla="*/ 46 w 52"/>
                  <a:gd name="T1" fmla="*/ 11 h 21"/>
                  <a:gd name="T2" fmla="*/ 6 w 52"/>
                  <a:gd name="T3" fmla="*/ 1 h 21"/>
                  <a:gd name="T4" fmla="*/ 1 w 52"/>
                  <a:gd name="T5" fmla="*/ 1 h 21"/>
                  <a:gd name="T6" fmla="*/ 50 w 52"/>
                  <a:gd name="T7" fmla="*/ 13 h 21"/>
                  <a:gd name="T8" fmla="*/ 46 w 52"/>
                  <a:gd name="T9" fmla="*/ 11 h 21"/>
                </a:gdLst>
                <a:ahLst/>
                <a:cxnLst>
                  <a:cxn ang="0">
                    <a:pos x="T0" y="T1"/>
                  </a:cxn>
                  <a:cxn ang="0">
                    <a:pos x="T2" y="T3"/>
                  </a:cxn>
                  <a:cxn ang="0">
                    <a:pos x="T4" y="T5"/>
                  </a:cxn>
                  <a:cxn ang="0">
                    <a:pos x="T6" y="T7"/>
                  </a:cxn>
                  <a:cxn ang="0">
                    <a:pos x="T8" y="T9"/>
                  </a:cxn>
                </a:cxnLst>
                <a:rect l="0" t="0" r="r" b="b"/>
                <a:pathLst>
                  <a:path w="52" h="21">
                    <a:moveTo>
                      <a:pt x="46" y="11"/>
                    </a:moveTo>
                    <a:cubicBezTo>
                      <a:pt x="31" y="18"/>
                      <a:pt x="16" y="15"/>
                      <a:pt x="6" y="1"/>
                    </a:cubicBezTo>
                    <a:cubicBezTo>
                      <a:pt x="5" y="0"/>
                      <a:pt x="0" y="0"/>
                      <a:pt x="1" y="1"/>
                    </a:cubicBezTo>
                    <a:cubicBezTo>
                      <a:pt x="13" y="18"/>
                      <a:pt x="32" y="21"/>
                      <a:pt x="50" y="13"/>
                    </a:cubicBezTo>
                    <a:cubicBezTo>
                      <a:pt x="52" y="12"/>
                      <a:pt x="47" y="11"/>
                      <a:pt x="46" y="11"/>
                    </a:cubicBezTo>
                    <a:close/>
                  </a:path>
                </a:pathLst>
              </a:custGeom>
              <a:grpFill/>
              <a:ln>
                <a:noFill/>
              </a:ln>
            </p:spPr>
            <p:txBody>
              <a:bodyPr vert="horz" wrap="square" lIns="96435" tIns="48218" rIns="96435" bIns="48218" numCol="1" anchor="t" anchorCtr="0" compatLnSpc="1"/>
              <a:lstStyle/>
              <a:p>
                <a:endParaRPr lang="zh-CN" altLang="en-US"/>
              </a:p>
            </p:txBody>
          </p:sp>
          <p:sp>
            <p:nvSpPr>
              <p:cNvPr id="571" name="Freeform 247"/>
              <p:cNvSpPr/>
              <p:nvPr/>
            </p:nvSpPr>
            <p:spPr bwMode="auto">
              <a:xfrm>
                <a:off x="3582988" y="19050"/>
                <a:ext cx="98425" cy="157163"/>
              </a:xfrm>
              <a:custGeom>
                <a:avLst/>
                <a:gdLst>
                  <a:gd name="T0" fmla="*/ 6 w 26"/>
                  <a:gd name="T1" fmla="*/ 41 h 42"/>
                  <a:gd name="T2" fmla="*/ 22 w 26"/>
                  <a:gd name="T3" fmla="*/ 2 h 42"/>
                  <a:gd name="T4" fmla="*/ 17 w 26"/>
                  <a:gd name="T5" fmla="*/ 1 h 42"/>
                  <a:gd name="T6" fmla="*/ 1 w 26"/>
                  <a:gd name="T7" fmla="*/ 39 h 42"/>
                  <a:gd name="T8" fmla="*/ 6 w 26"/>
                  <a:gd name="T9" fmla="*/ 41 h 42"/>
                </a:gdLst>
                <a:ahLst/>
                <a:cxnLst>
                  <a:cxn ang="0">
                    <a:pos x="T0" y="T1"/>
                  </a:cxn>
                  <a:cxn ang="0">
                    <a:pos x="T2" y="T3"/>
                  </a:cxn>
                  <a:cxn ang="0">
                    <a:pos x="T4" y="T5"/>
                  </a:cxn>
                  <a:cxn ang="0">
                    <a:pos x="T6" y="T7"/>
                  </a:cxn>
                  <a:cxn ang="0">
                    <a:pos x="T8" y="T9"/>
                  </a:cxn>
                </a:cxnLst>
                <a:rect l="0" t="0" r="r" b="b"/>
                <a:pathLst>
                  <a:path w="26" h="42">
                    <a:moveTo>
                      <a:pt x="6" y="41"/>
                    </a:moveTo>
                    <a:cubicBezTo>
                      <a:pt x="20" y="32"/>
                      <a:pt x="26" y="18"/>
                      <a:pt x="22" y="2"/>
                    </a:cubicBezTo>
                    <a:cubicBezTo>
                      <a:pt x="22" y="0"/>
                      <a:pt x="17" y="0"/>
                      <a:pt x="17" y="1"/>
                    </a:cubicBezTo>
                    <a:cubicBezTo>
                      <a:pt x="21" y="17"/>
                      <a:pt x="15" y="31"/>
                      <a:pt x="1" y="39"/>
                    </a:cubicBezTo>
                    <a:cubicBezTo>
                      <a:pt x="0" y="40"/>
                      <a:pt x="5" y="42"/>
                      <a:pt x="6" y="41"/>
                    </a:cubicBezTo>
                    <a:close/>
                  </a:path>
                </a:pathLst>
              </a:custGeom>
              <a:grpFill/>
              <a:ln>
                <a:noFill/>
              </a:ln>
            </p:spPr>
            <p:txBody>
              <a:bodyPr vert="horz" wrap="square" lIns="96435" tIns="48218" rIns="96435" bIns="48218" numCol="1" anchor="t" anchorCtr="0" compatLnSpc="1"/>
              <a:lstStyle/>
              <a:p>
                <a:endParaRPr lang="zh-CN" altLang="en-US"/>
              </a:p>
            </p:txBody>
          </p:sp>
          <p:sp>
            <p:nvSpPr>
              <p:cNvPr id="572" name="Freeform 248"/>
              <p:cNvSpPr/>
              <p:nvPr/>
            </p:nvSpPr>
            <p:spPr bwMode="auto">
              <a:xfrm>
                <a:off x="3594101" y="33337"/>
                <a:ext cx="123825" cy="139700"/>
              </a:xfrm>
              <a:custGeom>
                <a:avLst/>
                <a:gdLst>
                  <a:gd name="T0" fmla="*/ 32 w 33"/>
                  <a:gd name="T1" fmla="*/ 34 h 37"/>
                  <a:gd name="T2" fmla="*/ 5 w 33"/>
                  <a:gd name="T3" fmla="*/ 1 h 37"/>
                  <a:gd name="T4" fmla="*/ 0 w 33"/>
                  <a:gd name="T5" fmla="*/ 2 h 37"/>
                  <a:gd name="T6" fmla="*/ 28 w 33"/>
                  <a:gd name="T7" fmla="*/ 36 h 37"/>
                  <a:gd name="T8" fmla="*/ 32 w 33"/>
                  <a:gd name="T9" fmla="*/ 34 h 37"/>
                </a:gdLst>
                <a:ahLst/>
                <a:cxnLst>
                  <a:cxn ang="0">
                    <a:pos x="T0" y="T1"/>
                  </a:cxn>
                  <a:cxn ang="0">
                    <a:pos x="T2" y="T3"/>
                  </a:cxn>
                  <a:cxn ang="0">
                    <a:pos x="T4" y="T5"/>
                  </a:cxn>
                  <a:cxn ang="0">
                    <a:pos x="T6" y="T7"/>
                  </a:cxn>
                  <a:cxn ang="0">
                    <a:pos x="T8" y="T9"/>
                  </a:cxn>
                </a:cxnLst>
                <a:rect l="0" t="0" r="r" b="b"/>
                <a:pathLst>
                  <a:path w="33" h="37">
                    <a:moveTo>
                      <a:pt x="32" y="34"/>
                    </a:moveTo>
                    <a:cubicBezTo>
                      <a:pt x="20" y="28"/>
                      <a:pt x="10" y="14"/>
                      <a:pt x="5" y="1"/>
                    </a:cubicBezTo>
                    <a:cubicBezTo>
                      <a:pt x="5" y="0"/>
                      <a:pt x="0" y="1"/>
                      <a:pt x="0" y="2"/>
                    </a:cubicBezTo>
                    <a:cubicBezTo>
                      <a:pt x="5" y="15"/>
                      <a:pt x="15" y="29"/>
                      <a:pt x="28" y="36"/>
                    </a:cubicBezTo>
                    <a:cubicBezTo>
                      <a:pt x="29" y="37"/>
                      <a:pt x="33" y="35"/>
                      <a:pt x="32" y="34"/>
                    </a:cubicBezTo>
                    <a:close/>
                  </a:path>
                </a:pathLst>
              </a:custGeom>
              <a:grpFill/>
              <a:ln>
                <a:noFill/>
              </a:ln>
            </p:spPr>
            <p:txBody>
              <a:bodyPr vert="horz" wrap="square" lIns="96435" tIns="48218" rIns="96435" bIns="48218" numCol="1" anchor="t" anchorCtr="0" compatLnSpc="1"/>
              <a:lstStyle/>
              <a:p>
                <a:endParaRPr lang="zh-CN" altLang="en-US"/>
              </a:p>
            </p:txBody>
          </p:sp>
          <p:sp>
            <p:nvSpPr>
              <p:cNvPr id="573" name="Freeform 249"/>
              <p:cNvSpPr/>
              <p:nvPr/>
            </p:nvSpPr>
            <p:spPr bwMode="auto">
              <a:xfrm>
                <a:off x="3552826" y="49212"/>
                <a:ext cx="165100" cy="85725"/>
              </a:xfrm>
              <a:custGeom>
                <a:avLst/>
                <a:gdLst>
                  <a:gd name="T0" fmla="*/ 3 w 44"/>
                  <a:gd name="T1" fmla="*/ 21 h 23"/>
                  <a:gd name="T2" fmla="*/ 44 w 44"/>
                  <a:gd name="T3" fmla="*/ 2 h 23"/>
                  <a:gd name="T4" fmla="*/ 39 w 44"/>
                  <a:gd name="T5" fmla="*/ 2 h 23"/>
                  <a:gd name="T6" fmla="*/ 4 w 44"/>
                  <a:gd name="T7" fmla="*/ 19 h 23"/>
                  <a:gd name="T8" fmla="*/ 3 w 44"/>
                  <a:gd name="T9" fmla="*/ 21 h 23"/>
                </a:gdLst>
                <a:ahLst/>
                <a:cxnLst>
                  <a:cxn ang="0">
                    <a:pos x="T0" y="T1"/>
                  </a:cxn>
                  <a:cxn ang="0">
                    <a:pos x="T2" y="T3"/>
                  </a:cxn>
                  <a:cxn ang="0">
                    <a:pos x="T4" y="T5"/>
                  </a:cxn>
                  <a:cxn ang="0">
                    <a:pos x="T6" y="T7"/>
                  </a:cxn>
                  <a:cxn ang="0">
                    <a:pos x="T8" y="T9"/>
                  </a:cxn>
                </a:cxnLst>
                <a:rect l="0" t="0" r="r" b="b"/>
                <a:pathLst>
                  <a:path w="44" h="23">
                    <a:moveTo>
                      <a:pt x="3" y="21"/>
                    </a:moveTo>
                    <a:cubicBezTo>
                      <a:pt x="19" y="23"/>
                      <a:pt x="36" y="17"/>
                      <a:pt x="44" y="2"/>
                    </a:cubicBezTo>
                    <a:cubicBezTo>
                      <a:pt x="44" y="1"/>
                      <a:pt x="39" y="0"/>
                      <a:pt x="39" y="2"/>
                    </a:cubicBezTo>
                    <a:cubicBezTo>
                      <a:pt x="32" y="14"/>
                      <a:pt x="19" y="21"/>
                      <a:pt x="4" y="19"/>
                    </a:cubicBezTo>
                    <a:cubicBezTo>
                      <a:pt x="2" y="19"/>
                      <a:pt x="0" y="21"/>
                      <a:pt x="3" y="21"/>
                    </a:cubicBezTo>
                    <a:close/>
                  </a:path>
                </a:pathLst>
              </a:custGeom>
              <a:grpFill/>
              <a:ln>
                <a:noFill/>
              </a:ln>
            </p:spPr>
            <p:txBody>
              <a:bodyPr vert="horz" wrap="square" lIns="96435" tIns="48218" rIns="96435" bIns="48218" numCol="1" anchor="t" anchorCtr="0" compatLnSpc="1"/>
              <a:lstStyle/>
              <a:p>
                <a:endParaRPr lang="zh-CN" altLang="en-US"/>
              </a:p>
            </p:txBody>
          </p:sp>
          <p:sp>
            <p:nvSpPr>
              <p:cNvPr id="574" name="Freeform 250"/>
              <p:cNvSpPr/>
              <p:nvPr/>
            </p:nvSpPr>
            <p:spPr bwMode="auto">
              <a:xfrm>
                <a:off x="3541713" y="120650"/>
                <a:ext cx="115888" cy="669925"/>
              </a:xfrm>
              <a:custGeom>
                <a:avLst/>
                <a:gdLst>
                  <a:gd name="T0" fmla="*/ 26 w 31"/>
                  <a:gd name="T1" fmla="*/ 1 h 178"/>
                  <a:gd name="T2" fmla="*/ 0 w 31"/>
                  <a:gd name="T3" fmla="*/ 177 h 178"/>
                  <a:gd name="T4" fmla="*/ 5 w 31"/>
                  <a:gd name="T5" fmla="*/ 176 h 178"/>
                  <a:gd name="T6" fmla="*/ 31 w 31"/>
                  <a:gd name="T7" fmla="*/ 1 h 178"/>
                  <a:gd name="T8" fmla="*/ 26 w 31"/>
                  <a:gd name="T9" fmla="*/ 1 h 178"/>
                </a:gdLst>
                <a:ahLst/>
                <a:cxnLst>
                  <a:cxn ang="0">
                    <a:pos x="T0" y="T1"/>
                  </a:cxn>
                  <a:cxn ang="0">
                    <a:pos x="T2" y="T3"/>
                  </a:cxn>
                  <a:cxn ang="0">
                    <a:pos x="T4" y="T5"/>
                  </a:cxn>
                  <a:cxn ang="0">
                    <a:pos x="T6" y="T7"/>
                  </a:cxn>
                  <a:cxn ang="0">
                    <a:pos x="T8" y="T9"/>
                  </a:cxn>
                </a:cxnLst>
                <a:rect l="0" t="0" r="r" b="b"/>
                <a:pathLst>
                  <a:path w="31" h="178">
                    <a:moveTo>
                      <a:pt x="26" y="1"/>
                    </a:moveTo>
                    <a:cubicBezTo>
                      <a:pt x="18" y="60"/>
                      <a:pt x="11" y="118"/>
                      <a:pt x="0" y="177"/>
                    </a:cubicBezTo>
                    <a:cubicBezTo>
                      <a:pt x="0" y="178"/>
                      <a:pt x="5" y="178"/>
                      <a:pt x="5" y="176"/>
                    </a:cubicBezTo>
                    <a:cubicBezTo>
                      <a:pt x="16" y="118"/>
                      <a:pt x="23" y="59"/>
                      <a:pt x="31" y="1"/>
                    </a:cubicBezTo>
                    <a:cubicBezTo>
                      <a:pt x="31" y="0"/>
                      <a:pt x="26" y="0"/>
                      <a:pt x="26" y="1"/>
                    </a:cubicBezTo>
                    <a:close/>
                  </a:path>
                </a:pathLst>
              </a:custGeom>
              <a:grpFill/>
              <a:ln>
                <a:noFill/>
              </a:ln>
            </p:spPr>
            <p:txBody>
              <a:bodyPr vert="horz" wrap="square" lIns="96435" tIns="48218" rIns="96435" bIns="48218" numCol="1" anchor="t" anchorCtr="0" compatLnSpc="1"/>
              <a:lstStyle/>
              <a:p>
                <a:endParaRPr lang="zh-CN" altLang="en-US"/>
              </a:p>
            </p:txBody>
          </p:sp>
          <p:sp>
            <p:nvSpPr>
              <p:cNvPr id="575" name="Freeform 251"/>
              <p:cNvSpPr/>
              <p:nvPr/>
            </p:nvSpPr>
            <p:spPr bwMode="auto">
              <a:xfrm>
                <a:off x="3632201" y="90487"/>
                <a:ext cx="38100" cy="41275"/>
              </a:xfrm>
              <a:custGeom>
                <a:avLst/>
                <a:gdLst>
                  <a:gd name="T0" fmla="*/ 9 w 10"/>
                  <a:gd name="T1" fmla="*/ 6 h 11"/>
                  <a:gd name="T2" fmla="*/ 4 w 10"/>
                  <a:gd name="T3" fmla="*/ 10 h 11"/>
                  <a:gd name="T4" fmla="*/ 0 w 10"/>
                  <a:gd name="T5" fmla="*/ 5 h 11"/>
                  <a:gd name="T6" fmla="*/ 6 w 10"/>
                  <a:gd name="T7" fmla="*/ 1 h 11"/>
                  <a:gd name="T8" fmla="*/ 9 w 10"/>
                  <a:gd name="T9" fmla="*/ 6 h 11"/>
                </a:gdLst>
                <a:ahLst/>
                <a:cxnLst>
                  <a:cxn ang="0">
                    <a:pos x="T0" y="T1"/>
                  </a:cxn>
                  <a:cxn ang="0">
                    <a:pos x="T2" y="T3"/>
                  </a:cxn>
                  <a:cxn ang="0">
                    <a:pos x="T4" y="T5"/>
                  </a:cxn>
                  <a:cxn ang="0">
                    <a:pos x="T6" y="T7"/>
                  </a:cxn>
                  <a:cxn ang="0">
                    <a:pos x="T8" y="T9"/>
                  </a:cxn>
                </a:cxnLst>
                <a:rect l="0" t="0" r="r" b="b"/>
                <a:pathLst>
                  <a:path w="10" h="11">
                    <a:moveTo>
                      <a:pt x="9" y="6"/>
                    </a:moveTo>
                    <a:cubicBezTo>
                      <a:pt x="9" y="9"/>
                      <a:pt x="6" y="11"/>
                      <a:pt x="4" y="10"/>
                    </a:cubicBezTo>
                    <a:cubicBezTo>
                      <a:pt x="1" y="10"/>
                      <a:pt x="0" y="7"/>
                      <a:pt x="0" y="5"/>
                    </a:cubicBezTo>
                    <a:cubicBezTo>
                      <a:pt x="0" y="2"/>
                      <a:pt x="3" y="0"/>
                      <a:pt x="6" y="1"/>
                    </a:cubicBezTo>
                    <a:cubicBezTo>
                      <a:pt x="8" y="1"/>
                      <a:pt x="10" y="4"/>
                      <a:pt x="9" y="6"/>
                    </a:cubicBezTo>
                    <a:close/>
                  </a:path>
                </a:pathLst>
              </a:custGeom>
              <a:grpFill/>
              <a:ln>
                <a:noFill/>
              </a:ln>
            </p:spPr>
            <p:txBody>
              <a:bodyPr vert="horz" wrap="square" lIns="96435" tIns="48218" rIns="96435" bIns="48218" numCol="1" anchor="t" anchorCtr="0" compatLnSpc="1"/>
              <a:lstStyle/>
              <a:p>
                <a:endParaRPr lang="zh-CN" altLang="en-US"/>
              </a:p>
            </p:txBody>
          </p:sp>
          <p:sp>
            <p:nvSpPr>
              <p:cNvPr id="576" name="Freeform 252"/>
              <p:cNvSpPr/>
              <p:nvPr/>
            </p:nvSpPr>
            <p:spPr bwMode="auto">
              <a:xfrm>
                <a:off x="3887788" y="-46038"/>
                <a:ext cx="173038" cy="112713"/>
              </a:xfrm>
              <a:custGeom>
                <a:avLst/>
                <a:gdLst>
                  <a:gd name="T0" fmla="*/ 40 w 46"/>
                  <a:gd name="T1" fmla="*/ 26 h 30"/>
                  <a:gd name="T2" fmla="*/ 6 w 46"/>
                  <a:gd name="T3" fmla="*/ 2 h 30"/>
                  <a:gd name="T4" fmla="*/ 1 w 46"/>
                  <a:gd name="T5" fmla="*/ 1 h 30"/>
                  <a:gd name="T6" fmla="*/ 42 w 46"/>
                  <a:gd name="T7" fmla="*/ 28 h 30"/>
                  <a:gd name="T8" fmla="*/ 40 w 46"/>
                  <a:gd name="T9" fmla="*/ 26 h 30"/>
                </a:gdLst>
                <a:ahLst/>
                <a:cxnLst>
                  <a:cxn ang="0">
                    <a:pos x="T0" y="T1"/>
                  </a:cxn>
                  <a:cxn ang="0">
                    <a:pos x="T2" y="T3"/>
                  </a:cxn>
                  <a:cxn ang="0">
                    <a:pos x="T4" y="T5"/>
                  </a:cxn>
                  <a:cxn ang="0">
                    <a:pos x="T6" y="T7"/>
                  </a:cxn>
                  <a:cxn ang="0">
                    <a:pos x="T8" y="T9"/>
                  </a:cxn>
                </a:cxnLst>
                <a:rect l="0" t="0" r="r" b="b"/>
                <a:pathLst>
                  <a:path w="46" h="30">
                    <a:moveTo>
                      <a:pt x="40" y="26"/>
                    </a:moveTo>
                    <a:cubicBezTo>
                      <a:pt x="23" y="27"/>
                      <a:pt x="10" y="18"/>
                      <a:pt x="6" y="2"/>
                    </a:cubicBezTo>
                    <a:cubicBezTo>
                      <a:pt x="5" y="0"/>
                      <a:pt x="0" y="0"/>
                      <a:pt x="1" y="1"/>
                    </a:cubicBezTo>
                    <a:cubicBezTo>
                      <a:pt x="6" y="21"/>
                      <a:pt x="23" y="30"/>
                      <a:pt x="42" y="28"/>
                    </a:cubicBezTo>
                    <a:cubicBezTo>
                      <a:pt x="46" y="28"/>
                      <a:pt x="42" y="26"/>
                      <a:pt x="40" y="26"/>
                    </a:cubicBezTo>
                    <a:close/>
                  </a:path>
                </a:pathLst>
              </a:custGeom>
              <a:grpFill/>
              <a:ln>
                <a:noFill/>
              </a:ln>
            </p:spPr>
            <p:txBody>
              <a:bodyPr vert="horz" wrap="square" lIns="96435" tIns="48218" rIns="96435" bIns="48218" numCol="1" anchor="t" anchorCtr="0" compatLnSpc="1"/>
              <a:lstStyle/>
              <a:p>
                <a:endParaRPr lang="zh-CN" altLang="en-US"/>
              </a:p>
            </p:txBody>
          </p:sp>
          <p:sp>
            <p:nvSpPr>
              <p:cNvPr id="577" name="Freeform 253"/>
              <p:cNvSpPr/>
              <p:nvPr/>
            </p:nvSpPr>
            <p:spPr bwMode="auto">
              <a:xfrm>
                <a:off x="3873501" y="-57150"/>
                <a:ext cx="134938" cy="131763"/>
              </a:xfrm>
              <a:custGeom>
                <a:avLst/>
                <a:gdLst>
                  <a:gd name="T0" fmla="*/ 6 w 36"/>
                  <a:gd name="T1" fmla="*/ 34 h 35"/>
                  <a:gd name="T2" fmla="*/ 35 w 36"/>
                  <a:gd name="T3" fmla="*/ 3 h 35"/>
                  <a:gd name="T4" fmla="*/ 30 w 36"/>
                  <a:gd name="T5" fmla="*/ 2 h 35"/>
                  <a:gd name="T6" fmla="*/ 3 w 36"/>
                  <a:gd name="T7" fmla="*/ 32 h 35"/>
                  <a:gd name="T8" fmla="*/ 6 w 36"/>
                  <a:gd name="T9" fmla="*/ 34 h 35"/>
                </a:gdLst>
                <a:ahLst/>
                <a:cxnLst>
                  <a:cxn ang="0">
                    <a:pos x="T0" y="T1"/>
                  </a:cxn>
                  <a:cxn ang="0">
                    <a:pos x="T2" y="T3"/>
                  </a:cxn>
                  <a:cxn ang="0">
                    <a:pos x="T4" y="T5"/>
                  </a:cxn>
                  <a:cxn ang="0">
                    <a:pos x="T6" y="T7"/>
                  </a:cxn>
                  <a:cxn ang="0">
                    <a:pos x="T8" y="T9"/>
                  </a:cxn>
                </a:cxnLst>
                <a:rect l="0" t="0" r="r" b="b"/>
                <a:pathLst>
                  <a:path w="36" h="35">
                    <a:moveTo>
                      <a:pt x="6" y="34"/>
                    </a:moveTo>
                    <a:cubicBezTo>
                      <a:pt x="22" y="31"/>
                      <a:pt x="34" y="20"/>
                      <a:pt x="35" y="3"/>
                    </a:cubicBezTo>
                    <a:cubicBezTo>
                      <a:pt x="36" y="1"/>
                      <a:pt x="31" y="0"/>
                      <a:pt x="30" y="2"/>
                    </a:cubicBezTo>
                    <a:cubicBezTo>
                      <a:pt x="29" y="18"/>
                      <a:pt x="18" y="29"/>
                      <a:pt x="3" y="32"/>
                    </a:cubicBezTo>
                    <a:cubicBezTo>
                      <a:pt x="0" y="33"/>
                      <a:pt x="5" y="35"/>
                      <a:pt x="6" y="34"/>
                    </a:cubicBezTo>
                    <a:close/>
                  </a:path>
                </a:pathLst>
              </a:custGeom>
              <a:grpFill/>
              <a:ln>
                <a:noFill/>
              </a:ln>
            </p:spPr>
            <p:txBody>
              <a:bodyPr vert="horz" wrap="square" lIns="96435" tIns="48218" rIns="96435" bIns="48218" numCol="1" anchor="t" anchorCtr="0" compatLnSpc="1"/>
              <a:lstStyle/>
              <a:p>
                <a:endParaRPr lang="zh-CN" altLang="en-US"/>
              </a:p>
            </p:txBody>
          </p:sp>
          <p:sp>
            <p:nvSpPr>
              <p:cNvPr id="578" name="Freeform 254"/>
              <p:cNvSpPr/>
              <p:nvPr/>
            </p:nvSpPr>
            <p:spPr bwMode="auto">
              <a:xfrm>
                <a:off x="3933826" y="-57150"/>
                <a:ext cx="71438" cy="166688"/>
              </a:xfrm>
              <a:custGeom>
                <a:avLst/>
                <a:gdLst>
                  <a:gd name="T0" fmla="*/ 18 w 19"/>
                  <a:gd name="T1" fmla="*/ 42 h 44"/>
                  <a:gd name="T2" fmla="*/ 5 w 19"/>
                  <a:gd name="T3" fmla="*/ 1 h 44"/>
                  <a:gd name="T4" fmla="*/ 0 w 19"/>
                  <a:gd name="T5" fmla="*/ 2 h 44"/>
                  <a:gd name="T6" fmla="*/ 14 w 19"/>
                  <a:gd name="T7" fmla="*/ 43 h 44"/>
                  <a:gd name="T8" fmla="*/ 18 w 19"/>
                  <a:gd name="T9" fmla="*/ 42 h 44"/>
                </a:gdLst>
                <a:ahLst/>
                <a:cxnLst>
                  <a:cxn ang="0">
                    <a:pos x="T0" y="T1"/>
                  </a:cxn>
                  <a:cxn ang="0">
                    <a:pos x="T2" y="T3"/>
                  </a:cxn>
                  <a:cxn ang="0">
                    <a:pos x="T4" y="T5"/>
                  </a:cxn>
                  <a:cxn ang="0">
                    <a:pos x="T6" y="T7"/>
                  </a:cxn>
                  <a:cxn ang="0">
                    <a:pos x="T8" y="T9"/>
                  </a:cxn>
                </a:cxnLst>
                <a:rect l="0" t="0" r="r" b="b"/>
                <a:pathLst>
                  <a:path w="19" h="44">
                    <a:moveTo>
                      <a:pt x="18" y="42"/>
                    </a:moveTo>
                    <a:cubicBezTo>
                      <a:pt x="9" y="31"/>
                      <a:pt x="5" y="15"/>
                      <a:pt x="5" y="1"/>
                    </a:cubicBezTo>
                    <a:cubicBezTo>
                      <a:pt x="5" y="0"/>
                      <a:pt x="0" y="0"/>
                      <a:pt x="0" y="2"/>
                    </a:cubicBezTo>
                    <a:cubicBezTo>
                      <a:pt x="0" y="16"/>
                      <a:pt x="5" y="32"/>
                      <a:pt x="14" y="43"/>
                    </a:cubicBezTo>
                    <a:cubicBezTo>
                      <a:pt x="14" y="44"/>
                      <a:pt x="19" y="43"/>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579" name="Freeform 255"/>
              <p:cNvSpPr/>
              <p:nvPr/>
            </p:nvSpPr>
            <p:spPr bwMode="auto">
              <a:xfrm>
                <a:off x="3862388" y="-4763"/>
                <a:ext cx="184150" cy="49213"/>
              </a:xfrm>
              <a:custGeom>
                <a:avLst/>
                <a:gdLst>
                  <a:gd name="T0" fmla="*/ 2 w 49"/>
                  <a:gd name="T1" fmla="*/ 6 h 13"/>
                  <a:gd name="T2" fmla="*/ 48 w 49"/>
                  <a:gd name="T3" fmla="*/ 1 h 13"/>
                  <a:gd name="T4" fmla="*/ 43 w 49"/>
                  <a:gd name="T5" fmla="*/ 1 h 13"/>
                  <a:gd name="T6" fmla="*/ 6 w 49"/>
                  <a:gd name="T7" fmla="*/ 5 h 13"/>
                  <a:gd name="T8" fmla="*/ 2 w 49"/>
                  <a:gd name="T9" fmla="*/ 6 h 13"/>
                </a:gdLst>
                <a:ahLst/>
                <a:cxnLst>
                  <a:cxn ang="0">
                    <a:pos x="T0" y="T1"/>
                  </a:cxn>
                  <a:cxn ang="0">
                    <a:pos x="T2" y="T3"/>
                  </a:cxn>
                  <a:cxn ang="0">
                    <a:pos x="T4" y="T5"/>
                  </a:cxn>
                  <a:cxn ang="0">
                    <a:pos x="T6" y="T7"/>
                  </a:cxn>
                  <a:cxn ang="0">
                    <a:pos x="T8" y="T9"/>
                  </a:cxn>
                </a:cxnLst>
                <a:rect l="0" t="0" r="r" b="b"/>
                <a:pathLst>
                  <a:path w="49" h="13">
                    <a:moveTo>
                      <a:pt x="2" y="6"/>
                    </a:moveTo>
                    <a:cubicBezTo>
                      <a:pt x="17" y="13"/>
                      <a:pt x="35" y="13"/>
                      <a:pt x="48" y="1"/>
                    </a:cubicBezTo>
                    <a:cubicBezTo>
                      <a:pt x="49" y="0"/>
                      <a:pt x="44" y="0"/>
                      <a:pt x="43" y="1"/>
                    </a:cubicBezTo>
                    <a:cubicBezTo>
                      <a:pt x="33" y="10"/>
                      <a:pt x="19" y="11"/>
                      <a:pt x="6" y="5"/>
                    </a:cubicBezTo>
                    <a:cubicBezTo>
                      <a:pt x="5" y="4"/>
                      <a:pt x="0" y="5"/>
                      <a:pt x="2" y="6"/>
                    </a:cubicBezTo>
                    <a:close/>
                  </a:path>
                </a:pathLst>
              </a:custGeom>
              <a:grpFill/>
              <a:ln>
                <a:noFill/>
              </a:ln>
            </p:spPr>
            <p:txBody>
              <a:bodyPr vert="horz" wrap="square" lIns="96435" tIns="48218" rIns="96435" bIns="48218" numCol="1" anchor="t" anchorCtr="0" compatLnSpc="1"/>
              <a:lstStyle/>
              <a:p>
                <a:endParaRPr lang="zh-CN" altLang="en-US"/>
              </a:p>
            </p:txBody>
          </p:sp>
          <p:sp>
            <p:nvSpPr>
              <p:cNvPr id="580" name="Freeform 256"/>
              <p:cNvSpPr/>
              <p:nvPr/>
            </p:nvSpPr>
            <p:spPr bwMode="auto">
              <a:xfrm>
                <a:off x="3552826" y="36512"/>
                <a:ext cx="414338" cy="712788"/>
              </a:xfrm>
              <a:custGeom>
                <a:avLst/>
                <a:gdLst>
                  <a:gd name="T0" fmla="*/ 104 w 110"/>
                  <a:gd name="T1" fmla="*/ 1 h 189"/>
                  <a:gd name="T2" fmla="*/ 0 w 110"/>
                  <a:gd name="T3" fmla="*/ 188 h 189"/>
                  <a:gd name="T4" fmla="*/ 5 w 110"/>
                  <a:gd name="T5" fmla="*/ 188 h 189"/>
                  <a:gd name="T6" fmla="*/ 109 w 110"/>
                  <a:gd name="T7" fmla="*/ 2 h 189"/>
                  <a:gd name="T8" fmla="*/ 104 w 110"/>
                  <a:gd name="T9" fmla="*/ 1 h 189"/>
                </a:gdLst>
                <a:ahLst/>
                <a:cxnLst>
                  <a:cxn ang="0">
                    <a:pos x="T0" y="T1"/>
                  </a:cxn>
                  <a:cxn ang="0">
                    <a:pos x="T2" y="T3"/>
                  </a:cxn>
                  <a:cxn ang="0">
                    <a:pos x="T4" y="T5"/>
                  </a:cxn>
                  <a:cxn ang="0">
                    <a:pos x="T6" y="T7"/>
                  </a:cxn>
                  <a:cxn ang="0">
                    <a:pos x="T8" y="T9"/>
                  </a:cxn>
                </a:cxnLst>
                <a:rect l="0" t="0" r="r" b="b"/>
                <a:pathLst>
                  <a:path w="110" h="189">
                    <a:moveTo>
                      <a:pt x="104" y="1"/>
                    </a:moveTo>
                    <a:cubicBezTo>
                      <a:pt x="71" y="64"/>
                      <a:pt x="37" y="127"/>
                      <a:pt x="0" y="188"/>
                    </a:cubicBezTo>
                    <a:cubicBezTo>
                      <a:pt x="0" y="189"/>
                      <a:pt x="5" y="189"/>
                      <a:pt x="5" y="188"/>
                    </a:cubicBezTo>
                    <a:cubicBezTo>
                      <a:pt x="42" y="127"/>
                      <a:pt x="75" y="64"/>
                      <a:pt x="109" y="2"/>
                    </a:cubicBezTo>
                    <a:cubicBezTo>
                      <a:pt x="110" y="0"/>
                      <a:pt x="105" y="0"/>
                      <a:pt x="104" y="1"/>
                    </a:cubicBezTo>
                    <a:close/>
                  </a:path>
                </a:pathLst>
              </a:custGeom>
              <a:grpFill/>
              <a:ln>
                <a:noFill/>
              </a:ln>
            </p:spPr>
            <p:txBody>
              <a:bodyPr vert="horz" wrap="square" lIns="96435" tIns="48218" rIns="96435" bIns="48218" numCol="1" anchor="t" anchorCtr="0" compatLnSpc="1"/>
              <a:lstStyle/>
              <a:p>
                <a:endParaRPr lang="zh-CN" altLang="en-US"/>
              </a:p>
            </p:txBody>
          </p:sp>
          <p:sp>
            <p:nvSpPr>
              <p:cNvPr id="581" name="Freeform 257"/>
              <p:cNvSpPr/>
              <p:nvPr/>
            </p:nvSpPr>
            <p:spPr bwMode="auto">
              <a:xfrm>
                <a:off x="3940176" y="11112"/>
                <a:ext cx="38100" cy="41275"/>
              </a:xfrm>
              <a:custGeom>
                <a:avLst/>
                <a:gdLst>
                  <a:gd name="T0" fmla="*/ 9 w 10"/>
                  <a:gd name="T1" fmla="*/ 8 h 11"/>
                  <a:gd name="T2" fmla="*/ 3 w 10"/>
                  <a:gd name="T3" fmla="*/ 9 h 11"/>
                  <a:gd name="T4" fmla="*/ 1 w 10"/>
                  <a:gd name="T5" fmla="*/ 3 h 11"/>
                  <a:gd name="T6" fmla="*/ 7 w 10"/>
                  <a:gd name="T7" fmla="*/ 1 h 11"/>
                  <a:gd name="T8" fmla="*/ 9 w 10"/>
                  <a:gd name="T9" fmla="*/ 8 h 11"/>
                </a:gdLst>
                <a:ahLst/>
                <a:cxnLst>
                  <a:cxn ang="0">
                    <a:pos x="T0" y="T1"/>
                  </a:cxn>
                  <a:cxn ang="0">
                    <a:pos x="T2" y="T3"/>
                  </a:cxn>
                  <a:cxn ang="0">
                    <a:pos x="T4" y="T5"/>
                  </a:cxn>
                  <a:cxn ang="0">
                    <a:pos x="T6" y="T7"/>
                  </a:cxn>
                  <a:cxn ang="0">
                    <a:pos x="T8" y="T9"/>
                  </a:cxn>
                </a:cxnLst>
                <a:rect l="0" t="0" r="r" b="b"/>
                <a:pathLst>
                  <a:path w="10" h="11">
                    <a:moveTo>
                      <a:pt x="9" y="8"/>
                    </a:moveTo>
                    <a:cubicBezTo>
                      <a:pt x="8" y="10"/>
                      <a:pt x="5" y="11"/>
                      <a:pt x="3" y="9"/>
                    </a:cubicBezTo>
                    <a:cubicBezTo>
                      <a:pt x="0" y="8"/>
                      <a:pt x="0" y="5"/>
                      <a:pt x="1" y="3"/>
                    </a:cubicBezTo>
                    <a:cubicBezTo>
                      <a:pt x="2" y="1"/>
                      <a:pt x="5" y="0"/>
                      <a:pt x="7" y="1"/>
                    </a:cubicBezTo>
                    <a:cubicBezTo>
                      <a:pt x="10" y="3"/>
                      <a:pt x="10" y="6"/>
                      <a:pt x="9" y="8"/>
                    </a:cubicBezTo>
                    <a:close/>
                  </a:path>
                </a:pathLst>
              </a:custGeom>
              <a:grpFill/>
              <a:ln>
                <a:noFill/>
              </a:ln>
            </p:spPr>
            <p:txBody>
              <a:bodyPr vert="horz" wrap="square" lIns="96435" tIns="48218" rIns="96435" bIns="48218" numCol="1" anchor="t" anchorCtr="0" compatLnSpc="1"/>
              <a:lstStyle/>
              <a:p>
                <a:endParaRPr lang="zh-CN" altLang="en-US"/>
              </a:p>
            </p:txBody>
          </p:sp>
          <p:sp>
            <p:nvSpPr>
              <p:cNvPr id="582" name="Freeform 258"/>
              <p:cNvSpPr/>
              <p:nvPr/>
            </p:nvSpPr>
            <p:spPr bwMode="auto">
              <a:xfrm>
                <a:off x="4016376" y="247650"/>
                <a:ext cx="131763" cy="155575"/>
              </a:xfrm>
              <a:custGeom>
                <a:avLst/>
                <a:gdLst>
                  <a:gd name="T0" fmla="*/ 32 w 35"/>
                  <a:gd name="T1" fmla="*/ 39 h 41"/>
                  <a:gd name="T2" fmla="*/ 7 w 35"/>
                  <a:gd name="T3" fmla="*/ 2 h 41"/>
                  <a:gd name="T4" fmla="*/ 2 w 35"/>
                  <a:gd name="T5" fmla="*/ 1 h 41"/>
                  <a:gd name="T6" fmla="*/ 30 w 35"/>
                  <a:gd name="T7" fmla="*/ 40 h 41"/>
                  <a:gd name="T8" fmla="*/ 32 w 35"/>
                  <a:gd name="T9" fmla="*/ 39 h 41"/>
                </a:gdLst>
                <a:ahLst/>
                <a:cxnLst>
                  <a:cxn ang="0">
                    <a:pos x="T0" y="T1"/>
                  </a:cxn>
                  <a:cxn ang="0">
                    <a:pos x="T2" y="T3"/>
                  </a:cxn>
                  <a:cxn ang="0">
                    <a:pos x="T4" y="T5"/>
                  </a:cxn>
                  <a:cxn ang="0">
                    <a:pos x="T6" y="T7"/>
                  </a:cxn>
                  <a:cxn ang="0">
                    <a:pos x="T8" y="T9"/>
                  </a:cxn>
                </a:cxnLst>
                <a:rect l="0" t="0" r="r" b="b"/>
                <a:pathLst>
                  <a:path w="35" h="41">
                    <a:moveTo>
                      <a:pt x="32" y="39"/>
                    </a:moveTo>
                    <a:cubicBezTo>
                      <a:pt x="15" y="33"/>
                      <a:pt x="5" y="19"/>
                      <a:pt x="7" y="2"/>
                    </a:cubicBezTo>
                    <a:cubicBezTo>
                      <a:pt x="7" y="1"/>
                      <a:pt x="2" y="0"/>
                      <a:pt x="2" y="1"/>
                    </a:cubicBezTo>
                    <a:cubicBezTo>
                      <a:pt x="0" y="21"/>
                      <a:pt x="12" y="35"/>
                      <a:pt x="30" y="40"/>
                    </a:cubicBezTo>
                    <a:cubicBezTo>
                      <a:pt x="32" y="41"/>
                      <a:pt x="35" y="40"/>
                      <a:pt x="32" y="39"/>
                    </a:cubicBezTo>
                    <a:close/>
                  </a:path>
                </a:pathLst>
              </a:custGeom>
              <a:grpFill/>
              <a:ln>
                <a:noFill/>
              </a:ln>
            </p:spPr>
            <p:txBody>
              <a:bodyPr vert="horz" wrap="square" lIns="96435" tIns="48218" rIns="96435" bIns="48218" numCol="1" anchor="t" anchorCtr="0" compatLnSpc="1"/>
              <a:lstStyle/>
              <a:p>
                <a:endParaRPr lang="zh-CN" altLang="en-US"/>
              </a:p>
            </p:txBody>
          </p:sp>
          <p:sp>
            <p:nvSpPr>
              <p:cNvPr id="583" name="Freeform 259"/>
              <p:cNvSpPr/>
              <p:nvPr/>
            </p:nvSpPr>
            <p:spPr bwMode="auto">
              <a:xfrm>
                <a:off x="3970338" y="274637"/>
                <a:ext cx="166688" cy="90488"/>
              </a:xfrm>
              <a:custGeom>
                <a:avLst/>
                <a:gdLst>
                  <a:gd name="T0" fmla="*/ 4 w 44"/>
                  <a:gd name="T1" fmla="*/ 22 h 24"/>
                  <a:gd name="T2" fmla="*/ 44 w 44"/>
                  <a:gd name="T3" fmla="*/ 2 h 24"/>
                  <a:gd name="T4" fmla="*/ 39 w 44"/>
                  <a:gd name="T5" fmla="*/ 1 h 24"/>
                  <a:gd name="T6" fmla="*/ 3 w 44"/>
                  <a:gd name="T7" fmla="*/ 19 h 24"/>
                  <a:gd name="T8" fmla="*/ 4 w 44"/>
                  <a:gd name="T9" fmla="*/ 22 h 24"/>
                </a:gdLst>
                <a:ahLst/>
                <a:cxnLst>
                  <a:cxn ang="0">
                    <a:pos x="T0" y="T1"/>
                  </a:cxn>
                  <a:cxn ang="0">
                    <a:pos x="T2" y="T3"/>
                  </a:cxn>
                  <a:cxn ang="0">
                    <a:pos x="T4" y="T5"/>
                  </a:cxn>
                  <a:cxn ang="0">
                    <a:pos x="T6" y="T7"/>
                  </a:cxn>
                  <a:cxn ang="0">
                    <a:pos x="T8" y="T9"/>
                  </a:cxn>
                </a:cxnLst>
                <a:rect l="0" t="0" r="r" b="b"/>
                <a:pathLst>
                  <a:path w="44" h="24">
                    <a:moveTo>
                      <a:pt x="4" y="22"/>
                    </a:moveTo>
                    <a:cubicBezTo>
                      <a:pt x="21" y="24"/>
                      <a:pt x="36" y="18"/>
                      <a:pt x="44" y="2"/>
                    </a:cubicBezTo>
                    <a:cubicBezTo>
                      <a:pt x="44" y="1"/>
                      <a:pt x="40" y="0"/>
                      <a:pt x="39" y="1"/>
                    </a:cubicBezTo>
                    <a:cubicBezTo>
                      <a:pt x="32" y="15"/>
                      <a:pt x="19" y="22"/>
                      <a:pt x="3" y="19"/>
                    </a:cubicBezTo>
                    <a:cubicBezTo>
                      <a:pt x="0" y="19"/>
                      <a:pt x="2" y="21"/>
                      <a:pt x="4" y="22"/>
                    </a:cubicBezTo>
                    <a:close/>
                  </a:path>
                </a:pathLst>
              </a:custGeom>
              <a:grpFill/>
              <a:ln>
                <a:noFill/>
              </a:ln>
            </p:spPr>
            <p:txBody>
              <a:bodyPr vert="horz" wrap="square" lIns="96435" tIns="48218" rIns="96435" bIns="48218" numCol="1" anchor="t" anchorCtr="0" compatLnSpc="1"/>
              <a:lstStyle/>
              <a:p>
                <a:endParaRPr lang="zh-CN" altLang="en-US"/>
              </a:p>
            </p:txBody>
          </p:sp>
          <p:sp>
            <p:nvSpPr>
              <p:cNvPr id="584" name="Freeform 260"/>
              <p:cNvSpPr/>
              <p:nvPr/>
            </p:nvSpPr>
            <p:spPr bwMode="auto">
              <a:xfrm>
                <a:off x="4043363" y="255587"/>
                <a:ext cx="44450" cy="173038"/>
              </a:xfrm>
              <a:custGeom>
                <a:avLst/>
                <a:gdLst>
                  <a:gd name="T0" fmla="*/ 10 w 12"/>
                  <a:gd name="T1" fmla="*/ 44 h 46"/>
                  <a:gd name="T2" fmla="*/ 12 w 12"/>
                  <a:gd name="T3" fmla="*/ 1 h 46"/>
                  <a:gd name="T4" fmla="*/ 7 w 12"/>
                  <a:gd name="T5" fmla="*/ 1 h 46"/>
                  <a:gd name="T6" fmla="*/ 5 w 12"/>
                  <a:gd name="T7" fmla="*/ 44 h 46"/>
                  <a:gd name="T8" fmla="*/ 10 w 12"/>
                  <a:gd name="T9" fmla="*/ 44 h 46"/>
                </a:gdLst>
                <a:ahLst/>
                <a:cxnLst>
                  <a:cxn ang="0">
                    <a:pos x="T0" y="T1"/>
                  </a:cxn>
                  <a:cxn ang="0">
                    <a:pos x="T2" y="T3"/>
                  </a:cxn>
                  <a:cxn ang="0">
                    <a:pos x="T4" y="T5"/>
                  </a:cxn>
                  <a:cxn ang="0">
                    <a:pos x="T6" y="T7"/>
                  </a:cxn>
                  <a:cxn ang="0">
                    <a:pos x="T8" y="T9"/>
                  </a:cxn>
                </a:cxnLst>
                <a:rect l="0" t="0" r="r" b="b"/>
                <a:pathLst>
                  <a:path w="12" h="46">
                    <a:moveTo>
                      <a:pt x="10" y="44"/>
                    </a:moveTo>
                    <a:cubicBezTo>
                      <a:pt x="5" y="30"/>
                      <a:pt x="7" y="14"/>
                      <a:pt x="12" y="1"/>
                    </a:cubicBezTo>
                    <a:cubicBezTo>
                      <a:pt x="12" y="0"/>
                      <a:pt x="7" y="0"/>
                      <a:pt x="7" y="1"/>
                    </a:cubicBezTo>
                    <a:cubicBezTo>
                      <a:pt x="2" y="14"/>
                      <a:pt x="0" y="31"/>
                      <a:pt x="5" y="44"/>
                    </a:cubicBezTo>
                    <a:cubicBezTo>
                      <a:pt x="5" y="46"/>
                      <a:pt x="10" y="45"/>
                      <a:pt x="10" y="44"/>
                    </a:cubicBezTo>
                    <a:close/>
                  </a:path>
                </a:pathLst>
              </a:custGeom>
              <a:grpFill/>
              <a:ln>
                <a:noFill/>
              </a:ln>
            </p:spPr>
            <p:txBody>
              <a:bodyPr vert="horz" wrap="square" lIns="96435" tIns="48218" rIns="96435" bIns="48218" numCol="1" anchor="t" anchorCtr="0" compatLnSpc="1"/>
              <a:lstStyle/>
              <a:p>
                <a:endParaRPr lang="zh-CN" altLang="en-US"/>
              </a:p>
            </p:txBody>
          </p:sp>
          <p:sp>
            <p:nvSpPr>
              <p:cNvPr id="585" name="Freeform 261"/>
              <p:cNvSpPr/>
              <p:nvPr/>
            </p:nvSpPr>
            <p:spPr bwMode="auto">
              <a:xfrm>
                <a:off x="3983038" y="293687"/>
                <a:ext cx="176213" cy="71438"/>
              </a:xfrm>
              <a:custGeom>
                <a:avLst/>
                <a:gdLst>
                  <a:gd name="T0" fmla="*/ 0 w 47"/>
                  <a:gd name="T1" fmla="*/ 2 h 19"/>
                  <a:gd name="T2" fmla="*/ 45 w 47"/>
                  <a:gd name="T3" fmla="*/ 13 h 19"/>
                  <a:gd name="T4" fmla="*/ 41 w 47"/>
                  <a:gd name="T5" fmla="*/ 12 h 19"/>
                  <a:gd name="T6" fmla="*/ 5 w 47"/>
                  <a:gd name="T7" fmla="*/ 1 h 19"/>
                  <a:gd name="T8" fmla="*/ 0 w 47"/>
                  <a:gd name="T9" fmla="*/ 2 h 19"/>
                </a:gdLst>
                <a:ahLst/>
                <a:cxnLst>
                  <a:cxn ang="0">
                    <a:pos x="T0" y="T1"/>
                  </a:cxn>
                  <a:cxn ang="0">
                    <a:pos x="T2" y="T3"/>
                  </a:cxn>
                  <a:cxn ang="0">
                    <a:pos x="T4" y="T5"/>
                  </a:cxn>
                  <a:cxn ang="0">
                    <a:pos x="T6" y="T7"/>
                  </a:cxn>
                  <a:cxn ang="0">
                    <a:pos x="T8" y="T9"/>
                  </a:cxn>
                </a:cxnLst>
                <a:rect l="0" t="0" r="r" b="b"/>
                <a:pathLst>
                  <a:path w="47" h="19">
                    <a:moveTo>
                      <a:pt x="0" y="2"/>
                    </a:moveTo>
                    <a:cubicBezTo>
                      <a:pt x="12" y="14"/>
                      <a:pt x="29" y="19"/>
                      <a:pt x="45" y="13"/>
                    </a:cubicBezTo>
                    <a:cubicBezTo>
                      <a:pt x="47" y="12"/>
                      <a:pt x="42" y="11"/>
                      <a:pt x="41" y="12"/>
                    </a:cubicBezTo>
                    <a:cubicBezTo>
                      <a:pt x="28" y="17"/>
                      <a:pt x="14" y="11"/>
                      <a:pt x="5" y="1"/>
                    </a:cubicBezTo>
                    <a:cubicBezTo>
                      <a:pt x="4" y="0"/>
                      <a:pt x="0" y="1"/>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586" name="Freeform 262"/>
              <p:cNvSpPr/>
              <p:nvPr/>
            </p:nvSpPr>
            <p:spPr bwMode="auto">
              <a:xfrm>
                <a:off x="3530601" y="346075"/>
                <a:ext cx="538163" cy="439738"/>
              </a:xfrm>
              <a:custGeom>
                <a:avLst/>
                <a:gdLst>
                  <a:gd name="T0" fmla="*/ 137 w 143"/>
                  <a:gd name="T1" fmla="*/ 1 h 117"/>
                  <a:gd name="T2" fmla="*/ 1 w 143"/>
                  <a:gd name="T3" fmla="*/ 115 h 117"/>
                  <a:gd name="T4" fmla="*/ 6 w 143"/>
                  <a:gd name="T5" fmla="*/ 116 h 117"/>
                  <a:gd name="T6" fmla="*/ 141 w 143"/>
                  <a:gd name="T7" fmla="*/ 2 h 117"/>
                  <a:gd name="T8" fmla="*/ 137 w 143"/>
                  <a:gd name="T9" fmla="*/ 1 h 117"/>
                </a:gdLst>
                <a:ahLst/>
                <a:cxnLst>
                  <a:cxn ang="0">
                    <a:pos x="T0" y="T1"/>
                  </a:cxn>
                  <a:cxn ang="0">
                    <a:pos x="T2" y="T3"/>
                  </a:cxn>
                  <a:cxn ang="0">
                    <a:pos x="T4" y="T5"/>
                  </a:cxn>
                  <a:cxn ang="0">
                    <a:pos x="T6" y="T7"/>
                  </a:cxn>
                  <a:cxn ang="0">
                    <a:pos x="T8" y="T9"/>
                  </a:cxn>
                </a:cxnLst>
                <a:rect l="0" t="0" r="r" b="b"/>
                <a:pathLst>
                  <a:path w="143" h="117">
                    <a:moveTo>
                      <a:pt x="137" y="1"/>
                    </a:moveTo>
                    <a:cubicBezTo>
                      <a:pt x="92" y="39"/>
                      <a:pt x="48" y="79"/>
                      <a:pt x="1" y="115"/>
                    </a:cubicBezTo>
                    <a:cubicBezTo>
                      <a:pt x="0" y="116"/>
                      <a:pt x="5" y="117"/>
                      <a:pt x="6" y="116"/>
                    </a:cubicBezTo>
                    <a:cubicBezTo>
                      <a:pt x="52" y="79"/>
                      <a:pt x="97" y="40"/>
                      <a:pt x="141" y="2"/>
                    </a:cubicBezTo>
                    <a:cubicBezTo>
                      <a:pt x="143" y="0"/>
                      <a:pt x="138" y="0"/>
                      <a:pt x="137" y="1"/>
                    </a:cubicBezTo>
                    <a:close/>
                  </a:path>
                </a:pathLst>
              </a:custGeom>
              <a:grpFill/>
              <a:ln>
                <a:noFill/>
              </a:ln>
            </p:spPr>
            <p:txBody>
              <a:bodyPr vert="horz" wrap="square" lIns="96435" tIns="48218" rIns="96435" bIns="48218" numCol="1" anchor="t" anchorCtr="0" compatLnSpc="1"/>
              <a:lstStyle/>
              <a:p>
                <a:endParaRPr lang="zh-CN" altLang="en-US"/>
              </a:p>
            </p:txBody>
          </p:sp>
          <p:sp>
            <p:nvSpPr>
              <p:cNvPr id="587" name="Freeform 263"/>
              <p:cNvSpPr/>
              <p:nvPr/>
            </p:nvSpPr>
            <p:spPr bwMode="auto">
              <a:xfrm>
                <a:off x="4043363" y="323850"/>
                <a:ext cx="41275" cy="36513"/>
              </a:xfrm>
              <a:custGeom>
                <a:avLst/>
                <a:gdLst>
                  <a:gd name="T0" fmla="*/ 9 w 11"/>
                  <a:gd name="T1" fmla="*/ 9 h 10"/>
                  <a:gd name="T2" fmla="*/ 2 w 11"/>
                  <a:gd name="T3" fmla="*/ 8 h 10"/>
                  <a:gd name="T4" fmla="*/ 3 w 11"/>
                  <a:gd name="T5" fmla="*/ 1 h 10"/>
                  <a:gd name="T6" fmla="*/ 9 w 11"/>
                  <a:gd name="T7" fmla="*/ 2 h 10"/>
                  <a:gd name="T8" fmla="*/ 9 w 11"/>
                  <a:gd name="T9" fmla="*/ 9 h 10"/>
                </a:gdLst>
                <a:ahLst/>
                <a:cxnLst>
                  <a:cxn ang="0">
                    <a:pos x="T0" y="T1"/>
                  </a:cxn>
                  <a:cxn ang="0">
                    <a:pos x="T2" y="T3"/>
                  </a:cxn>
                  <a:cxn ang="0">
                    <a:pos x="T4" y="T5"/>
                  </a:cxn>
                  <a:cxn ang="0">
                    <a:pos x="T6" y="T7"/>
                  </a:cxn>
                  <a:cxn ang="0">
                    <a:pos x="T8" y="T9"/>
                  </a:cxn>
                </a:cxnLst>
                <a:rect l="0" t="0" r="r" b="b"/>
                <a:pathLst>
                  <a:path w="11" h="10">
                    <a:moveTo>
                      <a:pt x="9" y="9"/>
                    </a:moveTo>
                    <a:cubicBezTo>
                      <a:pt x="7" y="10"/>
                      <a:pt x="4" y="10"/>
                      <a:pt x="2" y="8"/>
                    </a:cubicBezTo>
                    <a:cubicBezTo>
                      <a:pt x="0" y="6"/>
                      <a:pt x="1" y="3"/>
                      <a:pt x="3" y="1"/>
                    </a:cubicBezTo>
                    <a:cubicBezTo>
                      <a:pt x="5" y="0"/>
                      <a:pt x="8" y="0"/>
                      <a:pt x="9" y="2"/>
                    </a:cubicBezTo>
                    <a:cubicBezTo>
                      <a:pt x="11" y="4"/>
                      <a:pt x="11" y="7"/>
                      <a:pt x="9" y="9"/>
                    </a:cubicBezTo>
                    <a:close/>
                  </a:path>
                </a:pathLst>
              </a:custGeom>
              <a:grpFill/>
              <a:ln>
                <a:noFill/>
              </a:ln>
            </p:spPr>
            <p:txBody>
              <a:bodyPr vert="horz" wrap="square" lIns="96435" tIns="48218" rIns="96435" bIns="48218" numCol="1" anchor="t" anchorCtr="0" compatLnSpc="1"/>
              <a:lstStyle/>
              <a:p>
                <a:endParaRPr lang="zh-CN" altLang="en-US"/>
              </a:p>
            </p:txBody>
          </p:sp>
          <p:sp>
            <p:nvSpPr>
              <p:cNvPr id="588" name="Freeform 264"/>
              <p:cNvSpPr/>
              <p:nvPr/>
            </p:nvSpPr>
            <p:spPr bwMode="auto">
              <a:xfrm>
                <a:off x="4156076" y="474662"/>
                <a:ext cx="93663" cy="179388"/>
              </a:xfrm>
              <a:custGeom>
                <a:avLst/>
                <a:gdLst>
                  <a:gd name="T0" fmla="*/ 23 w 25"/>
                  <a:gd name="T1" fmla="*/ 46 h 48"/>
                  <a:gd name="T2" fmla="*/ 13 w 25"/>
                  <a:gd name="T3" fmla="*/ 2 h 48"/>
                  <a:gd name="T4" fmla="*/ 9 w 25"/>
                  <a:gd name="T5" fmla="*/ 1 h 48"/>
                  <a:gd name="T6" fmla="*/ 19 w 25"/>
                  <a:gd name="T7" fmla="*/ 47 h 48"/>
                  <a:gd name="T8" fmla="*/ 23 w 25"/>
                  <a:gd name="T9" fmla="*/ 46 h 48"/>
                </a:gdLst>
                <a:ahLst/>
                <a:cxnLst>
                  <a:cxn ang="0">
                    <a:pos x="T0" y="T1"/>
                  </a:cxn>
                  <a:cxn ang="0">
                    <a:pos x="T2" y="T3"/>
                  </a:cxn>
                  <a:cxn ang="0">
                    <a:pos x="T4" y="T5"/>
                  </a:cxn>
                  <a:cxn ang="0">
                    <a:pos x="T6" y="T7"/>
                  </a:cxn>
                  <a:cxn ang="0">
                    <a:pos x="T8" y="T9"/>
                  </a:cxn>
                </a:cxnLst>
                <a:rect l="0" t="0" r="r" b="b"/>
                <a:pathLst>
                  <a:path w="25" h="48">
                    <a:moveTo>
                      <a:pt x="23" y="46"/>
                    </a:moveTo>
                    <a:cubicBezTo>
                      <a:pt x="10" y="35"/>
                      <a:pt x="5" y="19"/>
                      <a:pt x="13" y="2"/>
                    </a:cubicBezTo>
                    <a:cubicBezTo>
                      <a:pt x="14" y="1"/>
                      <a:pt x="9" y="0"/>
                      <a:pt x="9" y="1"/>
                    </a:cubicBezTo>
                    <a:cubicBezTo>
                      <a:pt x="0" y="18"/>
                      <a:pt x="5" y="35"/>
                      <a:pt x="19" y="47"/>
                    </a:cubicBezTo>
                    <a:cubicBezTo>
                      <a:pt x="20" y="48"/>
                      <a:pt x="25" y="48"/>
                      <a:pt x="23" y="46"/>
                    </a:cubicBezTo>
                    <a:close/>
                  </a:path>
                </a:pathLst>
              </a:custGeom>
              <a:grpFill/>
              <a:ln>
                <a:noFill/>
              </a:ln>
            </p:spPr>
            <p:txBody>
              <a:bodyPr vert="horz" wrap="square" lIns="96435" tIns="48218" rIns="96435" bIns="48218" numCol="1" anchor="t" anchorCtr="0" compatLnSpc="1"/>
              <a:lstStyle/>
              <a:p>
                <a:endParaRPr lang="zh-CN" altLang="en-US"/>
              </a:p>
            </p:txBody>
          </p:sp>
          <p:sp>
            <p:nvSpPr>
              <p:cNvPr id="589" name="Freeform 265"/>
              <p:cNvSpPr/>
              <p:nvPr/>
            </p:nvSpPr>
            <p:spPr bwMode="auto">
              <a:xfrm>
                <a:off x="4098926" y="534987"/>
                <a:ext cx="188913" cy="55563"/>
              </a:xfrm>
              <a:custGeom>
                <a:avLst/>
                <a:gdLst>
                  <a:gd name="T0" fmla="*/ 2 w 50"/>
                  <a:gd name="T1" fmla="*/ 5 h 15"/>
                  <a:gd name="T2" fmla="*/ 49 w 50"/>
                  <a:gd name="T3" fmla="*/ 3 h 15"/>
                  <a:gd name="T4" fmla="*/ 44 w 50"/>
                  <a:gd name="T5" fmla="*/ 1 h 15"/>
                  <a:gd name="T6" fmla="*/ 6 w 50"/>
                  <a:gd name="T7" fmla="*/ 4 h 15"/>
                  <a:gd name="T8" fmla="*/ 2 w 50"/>
                  <a:gd name="T9" fmla="*/ 5 h 15"/>
                </a:gdLst>
                <a:ahLst/>
                <a:cxnLst>
                  <a:cxn ang="0">
                    <a:pos x="T0" y="T1"/>
                  </a:cxn>
                  <a:cxn ang="0">
                    <a:pos x="T2" y="T3"/>
                  </a:cxn>
                  <a:cxn ang="0">
                    <a:pos x="T4" y="T5"/>
                  </a:cxn>
                  <a:cxn ang="0">
                    <a:pos x="T6" y="T7"/>
                  </a:cxn>
                  <a:cxn ang="0">
                    <a:pos x="T8" y="T9"/>
                  </a:cxn>
                </a:cxnLst>
                <a:rect l="0" t="0" r="r" b="b"/>
                <a:pathLst>
                  <a:path w="50" h="15">
                    <a:moveTo>
                      <a:pt x="2" y="5"/>
                    </a:moveTo>
                    <a:cubicBezTo>
                      <a:pt x="18" y="14"/>
                      <a:pt x="35" y="15"/>
                      <a:pt x="49" y="3"/>
                    </a:cubicBezTo>
                    <a:cubicBezTo>
                      <a:pt x="50" y="2"/>
                      <a:pt x="45" y="0"/>
                      <a:pt x="44" y="1"/>
                    </a:cubicBezTo>
                    <a:cubicBezTo>
                      <a:pt x="33" y="11"/>
                      <a:pt x="19" y="12"/>
                      <a:pt x="6" y="4"/>
                    </a:cubicBezTo>
                    <a:cubicBezTo>
                      <a:pt x="5" y="4"/>
                      <a:pt x="0" y="4"/>
                      <a:pt x="2" y="5"/>
                    </a:cubicBezTo>
                    <a:close/>
                  </a:path>
                </a:pathLst>
              </a:custGeom>
              <a:grpFill/>
              <a:ln>
                <a:noFill/>
              </a:ln>
            </p:spPr>
            <p:txBody>
              <a:bodyPr vert="horz" wrap="square" lIns="96435" tIns="48218" rIns="96435" bIns="48218" numCol="1" anchor="t" anchorCtr="0" compatLnSpc="1"/>
              <a:lstStyle/>
              <a:p>
                <a:endParaRPr lang="zh-CN" altLang="en-US"/>
              </a:p>
            </p:txBody>
          </p:sp>
          <p:sp>
            <p:nvSpPr>
              <p:cNvPr id="590" name="Freeform 266"/>
              <p:cNvSpPr/>
              <p:nvPr/>
            </p:nvSpPr>
            <p:spPr bwMode="auto">
              <a:xfrm>
                <a:off x="4156076" y="496887"/>
                <a:ext cx="93663" cy="157163"/>
              </a:xfrm>
              <a:custGeom>
                <a:avLst/>
                <a:gdLst>
                  <a:gd name="T0" fmla="*/ 5 w 25"/>
                  <a:gd name="T1" fmla="*/ 40 h 42"/>
                  <a:gd name="T2" fmla="*/ 24 w 25"/>
                  <a:gd name="T3" fmla="*/ 2 h 42"/>
                  <a:gd name="T4" fmla="*/ 19 w 25"/>
                  <a:gd name="T5" fmla="*/ 1 h 42"/>
                  <a:gd name="T6" fmla="*/ 0 w 25"/>
                  <a:gd name="T7" fmla="*/ 40 h 42"/>
                  <a:gd name="T8" fmla="*/ 5 w 25"/>
                  <a:gd name="T9" fmla="*/ 40 h 42"/>
                </a:gdLst>
                <a:ahLst/>
                <a:cxnLst>
                  <a:cxn ang="0">
                    <a:pos x="T0" y="T1"/>
                  </a:cxn>
                  <a:cxn ang="0">
                    <a:pos x="T2" y="T3"/>
                  </a:cxn>
                  <a:cxn ang="0">
                    <a:pos x="T4" y="T5"/>
                  </a:cxn>
                  <a:cxn ang="0">
                    <a:pos x="T6" y="T7"/>
                  </a:cxn>
                  <a:cxn ang="0">
                    <a:pos x="T8" y="T9"/>
                  </a:cxn>
                </a:cxnLst>
                <a:rect l="0" t="0" r="r" b="b"/>
                <a:pathLst>
                  <a:path w="25" h="42">
                    <a:moveTo>
                      <a:pt x="5" y="40"/>
                    </a:moveTo>
                    <a:cubicBezTo>
                      <a:pt x="6" y="26"/>
                      <a:pt x="14" y="11"/>
                      <a:pt x="24" y="2"/>
                    </a:cubicBezTo>
                    <a:cubicBezTo>
                      <a:pt x="25" y="0"/>
                      <a:pt x="20" y="0"/>
                      <a:pt x="19" y="1"/>
                    </a:cubicBezTo>
                    <a:cubicBezTo>
                      <a:pt x="9" y="11"/>
                      <a:pt x="1" y="26"/>
                      <a:pt x="0" y="40"/>
                    </a:cubicBezTo>
                    <a:cubicBezTo>
                      <a:pt x="0" y="42"/>
                      <a:pt x="5" y="41"/>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591" name="Freeform 267"/>
              <p:cNvSpPr/>
              <p:nvPr/>
            </p:nvSpPr>
            <p:spPr bwMode="auto">
              <a:xfrm>
                <a:off x="4132263" y="500062"/>
                <a:ext cx="150813" cy="106363"/>
              </a:xfrm>
              <a:custGeom>
                <a:avLst/>
                <a:gdLst>
                  <a:gd name="T0" fmla="*/ 0 w 40"/>
                  <a:gd name="T1" fmla="*/ 1 h 28"/>
                  <a:gd name="T2" fmla="*/ 35 w 40"/>
                  <a:gd name="T3" fmla="*/ 28 h 28"/>
                  <a:gd name="T4" fmla="*/ 36 w 40"/>
                  <a:gd name="T5" fmla="*/ 26 h 28"/>
                  <a:gd name="T6" fmla="*/ 5 w 40"/>
                  <a:gd name="T7" fmla="*/ 1 h 28"/>
                  <a:gd name="T8" fmla="*/ 0 w 40"/>
                  <a:gd name="T9" fmla="*/ 1 h 28"/>
                </a:gdLst>
                <a:ahLst/>
                <a:cxnLst>
                  <a:cxn ang="0">
                    <a:pos x="T0" y="T1"/>
                  </a:cxn>
                  <a:cxn ang="0">
                    <a:pos x="T2" y="T3"/>
                  </a:cxn>
                  <a:cxn ang="0">
                    <a:pos x="T4" y="T5"/>
                  </a:cxn>
                  <a:cxn ang="0">
                    <a:pos x="T6" y="T7"/>
                  </a:cxn>
                  <a:cxn ang="0">
                    <a:pos x="T8" y="T9"/>
                  </a:cxn>
                </a:cxnLst>
                <a:rect l="0" t="0" r="r" b="b"/>
                <a:pathLst>
                  <a:path w="40" h="28">
                    <a:moveTo>
                      <a:pt x="0" y="1"/>
                    </a:moveTo>
                    <a:cubicBezTo>
                      <a:pt x="6" y="16"/>
                      <a:pt x="18" y="27"/>
                      <a:pt x="35" y="28"/>
                    </a:cubicBezTo>
                    <a:cubicBezTo>
                      <a:pt x="37" y="28"/>
                      <a:pt x="40" y="26"/>
                      <a:pt x="36" y="26"/>
                    </a:cubicBezTo>
                    <a:cubicBezTo>
                      <a:pt x="21" y="25"/>
                      <a:pt x="10" y="14"/>
                      <a:pt x="5" y="1"/>
                    </a:cubicBezTo>
                    <a:cubicBezTo>
                      <a:pt x="5" y="0"/>
                      <a:pt x="0" y="0"/>
                      <a:pt x="0" y="1"/>
                    </a:cubicBezTo>
                    <a:close/>
                  </a:path>
                </a:pathLst>
              </a:custGeom>
              <a:grpFill/>
              <a:ln>
                <a:noFill/>
              </a:ln>
            </p:spPr>
            <p:txBody>
              <a:bodyPr vert="horz" wrap="square" lIns="96435" tIns="48218" rIns="96435" bIns="48218" numCol="1" anchor="t" anchorCtr="0" compatLnSpc="1"/>
              <a:lstStyle/>
              <a:p>
                <a:endParaRPr lang="zh-CN" altLang="en-US"/>
              </a:p>
            </p:txBody>
          </p:sp>
          <p:sp>
            <p:nvSpPr>
              <p:cNvPr id="592" name="Freeform 268"/>
              <p:cNvSpPr/>
              <p:nvPr/>
            </p:nvSpPr>
            <p:spPr bwMode="auto">
              <a:xfrm>
                <a:off x="3525838" y="571500"/>
                <a:ext cx="671513" cy="214313"/>
              </a:xfrm>
              <a:custGeom>
                <a:avLst/>
                <a:gdLst>
                  <a:gd name="T0" fmla="*/ 172 w 178"/>
                  <a:gd name="T1" fmla="*/ 1 h 57"/>
                  <a:gd name="T2" fmla="*/ 3 w 178"/>
                  <a:gd name="T3" fmla="*/ 55 h 57"/>
                  <a:gd name="T4" fmla="*/ 6 w 178"/>
                  <a:gd name="T5" fmla="*/ 56 h 57"/>
                  <a:gd name="T6" fmla="*/ 175 w 178"/>
                  <a:gd name="T7" fmla="*/ 2 h 57"/>
                  <a:gd name="T8" fmla="*/ 172 w 178"/>
                  <a:gd name="T9" fmla="*/ 1 h 57"/>
                </a:gdLst>
                <a:ahLst/>
                <a:cxnLst>
                  <a:cxn ang="0">
                    <a:pos x="T0" y="T1"/>
                  </a:cxn>
                  <a:cxn ang="0">
                    <a:pos x="T2" y="T3"/>
                  </a:cxn>
                  <a:cxn ang="0">
                    <a:pos x="T4" y="T5"/>
                  </a:cxn>
                  <a:cxn ang="0">
                    <a:pos x="T6" y="T7"/>
                  </a:cxn>
                  <a:cxn ang="0">
                    <a:pos x="T8" y="T9"/>
                  </a:cxn>
                </a:cxnLst>
                <a:rect l="0" t="0" r="r" b="b"/>
                <a:pathLst>
                  <a:path w="178" h="57">
                    <a:moveTo>
                      <a:pt x="172" y="1"/>
                    </a:moveTo>
                    <a:cubicBezTo>
                      <a:pt x="116" y="19"/>
                      <a:pt x="60" y="39"/>
                      <a:pt x="3" y="55"/>
                    </a:cubicBezTo>
                    <a:cubicBezTo>
                      <a:pt x="0" y="56"/>
                      <a:pt x="4" y="57"/>
                      <a:pt x="6" y="56"/>
                    </a:cubicBezTo>
                    <a:cubicBezTo>
                      <a:pt x="63" y="40"/>
                      <a:pt x="119" y="21"/>
                      <a:pt x="175" y="2"/>
                    </a:cubicBezTo>
                    <a:cubicBezTo>
                      <a:pt x="178" y="1"/>
                      <a:pt x="173" y="0"/>
                      <a:pt x="172" y="1"/>
                    </a:cubicBezTo>
                    <a:close/>
                  </a:path>
                </a:pathLst>
              </a:custGeom>
              <a:grpFill/>
              <a:ln>
                <a:noFill/>
              </a:ln>
            </p:spPr>
            <p:txBody>
              <a:bodyPr vert="horz" wrap="square" lIns="96435" tIns="48218" rIns="96435" bIns="48218" numCol="1" anchor="t" anchorCtr="0" compatLnSpc="1"/>
              <a:lstStyle/>
              <a:p>
                <a:endParaRPr lang="zh-CN" altLang="en-US"/>
              </a:p>
            </p:txBody>
          </p:sp>
          <p:sp>
            <p:nvSpPr>
              <p:cNvPr id="593" name="Freeform 269"/>
              <p:cNvSpPr/>
              <p:nvPr/>
            </p:nvSpPr>
            <p:spPr bwMode="auto">
              <a:xfrm>
                <a:off x="4170363" y="552450"/>
                <a:ext cx="41275" cy="42863"/>
              </a:xfrm>
              <a:custGeom>
                <a:avLst/>
                <a:gdLst>
                  <a:gd name="T0" fmla="*/ 7 w 11"/>
                  <a:gd name="T1" fmla="*/ 10 h 11"/>
                  <a:gd name="T2" fmla="*/ 1 w 11"/>
                  <a:gd name="T3" fmla="*/ 7 h 11"/>
                  <a:gd name="T4" fmla="*/ 4 w 11"/>
                  <a:gd name="T5" fmla="*/ 1 h 11"/>
                  <a:gd name="T6" fmla="*/ 10 w 11"/>
                  <a:gd name="T7" fmla="*/ 4 h 11"/>
                  <a:gd name="T8" fmla="*/ 7 w 11"/>
                  <a:gd name="T9" fmla="*/ 10 h 11"/>
                </a:gdLst>
                <a:ahLst/>
                <a:cxnLst>
                  <a:cxn ang="0">
                    <a:pos x="T0" y="T1"/>
                  </a:cxn>
                  <a:cxn ang="0">
                    <a:pos x="T2" y="T3"/>
                  </a:cxn>
                  <a:cxn ang="0">
                    <a:pos x="T4" y="T5"/>
                  </a:cxn>
                  <a:cxn ang="0">
                    <a:pos x="T6" y="T7"/>
                  </a:cxn>
                  <a:cxn ang="0">
                    <a:pos x="T8" y="T9"/>
                  </a:cxn>
                </a:cxnLst>
                <a:rect l="0" t="0" r="r" b="b"/>
                <a:pathLst>
                  <a:path w="11" h="11">
                    <a:moveTo>
                      <a:pt x="7" y="10"/>
                    </a:moveTo>
                    <a:cubicBezTo>
                      <a:pt x="4" y="11"/>
                      <a:pt x="2" y="9"/>
                      <a:pt x="1" y="7"/>
                    </a:cubicBezTo>
                    <a:cubicBezTo>
                      <a:pt x="0" y="4"/>
                      <a:pt x="2" y="1"/>
                      <a:pt x="4" y="1"/>
                    </a:cubicBezTo>
                    <a:cubicBezTo>
                      <a:pt x="7" y="0"/>
                      <a:pt x="9" y="1"/>
                      <a:pt x="10" y="4"/>
                    </a:cubicBezTo>
                    <a:cubicBezTo>
                      <a:pt x="11" y="6"/>
                      <a:pt x="9" y="9"/>
                      <a:pt x="7" y="10"/>
                    </a:cubicBezTo>
                    <a:close/>
                  </a:path>
                </a:pathLst>
              </a:custGeom>
              <a:grpFill/>
              <a:ln>
                <a:noFill/>
              </a:ln>
            </p:spPr>
            <p:txBody>
              <a:bodyPr vert="horz" wrap="square" lIns="96435" tIns="48218" rIns="96435" bIns="48218" numCol="1" anchor="t" anchorCtr="0" compatLnSpc="1"/>
              <a:lstStyle/>
              <a:p>
                <a:endParaRPr lang="zh-CN" altLang="en-US"/>
              </a:p>
            </p:txBody>
          </p:sp>
          <p:sp>
            <p:nvSpPr>
              <p:cNvPr id="594" name="Freeform 270"/>
              <p:cNvSpPr/>
              <p:nvPr/>
            </p:nvSpPr>
            <p:spPr bwMode="auto">
              <a:xfrm>
                <a:off x="4362451" y="744537"/>
                <a:ext cx="84138" cy="185738"/>
              </a:xfrm>
              <a:custGeom>
                <a:avLst/>
                <a:gdLst>
                  <a:gd name="T0" fmla="*/ 14 w 22"/>
                  <a:gd name="T1" fmla="*/ 47 h 49"/>
                  <a:gd name="T2" fmla="*/ 21 w 22"/>
                  <a:gd name="T3" fmla="*/ 3 h 49"/>
                  <a:gd name="T4" fmla="*/ 17 w 22"/>
                  <a:gd name="T5" fmla="*/ 1 h 49"/>
                  <a:gd name="T6" fmla="*/ 9 w 22"/>
                  <a:gd name="T7" fmla="*/ 47 h 49"/>
                  <a:gd name="T8" fmla="*/ 14 w 22"/>
                  <a:gd name="T9" fmla="*/ 47 h 49"/>
                </a:gdLst>
                <a:ahLst/>
                <a:cxnLst>
                  <a:cxn ang="0">
                    <a:pos x="T0" y="T1"/>
                  </a:cxn>
                  <a:cxn ang="0">
                    <a:pos x="T2" y="T3"/>
                  </a:cxn>
                  <a:cxn ang="0">
                    <a:pos x="T4" y="T5"/>
                  </a:cxn>
                  <a:cxn ang="0">
                    <a:pos x="T6" y="T7"/>
                  </a:cxn>
                  <a:cxn ang="0">
                    <a:pos x="T8" y="T9"/>
                  </a:cxn>
                </a:cxnLst>
                <a:rect l="0" t="0" r="r" b="b"/>
                <a:pathLst>
                  <a:path w="22" h="49">
                    <a:moveTo>
                      <a:pt x="14" y="47"/>
                    </a:moveTo>
                    <a:cubicBezTo>
                      <a:pt x="5" y="31"/>
                      <a:pt x="7" y="15"/>
                      <a:pt x="21" y="3"/>
                    </a:cubicBezTo>
                    <a:cubicBezTo>
                      <a:pt x="22" y="2"/>
                      <a:pt x="18" y="0"/>
                      <a:pt x="17" y="1"/>
                    </a:cubicBezTo>
                    <a:cubicBezTo>
                      <a:pt x="2" y="14"/>
                      <a:pt x="0" y="31"/>
                      <a:pt x="9" y="47"/>
                    </a:cubicBezTo>
                    <a:cubicBezTo>
                      <a:pt x="10" y="49"/>
                      <a:pt x="14" y="49"/>
                      <a:pt x="14" y="47"/>
                    </a:cubicBezTo>
                    <a:close/>
                  </a:path>
                </a:pathLst>
              </a:custGeom>
              <a:grpFill/>
              <a:ln>
                <a:noFill/>
              </a:ln>
            </p:spPr>
            <p:txBody>
              <a:bodyPr vert="horz" wrap="square" lIns="96435" tIns="48218" rIns="96435" bIns="48218" numCol="1" anchor="t" anchorCtr="0" compatLnSpc="1"/>
              <a:lstStyle/>
              <a:p>
                <a:endParaRPr lang="zh-CN" altLang="en-US"/>
              </a:p>
            </p:txBody>
          </p:sp>
          <p:sp>
            <p:nvSpPr>
              <p:cNvPr id="595" name="Freeform 271"/>
              <p:cNvSpPr/>
              <p:nvPr/>
            </p:nvSpPr>
            <p:spPr bwMode="auto">
              <a:xfrm>
                <a:off x="4318001" y="782637"/>
                <a:ext cx="176213" cy="79375"/>
              </a:xfrm>
              <a:custGeom>
                <a:avLst/>
                <a:gdLst>
                  <a:gd name="T0" fmla="*/ 1 w 47"/>
                  <a:gd name="T1" fmla="*/ 1 h 21"/>
                  <a:gd name="T2" fmla="*/ 46 w 47"/>
                  <a:gd name="T3" fmla="*/ 15 h 21"/>
                  <a:gd name="T4" fmla="*/ 42 w 47"/>
                  <a:gd name="T5" fmla="*/ 13 h 21"/>
                  <a:gd name="T6" fmla="*/ 6 w 47"/>
                  <a:gd name="T7" fmla="*/ 1 h 21"/>
                  <a:gd name="T8" fmla="*/ 1 w 47"/>
                  <a:gd name="T9" fmla="*/ 1 h 21"/>
                </a:gdLst>
                <a:ahLst/>
                <a:cxnLst>
                  <a:cxn ang="0">
                    <a:pos x="T0" y="T1"/>
                  </a:cxn>
                  <a:cxn ang="0">
                    <a:pos x="T2" y="T3"/>
                  </a:cxn>
                  <a:cxn ang="0">
                    <a:pos x="T4" y="T5"/>
                  </a:cxn>
                  <a:cxn ang="0">
                    <a:pos x="T6" y="T7"/>
                  </a:cxn>
                  <a:cxn ang="0">
                    <a:pos x="T8" y="T9"/>
                  </a:cxn>
                </a:cxnLst>
                <a:rect l="0" t="0" r="r" b="b"/>
                <a:pathLst>
                  <a:path w="47" h="21">
                    <a:moveTo>
                      <a:pt x="1" y="1"/>
                    </a:moveTo>
                    <a:cubicBezTo>
                      <a:pt x="12" y="16"/>
                      <a:pt x="29" y="21"/>
                      <a:pt x="46" y="15"/>
                    </a:cubicBezTo>
                    <a:cubicBezTo>
                      <a:pt x="47" y="15"/>
                      <a:pt x="43" y="13"/>
                      <a:pt x="42" y="13"/>
                    </a:cubicBezTo>
                    <a:cubicBezTo>
                      <a:pt x="27" y="18"/>
                      <a:pt x="15" y="13"/>
                      <a:pt x="6" y="1"/>
                    </a:cubicBezTo>
                    <a:cubicBezTo>
                      <a:pt x="5" y="0"/>
                      <a:pt x="0" y="0"/>
                      <a:pt x="1" y="1"/>
                    </a:cubicBezTo>
                    <a:close/>
                  </a:path>
                </a:pathLst>
              </a:custGeom>
              <a:grpFill/>
              <a:ln>
                <a:noFill/>
              </a:ln>
            </p:spPr>
            <p:txBody>
              <a:bodyPr vert="horz" wrap="square" lIns="96435" tIns="48218" rIns="96435" bIns="48218" numCol="1" anchor="t" anchorCtr="0" compatLnSpc="1"/>
              <a:lstStyle/>
              <a:p>
                <a:endParaRPr lang="zh-CN" altLang="en-US"/>
              </a:p>
            </p:txBody>
          </p:sp>
          <p:sp>
            <p:nvSpPr>
              <p:cNvPr id="596" name="Freeform 272"/>
              <p:cNvSpPr/>
              <p:nvPr/>
            </p:nvSpPr>
            <p:spPr bwMode="auto">
              <a:xfrm>
                <a:off x="4332288" y="782637"/>
                <a:ext cx="147638" cy="117475"/>
              </a:xfrm>
              <a:custGeom>
                <a:avLst/>
                <a:gdLst>
                  <a:gd name="T0" fmla="*/ 5 w 39"/>
                  <a:gd name="T1" fmla="*/ 30 h 31"/>
                  <a:gd name="T2" fmla="*/ 36 w 39"/>
                  <a:gd name="T3" fmla="*/ 1 h 31"/>
                  <a:gd name="T4" fmla="*/ 32 w 39"/>
                  <a:gd name="T5" fmla="*/ 0 h 31"/>
                  <a:gd name="T6" fmla="*/ 0 w 39"/>
                  <a:gd name="T7" fmla="*/ 30 h 31"/>
                  <a:gd name="T8" fmla="*/ 5 w 39"/>
                  <a:gd name="T9" fmla="*/ 30 h 31"/>
                </a:gdLst>
                <a:ahLst/>
                <a:cxnLst>
                  <a:cxn ang="0">
                    <a:pos x="T0" y="T1"/>
                  </a:cxn>
                  <a:cxn ang="0">
                    <a:pos x="T2" y="T3"/>
                  </a:cxn>
                  <a:cxn ang="0">
                    <a:pos x="T4" y="T5"/>
                  </a:cxn>
                  <a:cxn ang="0">
                    <a:pos x="T6" y="T7"/>
                  </a:cxn>
                  <a:cxn ang="0">
                    <a:pos x="T8" y="T9"/>
                  </a:cxn>
                </a:cxnLst>
                <a:rect l="0" t="0" r="r" b="b"/>
                <a:pathLst>
                  <a:path w="39" h="31">
                    <a:moveTo>
                      <a:pt x="5" y="30"/>
                    </a:moveTo>
                    <a:cubicBezTo>
                      <a:pt x="11" y="18"/>
                      <a:pt x="24" y="7"/>
                      <a:pt x="36" y="1"/>
                    </a:cubicBezTo>
                    <a:cubicBezTo>
                      <a:pt x="39" y="0"/>
                      <a:pt x="34" y="0"/>
                      <a:pt x="32" y="0"/>
                    </a:cubicBezTo>
                    <a:cubicBezTo>
                      <a:pt x="20" y="6"/>
                      <a:pt x="6" y="17"/>
                      <a:pt x="0" y="30"/>
                    </a:cubicBezTo>
                    <a:cubicBezTo>
                      <a:pt x="0" y="31"/>
                      <a:pt x="5" y="31"/>
                      <a:pt x="5" y="30"/>
                    </a:cubicBezTo>
                    <a:close/>
                  </a:path>
                </a:pathLst>
              </a:custGeom>
              <a:grpFill/>
              <a:ln>
                <a:noFill/>
              </a:ln>
            </p:spPr>
            <p:txBody>
              <a:bodyPr vert="horz" wrap="square" lIns="96435" tIns="48218" rIns="96435" bIns="48218" numCol="1" anchor="t" anchorCtr="0" compatLnSpc="1"/>
              <a:lstStyle/>
              <a:p>
                <a:endParaRPr lang="zh-CN" altLang="en-US"/>
              </a:p>
            </p:txBody>
          </p:sp>
          <p:sp>
            <p:nvSpPr>
              <p:cNvPr id="597" name="Freeform 273"/>
              <p:cNvSpPr/>
              <p:nvPr/>
            </p:nvSpPr>
            <p:spPr bwMode="auto">
              <a:xfrm>
                <a:off x="4362451" y="749300"/>
                <a:ext cx="106363" cy="146050"/>
              </a:xfrm>
              <a:custGeom>
                <a:avLst/>
                <a:gdLst>
                  <a:gd name="T0" fmla="*/ 1 w 28"/>
                  <a:gd name="T1" fmla="*/ 2 h 39"/>
                  <a:gd name="T2" fmla="*/ 22 w 28"/>
                  <a:gd name="T3" fmla="*/ 38 h 39"/>
                  <a:gd name="T4" fmla="*/ 26 w 28"/>
                  <a:gd name="T5" fmla="*/ 37 h 39"/>
                  <a:gd name="T6" fmla="*/ 6 w 28"/>
                  <a:gd name="T7" fmla="*/ 1 h 39"/>
                  <a:gd name="T8" fmla="*/ 1 w 28"/>
                  <a:gd name="T9" fmla="*/ 2 h 39"/>
                </a:gdLst>
                <a:ahLst/>
                <a:cxnLst>
                  <a:cxn ang="0">
                    <a:pos x="T0" y="T1"/>
                  </a:cxn>
                  <a:cxn ang="0">
                    <a:pos x="T2" y="T3"/>
                  </a:cxn>
                  <a:cxn ang="0">
                    <a:pos x="T4" y="T5"/>
                  </a:cxn>
                  <a:cxn ang="0">
                    <a:pos x="T6" y="T7"/>
                  </a:cxn>
                  <a:cxn ang="0">
                    <a:pos x="T8" y="T9"/>
                  </a:cxn>
                </a:cxnLst>
                <a:rect l="0" t="0" r="r" b="b"/>
                <a:pathLst>
                  <a:path w="28" h="39">
                    <a:moveTo>
                      <a:pt x="1" y="2"/>
                    </a:moveTo>
                    <a:cubicBezTo>
                      <a:pt x="0" y="17"/>
                      <a:pt x="8" y="32"/>
                      <a:pt x="22" y="38"/>
                    </a:cubicBezTo>
                    <a:cubicBezTo>
                      <a:pt x="24" y="39"/>
                      <a:pt x="28" y="38"/>
                      <a:pt x="26" y="37"/>
                    </a:cubicBezTo>
                    <a:cubicBezTo>
                      <a:pt x="12" y="31"/>
                      <a:pt x="5" y="16"/>
                      <a:pt x="6" y="1"/>
                    </a:cubicBezTo>
                    <a:cubicBezTo>
                      <a:pt x="6" y="0"/>
                      <a:pt x="1" y="0"/>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598" name="Freeform 274"/>
              <p:cNvSpPr/>
              <p:nvPr/>
            </p:nvSpPr>
            <p:spPr bwMode="auto">
              <a:xfrm>
                <a:off x="3609976" y="760412"/>
                <a:ext cx="787400" cy="79375"/>
              </a:xfrm>
              <a:custGeom>
                <a:avLst/>
                <a:gdLst>
                  <a:gd name="T0" fmla="*/ 206 w 209"/>
                  <a:gd name="T1" fmla="*/ 19 h 21"/>
                  <a:gd name="T2" fmla="*/ 5 w 209"/>
                  <a:gd name="T3" fmla="*/ 0 h 21"/>
                  <a:gd name="T4" fmla="*/ 3 w 209"/>
                  <a:gd name="T5" fmla="*/ 2 h 21"/>
                  <a:gd name="T6" fmla="*/ 204 w 209"/>
                  <a:gd name="T7" fmla="*/ 21 h 21"/>
                  <a:gd name="T8" fmla="*/ 206 w 209"/>
                  <a:gd name="T9" fmla="*/ 19 h 21"/>
                </a:gdLst>
                <a:ahLst/>
                <a:cxnLst>
                  <a:cxn ang="0">
                    <a:pos x="T0" y="T1"/>
                  </a:cxn>
                  <a:cxn ang="0">
                    <a:pos x="T2" y="T3"/>
                  </a:cxn>
                  <a:cxn ang="0">
                    <a:pos x="T4" y="T5"/>
                  </a:cxn>
                  <a:cxn ang="0">
                    <a:pos x="T6" y="T7"/>
                  </a:cxn>
                  <a:cxn ang="0">
                    <a:pos x="T8" y="T9"/>
                  </a:cxn>
                </a:cxnLst>
                <a:rect l="0" t="0" r="r" b="b"/>
                <a:pathLst>
                  <a:path w="209" h="21">
                    <a:moveTo>
                      <a:pt x="206" y="19"/>
                    </a:moveTo>
                    <a:cubicBezTo>
                      <a:pt x="139" y="15"/>
                      <a:pt x="72" y="7"/>
                      <a:pt x="5" y="0"/>
                    </a:cubicBezTo>
                    <a:cubicBezTo>
                      <a:pt x="4" y="0"/>
                      <a:pt x="0" y="2"/>
                      <a:pt x="3" y="2"/>
                    </a:cubicBezTo>
                    <a:cubicBezTo>
                      <a:pt x="70" y="9"/>
                      <a:pt x="137" y="17"/>
                      <a:pt x="204" y="21"/>
                    </a:cubicBezTo>
                    <a:cubicBezTo>
                      <a:pt x="207" y="21"/>
                      <a:pt x="209" y="19"/>
                      <a:pt x="206" y="19"/>
                    </a:cubicBezTo>
                    <a:close/>
                  </a:path>
                </a:pathLst>
              </a:custGeom>
              <a:grpFill/>
              <a:ln>
                <a:noFill/>
              </a:ln>
            </p:spPr>
            <p:txBody>
              <a:bodyPr vert="horz" wrap="square" lIns="96435" tIns="48218" rIns="96435" bIns="48218" numCol="1" anchor="t" anchorCtr="0" compatLnSpc="1"/>
              <a:lstStyle/>
              <a:p>
                <a:endParaRPr lang="zh-CN" altLang="en-US"/>
              </a:p>
            </p:txBody>
          </p:sp>
          <p:sp>
            <p:nvSpPr>
              <p:cNvPr id="599" name="Freeform 275"/>
              <p:cNvSpPr/>
              <p:nvPr/>
            </p:nvSpPr>
            <p:spPr bwMode="auto">
              <a:xfrm>
                <a:off x="4373563" y="815975"/>
                <a:ext cx="38100" cy="38100"/>
              </a:xfrm>
              <a:custGeom>
                <a:avLst/>
                <a:gdLst>
                  <a:gd name="T0" fmla="*/ 5 w 10"/>
                  <a:gd name="T1" fmla="*/ 10 h 10"/>
                  <a:gd name="T2" fmla="*/ 1 w 10"/>
                  <a:gd name="T3" fmla="*/ 5 h 10"/>
                  <a:gd name="T4" fmla="*/ 6 w 10"/>
                  <a:gd name="T5" fmla="*/ 0 h 10"/>
                  <a:gd name="T6" fmla="*/ 10 w 10"/>
                  <a:gd name="T7" fmla="*/ 6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1" y="5"/>
                    </a:cubicBezTo>
                    <a:cubicBezTo>
                      <a:pt x="1" y="2"/>
                      <a:pt x="3" y="0"/>
                      <a:pt x="6" y="0"/>
                    </a:cubicBezTo>
                    <a:cubicBezTo>
                      <a:pt x="8" y="1"/>
                      <a:pt x="10" y="3"/>
                      <a:pt x="10" y="6"/>
                    </a:cubicBezTo>
                    <a:cubicBezTo>
                      <a:pt x="10" y="8"/>
                      <a:pt x="7" y="10"/>
                      <a:pt x="5" y="10"/>
                    </a:cubicBezTo>
                    <a:close/>
                  </a:path>
                </a:pathLst>
              </a:custGeom>
              <a:grpFill/>
              <a:ln>
                <a:noFill/>
              </a:ln>
            </p:spPr>
            <p:txBody>
              <a:bodyPr vert="horz" wrap="square" lIns="96435" tIns="48218" rIns="96435" bIns="48218" numCol="1" anchor="t" anchorCtr="0" compatLnSpc="1"/>
              <a:lstStyle/>
              <a:p>
                <a:endParaRPr lang="zh-CN" altLang="en-US"/>
              </a:p>
            </p:txBody>
          </p:sp>
          <p:sp>
            <p:nvSpPr>
              <p:cNvPr id="600" name="Freeform 276"/>
              <p:cNvSpPr/>
              <p:nvPr/>
            </p:nvSpPr>
            <p:spPr bwMode="auto">
              <a:xfrm>
                <a:off x="4260851" y="1050925"/>
                <a:ext cx="117475" cy="157163"/>
              </a:xfrm>
              <a:custGeom>
                <a:avLst/>
                <a:gdLst>
                  <a:gd name="T0" fmla="*/ 7 w 31"/>
                  <a:gd name="T1" fmla="*/ 41 h 42"/>
                  <a:gd name="T2" fmla="*/ 30 w 31"/>
                  <a:gd name="T3" fmla="*/ 2 h 42"/>
                  <a:gd name="T4" fmla="*/ 26 w 31"/>
                  <a:gd name="T5" fmla="*/ 0 h 42"/>
                  <a:gd name="T6" fmla="*/ 2 w 31"/>
                  <a:gd name="T7" fmla="*/ 40 h 42"/>
                  <a:gd name="T8" fmla="*/ 7 w 31"/>
                  <a:gd name="T9" fmla="*/ 41 h 42"/>
                </a:gdLst>
                <a:ahLst/>
                <a:cxnLst>
                  <a:cxn ang="0">
                    <a:pos x="T0" y="T1"/>
                  </a:cxn>
                  <a:cxn ang="0">
                    <a:pos x="T2" y="T3"/>
                  </a:cxn>
                  <a:cxn ang="0">
                    <a:pos x="T4" y="T5"/>
                  </a:cxn>
                  <a:cxn ang="0">
                    <a:pos x="T6" y="T7"/>
                  </a:cxn>
                  <a:cxn ang="0">
                    <a:pos x="T8" y="T9"/>
                  </a:cxn>
                </a:cxnLst>
                <a:rect l="0" t="0" r="r" b="b"/>
                <a:pathLst>
                  <a:path w="31" h="42">
                    <a:moveTo>
                      <a:pt x="7" y="41"/>
                    </a:moveTo>
                    <a:cubicBezTo>
                      <a:pt x="5" y="23"/>
                      <a:pt x="12" y="8"/>
                      <a:pt x="30" y="2"/>
                    </a:cubicBezTo>
                    <a:cubicBezTo>
                      <a:pt x="31" y="1"/>
                      <a:pt x="27" y="0"/>
                      <a:pt x="26" y="0"/>
                    </a:cubicBezTo>
                    <a:cubicBezTo>
                      <a:pt x="8" y="6"/>
                      <a:pt x="0" y="22"/>
                      <a:pt x="2" y="40"/>
                    </a:cubicBezTo>
                    <a:cubicBezTo>
                      <a:pt x="2" y="42"/>
                      <a:pt x="7" y="42"/>
                      <a:pt x="7" y="41"/>
                    </a:cubicBezTo>
                    <a:close/>
                  </a:path>
                </a:pathLst>
              </a:custGeom>
              <a:grpFill/>
              <a:ln>
                <a:noFill/>
              </a:ln>
            </p:spPr>
            <p:txBody>
              <a:bodyPr vert="horz" wrap="square" lIns="96435" tIns="48218" rIns="96435" bIns="48218" numCol="1" anchor="t" anchorCtr="0" compatLnSpc="1"/>
              <a:lstStyle/>
              <a:p>
                <a:endParaRPr lang="zh-CN" altLang="en-US"/>
              </a:p>
            </p:txBody>
          </p:sp>
          <p:sp>
            <p:nvSpPr>
              <p:cNvPr id="601" name="Freeform 277"/>
              <p:cNvSpPr/>
              <p:nvPr/>
            </p:nvSpPr>
            <p:spPr bwMode="auto">
              <a:xfrm>
                <a:off x="4246563" y="1042988"/>
                <a:ext cx="150813" cy="109538"/>
              </a:xfrm>
              <a:custGeom>
                <a:avLst/>
                <a:gdLst>
                  <a:gd name="T0" fmla="*/ 0 w 40"/>
                  <a:gd name="T1" fmla="*/ 2 h 29"/>
                  <a:gd name="T2" fmla="*/ 37 w 40"/>
                  <a:gd name="T3" fmla="*/ 29 h 29"/>
                  <a:gd name="T4" fmla="*/ 35 w 40"/>
                  <a:gd name="T5" fmla="*/ 27 h 29"/>
                  <a:gd name="T6" fmla="*/ 5 w 40"/>
                  <a:gd name="T7" fmla="*/ 2 h 29"/>
                  <a:gd name="T8" fmla="*/ 0 w 40"/>
                  <a:gd name="T9" fmla="*/ 2 h 29"/>
                </a:gdLst>
                <a:ahLst/>
                <a:cxnLst>
                  <a:cxn ang="0">
                    <a:pos x="T0" y="T1"/>
                  </a:cxn>
                  <a:cxn ang="0">
                    <a:pos x="T2" y="T3"/>
                  </a:cxn>
                  <a:cxn ang="0">
                    <a:pos x="T4" y="T5"/>
                  </a:cxn>
                  <a:cxn ang="0">
                    <a:pos x="T6" y="T7"/>
                  </a:cxn>
                  <a:cxn ang="0">
                    <a:pos x="T8" y="T9"/>
                  </a:cxn>
                </a:cxnLst>
                <a:rect l="0" t="0" r="r" b="b"/>
                <a:pathLst>
                  <a:path w="40" h="28">
                    <a:moveTo>
                      <a:pt x="0" y="2"/>
                    </a:moveTo>
                    <a:cubicBezTo>
                      <a:pt x="5" y="19"/>
                      <a:pt x="19" y="29"/>
                      <a:pt x="37" y="29"/>
                    </a:cubicBezTo>
                    <a:cubicBezTo>
                      <a:pt x="40" y="29"/>
                      <a:pt x="36" y="27"/>
                      <a:pt x="35" y="27"/>
                    </a:cubicBezTo>
                    <a:cubicBezTo>
                      <a:pt x="19" y="27"/>
                      <a:pt x="9" y="16"/>
                      <a:pt x="5" y="2"/>
                    </a:cubicBezTo>
                    <a:cubicBezTo>
                      <a:pt x="5" y="1"/>
                      <a:pt x="0" y="0"/>
                      <a:pt x="0" y="2"/>
                    </a:cubicBezTo>
                    <a:close/>
                  </a:path>
                </a:pathLst>
              </a:custGeom>
              <a:grpFill/>
              <a:ln>
                <a:noFill/>
              </a:ln>
            </p:spPr>
            <p:txBody>
              <a:bodyPr vert="horz" wrap="square" lIns="96435" tIns="48218" rIns="96435" bIns="48218" numCol="1" anchor="t" anchorCtr="0" compatLnSpc="1"/>
              <a:lstStyle/>
              <a:p>
                <a:endParaRPr lang="zh-CN" altLang="en-US"/>
              </a:p>
            </p:txBody>
          </p:sp>
          <p:sp>
            <p:nvSpPr>
              <p:cNvPr id="602" name="Freeform 278"/>
              <p:cNvSpPr/>
              <p:nvPr/>
            </p:nvSpPr>
            <p:spPr bwMode="auto">
              <a:xfrm>
                <a:off x="4216401" y="1087438"/>
                <a:ext cx="176213" cy="71438"/>
              </a:xfrm>
              <a:custGeom>
                <a:avLst/>
                <a:gdLst>
                  <a:gd name="T0" fmla="*/ 6 w 47"/>
                  <a:gd name="T1" fmla="*/ 18 h 19"/>
                  <a:gd name="T2" fmla="*/ 44 w 47"/>
                  <a:gd name="T3" fmla="*/ 3 h 19"/>
                  <a:gd name="T4" fmla="*/ 43 w 47"/>
                  <a:gd name="T5" fmla="*/ 1 h 19"/>
                  <a:gd name="T6" fmla="*/ 2 w 47"/>
                  <a:gd name="T7" fmla="*/ 18 h 19"/>
                  <a:gd name="T8" fmla="*/ 6 w 47"/>
                  <a:gd name="T9" fmla="*/ 18 h 19"/>
                </a:gdLst>
                <a:ahLst/>
                <a:cxnLst>
                  <a:cxn ang="0">
                    <a:pos x="T0" y="T1"/>
                  </a:cxn>
                  <a:cxn ang="0">
                    <a:pos x="T2" y="T3"/>
                  </a:cxn>
                  <a:cxn ang="0">
                    <a:pos x="T4" y="T5"/>
                  </a:cxn>
                  <a:cxn ang="0">
                    <a:pos x="T6" y="T7"/>
                  </a:cxn>
                  <a:cxn ang="0">
                    <a:pos x="T8" y="T9"/>
                  </a:cxn>
                </a:cxnLst>
                <a:rect l="0" t="0" r="r" b="b"/>
                <a:pathLst>
                  <a:path w="47" h="19">
                    <a:moveTo>
                      <a:pt x="6" y="18"/>
                    </a:moveTo>
                    <a:cubicBezTo>
                      <a:pt x="16" y="9"/>
                      <a:pt x="31" y="4"/>
                      <a:pt x="44" y="3"/>
                    </a:cubicBezTo>
                    <a:cubicBezTo>
                      <a:pt x="47" y="3"/>
                      <a:pt x="46" y="0"/>
                      <a:pt x="43" y="1"/>
                    </a:cubicBezTo>
                    <a:cubicBezTo>
                      <a:pt x="29" y="2"/>
                      <a:pt x="12" y="8"/>
                      <a:pt x="2" y="18"/>
                    </a:cubicBezTo>
                    <a:cubicBezTo>
                      <a:pt x="0" y="19"/>
                      <a:pt x="5" y="19"/>
                      <a:pt x="6" y="18"/>
                    </a:cubicBezTo>
                    <a:close/>
                  </a:path>
                </a:pathLst>
              </a:custGeom>
              <a:grpFill/>
              <a:ln>
                <a:noFill/>
              </a:ln>
            </p:spPr>
            <p:txBody>
              <a:bodyPr vert="horz" wrap="square" lIns="96435" tIns="48218" rIns="96435" bIns="48218" numCol="1" anchor="t" anchorCtr="0" compatLnSpc="1"/>
              <a:lstStyle/>
              <a:p>
                <a:endParaRPr lang="zh-CN" altLang="en-US"/>
              </a:p>
            </p:txBody>
          </p:sp>
          <p:sp>
            <p:nvSpPr>
              <p:cNvPr id="603" name="Freeform 279"/>
              <p:cNvSpPr/>
              <p:nvPr/>
            </p:nvSpPr>
            <p:spPr bwMode="auto">
              <a:xfrm>
                <a:off x="4276726" y="1027113"/>
                <a:ext cx="71438" cy="166688"/>
              </a:xfrm>
              <a:custGeom>
                <a:avLst/>
                <a:gdLst>
                  <a:gd name="T0" fmla="*/ 6 w 19"/>
                  <a:gd name="T1" fmla="*/ 2 h 44"/>
                  <a:gd name="T2" fmla="*/ 13 w 19"/>
                  <a:gd name="T3" fmla="*/ 43 h 44"/>
                  <a:gd name="T4" fmla="*/ 18 w 19"/>
                  <a:gd name="T5" fmla="*/ 42 h 44"/>
                  <a:gd name="T6" fmla="*/ 11 w 19"/>
                  <a:gd name="T7" fmla="*/ 2 h 44"/>
                  <a:gd name="T8" fmla="*/ 6 w 19"/>
                  <a:gd name="T9" fmla="*/ 2 h 44"/>
                </a:gdLst>
                <a:ahLst/>
                <a:cxnLst>
                  <a:cxn ang="0">
                    <a:pos x="T0" y="T1"/>
                  </a:cxn>
                  <a:cxn ang="0">
                    <a:pos x="T2" y="T3"/>
                  </a:cxn>
                  <a:cxn ang="0">
                    <a:pos x="T4" y="T5"/>
                  </a:cxn>
                  <a:cxn ang="0">
                    <a:pos x="T6" y="T7"/>
                  </a:cxn>
                  <a:cxn ang="0">
                    <a:pos x="T8" y="T9"/>
                  </a:cxn>
                </a:cxnLst>
                <a:rect l="0" t="0" r="r" b="b"/>
                <a:pathLst>
                  <a:path w="19" h="44">
                    <a:moveTo>
                      <a:pt x="6" y="2"/>
                    </a:moveTo>
                    <a:cubicBezTo>
                      <a:pt x="0" y="16"/>
                      <a:pt x="2" y="32"/>
                      <a:pt x="13" y="43"/>
                    </a:cubicBezTo>
                    <a:cubicBezTo>
                      <a:pt x="15" y="44"/>
                      <a:pt x="19" y="43"/>
                      <a:pt x="18" y="42"/>
                    </a:cubicBezTo>
                    <a:cubicBezTo>
                      <a:pt x="7" y="32"/>
                      <a:pt x="5" y="16"/>
                      <a:pt x="11" y="2"/>
                    </a:cubicBezTo>
                    <a:cubicBezTo>
                      <a:pt x="12" y="1"/>
                      <a:pt x="7" y="0"/>
                      <a:pt x="6" y="2"/>
                    </a:cubicBezTo>
                    <a:close/>
                  </a:path>
                </a:pathLst>
              </a:custGeom>
              <a:grpFill/>
              <a:ln>
                <a:noFill/>
              </a:ln>
            </p:spPr>
            <p:txBody>
              <a:bodyPr vert="horz" wrap="square" lIns="96435" tIns="48218" rIns="96435" bIns="48218" numCol="1" anchor="t" anchorCtr="0" compatLnSpc="1"/>
              <a:lstStyle/>
              <a:p>
                <a:endParaRPr lang="zh-CN" altLang="en-US"/>
              </a:p>
            </p:txBody>
          </p:sp>
          <p:sp>
            <p:nvSpPr>
              <p:cNvPr id="604" name="Freeform 280"/>
              <p:cNvSpPr/>
              <p:nvPr/>
            </p:nvSpPr>
            <p:spPr bwMode="auto">
              <a:xfrm>
                <a:off x="3665538" y="831850"/>
                <a:ext cx="636588" cy="285750"/>
              </a:xfrm>
              <a:custGeom>
                <a:avLst/>
                <a:gdLst>
                  <a:gd name="T0" fmla="*/ 167 w 169"/>
                  <a:gd name="T1" fmla="*/ 74 h 76"/>
                  <a:gd name="T2" fmla="*/ 6 w 169"/>
                  <a:gd name="T3" fmla="*/ 0 h 76"/>
                  <a:gd name="T4" fmla="*/ 1 w 169"/>
                  <a:gd name="T5" fmla="*/ 2 h 76"/>
                  <a:gd name="T6" fmla="*/ 163 w 169"/>
                  <a:gd name="T7" fmla="*/ 75 h 76"/>
                  <a:gd name="T8" fmla="*/ 167 w 169"/>
                  <a:gd name="T9" fmla="*/ 74 h 76"/>
                </a:gdLst>
                <a:ahLst/>
                <a:cxnLst>
                  <a:cxn ang="0">
                    <a:pos x="T0" y="T1"/>
                  </a:cxn>
                  <a:cxn ang="0">
                    <a:pos x="T2" y="T3"/>
                  </a:cxn>
                  <a:cxn ang="0">
                    <a:pos x="T4" y="T5"/>
                  </a:cxn>
                  <a:cxn ang="0">
                    <a:pos x="T6" y="T7"/>
                  </a:cxn>
                  <a:cxn ang="0">
                    <a:pos x="T8" y="T9"/>
                  </a:cxn>
                </a:cxnLst>
                <a:rect l="0" t="0" r="r" b="b"/>
                <a:pathLst>
                  <a:path w="169" h="76">
                    <a:moveTo>
                      <a:pt x="167" y="74"/>
                    </a:moveTo>
                    <a:cubicBezTo>
                      <a:pt x="113" y="50"/>
                      <a:pt x="59" y="27"/>
                      <a:pt x="6" y="0"/>
                    </a:cubicBezTo>
                    <a:cubicBezTo>
                      <a:pt x="5" y="0"/>
                      <a:pt x="0" y="1"/>
                      <a:pt x="1" y="2"/>
                    </a:cubicBezTo>
                    <a:cubicBezTo>
                      <a:pt x="54" y="28"/>
                      <a:pt x="109" y="51"/>
                      <a:pt x="163" y="75"/>
                    </a:cubicBezTo>
                    <a:cubicBezTo>
                      <a:pt x="164" y="76"/>
                      <a:pt x="169" y="75"/>
                      <a:pt x="167" y="74"/>
                    </a:cubicBezTo>
                    <a:close/>
                  </a:path>
                </a:pathLst>
              </a:custGeom>
              <a:grpFill/>
              <a:ln>
                <a:noFill/>
              </a:ln>
            </p:spPr>
            <p:txBody>
              <a:bodyPr vert="horz" wrap="square" lIns="96435" tIns="48218" rIns="96435" bIns="48218" numCol="1" anchor="t" anchorCtr="0" compatLnSpc="1"/>
              <a:lstStyle/>
              <a:p>
                <a:endParaRPr lang="zh-CN" altLang="en-US"/>
              </a:p>
            </p:txBody>
          </p:sp>
          <p:sp>
            <p:nvSpPr>
              <p:cNvPr id="605" name="Freeform 281"/>
              <p:cNvSpPr/>
              <p:nvPr/>
            </p:nvSpPr>
            <p:spPr bwMode="auto">
              <a:xfrm>
                <a:off x="4279901" y="1095375"/>
                <a:ext cx="38100" cy="41275"/>
              </a:xfrm>
              <a:custGeom>
                <a:avLst/>
                <a:gdLst>
                  <a:gd name="T0" fmla="*/ 3 w 10"/>
                  <a:gd name="T1" fmla="*/ 10 h 11"/>
                  <a:gd name="T2" fmla="*/ 1 w 10"/>
                  <a:gd name="T3" fmla="*/ 4 h 11"/>
                  <a:gd name="T4" fmla="*/ 7 w 10"/>
                  <a:gd name="T5" fmla="*/ 2 h 11"/>
                  <a:gd name="T6" fmla="*/ 9 w 10"/>
                  <a:gd name="T7" fmla="*/ 8 h 11"/>
                  <a:gd name="T8" fmla="*/ 3 w 10"/>
                  <a:gd name="T9" fmla="*/ 10 h 11"/>
                </a:gdLst>
                <a:ahLst/>
                <a:cxnLst>
                  <a:cxn ang="0">
                    <a:pos x="T0" y="T1"/>
                  </a:cxn>
                  <a:cxn ang="0">
                    <a:pos x="T2" y="T3"/>
                  </a:cxn>
                  <a:cxn ang="0">
                    <a:pos x="T4" y="T5"/>
                  </a:cxn>
                  <a:cxn ang="0">
                    <a:pos x="T6" y="T7"/>
                  </a:cxn>
                  <a:cxn ang="0">
                    <a:pos x="T8" y="T9"/>
                  </a:cxn>
                </a:cxnLst>
                <a:rect l="0" t="0" r="r" b="b"/>
                <a:pathLst>
                  <a:path w="10" h="11">
                    <a:moveTo>
                      <a:pt x="3" y="10"/>
                    </a:moveTo>
                    <a:cubicBezTo>
                      <a:pt x="1" y="9"/>
                      <a:pt x="0" y="6"/>
                      <a:pt x="1" y="4"/>
                    </a:cubicBezTo>
                    <a:cubicBezTo>
                      <a:pt x="2" y="1"/>
                      <a:pt x="5" y="0"/>
                      <a:pt x="7" y="2"/>
                    </a:cubicBezTo>
                    <a:cubicBezTo>
                      <a:pt x="10" y="3"/>
                      <a:pt x="10" y="6"/>
                      <a:pt x="9" y="8"/>
                    </a:cubicBezTo>
                    <a:cubicBezTo>
                      <a:pt x="8" y="10"/>
                      <a:pt x="5" y="11"/>
                      <a:pt x="3" y="10"/>
                    </a:cubicBezTo>
                    <a:close/>
                  </a:path>
                </a:pathLst>
              </a:custGeom>
              <a:grpFill/>
              <a:ln>
                <a:noFill/>
              </a:ln>
            </p:spPr>
            <p:txBody>
              <a:bodyPr vert="horz" wrap="square" lIns="96435" tIns="48218" rIns="96435" bIns="48218" numCol="1" anchor="t" anchorCtr="0" compatLnSpc="1"/>
              <a:lstStyle/>
              <a:p>
                <a:endParaRPr lang="zh-CN" altLang="en-US"/>
              </a:p>
            </p:txBody>
          </p:sp>
          <p:sp>
            <p:nvSpPr>
              <p:cNvPr id="606" name="Freeform 282"/>
              <p:cNvSpPr/>
              <p:nvPr/>
            </p:nvSpPr>
            <p:spPr bwMode="auto">
              <a:xfrm>
                <a:off x="4103688" y="1350963"/>
                <a:ext cx="157163" cy="120650"/>
              </a:xfrm>
              <a:custGeom>
                <a:avLst/>
                <a:gdLst>
                  <a:gd name="T0" fmla="*/ 5 w 42"/>
                  <a:gd name="T1" fmla="*/ 31 h 32"/>
                  <a:gd name="T2" fmla="*/ 39 w 42"/>
                  <a:gd name="T3" fmla="*/ 3 h 32"/>
                  <a:gd name="T4" fmla="*/ 38 w 42"/>
                  <a:gd name="T5" fmla="*/ 0 h 32"/>
                  <a:gd name="T6" fmla="*/ 0 w 42"/>
                  <a:gd name="T7" fmla="*/ 30 h 32"/>
                  <a:gd name="T8" fmla="*/ 5 w 42"/>
                  <a:gd name="T9" fmla="*/ 31 h 32"/>
                </a:gdLst>
                <a:ahLst/>
                <a:cxnLst>
                  <a:cxn ang="0">
                    <a:pos x="T0" y="T1"/>
                  </a:cxn>
                  <a:cxn ang="0">
                    <a:pos x="T2" y="T3"/>
                  </a:cxn>
                  <a:cxn ang="0">
                    <a:pos x="T4" y="T5"/>
                  </a:cxn>
                  <a:cxn ang="0">
                    <a:pos x="T6" y="T7"/>
                  </a:cxn>
                  <a:cxn ang="0">
                    <a:pos x="T8" y="T9"/>
                  </a:cxn>
                </a:cxnLst>
                <a:rect l="0" t="0" r="r" b="b"/>
                <a:pathLst>
                  <a:path w="42" h="32">
                    <a:moveTo>
                      <a:pt x="5" y="31"/>
                    </a:moveTo>
                    <a:cubicBezTo>
                      <a:pt x="9" y="14"/>
                      <a:pt x="21" y="2"/>
                      <a:pt x="39" y="3"/>
                    </a:cubicBezTo>
                    <a:cubicBezTo>
                      <a:pt x="42" y="3"/>
                      <a:pt x="40" y="1"/>
                      <a:pt x="38" y="0"/>
                    </a:cubicBezTo>
                    <a:cubicBezTo>
                      <a:pt x="18" y="0"/>
                      <a:pt x="4" y="11"/>
                      <a:pt x="0" y="30"/>
                    </a:cubicBezTo>
                    <a:cubicBezTo>
                      <a:pt x="0" y="31"/>
                      <a:pt x="4" y="32"/>
                      <a:pt x="5" y="31"/>
                    </a:cubicBezTo>
                    <a:close/>
                  </a:path>
                </a:pathLst>
              </a:custGeom>
              <a:grpFill/>
              <a:ln>
                <a:noFill/>
              </a:ln>
            </p:spPr>
            <p:txBody>
              <a:bodyPr vert="horz" wrap="square" lIns="96435" tIns="48218" rIns="96435" bIns="48218" numCol="1" anchor="t" anchorCtr="0" compatLnSpc="1"/>
              <a:lstStyle/>
              <a:p>
                <a:endParaRPr lang="zh-CN" altLang="en-US"/>
              </a:p>
            </p:txBody>
          </p:sp>
          <p:sp>
            <p:nvSpPr>
              <p:cNvPr id="607" name="Freeform 283"/>
              <p:cNvSpPr/>
              <p:nvPr/>
            </p:nvSpPr>
            <p:spPr bwMode="auto">
              <a:xfrm>
                <a:off x="4129088" y="1309688"/>
                <a:ext cx="112713" cy="147638"/>
              </a:xfrm>
              <a:custGeom>
                <a:avLst/>
                <a:gdLst>
                  <a:gd name="T0" fmla="*/ 2 w 30"/>
                  <a:gd name="T1" fmla="*/ 1 h 39"/>
                  <a:gd name="T2" fmla="*/ 25 w 30"/>
                  <a:gd name="T3" fmla="*/ 39 h 39"/>
                  <a:gd name="T4" fmla="*/ 27 w 30"/>
                  <a:gd name="T5" fmla="*/ 37 h 39"/>
                  <a:gd name="T6" fmla="*/ 7 w 30"/>
                  <a:gd name="T7" fmla="*/ 2 h 39"/>
                  <a:gd name="T8" fmla="*/ 2 w 30"/>
                  <a:gd name="T9" fmla="*/ 1 h 39"/>
                </a:gdLst>
                <a:ahLst/>
                <a:cxnLst>
                  <a:cxn ang="0">
                    <a:pos x="T0" y="T1"/>
                  </a:cxn>
                  <a:cxn ang="0">
                    <a:pos x="T2" y="T3"/>
                  </a:cxn>
                  <a:cxn ang="0">
                    <a:pos x="T4" y="T5"/>
                  </a:cxn>
                  <a:cxn ang="0">
                    <a:pos x="T6" y="T7"/>
                  </a:cxn>
                  <a:cxn ang="0">
                    <a:pos x="T8" y="T9"/>
                  </a:cxn>
                </a:cxnLst>
                <a:rect l="0" t="0" r="r" b="b"/>
                <a:pathLst>
                  <a:path w="30" h="39">
                    <a:moveTo>
                      <a:pt x="2" y="1"/>
                    </a:moveTo>
                    <a:cubicBezTo>
                      <a:pt x="0" y="18"/>
                      <a:pt x="9" y="32"/>
                      <a:pt x="25" y="39"/>
                    </a:cubicBezTo>
                    <a:cubicBezTo>
                      <a:pt x="27" y="39"/>
                      <a:pt x="30" y="38"/>
                      <a:pt x="27" y="37"/>
                    </a:cubicBezTo>
                    <a:cubicBezTo>
                      <a:pt x="12" y="31"/>
                      <a:pt x="6" y="17"/>
                      <a:pt x="7" y="2"/>
                    </a:cubicBezTo>
                    <a:cubicBezTo>
                      <a:pt x="7"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608" name="Freeform 284"/>
              <p:cNvSpPr/>
              <p:nvPr/>
            </p:nvSpPr>
            <p:spPr bwMode="auto">
              <a:xfrm>
                <a:off x="4065588" y="1381125"/>
                <a:ext cx="195263" cy="26988"/>
              </a:xfrm>
              <a:custGeom>
                <a:avLst/>
                <a:gdLst>
                  <a:gd name="T0" fmla="*/ 6 w 52"/>
                  <a:gd name="T1" fmla="*/ 7 h 7"/>
                  <a:gd name="T2" fmla="*/ 46 w 52"/>
                  <a:gd name="T3" fmla="*/ 6 h 7"/>
                  <a:gd name="T4" fmla="*/ 49 w 52"/>
                  <a:gd name="T5" fmla="*/ 4 h 7"/>
                  <a:gd name="T6" fmla="*/ 3 w 52"/>
                  <a:gd name="T7" fmla="*/ 5 h 7"/>
                  <a:gd name="T8" fmla="*/ 6 w 52"/>
                  <a:gd name="T9" fmla="*/ 7 h 7"/>
                </a:gdLst>
                <a:ahLst/>
                <a:cxnLst>
                  <a:cxn ang="0">
                    <a:pos x="T0" y="T1"/>
                  </a:cxn>
                  <a:cxn ang="0">
                    <a:pos x="T2" y="T3"/>
                  </a:cxn>
                  <a:cxn ang="0">
                    <a:pos x="T4" y="T5"/>
                  </a:cxn>
                  <a:cxn ang="0">
                    <a:pos x="T6" y="T7"/>
                  </a:cxn>
                  <a:cxn ang="0">
                    <a:pos x="T8" y="T9"/>
                  </a:cxn>
                </a:cxnLst>
                <a:rect l="0" t="0" r="r" b="b"/>
                <a:pathLst>
                  <a:path w="52" h="7">
                    <a:moveTo>
                      <a:pt x="6" y="7"/>
                    </a:moveTo>
                    <a:cubicBezTo>
                      <a:pt x="18" y="2"/>
                      <a:pt x="34" y="2"/>
                      <a:pt x="46" y="6"/>
                    </a:cubicBezTo>
                    <a:cubicBezTo>
                      <a:pt x="47" y="6"/>
                      <a:pt x="52" y="5"/>
                      <a:pt x="49" y="4"/>
                    </a:cubicBezTo>
                    <a:cubicBezTo>
                      <a:pt x="35" y="0"/>
                      <a:pt x="17" y="0"/>
                      <a:pt x="3" y="5"/>
                    </a:cubicBezTo>
                    <a:cubicBezTo>
                      <a:pt x="0" y="7"/>
                      <a:pt x="5" y="7"/>
                      <a:pt x="6" y="7"/>
                    </a:cubicBezTo>
                    <a:close/>
                  </a:path>
                </a:pathLst>
              </a:custGeom>
              <a:grpFill/>
              <a:ln>
                <a:noFill/>
              </a:ln>
            </p:spPr>
            <p:txBody>
              <a:bodyPr vert="horz" wrap="square" lIns="96435" tIns="48218" rIns="96435" bIns="48218" numCol="1" anchor="t" anchorCtr="0" compatLnSpc="1"/>
              <a:lstStyle/>
              <a:p>
                <a:endParaRPr lang="zh-CN" altLang="en-US"/>
              </a:p>
            </p:txBody>
          </p:sp>
          <p:sp>
            <p:nvSpPr>
              <p:cNvPr id="609" name="Freeform 285"/>
              <p:cNvSpPr/>
              <p:nvPr/>
            </p:nvSpPr>
            <p:spPr bwMode="auto">
              <a:xfrm>
                <a:off x="4137026" y="1314450"/>
                <a:ext cx="74613" cy="165100"/>
              </a:xfrm>
              <a:custGeom>
                <a:avLst/>
                <a:gdLst>
                  <a:gd name="T0" fmla="*/ 14 w 20"/>
                  <a:gd name="T1" fmla="*/ 1 h 44"/>
                  <a:gd name="T2" fmla="*/ 6 w 20"/>
                  <a:gd name="T3" fmla="*/ 43 h 44"/>
                  <a:gd name="T4" fmla="*/ 11 w 20"/>
                  <a:gd name="T5" fmla="*/ 42 h 44"/>
                  <a:gd name="T6" fmla="*/ 19 w 20"/>
                  <a:gd name="T7" fmla="*/ 2 h 44"/>
                  <a:gd name="T8" fmla="*/ 14 w 20"/>
                  <a:gd name="T9" fmla="*/ 1 h 44"/>
                </a:gdLst>
                <a:ahLst/>
                <a:cxnLst>
                  <a:cxn ang="0">
                    <a:pos x="T0" y="T1"/>
                  </a:cxn>
                  <a:cxn ang="0">
                    <a:pos x="T2" y="T3"/>
                  </a:cxn>
                  <a:cxn ang="0">
                    <a:pos x="T4" y="T5"/>
                  </a:cxn>
                  <a:cxn ang="0">
                    <a:pos x="T6" y="T7"/>
                  </a:cxn>
                  <a:cxn ang="0">
                    <a:pos x="T8" y="T9"/>
                  </a:cxn>
                </a:cxnLst>
                <a:rect l="0" t="0" r="r" b="b"/>
                <a:pathLst>
                  <a:path w="20" h="44">
                    <a:moveTo>
                      <a:pt x="14" y="1"/>
                    </a:moveTo>
                    <a:cubicBezTo>
                      <a:pt x="4" y="13"/>
                      <a:pt x="0" y="28"/>
                      <a:pt x="6" y="43"/>
                    </a:cubicBezTo>
                    <a:cubicBezTo>
                      <a:pt x="7" y="44"/>
                      <a:pt x="12" y="43"/>
                      <a:pt x="11" y="42"/>
                    </a:cubicBezTo>
                    <a:cubicBezTo>
                      <a:pt x="5" y="28"/>
                      <a:pt x="9" y="13"/>
                      <a:pt x="19" y="2"/>
                    </a:cubicBezTo>
                    <a:cubicBezTo>
                      <a:pt x="20" y="1"/>
                      <a:pt x="16" y="0"/>
                      <a:pt x="14" y="1"/>
                    </a:cubicBezTo>
                    <a:close/>
                  </a:path>
                </a:pathLst>
              </a:custGeom>
              <a:grpFill/>
              <a:ln>
                <a:noFill/>
              </a:ln>
            </p:spPr>
            <p:txBody>
              <a:bodyPr vert="horz" wrap="square" lIns="96435" tIns="48218" rIns="96435" bIns="48218" numCol="1" anchor="t" anchorCtr="0" compatLnSpc="1"/>
              <a:lstStyle/>
              <a:p>
                <a:endParaRPr lang="zh-CN" altLang="en-US"/>
              </a:p>
            </p:txBody>
          </p:sp>
          <p:sp>
            <p:nvSpPr>
              <p:cNvPr id="610" name="Freeform 286"/>
              <p:cNvSpPr/>
              <p:nvPr/>
            </p:nvSpPr>
            <p:spPr bwMode="auto">
              <a:xfrm>
                <a:off x="3586163" y="831850"/>
                <a:ext cx="576263" cy="557213"/>
              </a:xfrm>
              <a:custGeom>
                <a:avLst/>
                <a:gdLst>
                  <a:gd name="T0" fmla="*/ 152 w 153"/>
                  <a:gd name="T1" fmla="*/ 146 h 148"/>
                  <a:gd name="T2" fmla="*/ 6 w 153"/>
                  <a:gd name="T3" fmla="*/ 1 h 148"/>
                  <a:gd name="T4" fmla="*/ 1 w 153"/>
                  <a:gd name="T5" fmla="*/ 2 h 148"/>
                  <a:gd name="T6" fmla="*/ 148 w 153"/>
                  <a:gd name="T7" fmla="*/ 147 h 148"/>
                  <a:gd name="T8" fmla="*/ 152 w 153"/>
                  <a:gd name="T9" fmla="*/ 146 h 148"/>
                </a:gdLst>
                <a:ahLst/>
                <a:cxnLst>
                  <a:cxn ang="0">
                    <a:pos x="T0" y="T1"/>
                  </a:cxn>
                  <a:cxn ang="0">
                    <a:pos x="T2" y="T3"/>
                  </a:cxn>
                  <a:cxn ang="0">
                    <a:pos x="T4" y="T5"/>
                  </a:cxn>
                  <a:cxn ang="0">
                    <a:pos x="T6" y="T7"/>
                  </a:cxn>
                  <a:cxn ang="0">
                    <a:pos x="T8" y="T9"/>
                  </a:cxn>
                </a:cxnLst>
                <a:rect l="0" t="0" r="r" b="b"/>
                <a:pathLst>
                  <a:path w="153" h="148">
                    <a:moveTo>
                      <a:pt x="152" y="146"/>
                    </a:moveTo>
                    <a:cubicBezTo>
                      <a:pt x="104" y="97"/>
                      <a:pt x="52" y="51"/>
                      <a:pt x="6" y="1"/>
                    </a:cubicBezTo>
                    <a:cubicBezTo>
                      <a:pt x="5" y="0"/>
                      <a:pt x="0" y="1"/>
                      <a:pt x="1" y="2"/>
                    </a:cubicBezTo>
                    <a:cubicBezTo>
                      <a:pt x="47" y="52"/>
                      <a:pt x="99" y="98"/>
                      <a:pt x="148" y="147"/>
                    </a:cubicBezTo>
                    <a:cubicBezTo>
                      <a:pt x="149" y="148"/>
                      <a:pt x="153" y="147"/>
                      <a:pt x="152" y="146"/>
                    </a:cubicBezTo>
                    <a:close/>
                  </a:path>
                </a:pathLst>
              </a:custGeom>
              <a:grpFill/>
              <a:ln>
                <a:noFill/>
              </a:ln>
            </p:spPr>
            <p:txBody>
              <a:bodyPr vert="horz" wrap="square" lIns="96435" tIns="48218" rIns="96435" bIns="48218" numCol="1" anchor="t" anchorCtr="0" compatLnSpc="1"/>
              <a:lstStyle/>
              <a:p>
                <a:endParaRPr lang="zh-CN" altLang="en-US"/>
              </a:p>
            </p:txBody>
          </p:sp>
          <p:sp>
            <p:nvSpPr>
              <p:cNvPr id="611" name="Freeform 287"/>
              <p:cNvSpPr/>
              <p:nvPr/>
            </p:nvSpPr>
            <p:spPr bwMode="auto">
              <a:xfrm>
                <a:off x="4140201" y="1373188"/>
                <a:ext cx="41275" cy="38100"/>
              </a:xfrm>
              <a:custGeom>
                <a:avLst/>
                <a:gdLst>
                  <a:gd name="T0" fmla="*/ 2 w 11"/>
                  <a:gd name="T1" fmla="*/ 8 h 10"/>
                  <a:gd name="T2" fmla="*/ 2 w 11"/>
                  <a:gd name="T3" fmla="*/ 2 h 10"/>
                  <a:gd name="T4" fmla="*/ 9 w 11"/>
                  <a:gd name="T5" fmla="*/ 2 h 10"/>
                  <a:gd name="T6" fmla="*/ 9 w 11"/>
                  <a:gd name="T7" fmla="*/ 9 h 10"/>
                  <a:gd name="T8" fmla="*/ 2 w 11"/>
                  <a:gd name="T9" fmla="*/ 8 h 10"/>
                </a:gdLst>
                <a:ahLst/>
                <a:cxnLst>
                  <a:cxn ang="0">
                    <a:pos x="T0" y="T1"/>
                  </a:cxn>
                  <a:cxn ang="0">
                    <a:pos x="T2" y="T3"/>
                  </a:cxn>
                  <a:cxn ang="0">
                    <a:pos x="T4" y="T5"/>
                  </a:cxn>
                  <a:cxn ang="0">
                    <a:pos x="T6" y="T7"/>
                  </a:cxn>
                  <a:cxn ang="0">
                    <a:pos x="T8" y="T9"/>
                  </a:cxn>
                </a:cxnLst>
                <a:rect l="0" t="0" r="r" b="b"/>
                <a:pathLst>
                  <a:path w="11" h="10">
                    <a:moveTo>
                      <a:pt x="2" y="8"/>
                    </a:moveTo>
                    <a:cubicBezTo>
                      <a:pt x="0" y="6"/>
                      <a:pt x="0" y="3"/>
                      <a:pt x="2" y="2"/>
                    </a:cubicBezTo>
                    <a:cubicBezTo>
                      <a:pt x="4" y="0"/>
                      <a:pt x="7" y="0"/>
                      <a:pt x="9" y="2"/>
                    </a:cubicBezTo>
                    <a:cubicBezTo>
                      <a:pt x="11" y="4"/>
                      <a:pt x="11" y="7"/>
                      <a:pt x="9" y="9"/>
                    </a:cubicBezTo>
                    <a:cubicBezTo>
                      <a:pt x="7" y="10"/>
                      <a:pt x="4" y="10"/>
                      <a:pt x="2" y="8"/>
                    </a:cubicBezTo>
                    <a:close/>
                  </a:path>
                </a:pathLst>
              </a:custGeom>
              <a:grpFill/>
              <a:ln>
                <a:noFill/>
              </a:ln>
            </p:spPr>
            <p:txBody>
              <a:bodyPr vert="horz" wrap="square" lIns="96435" tIns="48218" rIns="96435" bIns="48218" numCol="1" anchor="t" anchorCtr="0" compatLnSpc="1"/>
              <a:lstStyle/>
              <a:p>
                <a:endParaRPr lang="zh-CN" altLang="en-US"/>
              </a:p>
            </p:txBody>
          </p:sp>
          <p:sp>
            <p:nvSpPr>
              <p:cNvPr id="612" name="Freeform 288"/>
              <p:cNvSpPr/>
              <p:nvPr/>
            </p:nvSpPr>
            <p:spPr bwMode="auto">
              <a:xfrm>
                <a:off x="2930526" y="1381125"/>
                <a:ext cx="139700" cy="136525"/>
              </a:xfrm>
              <a:custGeom>
                <a:avLst/>
                <a:gdLst>
                  <a:gd name="T0" fmla="*/ 3 w 37"/>
                  <a:gd name="T1" fmla="*/ 3 h 36"/>
                  <a:gd name="T2" fmla="*/ 32 w 37"/>
                  <a:gd name="T3" fmla="*/ 34 h 36"/>
                  <a:gd name="T4" fmla="*/ 37 w 37"/>
                  <a:gd name="T5" fmla="*/ 35 h 36"/>
                  <a:gd name="T6" fmla="*/ 3 w 37"/>
                  <a:gd name="T7" fmla="*/ 1 h 36"/>
                  <a:gd name="T8" fmla="*/ 3 w 37"/>
                  <a:gd name="T9" fmla="*/ 3 h 36"/>
                </a:gdLst>
                <a:ahLst/>
                <a:cxnLst>
                  <a:cxn ang="0">
                    <a:pos x="T0" y="T1"/>
                  </a:cxn>
                  <a:cxn ang="0">
                    <a:pos x="T2" y="T3"/>
                  </a:cxn>
                  <a:cxn ang="0">
                    <a:pos x="T4" y="T5"/>
                  </a:cxn>
                  <a:cxn ang="0">
                    <a:pos x="T6" y="T7"/>
                  </a:cxn>
                  <a:cxn ang="0">
                    <a:pos x="T8" y="T9"/>
                  </a:cxn>
                </a:cxnLst>
                <a:rect l="0" t="0" r="r" b="b"/>
                <a:pathLst>
                  <a:path w="37" h="36">
                    <a:moveTo>
                      <a:pt x="3" y="3"/>
                    </a:moveTo>
                    <a:cubicBezTo>
                      <a:pt x="19" y="5"/>
                      <a:pt x="31" y="17"/>
                      <a:pt x="32" y="34"/>
                    </a:cubicBezTo>
                    <a:cubicBezTo>
                      <a:pt x="32" y="36"/>
                      <a:pt x="37" y="36"/>
                      <a:pt x="37" y="35"/>
                    </a:cubicBezTo>
                    <a:cubicBezTo>
                      <a:pt x="36" y="15"/>
                      <a:pt x="22" y="3"/>
                      <a:pt x="3" y="1"/>
                    </a:cubicBezTo>
                    <a:cubicBezTo>
                      <a:pt x="0" y="0"/>
                      <a:pt x="0" y="2"/>
                      <a:pt x="3" y="3"/>
                    </a:cubicBezTo>
                    <a:close/>
                  </a:path>
                </a:pathLst>
              </a:custGeom>
              <a:grpFill/>
              <a:ln>
                <a:noFill/>
              </a:ln>
            </p:spPr>
            <p:txBody>
              <a:bodyPr vert="horz" wrap="square" lIns="96435" tIns="48218" rIns="96435" bIns="48218" numCol="1" anchor="t" anchorCtr="0" compatLnSpc="1"/>
              <a:lstStyle/>
              <a:p>
                <a:endParaRPr lang="zh-CN" altLang="en-US"/>
              </a:p>
            </p:txBody>
          </p:sp>
          <p:sp>
            <p:nvSpPr>
              <p:cNvPr id="613" name="Freeform 289"/>
              <p:cNvSpPr/>
              <p:nvPr/>
            </p:nvSpPr>
            <p:spPr bwMode="auto">
              <a:xfrm>
                <a:off x="2952751" y="1403350"/>
                <a:ext cx="158750" cy="106363"/>
              </a:xfrm>
              <a:custGeom>
                <a:avLst/>
                <a:gdLst>
                  <a:gd name="T0" fmla="*/ 36 w 42"/>
                  <a:gd name="T1" fmla="*/ 0 h 28"/>
                  <a:gd name="T2" fmla="*/ 1 w 42"/>
                  <a:gd name="T3" fmla="*/ 25 h 28"/>
                  <a:gd name="T4" fmla="*/ 6 w 42"/>
                  <a:gd name="T5" fmla="*/ 26 h 28"/>
                  <a:gd name="T6" fmla="*/ 38 w 42"/>
                  <a:gd name="T7" fmla="*/ 2 h 28"/>
                  <a:gd name="T8" fmla="*/ 36 w 42"/>
                  <a:gd name="T9" fmla="*/ 0 h 28"/>
                </a:gdLst>
                <a:ahLst/>
                <a:cxnLst>
                  <a:cxn ang="0">
                    <a:pos x="T0" y="T1"/>
                  </a:cxn>
                  <a:cxn ang="0">
                    <a:pos x="T2" y="T3"/>
                  </a:cxn>
                  <a:cxn ang="0">
                    <a:pos x="T4" y="T5"/>
                  </a:cxn>
                  <a:cxn ang="0">
                    <a:pos x="T6" y="T7"/>
                  </a:cxn>
                  <a:cxn ang="0">
                    <a:pos x="T8" y="T9"/>
                  </a:cxn>
                </a:cxnLst>
                <a:rect l="0" t="0" r="r" b="b"/>
                <a:pathLst>
                  <a:path w="42" h="28">
                    <a:moveTo>
                      <a:pt x="36" y="0"/>
                    </a:moveTo>
                    <a:cubicBezTo>
                      <a:pt x="19" y="0"/>
                      <a:pt x="6" y="9"/>
                      <a:pt x="1" y="25"/>
                    </a:cubicBezTo>
                    <a:cubicBezTo>
                      <a:pt x="0" y="26"/>
                      <a:pt x="5" y="28"/>
                      <a:pt x="6" y="26"/>
                    </a:cubicBezTo>
                    <a:cubicBezTo>
                      <a:pt x="10" y="11"/>
                      <a:pt x="23" y="2"/>
                      <a:pt x="38" y="2"/>
                    </a:cubicBezTo>
                    <a:cubicBezTo>
                      <a:pt x="42" y="2"/>
                      <a:pt x="38" y="0"/>
                      <a:pt x="36" y="0"/>
                    </a:cubicBezTo>
                    <a:close/>
                  </a:path>
                </a:pathLst>
              </a:custGeom>
              <a:grpFill/>
              <a:ln>
                <a:noFill/>
              </a:ln>
            </p:spPr>
            <p:txBody>
              <a:bodyPr vert="horz" wrap="square" lIns="96435" tIns="48218" rIns="96435" bIns="48218" numCol="1" anchor="t" anchorCtr="0" compatLnSpc="1"/>
              <a:lstStyle/>
              <a:p>
                <a:endParaRPr lang="zh-CN" altLang="en-US"/>
              </a:p>
            </p:txBody>
          </p:sp>
          <p:sp>
            <p:nvSpPr>
              <p:cNvPr id="614" name="Freeform 290"/>
              <p:cNvSpPr/>
              <p:nvPr/>
            </p:nvSpPr>
            <p:spPr bwMode="auto">
              <a:xfrm>
                <a:off x="2987676" y="1347788"/>
                <a:ext cx="49213" cy="173038"/>
              </a:xfrm>
              <a:custGeom>
                <a:avLst/>
                <a:gdLst>
                  <a:gd name="T0" fmla="*/ 1 w 13"/>
                  <a:gd name="T1" fmla="*/ 2 h 46"/>
                  <a:gd name="T2" fmla="*/ 6 w 13"/>
                  <a:gd name="T3" fmla="*/ 45 h 46"/>
                  <a:gd name="T4" fmla="*/ 11 w 13"/>
                  <a:gd name="T5" fmla="*/ 44 h 46"/>
                  <a:gd name="T6" fmla="*/ 6 w 13"/>
                  <a:gd name="T7" fmla="*/ 1 h 46"/>
                  <a:gd name="T8" fmla="*/ 1 w 13"/>
                  <a:gd name="T9" fmla="*/ 2 h 46"/>
                </a:gdLst>
                <a:ahLst/>
                <a:cxnLst>
                  <a:cxn ang="0">
                    <a:pos x="T0" y="T1"/>
                  </a:cxn>
                  <a:cxn ang="0">
                    <a:pos x="T2" y="T3"/>
                  </a:cxn>
                  <a:cxn ang="0">
                    <a:pos x="T4" y="T5"/>
                  </a:cxn>
                  <a:cxn ang="0">
                    <a:pos x="T6" y="T7"/>
                  </a:cxn>
                  <a:cxn ang="0">
                    <a:pos x="T8" y="T9"/>
                  </a:cxn>
                </a:cxnLst>
                <a:rect l="0" t="0" r="r" b="b"/>
                <a:pathLst>
                  <a:path w="13" h="46">
                    <a:moveTo>
                      <a:pt x="1" y="2"/>
                    </a:moveTo>
                    <a:cubicBezTo>
                      <a:pt x="7" y="14"/>
                      <a:pt x="8" y="31"/>
                      <a:pt x="6" y="45"/>
                    </a:cubicBezTo>
                    <a:cubicBezTo>
                      <a:pt x="6" y="46"/>
                      <a:pt x="10" y="46"/>
                      <a:pt x="11" y="44"/>
                    </a:cubicBezTo>
                    <a:cubicBezTo>
                      <a:pt x="13" y="30"/>
                      <a:pt x="12" y="14"/>
                      <a:pt x="6"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15" name="Freeform 291"/>
              <p:cNvSpPr/>
              <p:nvPr/>
            </p:nvSpPr>
            <p:spPr bwMode="auto">
              <a:xfrm>
                <a:off x="2927351" y="1411288"/>
                <a:ext cx="180975" cy="57150"/>
              </a:xfrm>
              <a:custGeom>
                <a:avLst/>
                <a:gdLst>
                  <a:gd name="T0" fmla="*/ 47 w 48"/>
                  <a:gd name="T1" fmla="*/ 13 h 15"/>
                  <a:gd name="T2" fmla="*/ 1 w 48"/>
                  <a:gd name="T3" fmla="*/ 9 h 15"/>
                  <a:gd name="T4" fmla="*/ 5 w 48"/>
                  <a:gd name="T5" fmla="*/ 10 h 15"/>
                  <a:gd name="T6" fmla="*/ 43 w 48"/>
                  <a:gd name="T7" fmla="*/ 14 h 15"/>
                  <a:gd name="T8" fmla="*/ 47 w 48"/>
                  <a:gd name="T9" fmla="*/ 13 h 15"/>
                </a:gdLst>
                <a:ahLst/>
                <a:cxnLst>
                  <a:cxn ang="0">
                    <a:pos x="T0" y="T1"/>
                  </a:cxn>
                  <a:cxn ang="0">
                    <a:pos x="T2" y="T3"/>
                  </a:cxn>
                  <a:cxn ang="0">
                    <a:pos x="T4" y="T5"/>
                  </a:cxn>
                  <a:cxn ang="0">
                    <a:pos x="T6" y="T7"/>
                  </a:cxn>
                  <a:cxn ang="0">
                    <a:pos x="T8" y="T9"/>
                  </a:cxn>
                </a:cxnLst>
                <a:rect l="0" t="0" r="r" b="b"/>
                <a:pathLst>
                  <a:path w="48" h="15">
                    <a:moveTo>
                      <a:pt x="47" y="13"/>
                    </a:moveTo>
                    <a:cubicBezTo>
                      <a:pt x="33" y="3"/>
                      <a:pt x="16" y="0"/>
                      <a:pt x="1" y="9"/>
                    </a:cubicBezTo>
                    <a:cubicBezTo>
                      <a:pt x="0" y="10"/>
                      <a:pt x="4" y="10"/>
                      <a:pt x="5" y="10"/>
                    </a:cubicBezTo>
                    <a:cubicBezTo>
                      <a:pt x="18" y="2"/>
                      <a:pt x="32" y="6"/>
                      <a:pt x="43" y="14"/>
                    </a:cubicBezTo>
                    <a:cubicBezTo>
                      <a:pt x="44" y="15"/>
                      <a:pt x="48" y="14"/>
                      <a:pt x="47" y="13"/>
                    </a:cubicBezTo>
                    <a:close/>
                  </a:path>
                </a:pathLst>
              </a:custGeom>
              <a:grpFill/>
              <a:ln>
                <a:noFill/>
              </a:ln>
            </p:spPr>
            <p:txBody>
              <a:bodyPr vert="horz" wrap="square" lIns="96435" tIns="48218" rIns="96435" bIns="48218" numCol="1" anchor="t" anchorCtr="0" compatLnSpc="1"/>
              <a:lstStyle/>
              <a:p>
                <a:endParaRPr lang="zh-CN" altLang="en-US"/>
              </a:p>
            </p:txBody>
          </p:sp>
          <p:sp>
            <p:nvSpPr>
              <p:cNvPr id="616" name="Freeform 292"/>
              <p:cNvSpPr/>
              <p:nvPr/>
            </p:nvSpPr>
            <p:spPr bwMode="auto">
              <a:xfrm>
                <a:off x="3013076" y="790575"/>
                <a:ext cx="561975" cy="631825"/>
              </a:xfrm>
              <a:custGeom>
                <a:avLst/>
                <a:gdLst>
                  <a:gd name="T0" fmla="*/ 6 w 149"/>
                  <a:gd name="T1" fmla="*/ 167 h 168"/>
                  <a:gd name="T2" fmla="*/ 148 w 149"/>
                  <a:gd name="T3" fmla="*/ 1 h 168"/>
                  <a:gd name="T4" fmla="*/ 143 w 149"/>
                  <a:gd name="T5" fmla="*/ 1 h 168"/>
                  <a:gd name="T6" fmla="*/ 1 w 149"/>
                  <a:gd name="T7" fmla="*/ 167 h 168"/>
                  <a:gd name="T8" fmla="*/ 6 w 149"/>
                  <a:gd name="T9" fmla="*/ 167 h 168"/>
                </a:gdLst>
                <a:ahLst/>
                <a:cxnLst>
                  <a:cxn ang="0">
                    <a:pos x="T0" y="T1"/>
                  </a:cxn>
                  <a:cxn ang="0">
                    <a:pos x="T2" y="T3"/>
                  </a:cxn>
                  <a:cxn ang="0">
                    <a:pos x="T4" y="T5"/>
                  </a:cxn>
                  <a:cxn ang="0">
                    <a:pos x="T6" y="T7"/>
                  </a:cxn>
                  <a:cxn ang="0">
                    <a:pos x="T8" y="T9"/>
                  </a:cxn>
                </a:cxnLst>
                <a:rect l="0" t="0" r="r" b="b"/>
                <a:pathLst>
                  <a:path w="149" h="168">
                    <a:moveTo>
                      <a:pt x="6" y="167"/>
                    </a:moveTo>
                    <a:cubicBezTo>
                      <a:pt x="52" y="111"/>
                      <a:pt x="99" y="55"/>
                      <a:pt x="148" y="1"/>
                    </a:cubicBezTo>
                    <a:cubicBezTo>
                      <a:pt x="149" y="0"/>
                      <a:pt x="144" y="0"/>
                      <a:pt x="143" y="1"/>
                    </a:cubicBezTo>
                    <a:cubicBezTo>
                      <a:pt x="94" y="55"/>
                      <a:pt x="47" y="111"/>
                      <a:pt x="1" y="167"/>
                    </a:cubicBezTo>
                    <a:cubicBezTo>
                      <a:pt x="0" y="168"/>
                      <a:pt x="5" y="168"/>
                      <a:pt x="6" y="167"/>
                    </a:cubicBezTo>
                    <a:close/>
                  </a:path>
                </a:pathLst>
              </a:custGeom>
              <a:grpFill/>
              <a:ln>
                <a:noFill/>
              </a:ln>
            </p:spPr>
            <p:txBody>
              <a:bodyPr vert="horz" wrap="square" lIns="96435" tIns="48218" rIns="96435" bIns="48218" numCol="1" anchor="t" anchorCtr="0" compatLnSpc="1"/>
              <a:lstStyle/>
              <a:p>
                <a:endParaRPr lang="zh-CN" altLang="en-US"/>
              </a:p>
            </p:txBody>
          </p:sp>
          <p:sp>
            <p:nvSpPr>
              <p:cNvPr id="617" name="Freeform 293"/>
              <p:cNvSpPr/>
              <p:nvPr/>
            </p:nvSpPr>
            <p:spPr bwMode="auto">
              <a:xfrm>
                <a:off x="2998788" y="1411288"/>
                <a:ext cx="38100" cy="38100"/>
              </a:xfrm>
              <a:custGeom>
                <a:avLst/>
                <a:gdLst>
                  <a:gd name="T0" fmla="*/ 2 w 10"/>
                  <a:gd name="T1" fmla="*/ 2 h 10"/>
                  <a:gd name="T2" fmla="*/ 8 w 10"/>
                  <a:gd name="T3" fmla="*/ 1 h 10"/>
                  <a:gd name="T4" fmla="*/ 9 w 10"/>
                  <a:gd name="T5" fmla="*/ 8 h 10"/>
                  <a:gd name="T6" fmla="*/ 2 w 10"/>
                  <a:gd name="T7" fmla="*/ 8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3" y="0"/>
                      <a:pt x="6" y="0"/>
                      <a:pt x="8" y="1"/>
                    </a:cubicBezTo>
                    <a:cubicBezTo>
                      <a:pt x="10" y="3"/>
                      <a:pt x="10" y="6"/>
                      <a:pt x="9" y="8"/>
                    </a:cubicBezTo>
                    <a:cubicBezTo>
                      <a:pt x="7" y="10"/>
                      <a:pt x="4" y="10"/>
                      <a:pt x="2" y="8"/>
                    </a:cubicBezTo>
                    <a:cubicBezTo>
                      <a:pt x="0" y="7"/>
                      <a:pt x="0" y="4"/>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618" name="Freeform 294"/>
              <p:cNvSpPr/>
              <p:nvPr/>
            </p:nvSpPr>
            <p:spPr bwMode="auto">
              <a:xfrm>
                <a:off x="2878138" y="1035050"/>
                <a:ext cx="112713" cy="173038"/>
              </a:xfrm>
              <a:custGeom>
                <a:avLst/>
                <a:gdLst>
                  <a:gd name="T0" fmla="*/ 2 w 30"/>
                  <a:gd name="T1" fmla="*/ 2 h 46"/>
                  <a:gd name="T2" fmla="*/ 19 w 30"/>
                  <a:gd name="T3" fmla="*/ 44 h 46"/>
                  <a:gd name="T4" fmla="*/ 24 w 30"/>
                  <a:gd name="T5" fmla="*/ 44 h 46"/>
                  <a:gd name="T6" fmla="*/ 6 w 30"/>
                  <a:gd name="T7" fmla="*/ 1 h 46"/>
                  <a:gd name="T8" fmla="*/ 2 w 30"/>
                  <a:gd name="T9" fmla="*/ 2 h 46"/>
                </a:gdLst>
                <a:ahLst/>
                <a:cxnLst>
                  <a:cxn ang="0">
                    <a:pos x="T0" y="T1"/>
                  </a:cxn>
                  <a:cxn ang="0">
                    <a:pos x="T2" y="T3"/>
                  </a:cxn>
                  <a:cxn ang="0">
                    <a:pos x="T4" y="T5"/>
                  </a:cxn>
                  <a:cxn ang="0">
                    <a:pos x="T6" y="T7"/>
                  </a:cxn>
                  <a:cxn ang="0">
                    <a:pos x="T8" y="T9"/>
                  </a:cxn>
                </a:cxnLst>
                <a:rect l="0" t="0" r="r" b="b"/>
                <a:pathLst>
                  <a:path w="30" h="46">
                    <a:moveTo>
                      <a:pt x="2" y="2"/>
                    </a:moveTo>
                    <a:cubicBezTo>
                      <a:pt x="18" y="11"/>
                      <a:pt x="25" y="26"/>
                      <a:pt x="19" y="44"/>
                    </a:cubicBezTo>
                    <a:cubicBezTo>
                      <a:pt x="18" y="45"/>
                      <a:pt x="23" y="46"/>
                      <a:pt x="24" y="44"/>
                    </a:cubicBezTo>
                    <a:cubicBezTo>
                      <a:pt x="30" y="26"/>
                      <a:pt x="22" y="10"/>
                      <a:pt x="6" y="1"/>
                    </a:cubicBezTo>
                    <a:cubicBezTo>
                      <a:pt x="5" y="0"/>
                      <a:pt x="0" y="0"/>
                      <a:pt x="2" y="2"/>
                    </a:cubicBezTo>
                    <a:close/>
                  </a:path>
                </a:pathLst>
              </a:custGeom>
              <a:grpFill/>
              <a:ln>
                <a:noFill/>
              </a:ln>
            </p:spPr>
            <p:txBody>
              <a:bodyPr vert="horz" wrap="square" lIns="96435" tIns="48218" rIns="96435" bIns="48218" numCol="1" anchor="t" anchorCtr="0" compatLnSpc="1"/>
              <a:lstStyle/>
              <a:p>
                <a:endParaRPr lang="zh-CN" altLang="en-US"/>
              </a:p>
            </p:txBody>
          </p:sp>
          <p:sp>
            <p:nvSpPr>
              <p:cNvPr id="619" name="Freeform 295"/>
              <p:cNvSpPr/>
              <p:nvPr/>
            </p:nvSpPr>
            <p:spPr bwMode="auto">
              <a:xfrm>
                <a:off x="2859088" y="1092200"/>
                <a:ext cx="184150" cy="66675"/>
              </a:xfrm>
              <a:custGeom>
                <a:avLst/>
                <a:gdLst>
                  <a:gd name="T0" fmla="*/ 46 w 49"/>
                  <a:gd name="T1" fmla="*/ 6 h 18"/>
                  <a:gd name="T2" fmla="*/ 1 w 49"/>
                  <a:gd name="T3" fmla="*/ 16 h 18"/>
                  <a:gd name="T4" fmla="*/ 6 w 49"/>
                  <a:gd name="T5" fmla="*/ 17 h 18"/>
                  <a:gd name="T6" fmla="*/ 44 w 49"/>
                  <a:gd name="T7" fmla="*/ 8 h 18"/>
                  <a:gd name="T8" fmla="*/ 46 w 49"/>
                  <a:gd name="T9" fmla="*/ 6 h 18"/>
                </a:gdLst>
                <a:ahLst/>
                <a:cxnLst>
                  <a:cxn ang="0">
                    <a:pos x="T0" y="T1"/>
                  </a:cxn>
                  <a:cxn ang="0">
                    <a:pos x="T2" y="T3"/>
                  </a:cxn>
                  <a:cxn ang="0">
                    <a:pos x="T4" y="T5"/>
                  </a:cxn>
                  <a:cxn ang="0">
                    <a:pos x="T6" y="T7"/>
                  </a:cxn>
                  <a:cxn ang="0">
                    <a:pos x="T8" y="T9"/>
                  </a:cxn>
                </a:cxnLst>
                <a:rect l="0" t="0" r="r" b="b"/>
                <a:pathLst>
                  <a:path w="49" h="18">
                    <a:moveTo>
                      <a:pt x="46" y="6"/>
                    </a:moveTo>
                    <a:cubicBezTo>
                      <a:pt x="29" y="0"/>
                      <a:pt x="13" y="2"/>
                      <a:pt x="1" y="16"/>
                    </a:cubicBezTo>
                    <a:cubicBezTo>
                      <a:pt x="0" y="17"/>
                      <a:pt x="5" y="18"/>
                      <a:pt x="6" y="17"/>
                    </a:cubicBezTo>
                    <a:cubicBezTo>
                      <a:pt x="16" y="6"/>
                      <a:pt x="29" y="2"/>
                      <a:pt x="44" y="8"/>
                    </a:cubicBezTo>
                    <a:cubicBezTo>
                      <a:pt x="46" y="8"/>
                      <a:pt x="49" y="7"/>
                      <a:pt x="46" y="6"/>
                    </a:cubicBezTo>
                    <a:close/>
                  </a:path>
                </a:pathLst>
              </a:custGeom>
              <a:grpFill/>
              <a:ln>
                <a:noFill/>
              </a:ln>
            </p:spPr>
            <p:txBody>
              <a:bodyPr vert="horz" wrap="square" lIns="96435" tIns="48218" rIns="96435" bIns="48218" numCol="1" anchor="t" anchorCtr="0" compatLnSpc="1"/>
              <a:lstStyle/>
              <a:p>
                <a:endParaRPr lang="zh-CN" altLang="en-US"/>
              </a:p>
            </p:txBody>
          </p:sp>
          <p:sp>
            <p:nvSpPr>
              <p:cNvPr id="620" name="Freeform 296"/>
              <p:cNvSpPr/>
              <p:nvPr/>
            </p:nvSpPr>
            <p:spPr bwMode="auto">
              <a:xfrm>
                <a:off x="2905126" y="1023938"/>
                <a:ext cx="71438" cy="165100"/>
              </a:xfrm>
              <a:custGeom>
                <a:avLst/>
                <a:gdLst>
                  <a:gd name="T0" fmla="*/ 12 w 19"/>
                  <a:gd name="T1" fmla="*/ 2 h 44"/>
                  <a:gd name="T2" fmla="*/ 1 w 19"/>
                  <a:gd name="T3" fmla="*/ 43 h 44"/>
                  <a:gd name="T4" fmla="*/ 6 w 19"/>
                  <a:gd name="T5" fmla="*/ 43 h 44"/>
                  <a:gd name="T6" fmla="*/ 17 w 19"/>
                  <a:gd name="T7" fmla="*/ 2 h 44"/>
                  <a:gd name="T8" fmla="*/ 12 w 19"/>
                  <a:gd name="T9" fmla="*/ 2 h 44"/>
                </a:gdLst>
                <a:ahLst/>
                <a:cxnLst>
                  <a:cxn ang="0">
                    <a:pos x="T0" y="T1"/>
                  </a:cxn>
                  <a:cxn ang="0">
                    <a:pos x="T2" y="T3"/>
                  </a:cxn>
                  <a:cxn ang="0">
                    <a:pos x="T4" y="T5"/>
                  </a:cxn>
                  <a:cxn ang="0">
                    <a:pos x="T6" y="T7"/>
                  </a:cxn>
                  <a:cxn ang="0">
                    <a:pos x="T8" y="T9"/>
                  </a:cxn>
                </a:cxnLst>
                <a:rect l="0" t="0" r="r" b="b"/>
                <a:pathLst>
                  <a:path w="19" h="44">
                    <a:moveTo>
                      <a:pt x="12" y="2"/>
                    </a:moveTo>
                    <a:cubicBezTo>
                      <a:pt x="14" y="16"/>
                      <a:pt x="8" y="32"/>
                      <a:pt x="1" y="43"/>
                    </a:cubicBezTo>
                    <a:cubicBezTo>
                      <a:pt x="0" y="44"/>
                      <a:pt x="5" y="44"/>
                      <a:pt x="6" y="43"/>
                    </a:cubicBezTo>
                    <a:cubicBezTo>
                      <a:pt x="13" y="32"/>
                      <a:pt x="19" y="16"/>
                      <a:pt x="17" y="2"/>
                    </a:cubicBezTo>
                    <a:cubicBezTo>
                      <a:pt x="17" y="0"/>
                      <a:pt x="12" y="1"/>
                      <a:pt x="12" y="2"/>
                    </a:cubicBezTo>
                    <a:close/>
                  </a:path>
                </a:pathLst>
              </a:custGeom>
              <a:grpFill/>
              <a:ln>
                <a:noFill/>
              </a:ln>
            </p:spPr>
            <p:txBody>
              <a:bodyPr vert="horz" wrap="square" lIns="96435" tIns="48218" rIns="96435" bIns="48218" numCol="1" anchor="t" anchorCtr="0" compatLnSpc="1"/>
              <a:lstStyle/>
              <a:p>
                <a:endParaRPr lang="zh-CN" altLang="en-US"/>
              </a:p>
            </p:txBody>
          </p:sp>
          <p:sp>
            <p:nvSpPr>
              <p:cNvPr id="621" name="Freeform 297"/>
              <p:cNvSpPr/>
              <p:nvPr/>
            </p:nvSpPr>
            <p:spPr bwMode="auto">
              <a:xfrm>
                <a:off x="2855913" y="1079500"/>
                <a:ext cx="165100" cy="95250"/>
              </a:xfrm>
              <a:custGeom>
                <a:avLst/>
                <a:gdLst>
                  <a:gd name="T0" fmla="*/ 43 w 44"/>
                  <a:gd name="T1" fmla="*/ 23 h 25"/>
                  <a:gd name="T2" fmla="*/ 3 w 44"/>
                  <a:gd name="T3" fmla="*/ 3 h 25"/>
                  <a:gd name="T4" fmla="*/ 5 w 44"/>
                  <a:gd name="T5" fmla="*/ 5 h 25"/>
                  <a:gd name="T6" fmla="*/ 38 w 44"/>
                  <a:gd name="T7" fmla="*/ 24 h 25"/>
                  <a:gd name="T8" fmla="*/ 43 w 44"/>
                  <a:gd name="T9" fmla="*/ 23 h 25"/>
                </a:gdLst>
                <a:ahLst/>
                <a:cxnLst>
                  <a:cxn ang="0">
                    <a:pos x="T0" y="T1"/>
                  </a:cxn>
                  <a:cxn ang="0">
                    <a:pos x="T2" y="T3"/>
                  </a:cxn>
                  <a:cxn ang="0">
                    <a:pos x="T4" y="T5"/>
                  </a:cxn>
                  <a:cxn ang="0">
                    <a:pos x="T6" y="T7"/>
                  </a:cxn>
                  <a:cxn ang="0">
                    <a:pos x="T8" y="T9"/>
                  </a:cxn>
                </a:cxnLst>
                <a:rect l="0" t="0" r="r" b="b"/>
                <a:pathLst>
                  <a:path w="44" h="25">
                    <a:moveTo>
                      <a:pt x="43" y="23"/>
                    </a:moveTo>
                    <a:cubicBezTo>
                      <a:pt x="35" y="8"/>
                      <a:pt x="20" y="0"/>
                      <a:pt x="3" y="3"/>
                    </a:cubicBezTo>
                    <a:cubicBezTo>
                      <a:pt x="0" y="3"/>
                      <a:pt x="2" y="5"/>
                      <a:pt x="5" y="5"/>
                    </a:cubicBezTo>
                    <a:cubicBezTo>
                      <a:pt x="19" y="3"/>
                      <a:pt x="31" y="12"/>
                      <a:pt x="38" y="24"/>
                    </a:cubicBezTo>
                    <a:cubicBezTo>
                      <a:pt x="39" y="25"/>
                      <a:pt x="44" y="24"/>
                      <a:pt x="43" y="23"/>
                    </a:cubicBezTo>
                    <a:close/>
                  </a:path>
                </a:pathLst>
              </a:custGeom>
              <a:grpFill/>
              <a:ln>
                <a:noFill/>
              </a:ln>
            </p:spPr>
            <p:txBody>
              <a:bodyPr vert="horz" wrap="square" lIns="96435" tIns="48218" rIns="96435" bIns="48218" numCol="1" anchor="t" anchorCtr="0" compatLnSpc="1"/>
              <a:lstStyle/>
              <a:p>
                <a:endParaRPr lang="zh-CN" altLang="en-US"/>
              </a:p>
            </p:txBody>
          </p:sp>
          <p:sp>
            <p:nvSpPr>
              <p:cNvPr id="622" name="Freeform 298"/>
              <p:cNvSpPr/>
              <p:nvPr/>
            </p:nvSpPr>
            <p:spPr bwMode="auto">
              <a:xfrm>
                <a:off x="2941638" y="790575"/>
                <a:ext cx="625475" cy="315913"/>
              </a:xfrm>
              <a:custGeom>
                <a:avLst/>
                <a:gdLst>
                  <a:gd name="T0" fmla="*/ 6 w 166"/>
                  <a:gd name="T1" fmla="*/ 83 h 84"/>
                  <a:gd name="T2" fmla="*/ 164 w 166"/>
                  <a:gd name="T3" fmla="*/ 2 h 84"/>
                  <a:gd name="T4" fmla="*/ 160 w 166"/>
                  <a:gd name="T5" fmla="*/ 1 h 84"/>
                  <a:gd name="T6" fmla="*/ 3 w 166"/>
                  <a:gd name="T7" fmla="*/ 82 h 84"/>
                  <a:gd name="T8" fmla="*/ 6 w 166"/>
                  <a:gd name="T9" fmla="*/ 83 h 84"/>
                </a:gdLst>
                <a:ahLst/>
                <a:cxnLst>
                  <a:cxn ang="0">
                    <a:pos x="T0" y="T1"/>
                  </a:cxn>
                  <a:cxn ang="0">
                    <a:pos x="T2" y="T3"/>
                  </a:cxn>
                  <a:cxn ang="0">
                    <a:pos x="T4" y="T5"/>
                  </a:cxn>
                  <a:cxn ang="0">
                    <a:pos x="T6" y="T7"/>
                  </a:cxn>
                  <a:cxn ang="0">
                    <a:pos x="T8" y="T9"/>
                  </a:cxn>
                </a:cxnLst>
                <a:rect l="0" t="0" r="r" b="b"/>
                <a:pathLst>
                  <a:path w="166" h="84">
                    <a:moveTo>
                      <a:pt x="6" y="83"/>
                    </a:moveTo>
                    <a:cubicBezTo>
                      <a:pt x="59" y="56"/>
                      <a:pt x="111" y="27"/>
                      <a:pt x="164" y="2"/>
                    </a:cubicBezTo>
                    <a:cubicBezTo>
                      <a:pt x="166" y="1"/>
                      <a:pt x="161" y="0"/>
                      <a:pt x="160" y="1"/>
                    </a:cubicBezTo>
                    <a:cubicBezTo>
                      <a:pt x="107" y="26"/>
                      <a:pt x="55" y="55"/>
                      <a:pt x="3" y="82"/>
                    </a:cubicBezTo>
                    <a:cubicBezTo>
                      <a:pt x="0" y="83"/>
                      <a:pt x="5" y="84"/>
                      <a:pt x="6" y="83"/>
                    </a:cubicBezTo>
                    <a:close/>
                  </a:path>
                </a:pathLst>
              </a:custGeom>
              <a:grpFill/>
              <a:ln>
                <a:noFill/>
              </a:ln>
            </p:spPr>
            <p:txBody>
              <a:bodyPr vert="horz" wrap="square" lIns="96435" tIns="48218" rIns="96435" bIns="48218" numCol="1" anchor="t" anchorCtr="0" compatLnSpc="1"/>
              <a:lstStyle/>
              <a:p>
                <a:endParaRPr lang="zh-CN" altLang="en-US"/>
              </a:p>
            </p:txBody>
          </p:sp>
          <p:sp>
            <p:nvSpPr>
              <p:cNvPr id="623" name="Freeform 299"/>
              <p:cNvSpPr/>
              <p:nvPr/>
            </p:nvSpPr>
            <p:spPr bwMode="auto">
              <a:xfrm>
                <a:off x="2927351" y="1087438"/>
                <a:ext cx="41275" cy="41275"/>
              </a:xfrm>
              <a:custGeom>
                <a:avLst/>
                <a:gdLst>
                  <a:gd name="T0" fmla="*/ 4 w 11"/>
                  <a:gd name="T1" fmla="*/ 1 h 11"/>
                  <a:gd name="T2" fmla="*/ 10 w 11"/>
                  <a:gd name="T3" fmla="*/ 4 h 11"/>
                  <a:gd name="T4" fmla="*/ 8 w 11"/>
                  <a:gd name="T5" fmla="*/ 10 h 11"/>
                  <a:gd name="T6" fmla="*/ 1 w 11"/>
                  <a:gd name="T7" fmla="*/ 8 h 11"/>
                  <a:gd name="T8" fmla="*/ 4 w 11"/>
                  <a:gd name="T9" fmla="*/ 1 h 11"/>
                </a:gdLst>
                <a:ahLst/>
                <a:cxnLst>
                  <a:cxn ang="0">
                    <a:pos x="T0" y="T1"/>
                  </a:cxn>
                  <a:cxn ang="0">
                    <a:pos x="T2" y="T3"/>
                  </a:cxn>
                  <a:cxn ang="0">
                    <a:pos x="T4" y="T5"/>
                  </a:cxn>
                  <a:cxn ang="0">
                    <a:pos x="T6" y="T7"/>
                  </a:cxn>
                  <a:cxn ang="0">
                    <a:pos x="T8" y="T9"/>
                  </a:cxn>
                </a:cxnLst>
                <a:rect l="0" t="0" r="r" b="b"/>
                <a:pathLst>
                  <a:path w="11" h="11">
                    <a:moveTo>
                      <a:pt x="4" y="1"/>
                    </a:moveTo>
                    <a:cubicBezTo>
                      <a:pt x="6" y="0"/>
                      <a:pt x="9" y="1"/>
                      <a:pt x="10" y="4"/>
                    </a:cubicBezTo>
                    <a:cubicBezTo>
                      <a:pt x="11" y="6"/>
                      <a:pt x="10" y="9"/>
                      <a:pt x="8" y="10"/>
                    </a:cubicBezTo>
                    <a:cubicBezTo>
                      <a:pt x="5" y="11"/>
                      <a:pt x="3" y="10"/>
                      <a:pt x="1" y="8"/>
                    </a:cubicBezTo>
                    <a:cubicBezTo>
                      <a:pt x="0" y="5"/>
                      <a:pt x="1" y="2"/>
                      <a:pt x="4" y="1"/>
                    </a:cubicBezTo>
                    <a:close/>
                  </a:path>
                </a:pathLst>
              </a:custGeom>
              <a:grpFill/>
              <a:ln>
                <a:noFill/>
              </a:ln>
            </p:spPr>
            <p:txBody>
              <a:bodyPr vert="horz" wrap="square" lIns="96435" tIns="48218" rIns="96435" bIns="48218" numCol="1" anchor="t" anchorCtr="0" compatLnSpc="1"/>
              <a:lstStyle/>
              <a:p>
                <a:endParaRPr lang="zh-CN" altLang="en-US"/>
              </a:p>
            </p:txBody>
          </p:sp>
          <p:sp>
            <p:nvSpPr>
              <p:cNvPr id="624" name="Freeform 300"/>
              <p:cNvSpPr/>
              <p:nvPr/>
            </p:nvSpPr>
            <p:spPr bwMode="auto">
              <a:xfrm>
                <a:off x="2809876" y="741362"/>
                <a:ext cx="68263" cy="184150"/>
              </a:xfrm>
              <a:custGeom>
                <a:avLst/>
                <a:gdLst>
                  <a:gd name="T0" fmla="*/ 2 w 18"/>
                  <a:gd name="T1" fmla="*/ 1 h 49"/>
                  <a:gd name="T2" fmla="*/ 1 w 18"/>
                  <a:gd name="T3" fmla="*/ 46 h 49"/>
                  <a:gd name="T4" fmla="*/ 6 w 18"/>
                  <a:gd name="T5" fmla="*/ 48 h 49"/>
                  <a:gd name="T6" fmla="*/ 7 w 18"/>
                  <a:gd name="T7" fmla="*/ 1 h 49"/>
                  <a:gd name="T8" fmla="*/ 2 w 18"/>
                  <a:gd name="T9" fmla="*/ 1 h 49"/>
                </a:gdLst>
                <a:ahLst/>
                <a:cxnLst>
                  <a:cxn ang="0">
                    <a:pos x="T0" y="T1"/>
                  </a:cxn>
                  <a:cxn ang="0">
                    <a:pos x="T2" y="T3"/>
                  </a:cxn>
                  <a:cxn ang="0">
                    <a:pos x="T4" y="T5"/>
                  </a:cxn>
                  <a:cxn ang="0">
                    <a:pos x="T6" y="T7"/>
                  </a:cxn>
                  <a:cxn ang="0">
                    <a:pos x="T8" y="T9"/>
                  </a:cxn>
                </a:cxnLst>
                <a:rect l="0" t="0" r="r" b="b"/>
                <a:pathLst>
                  <a:path w="18" h="49">
                    <a:moveTo>
                      <a:pt x="2" y="1"/>
                    </a:moveTo>
                    <a:cubicBezTo>
                      <a:pt x="13" y="16"/>
                      <a:pt x="13" y="32"/>
                      <a:pt x="1" y="46"/>
                    </a:cubicBezTo>
                    <a:cubicBezTo>
                      <a:pt x="0" y="47"/>
                      <a:pt x="5" y="49"/>
                      <a:pt x="6" y="48"/>
                    </a:cubicBezTo>
                    <a:cubicBezTo>
                      <a:pt x="18" y="34"/>
                      <a:pt x="18" y="16"/>
                      <a:pt x="7" y="1"/>
                    </a:cubicBezTo>
                    <a:cubicBezTo>
                      <a:pt x="6" y="0"/>
                      <a:pt x="2" y="0"/>
                      <a:pt x="2" y="1"/>
                    </a:cubicBezTo>
                    <a:close/>
                  </a:path>
                </a:pathLst>
              </a:custGeom>
              <a:grpFill/>
              <a:ln>
                <a:noFill/>
              </a:ln>
            </p:spPr>
            <p:txBody>
              <a:bodyPr vert="horz" wrap="square" lIns="96435" tIns="48218" rIns="96435" bIns="48218" numCol="1" anchor="t" anchorCtr="0" compatLnSpc="1"/>
              <a:lstStyle/>
              <a:p>
                <a:endParaRPr lang="zh-CN" altLang="en-US"/>
              </a:p>
            </p:txBody>
          </p:sp>
          <p:sp>
            <p:nvSpPr>
              <p:cNvPr id="625" name="Freeform 301"/>
              <p:cNvSpPr/>
              <p:nvPr/>
            </p:nvSpPr>
            <p:spPr bwMode="auto">
              <a:xfrm>
                <a:off x="2749551" y="804862"/>
                <a:ext cx="185738" cy="68263"/>
              </a:xfrm>
              <a:custGeom>
                <a:avLst/>
                <a:gdLst>
                  <a:gd name="T0" fmla="*/ 47 w 49"/>
                  <a:gd name="T1" fmla="*/ 17 h 18"/>
                  <a:gd name="T2" fmla="*/ 2 w 49"/>
                  <a:gd name="T3" fmla="*/ 9 h 18"/>
                  <a:gd name="T4" fmla="*/ 6 w 49"/>
                  <a:gd name="T5" fmla="*/ 11 h 18"/>
                  <a:gd name="T6" fmla="*/ 43 w 49"/>
                  <a:gd name="T7" fmla="*/ 17 h 18"/>
                  <a:gd name="T8" fmla="*/ 47 w 49"/>
                  <a:gd name="T9" fmla="*/ 17 h 18"/>
                </a:gdLst>
                <a:ahLst/>
                <a:cxnLst>
                  <a:cxn ang="0">
                    <a:pos x="T0" y="T1"/>
                  </a:cxn>
                  <a:cxn ang="0">
                    <a:pos x="T2" y="T3"/>
                  </a:cxn>
                  <a:cxn ang="0">
                    <a:pos x="T4" y="T5"/>
                  </a:cxn>
                  <a:cxn ang="0">
                    <a:pos x="T6" y="T7"/>
                  </a:cxn>
                  <a:cxn ang="0">
                    <a:pos x="T8" y="T9"/>
                  </a:cxn>
                </a:cxnLst>
                <a:rect l="0" t="0" r="r" b="b"/>
                <a:pathLst>
                  <a:path w="49" h="18">
                    <a:moveTo>
                      <a:pt x="47" y="17"/>
                    </a:moveTo>
                    <a:cubicBezTo>
                      <a:pt x="35" y="4"/>
                      <a:pt x="18" y="0"/>
                      <a:pt x="2" y="9"/>
                    </a:cubicBezTo>
                    <a:cubicBezTo>
                      <a:pt x="0" y="10"/>
                      <a:pt x="5" y="11"/>
                      <a:pt x="6" y="11"/>
                    </a:cubicBezTo>
                    <a:cubicBezTo>
                      <a:pt x="19" y="4"/>
                      <a:pt x="32" y="6"/>
                      <a:pt x="43" y="17"/>
                    </a:cubicBezTo>
                    <a:cubicBezTo>
                      <a:pt x="44" y="18"/>
                      <a:pt x="49" y="18"/>
                      <a:pt x="47" y="17"/>
                    </a:cubicBezTo>
                    <a:close/>
                  </a:path>
                </a:pathLst>
              </a:custGeom>
              <a:grpFill/>
              <a:ln>
                <a:noFill/>
              </a:ln>
            </p:spPr>
            <p:txBody>
              <a:bodyPr vert="horz" wrap="square" lIns="96435" tIns="48218" rIns="96435" bIns="48218" numCol="1" anchor="t" anchorCtr="0" compatLnSpc="1"/>
              <a:lstStyle/>
              <a:p>
                <a:endParaRPr lang="zh-CN" altLang="en-US"/>
              </a:p>
            </p:txBody>
          </p:sp>
          <p:sp>
            <p:nvSpPr>
              <p:cNvPr id="626" name="Freeform 302"/>
              <p:cNvSpPr/>
              <p:nvPr/>
            </p:nvSpPr>
            <p:spPr bwMode="auto">
              <a:xfrm>
                <a:off x="2776538" y="755650"/>
                <a:ext cx="128588" cy="136525"/>
              </a:xfrm>
              <a:custGeom>
                <a:avLst/>
                <a:gdLst>
                  <a:gd name="T0" fmla="*/ 29 w 34"/>
                  <a:gd name="T1" fmla="*/ 2 h 36"/>
                  <a:gd name="T2" fmla="*/ 2 w 34"/>
                  <a:gd name="T3" fmla="*/ 35 h 36"/>
                  <a:gd name="T4" fmla="*/ 6 w 34"/>
                  <a:gd name="T5" fmla="*/ 36 h 36"/>
                  <a:gd name="T6" fmla="*/ 33 w 34"/>
                  <a:gd name="T7" fmla="*/ 2 h 36"/>
                  <a:gd name="T8" fmla="*/ 29 w 34"/>
                  <a:gd name="T9" fmla="*/ 2 h 36"/>
                </a:gdLst>
                <a:ahLst/>
                <a:cxnLst>
                  <a:cxn ang="0">
                    <a:pos x="T0" y="T1"/>
                  </a:cxn>
                  <a:cxn ang="0">
                    <a:pos x="T2" y="T3"/>
                  </a:cxn>
                  <a:cxn ang="0">
                    <a:pos x="T4" y="T5"/>
                  </a:cxn>
                  <a:cxn ang="0">
                    <a:pos x="T6" y="T7"/>
                  </a:cxn>
                  <a:cxn ang="0">
                    <a:pos x="T8" y="T9"/>
                  </a:cxn>
                </a:cxnLst>
                <a:rect l="0" t="0" r="r" b="b"/>
                <a:pathLst>
                  <a:path w="34" h="36">
                    <a:moveTo>
                      <a:pt x="29" y="2"/>
                    </a:moveTo>
                    <a:cubicBezTo>
                      <a:pt x="25" y="15"/>
                      <a:pt x="13" y="27"/>
                      <a:pt x="2" y="35"/>
                    </a:cubicBezTo>
                    <a:cubicBezTo>
                      <a:pt x="0" y="36"/>
                      <a:pt x="5" y="36"/>
                      <a:pt x="6" y="36"/>
                    </a:cubicBezTo>
                    <a:cubicBezTo>
                      <a:pt x="18" y="28"/>
                      <a:pt x="29" y="15"/>
                      <a:pt x="33" y="2"/>
                    </a:cubicBezTo>
                    <a:cubicBezTo>
                      <a:pt x="34" y="0"/>
                      <a:pt x="29" y="1"/>
                      <a:pt x="29" y="2"/>
                    </a:cubicBezTo>
                    <a:close/>
                  </a:path>
                </a:pathLst>
              </a:custGeom>
              <a:grpFill/>
              <a:ln>
                <a:noFill/>
              </a:ln>
            </p:spPr>
            <p:txBody>
              <a:bodyPr vert="horz" wrap="square" lIns="96435" tIns="48218" rIns="96435" bIns="48218" numCol="1" anchor="t" anchorCtr="0" compatLnSpc="1"/>
              <a:lstStyle/>
              <a:p>
                <a:endParaRPr lang="zh-CN" altLang="en-US"/>
              </a:p>
            </p:txBody>
          </p:sp>
          <p:sp>
            <p:nvSpPr>
              <p:cNvPr id="627" name="Freeform 303"/>
              <p:cNvSpPr/>
              <p:nvPr/>
            </p:nvSpPr>
            <p:spPr bwMode="auto">
              <a:xfrm>
                <a:off x="2768601" y="779462"/>
                <a:ext cx="125413" cy="134938"/>
              </a:xfrm>
              <a:custGeom>
                <a:avLst/>
                <a:gdLst>
                  <a:gd name="T0" fmla="*/ 33 w 33"/>
                  <a:gd name="T1" fmla="*/ 34 h 36"/>
                  <a:gd name="T2" fmla="*/ 5 w 33"/>
                  <a:gd name="T3" fmla="*/ 1 h 36"/>
                  <a:gd name="T4" fmla="*/ 3 w 33"/>
                  <a:gd name="T5" fmla="*/ 3 h 36"/>
                  <a:gd name="T6" fmla="*/ 28 w 33"/>
                  <a:gd name="T7" fmla="*/ 34 h 36"/>
                  <a:gd name="T8" fmla="*/ 33 w 33"/>
                  <a:gd name="T9" fmla="*/ 34 h 36"/>
                </a:gdLst>
                <a:ahLst/>
                <a:cxnLst>
                  <a:cxn ang="0">
                    <a:pos x="T0" y="T1"/>
                  </a:cxn>
                  <a:cxn ang="0">
                    <a:pos x="T2" y="T3"/>
                  </a:cxn>
                  <a:cxn ang="0">
                    <a:pos x="T4" y="T5"/>
                  </a:cxn>
                  <a:cxn ang="0">
                    <a:pos x="T6" y="T7"/>
                  </a:cxn>
                  <a:cxn ang="0">
                    <a:pos x="T8" y="T9"/>
                  </a:cxn>
                </a:cxnLst>
                <a:rect l="0" t="0" r="r" b="b"/>
                <a:pathLst>
                  <a:path w="33" h="36">
                    <a:moveTo>
                      <a:pt x="33" y="34"/>
                    </a:moveTo>
                    <a:cubicBezTo>
                      <a:pt x="31" y="18"/>
                      <a:pt x="21" y="5"/>
                      <a:pt x="5" y="1"/>
                    </a:cubicBezTo>
                    <a:cubicBezTo>
                      <a:pt x="4" y="0"/>
                      <a:pt x="0" y="2"/>
                      <a:pt x="3" y="3"/>
                    </a:cubicBezTo>
                    <a:cubicBezTo>
                      <a:pt x="18" y="6"/>
                      <a:pt x="26" y="20"/>
                      <a:pt x="28" y="34"/>
                    </a:cubicBezTo>
                    <a:cubicBezTo>
                      <a:pt x="28" y="36"/>
                      <a:pt x="33" y="35"/>
                      <a:pt x="33" y="34"/>
                    </a:cubicBezTo>
                    <a:close/>
                  </a:path>
                </a:pathLst>
              </a:custGeom>
              <a:grpFill/>
              <a:ln>
                <a:noFill/>
              </a:ln>
            </p:spPr>
            <p:txBody>
              <a:bodyPr vert="horz" wrap="square" lIns="96435" tIns="48218" rIns="96435" bIns="48218" numCol="1" anchor="t" anchorCtr="0" compatLnSpc="1"/>
              <a:lstStyle/>
              <a:p>
                <a:endParaRPr lang="zh-CN" altLang="en-US"/>
              </a:p>
            </p:txBody>
          </p:sp>
          <p:sp>
            <p:nvSpPr>
              <p:cNvPr id="628" name="Freeform 304"/>
              <p:cNvSpPr/>
              <p:nvPr/>
            </p:nvSpPr>
            <p:spPr bwMode="auto">
              <a:xfrm>
                <a:off x="2851151" y="779462"/>
                <a:ext cx="690563" cy="52388"/>
              </a:xfrm>
              <a:custGeom>
                <a:avLst/>
                <a:gdLst>
                  <a:gd name="T0" fmla="*/ 3 w 183"/>
                  <a:gd name="T1" fmla="*/ 14 h 14"/>
                  <a:gd name="T2" fmla="*/ 180 w 183"/>
                  <a:gd name="T3" fmla="*/ 2 h 14"/>
                  <a:gd name="T4" fmla="*/ 180 w 183"/>
                  <a:gd name="T5" fmla="*/ 0 h 14"/>
                  <a:gd name="T6" fmla="*/ 3 w 183"/>
                  <a:gd name="T7" fmla="*/ 12 h 14"/>
                  <a:gd name="T8" fmla="*/ 3 w 183"/>
                  <a:gd name="T9" fmla="*/ 14 h 14"/>
                </a:gdLst>
                <a:ahLst/>
                <a:cxnLst>
                  <a:cxn ang="0">
                    <a:pos x="T0" y="T1"/>
                  </a:cxn>
                  <a:cxn ang="0">
                    <a:pos x="T2" y="T3"/>
                  </a:cxn>
                  <a:cxn ang="0">
                    <a:pos x="T4" y="T5"/>
                  </a:cxn>
                  <a:cxn ang="0">
                    <a:pos x="T6" y="T7"/>
                  </a:cxn>
                  <a:cxn ang="0">
                    <a:pos x="T8" y="T9"/>
                  </a:cxn>
                </a:cxnLst>
                <a:rect l="0" t="0" r="r" b="b"/>
                <a:pathLst>
                  <a:path w="183" h="14">
                    <a:moveTo>
                      <a:pt x="3" y="14"/>
                    </a:moveTo>
                    <a:cubicBezTo>
                      <a:pt x="62" y="9"/>
                      <a:pt x="121" y="4"/>
                      <a:pt x="180" y="2"/>
                    </a:cubicBezTo>
                    <a:cubicBezTo>
                      <a:pt x="183" y="2"/>
                      <a:pt x="183" y="0"/>
                      <a:pt x="180" y="0"/>
                    </a:cubicBezTo>
                    <a:cubicBezTo>
                      <a:pt x="121" y="2"/>
                      <a:pt x="62" y="7"/>
                      <a:pt x="3" y="12"/>
                    </a:cubicBezTo>
                    <a:cubicBezTo>
                      <a:pt x="0" y="12"/>
                      <a:pt x="0" y="14"/>
                      <a:pt x="3" y="14"/>
                    </a:cubicBezTo>
                    <a:close/>
                  </a:path>
                </a:pathLst>
              </a:custGeom>
              <a:grpFill/>
              <a:ln>
                <a:noFill/>
              </a:ln>
            </p:spPr>
            <p:txBody>
              <a:bodyPr vert="horz" wrap="square" lIns="96435" tIns="48218" rIns="96435" bIns="48218" numCol="1" anchor="t" anchorCtr="0" compatLnSpc="1"/>
              <a:lstStyle/>
              <a:p>
                <a:endParaRPr lang="zh-CN" altLang="en-US"/>
              </a:p>
            </p:txBody>
          </p:sp>
          <p:sp>
            <p:nvSpPr>
              <p:cNvPr id="629" name="Freeform 305"/>
              <p:cNvSpPr/>
              <p:nvPr/>
            </p:nvSpPr>
            <p:spPr bwMode="auto">
              <a:xfrm>
                <a:off x="2833688" y="812800"/>
                <a:ext cx="36513" cy="33338"/>
              </a:xfrm>
              <a:custGeom>
                <a:avLst/>
                <a:gdLst>
                  <a:gd name="T0" fmla="*/ 5 w 10"/>
                  <a:gd name="T1" fmla="*/ 0 h 9"/>
                  <a:gd name="T2" fmla="*/ 10 w 10"/>
                  <a:gd name="T3" fmla="*/ 4 h 9"/>
                  <a:gd name="T4" fmla="*/ 5 w 10"/>
                  <a:gd name="T5" fmla="*/ 9 h 9"/>
                  <a:gd name="T6" fmla="*/ 0 w 10"/>
                  <a:gd name="T7" fmla="*/ 5 h 9"/>
                  <a:gd name="T8" fmla="*/ 5 w 10"/>
                  <a:gd name="T9" fmla="*/ 0 h 9"/>
                </a:gdLst>
                <a:ahLst/>
                <a:cxnLst>
                  <a:cxn ang="0">
                    <a:pos x="T0" y="T1"/>
                  </a:cxn>
                  <a:cxn ang="0">
                    <a:pos x="T2" y="T3"/>
                  </a:cxn>
                  <a:cxn ang="0">
                    <a:pos x="T4" y="T5"/>
                  </a:cxn>
                  <a:cxn ang="0">
                    <a:pos x="T6" y="T7"/>
                  </a:cxn>
                  <a:cxn ang="0">
                    <a:pos x="T8" y="T9"/>
                  </a:cxn>
                </a:cxnLst>
                <a:rect l="0" t="0" r="r" b="b"/>
                <a:pathLst>
                  <a:path w="10" h="9">
                    <a:moveTo>
                      <a:pt x="5" y="0"/>
                    </a:moveTo>
                    <a:cubicBezTo>
                      <a:pt x="7" y="0"/>
                      <a:pt x="10" y="2"/>
                      <a:pt x="10" y="4"/>
                    </a:cubicBezTo>
                    <a:cubicBezTo>
                      <a:pt x="10" y="7"/>
                      <a:pt x="8" y="9"/>
                      <a:pt x="5" y="9"/>
                    </a:cubicBezTo>
                    <a:cubicBezTo>
                      <a:pt x="2" y="9"/>
                      <a:pt x="0" y="7"/>
                      <a:pt x="0" y="5"/>
                    </a:cubicBezTo>
                    <a:cubicBezTo>
                      <a:pt x="0" y="2"/>
                      <a:pt x="2" y="0"/>
                      <a:pt x="5" y="0"/>
                    </a:cubicBezTo>
                    <a:close/>
                  </a:path>
                </a:pathLst>
              </a:custGeom>
              <a:grpFill/>
              <a:ln>
                <a:noFill/>
              </a:ln>
            </p:spPr>
            <p:txBody>
              <a:bodyPr vert="horz" wrap="square" lIns="96435" tIns="48218" rIns="96435" bIns="48218" numCol="1" anchor="t" anchorCtr="0" compatLnSpc="1"/>
              <a:lstStyle/>
              <a:p>
                <a:endParaRPr lang="zh-CN" altLang="en-US"/>
              </a:p>
            </p:txBody>
          </p:sp>
          <p:sp>
            <p:nvSpPr>
              <p:cNvPr id="630" name="Freeform 306"/>
              <p:cNvSpPr/>
              <p:nvPr/>
            </p:nvSpPr>
            <p:spPr bwMode="auto">
              <a:xfrm>
                <a:off x="2809876" y="504825"/>
                <a:ext cx="106363" cy="173038"/>
              </a:xfrm>
              <a:custGeom>
                <a:avLst/>
                <a:gdLst>
                  <a:gd name="T0" fmla="*/ 18 w 28"/>
                  <a:gd name="T1" fmla="*/ 2 h 46"/>
                  <a:gd name="T2" fmla="*/ 1 w 28"/>
                  <a:gd name="T3" fmla="*/ 44 h 46"/>
                  <a:gd name="T4" fmla="*/ 5 w 28"/>
                  <a:gd name="T5" fmla="*/ 46 h 46"/>
                  <a:gd name="T6" fmla="*/ 23 w 28"/>
                  <a:gd name="T7" fmla="*/ 2 h 46"/>
                  <a:gd name="T8" fmla="*/ 18 w 28"/>
                  <a:gd name="T9" fmla="*/ 2 h 46"/>
                </a:gdLst>
                <a:ahLst/>
                <a:cxnLst>
                  <a:cxn ang="0">
                    <a:pos x="T0" y="T1"/>
                  </a:cxn>
                  <a:cxn ang="0">
                    <a:pos x="T2" y="T3"/>
                  </a:cxn>
                  <a:cxn ang="0">
                    <a:pos x="T4" y="T5"/>
                  </a:cxn>
                  <a:cxn ang="0">
                    <a:pos x="T6" y="T7"/>
                  </a:cxn>
                  <a:cxn ang="0">
                    <a:pos x="T8" y="T9"/>
                  </a:cxn>
                </a:cxnLst>
                <a:rect l="0" t="0" r="r" b="b"/>
                <a:pathLst>
                  <a:path w="28" h="46">
                    <a:moveTo>
                      <a:pt x="18" y="2"/>
                    </a:moveTo>
                    <a:cubicBezTo>
                      <a:pt x="23" y="19"/>
                      <a:pt x="17" y="35"/>
                      <a:pt x="1" y="44"/>
                    </a:cubicBezTo>
                    <a:cubicBezTo>
                      <a:pt x="0" y="45"/>
                      <a:pt x="4" y="46"/>
                      <a:pt x="5" y="46"/>
                    </a:cubicBezTo>
                    <a:cubicBezTo>
                      <a:pt x="22" y="37"/>
                      <a:pt x="28" y="20"/>
                      <a:pt x="23" y="2"/>
                    </a:cubicBezTo>
                    <a:cubicBezTo>
                      <a:pt x="22" y="1"/>
                      <a:pt x="17" y="0"/>
                      <a:pt x="18" y="2"/>
                    </a:cubicBezTo>
                    <a:close/>
                  </a:path>
                </a:pathLst>
              </a:custGeom>
              <a:grpFill/>
              <a:ln>
                <a:noFill/>
              </a:ln>
            </p:spPr>
            <p:txBody>
              <a:bodyPr vert="horz" wrap="square" lIns="96435" tIns="48218" rIns="96435" bIns="48218" numCol="1" anchor="t" anchorCtr="0" compatLnSpc="1"/>
              <a:lstStyle/>
              <a:p>
                <a:endParaRPr lang="zh-CN" altLang="en-US"/>
              </a:p>
            </p:txBody>
          </p:sp>
          <p:sp>
            <p:nvSpPr>
              <p:cNvPr id="631" name="Freeform 307"/>
              <p:cNvSpPr/>
              <p:nvPr/>
            </p:nvSpPr>
            <p:spPr bwMode="auto">
              <a:xfrm>
                <a:off x="2776538" y="568325"/>
                <a:ext cx="165100" cy="98425"/>
              </a:xfrm>
              <a:custGeom>
                <a:avLst/>
                <a:gdLst>
                  <a:gd name="T0" fmla="*/ 43 w 44"/>
                  <a:gd name="T1" fmla="*/ 25 h 26"/>
                  <a:gd name="T2" fmla="*/ 3 w 44"/>
                  <a:gd name="T3" fmla="*/ 2 h 26"/>
                  <a:gd name="T4" fmla="*/ 6 w 44"/>
                  <a:gd name="T5" fmla="*/ 4 h 26"/>
                  <a:gd name="T6" fmla="*/ 38 w 44"/>
                  <a:gd name="T7" fmla="*/ 24 h 26"/>
                  <a:gd name="T8" fmla="*/ 43 w 44"/>
                  <a:gd name="T9" fmla="*/ 25 h 26"/>
                </a:gdLst>
                <a:ahLst/>
                <a:cxnLst>
                  <a:cxn ang="0">
                    <a:pos x="T0" y="T1"/>
                  </a:cxn>
                  <a:cxn ang="0">
                    <a:pos x="T2" y="T3"/>
                  </a:cxn>
                  <a:cxn ang="0">
                    <a:pos x="T4" y="T5"/>
                  </a:cxn>
                  <a:cxn ang="0">
                    <a:pos x="T6" y="T7"/>
                  </a:cxn>
                  <a:cxn ang="0">
                    <a:pos x="T8" y="T9"/>
                  </a:cxn>
                </a:cxnLst>
                <a:rect l="0" t="0" r="r" b="b"/>
                <a:pathLst>
                  <a:path w="44" h="26">
                    <a:moveTo>
                      <a:pt x="43" y="25"/>
                    </a:moveTo>
                    <a:cubicBezTo>
                      <a:pt x="36" y="8"/>
                      <a:pt x="21" y="0"/>
                      <a:pt x="3" y="2"/>
                    </a:cubicBezTo>
                    <a:cubicBezTo>
                      <a:pt x="0" y="2"/>
                      <a:pt x="5" y="4"/>
                      <a:pt x="6" y="4"/>
                    </a:cubicBezTo>
                    <a:cubicBezTo>
                      <a:pt x="21" y="2"/>
                      <a:pt x="32" y="11"/>
                      <a:pt x="38" y="24"/>
                    </a:cubicBezTo>
                    <a:cubicBezTo>
                      <a:pt x="39" y="25"/>
                      <a:pt x="44" y="26"/>
                      <a:pt x="43" y="25"/>
                    </a:cubicBezTo>
                    <a:close/>
                  </a:path>
                </a:pathLst>
              </a:custGeom>
              <a:grpFill/>
              <a:ln>
                <a:noFill/>
              </a:ln>
            </p:spPr>
            <p:txBody>
              <a:bodyPr vert="horz" wrap="square" lIns="96435" tIns="48218" rIns="96435" bIns="48218" numCol="1" anchor="t" anchorCtr="0" compatLnSpc="1"/>
              <a:lstStyle/>
              <a:p>
                <a:endParaRPr lang="zh-CN" altLang="en-US"/>
              </a:p>
            </p:txBody>
          </p:sp>
          <p:sp>
            <p:nvSpPr>
              <p:cNvPr id="632" name="Freeform 308"/>
              <p:cNvSpPr/>
              <p:nvPr/>
            </p:nvSpPr>
            <p:spPr bwMode="auto">
              <a:xfrm>
                <a:off x="2787651" y="546100"/>
                <a:ext cx="165100" cy="93663"/>
              </a:xfrm>
              <a:custGeom>
                <a:avLst/>
                <a:gdLst>
                  <a:gd name="T0" fmla="*/ 38 w 44"/>
                  <a:gd name="T1" fmla="*/ 2 h 25"/>
                  <a:gd name="T2" fmla="*/ 3 w 44"/>
                  <a:gd name="T3" fmla="*/ 23 h 25"/>
                  <a:gd name="T4" fmla="*/ 5 w 44"/>
                  <a:gd name="T5" fmla="*/ 24 h 25"/>
                  <a:gd name="T6" fmla="*/ 43 w 44"/>
                  <a:gd name="T7" fmla="*/ 2 h 25"/>
                  <a:gd name="T8" fmla="*/ 38 w 44"/>
                  <a:gd name="T9" fmla="*/ 2 h 25"/>
                </a:gdLst>
                <a:ahLst/>
                <a:cxnLst>
                  <a:cxn ang="0">
                    <a:pos x="T0" y="T1"/>
                  </a:cxn>
                  <a:cxn ang="0">
                    <a:pos x="T2" y="T3"/>
                  </a:cxn>
                  <a:cxn ang="0">
                    <a:pos x="T4" y="T5"/>
                  </a:cxn>
                  <a:cxn ang="0">
                    <a:pos x="T6" y="T7"/>
                  </a:cxn>
                  <a:cxn ang="0">
                    <a:pos x="T8" y="T9"/>
                  </a:cxn>
                </a:cxnLst>
                <a:rect l="0" t="0" r="r" b="b"/>
                <a:pathLst>
                  <a:path w="44" h="25">
                    <a:moveTo>
                      <a:pt x="38" y="2"/>
                    </a:moveTo>
                    <a:cubicBezTo>
                      <a:pt x="30" y="12"/>
                      <a:pt x="16" y="20"/>
                      <a:pt x="3" y="23"/>
                    </a:cubicBezTo>
                    <a:cubicBezTo>
                      <a:pt x="0" y="23"/>
                      <a:pt x="3" y="25"/>
                      <a:pt x="5" y="24"/>
                    </a:cubicBezTo>
                    <a:cubicBezTo>
                      <a:pt x="19" y="21"/>
                      <a:pt x="34" y="13"/>
                      <a:pt x="43" y="2"/>
                    </a:cubicBezTo>
                    <a:cubicBezTo>
                      <a:pt x="44" y="1"/>
                      <a:pt x="39" y="0"/>
                      <a:pt x="38" y="2"/>
                    </a:cubicBezTo>
                    <a:close/>
                  </a:path>
                </a:pathLst>
              </a:custGeom>
              <a:grpFill/>
              <a:ln>
                <a:noFill/>
              </a:ln>
            </p:spPr>
            <p:txBody>
              <a:bodyPr vert="horz" wrap="square" lIns="96435" tIns="48218" rIns="96435" bIns="48218" numCol="1" anchor="t" anchorCtr="0" compatLnSpc="1"/>
              <a:lstStyle/>
              <a:p>
                <a:endParaRPr lang="zh-CN" altLang="en-US"/>
              </a:p>
            </p:txBody>
          </p:sp>
          <p:sp>
            <p:nvSpPr>
              <p:cNvPr id="633" name="Freeform 309"/>
              <p:cNvSpPr/>
              <p:nvPr/>
            </p:nvSpPr>
            <p:spPr bwMode="auto">
              <a:xfrm>
                <a:off x="2817813" y="530225"/>
                <a:ext cx="87313" cy="158750"/>
              </a:xfrm>
              <a:custGeom>
                <a:avLst/>
                <a:gdLst>
                  <a:gd name="T0" fmla="*/ 19 w 23"/>
                  <a:gd name="T1" fmla="*/ 40 h 42"/>
                  <a:gd name="T2" fmla="*/ 6 w 23"/>
                  <a:gd name="T3" fmla="*/ 0 h 42"/>
                  <a:gd name="T4" fmla="*/ 2 w 23"/>
                  <a:gd name="T5" fmla="*/ 2 h 42"/>
                  <a:gd name="T6" fmla="*/ 14 w 23"/>
                  <a:gd name="T7" fmla="*/ 41 h 42"/>
                  <a:gd name="T8" fmla="*/ 19 w 23"/>
                  <a:gd name="T9" fmla="*/ 40 h 42"/>
                </a:gdLst>
                <a:ahLst/>
                <a:cxnLst>
                  <a:cxn ang="0">
                    <a:pos x="T0" y="T1"/>
                  </a:cxn>
                  <a:cxn ang="0">
                    <a:pos x="T2" y="T3"/>
                  </a:cxn>
                  <a:cxn ang="0">
                    <a:pos x="T4" y="T5"/>
                  </a:cxn>
                  <a:cxn ang="0">
                    <a:pos x="T6" y="T7"/>
                  </a:cxn>
                  <a:cxn ang="0">
                    <a:pos x="T8" y="T9"/>
                  </a:cxn>
                </a:cxnLst>
                <a:rect l="0" t="0" r="r" b="b"/>
                <a:pathLst>
                  <a:path w="23" h="42">
                    <a:moveTo>
                      <a:pt x="19" y="40"/>
                    </a:moveTo>
                    <a:cubicBezTo>
                      <a:pt x="23" y="25"/>
                      <a:pt x="19" y="10"/>
                      <a:pt x="6" y="0"/>
                    </a:cubicBezTo>
                    <a:cubicBezTo>
                      <a:pt x="5" y="0"/>
                      <a:pt x="0" y="0"/>
                      <a:pt x="2" y="2"/>
                    </a:cubicBezTo>
                    <a:cubicBezTo>
                      <a:pt x="14" y="11"/>
                      <a:pt x="18" y="26"/>
                      <a:pt x="14" y="41"/>
                    </a:cubicBezTo>
                    <a:cubicBezTo>
                      <a:pt x="14" y="42"/>
                      <a:pt x="19" y="42"/>
                      <a:pt x="19" y="40"/>
                    </a:cubicBezTo>
                    <a:close/>
                  </a:path>
                </a:pathLst>
              </a:custGeom>
              <a:grpFill/>
              <a:ln>
                <a:noFill/>
              </a:ln>
            </p:spPr>
            <p:txBody>
              <a:bodyPr vert="horz" wrap="square" lIns="96435" tIns="48218" rIns="96435" bIns="48218" numCol="1" anchor="t" anchorCtr="0" compatLnSpc="1"/>
              <a:lstStyle/>
              <a:p>
                <a:endParaRPr lang="zh-CN" altLang="en-US"/>
              </a:p>
            </p:txBody>
          </p:sp>
          <p:sp>
            <p:nvSpPr>
              <p:cNvPr id="634" name="Freeform 310"/>
              <p:cNvSpPr/>
              <p:nvPr/>
            </p:nvSpPr>
            <p:spPr bwMode="auto">
              <a:xfrm>
                <a:off x="2874963" y="598487"/>
                <a:ext cx="674688" cy="195263"/>
              </a:xfrm>
              <a:custGeom>
                <a:avLst/>
                <a:gdLst>
                  <a:gd name="T0" fmla="*/ 3 w 179"/>
                  <a:gd name="T1" fmla="*/ 2 h 52"/>
                  <a:gd name="T2" fmla="*/ 173 w 179"/>
                  <a:gd name="T3" fmla="*/ 52 h 52"/>
                  <a:gd name="T4" fmla="*/ 176 w 179"/>
                  <a:gd name="T5" fmla="*/ 50 h 52"/>
                  <a:gd name="T6" fmla="*/ 6 w 179"/>
                  <a:gd name="T7" fmla="*/ 0 h 52"/>
                  <a:gd name="T8" fmla="*/ 3 w 179"/>
                  <a:gd name="T9" fmla="*/ 2 h 52"/>
                </a:gdLst>
                <a:ahLst/>
                <a:cxnLst>
                  <a:cxn ang="0">
                    <a:pos x="T0" y="T1"/>
                  </a:cxn>
                  <a:cxn ang="0">
                    <a:pos x="T2" y="T3"/>
                  </a:cxn>
                  <a:cxn ang="0">
                    <a:pos x="T4" y="T5"/>
                  </a:cxn>
                  <a:cxn ang="0">
                    <a:pos x="T6" y="T7"/>
                  </a:cxn>
                  <a:cxn ang="0">
                    <a:pos x="T8" y="T9"/>
                  </a:cxn>
                </a:cxnLst>
                <a:rect l="0" t="0" r="r" b="b"/>
                <a:pathLst>
                  <a:path w="179" h="52">
                    <a:moveTo>
                      <a:pt x="3" y="2"/>
                    </a:moveTo>
                    <a:cubicBezTo>
                      <a:pt x="60" y="18"/>
                      <a:pt x="117" y="33"/>
                      <a:pt x="173" y="52"/>
                    </a:cubicBezTo>
                    <a:cubicBezTo>
                      <a:pt x="174" y="52"/>
                      <a:pt x="179" y="51"/>
                      <a:pt x="176" y="50"/>
                    </a:cubicBezTo>
                    <a:cubicBezTo>
                      <a:pt x="120" y="32"/>
                      <a:pt x="63" y="16"/>
                      <a:pt x="6" y="0"/>
                    </a:cubicBezTo>
                    <a:cubicBezTo>
                      <a:pt x="5" y="0"/>
                      <a:pt x="0" y="1"/>
                      <a:pt x="3" y="2"/>
                    </a:cubicBezTo>
                    <a:close/>
                  </a:path>
                </a:pathLst>
              </a:custGeom>
              <a:grpFill/>
              <a:ln>
                <a:noFill/>
              </a:ln>
            </p:spPr>
            <p:txBody>
              <a:bodyPr vert="horz" wrap="square" lIns="96435" tIns="48218" rIns="96435" bIns="48218" numCol="1" anchor="t" anchorCtr="0" compatLnSpc="1"/>
              <a:lstStyle/>
              <a:p>
                <a:endParaRPr lang="zh-CN" altLang="en-US"/>
              </a:p>
            </p:txBody>
          </p:sp>
          <p:sp>
            <p:nvSpPr>
              <p:cNvPr id="635" name="Freeform 311"/>
              <p:cNvSpPr/>
              <p:nvPr/>
            </p:nvSpPr>
            <p:spPr bwMode="auto">
              <a:xfrm>
                <a:off x="2859088" y="579437"/>
                <a:ext cx="41275" cy="41275"/>
              </a:xfrm>
              <a:custGeom>
                <a:avLst/>
                <a:gdLst>
                  <a:gd name="T0" fmla="*/ 7 w 11"/>
                  <a:gd name="T1" fmla="*/ 1 h 11"/>
                  <a:gd name="T2" fmla="*/ 10 w 11"/>
                  <a:gd name="T3" fmla="*/ 7 h 11"/>
                  <a:gd name="T4" fmla="*/ 4 w 11"/>
                  <a:gd name="T5" fmla="*/ 10 h 11"/>
                  <a:gd name="T6" fmla="*/ 1 w 11"/>
                  <a:gd name="T7" fmla="*/ 4 h 11"/>
                  <a:gd name="T8" fmla="*/ 7 w 11"/>
                  <a:gd name="T9" fmla="*/ 1 h 11"/>
                </a:gdLst>
                <a:ahLst/>
                <a:cxnLst>
                  <a:cxn ang="0">
                    <a:pos x="T0" y="T1"/>
                  </a:cxn>
                  <a:cxn ang="0">
                    <a:pos x="T2" y="T3"/>
                  </a:cxn>
                  <a:cxn ang="0">
                    <a:pos x="T4" y="T5"/>
                  </a:cxn>
                  <a:cxn ang="0">
                    <a:pos x="T6" y="T7"/>
                  </a:cxn>
                  <a:cxn ang="0">
                    <a:pos x="T8" y="T9"/>
                  </a:cxn>
                </a:cxnLst>
                <a:rect l="0" t="0" r="r" b="b"/>
                <a:pathLst>
                  <a:path w="11" h="11">
                    <a:moveTo>
                      <a:pt x="7" y="1"/>
                    </a:moveTo>
                    <a:cubicBezTo>
                      <a:pt x="9" y="2"/>
                      <a:pt x="11" y="4"/>
                      <a:pt x="10" y="7"/>
                    </a:cubicBezTo>
                    <a:cubicBezTo>
                      <a:pt x="9" y="9"/>
                      <a:pt x="6" y="11"/>
                      <a:pt x="4" y="10"/>
                    </a:cubicBezTo>
                    <a:cubicBezTo>
                      <a:pt x="1" y="9"/>
                      <a:pt x="0" y="6"/>
                      <a:pt x="1" y="4"/>
                    </a:cubicBezTo>
                    <a:cubicBezTo>
                      <a:pt x="2" y="1"/>
                      <a:pt x="4" y="0"/>
                      <a:pt x="7" y="1"/>
                    </a:cubicBezTo>
                    <a:close/>
                  </a:path>
                </a:pathLst>
              </a:custGeom>
              <a:grpFill/>
              <a:ln>
                <a:noFill/>
              </a:ln>
            </p:spPr>
            <p:txBody>
              <a:bodyPr vert="horz" wrap="square" lIns="96435" tIns="48218" rIns="96435" bIns="48218" numCol="1" anchor="t" anchorCtr="0" compatLnSpc="1"/>
              <a:lstStyle/>
              <a:p>
                <a:endParaRPr lang="zh-CN" altLang="en-US"/>
              </a:p>
            </p:txBody>
          </p:sp>
          <p:sp>
            <p:nvSpPr>
              <p:cNvPr id="636" name="Freeform 312"/>
              <p:cNvSpPr/>
              <p:nvPr/>
            </p:nvSpPr>
            <p:spPr bwMode="auto">
              <a:xfrm>
                <a:off x="2894013" y="288925"/>
                <a:ext cx="142875" cy="139700"/>
              </a:xfrm>
              <a:custGeom>
                <a:avLst/>
                <a:gdLst>
                  <a:gd name="T0" fmla="*/ 33 w 38"/>
                  <a:gd name="T1" fmla="*/ 2 h 37"/>
                  <a:gd name="T2" fmla="*/ 3 w 38"/>
                  <a:gd name="T3" fmla="*/ 35 h 37"/>
                  <a:gd name="T4" fmla="*/ 6 w 38"/>
                  <a:gd name="T5" fmla="*/ 37 h 37"/>
                  <a:gd name="T6" fmla="*/ 38 w 38"/>
                  <a:gd name="T7" fmla="*/ 2 h 37"/>
                  <a:gd name="T8" fmla="*/ 33 w 38"/>
                  <a:gd name="T9" fmla="*/ 2 h 37"/>
                </a:gdLst>
                <a:ahLst/>
                <a:cxnLst>
                  <a:cxn ang="0">
                    <a:pos x="T0" y="T1"/>
                  </a:cxn>
                  <a:cxn ang="0">
                    <a:pos x="T2" y="T3"/>
                  </a:cxn>
                  <a:cxn ang="0">
                    <a:pos x="T4" y="T5"/>
                  </a:cxn>
                  <a:cxn ang="0">
                    <a:pos x="T6" y="T7"/>
                  </a:cxn>
                  <a:cxn ang="0">
                    <a:pos x="T8" y="T9"/>
                  </a:cxn>
                </a:cxnLst>
                <a:rect l="0" t="0" r="r" b="b"/>
                <a:pathLst>
                  <a:path w="38" h="37">
                    <a:moveTo>
                      <a:pt x="33" y="2"/>
                    </a:moveTo>
                    <a:cubicBezTo>
                      <a:pt x="32" y="19"/>
                      <a:pt x="21" y="33"/>
                      <a:pt x="3" y="35"/>
                    </a:cubicBezTo>
                    <a:cubicBezTo>
                      <a:pt x="0" y="35"/>
                      <a:pt x="4" y="37"/>
                      <a:pt x="6" y="37"/>
                    </a:cubicBezTo>
                    <a:cubicBezTo>
                      <a:pt x="24" y="35"/>
                      <a:pt x="37" y="21"/>
                      <a:pt x="38" y="2"/>
                    </a:cubicBezTo>
                    <a:cubicBezTo>
                      <a:pt x="38" y="1"/>
                      <a:pt x="33" y="0"/>
                      <a:pt x="33" y="2"/>
                    </a:cubicBezTo>
                    <a:close/>
                  </a:path>
                </a:pathLst>
              </a:custGeom>
              <a:grpFill/>
              <a:ln>
                <a:noFill/>
              </a:ln>
            </p:spPr>
            <p:txBody>
              <a:bodyPr vert="horz" wrap="square" lIns="96435" tIns="48218" rIns="96435" bIns="48218" numCol="1" anchor="t" anchorCtr="0" compatLnSpc="1"/>
              <a:lstStyle/>
              <a:p>
                <a:endParaRPr lang="zh-CN" altLang="en-US"/>
              </a:p>
            </p:txBody>
          </p:sp>
          <p:sp>
            <p:nvSpPr>
              <p:cNvPr id="637" name="Freeform 313"/>
              <p:cNvSpPr/>
              <p:nvPr/>
            </p:nvSpPr>
            <p:spPr bwMode="auto">
              <a:xfrm>
                <a:off x="2905126" y="319087"/>
                <a:ext cx="120650" cy="139700"/>
              </a:xfrm>
              <a:custGeom>
                <a:avLst/>
                <a:gdLst>
                  <a:gd name="T0" fmla="*/ 32 w 32"/>
                  <a:gd name="T1" fmla="*/ 35 h 37"/>
                  <a:gd name="T2" fmla="*/ 3 w 32"/>
                  <a:gd name="T3" fmla="*/ 1 h 37"/>
                  <a:gd name="T4" fmla="*/ 3 w 32"/>
                  <a:gd name="T5" fmla="*/ 3 h 37"/>
                  <a:gd name="T6" fmla="*/ 27 w 32"/>
                  <a:gd name="T7" fmla="*/ 34 h 37"/>
                  <a:gd name="T8" fmla="*/ 32 w 32"/>
                  <a:gd name="T9" fmla="*/ 35 h 37"/>
                </a:gdLst>
                <a:ahLst/>
                <a:cxnLst>
                  <a:cxn ang="0">
                    <a:pos x="T0" y="T1"/>
                  </a:cxn>
                  <a:cxn ang="0">
                    <a:pos x="T2" y="T3"/>
                  </a:cxn>
                  <a:cxn ang="0">
                    <a:pos x="T4" y="T5"/>
                  </a:cxn>
                  <a:cxn ang="0">
                    <a:pos x="T6" y="T7"/>
                  </a:cxn>
                  <a:cxn ang="0">
                    <a:pos x="T8" y="T9"/>
                  </a:cxn>
                </a:cxnLst>
                <a:rect l="0" t="0" r="r" b="b"/>
                <a:pathLst>
                  <a:path w="32" h="37">
                    <a:moveTo>
                      <a:pt x="32" y="35"/>
                    </a:moveTo>
                    <a:cubicBezTo>
                      <a:pt x="31" y="18"/>
                      <a:pt x="20" y="5"/>
                      <a:pt x="3" y="1"/>
                    </a:cubicBezTo>
                    <a:cubicBezTo>
                      <a:pt x="0" y="0"/>
                      <a:pt x="0" y="2"/>
                      <a:pt x="3" y="3"/>
                    </a:cubicBezTo>
                    <a:cubicBezTo>
                      <a:pt x="18" y="7"/>
                      <a:pt x="26" y="19"/>
                      <a:pt x="27" y="34"/>
                    </a:cubicBezTo>
                    <a:cubicBezTo>
                      <a:pt x="27" y="36"/>
                      <a:pt x="32" y="37"/>
                      <a:pt x="32" y="35"/>
                    </a:cubicBezTo>
                    <a:close/>
                  </a:path>
                </a:pathLst>
              </a:custGeom>
              <a:grpFill/>
              <a:ln>
                <a:noFill/>
              </a:ln>
            </p:spPr>
            <p:txBody>
              <a:bodyPr vert="horz" wrap="square" lIns="96435" tIns="48218" rIns="96435" bIns="48218" numCol="1" anchor="t" anchorCtr="0" compatLnSpc="1"/>
              <a:lstStyle/>
              <a:p>
                <a:endParaRPr lang="zh-CN" altLang="en-US"/>
              </a:p>
            </p:txBody>
          </p:sp>
          <p:sp>
            <p:nvSpPr>
              <p:cNvPr id="638" name="Freeform 314"/>
              <p:cNvSpPr/>
              <p:nvPr/>
            </p:nvSpPr>
            <p:spPr bwMode="auto">
              <a:xfrm>
                <a:off x="2889251" y="349250"/>
                <a:ext cx="192088" cy="41275"/>
              </a:xfrm>
              <a:custGeom>
                <a:avLst/>
                <a:gdLst>
                  <a:gd name="T0" fmla="*/ 45 w 51"/>
                  <a:gd name="T1" fmla="*/ 1 h 11"/>
                  <a:gd name="T2" fmla="*/ 5 w 51"/>
                  <a:gd name="T3" fmla="*/ 7 h 11"/>
                  <a:gd name="T4" fmla="*/ 3 w 51"/>
                  <a:gd name="T5" fmla="*/ 9 h 11"/>
                  <a:gd name="T6" fmla="*/ 48 w 51"/>
                  <a:gd name="T7" fmla="*/ 2 h 11"/>
                  <a:gd name="T8" fmla="*/ 45 w 51"/>
                  <a:gd name="T9" fmla="*/ 1 h 11"/>
                </a:gdLst>
                <a:ahLst/>
                <a:cxnLst>
                  <a:cxn ang="0">
                    <a:pos x="T0" y="T1"/>
                  </a:cxn>
                  <a:cxn ang="0">
                    <a:pos x="T2" y="T3"/>
                  </a:cxn>
                  <a:cxn ang="0">
                    <a:pos x="T4" y="T5"/>
                  </a:cxn>
                  <a:cxn ang="0">
                    <a:pos x="T6" y="T7"/>
                  </a:cxn>
                  <a:cxn ang="0">
                    <a:pos x="T8" y="T9"/>
                  </a:cxn>
                </a:cxnLst>
                <a:rect l="0" t="0" r="r" b="b"/>
                <a:pathLst>
                  <a:path w="51" h="11">
                    <a:moveTo>
                      <a:pt x="45" y="1"/>
                    </a:moveTo>
                    <a:cubicBezTo>
                      <a:pt x="33" y="7"/>
                      <a:pt x="18" y="9"/>
                      <a:pt x="5" y="7"/>
                    </a:cubicBezTo>
                    <a:cubicBezTo>
                      <a:pt x="4" y="7"/>
                      <a:pt x="0" y="9"/>
                      <a:pt x="3" y="9"/>
                    </a:cubicBezTo>
                    <a:cubicBezTo>
                      <a:pt x="18" y="11"/>
                      <a:pt x="36" y="9"/>
                      <a:pt x="48" y="2"/>
                    </a:cubicBezTo>
                    <a:cubicBezTo>
                      <a:pt x="51" y="0"/>
                      <a:pt x="46" y="0"/>
                      <a:pt x="45" y="1"/>
                    </a:cubicBezTo>
                    <a:close/>
                  </a:path>
                </a:pathLst>
              </a:custGeom>
              <a:grpFill/>
              <a:ln>
                <a:noFill/>
              </a:ln>
            </p:spPr>
            <p:txBody>
              <a:bodyPr vert="horz" wrap="square" lIns="96435" tIns="48218" rIns="96435" bIns="48218" numCol="1" anchor="t" anchorCtr="0" compatLnSpc="1"/>
              <a:lstStyle/>
              <a:p>
                <a:endParaRPr lang="zh-CN" altLang="en-US"/>
              </a:p>
            </p:txBody>
          </p:sp>
          <p:sp>
            <p:nvSpPr>
              <p:cNvPr id="639" name="Freeform 315"/>
              <p:cNvSpPr/>
              <p:nvPr/>
            </p:nvSpPr>
            <p:spPr bwMode="auto">
              <a:xfrm>
                <a:off x="2949576" y="293687"/>
                <a:ext cx="60325" cy="165100"/>
              </a:xfrm>
              <a:custGeom>
                <a:avLst/>
                <a:gdLst>
                  <a:gd name="T0" fmla="*/ 5 w 16"/>
                  <a:gd name="T1" fmla="*/ 43 h 44"/>
                  <a:gd name="T2" fmla="*/ 8 w 16"/>
                  <a:gd name="T3" fmla="*/ 1 h 44"/>
                  <a:gd name="T4" fmla="*/ 3 w 16"/>
                  <a:gd name="T5" fmla="*/ 2 h 44"/>
                  <a:gd name="T6" fmla="*/ 1 w 16"/>
                  <a:gd name="T7" fmla="*/ 43 h 44"/>
                  <a:gd name="T8" fmla="*/ 5 w 16"/>
                  <a:gd name="T9" fmla="*/ 43 h 44"/>
                </a:gdLst>
                <a:ahLst/>
                <a:cxnLst>
                  <a:cxn ang="0">
                    <a:pos x="T0" y="T1"/>
                  </a:cxn>
                  <a:cxn ang="0">
                    <a:pos x="T2" y="T3"/>
                  </a:cxn>
                  <a:cxn ang="0">
                    <a:pos x="T4" y="T5"/>
                  </a:cxn>
                  <a:cxn ang="0">
                    <a:pos x="T6" y="T7"/>
                  </a:cxn>
                  <a:cxn ang="0">
                    <a:pos x="T8" y="T9"/>
                  </a:cxn>
                </a:cxnLst>
                <a:rect l="0" t="0" r="r" b="b"/>
                <a:pathLst>
                  <a:path w="16" h="44">
                    <a:moveTo>
                      <a:pt x="5" y="43"/>
                    </a:moveTo>
                    <a:cubicBezTo>
                      <a:pt x="14" y="30"/>
                      <a:pt x="16" y="14"/>
                      <a:pt x="8" y="1"/>
                    </a:cubicBezTo>
                    <a:cubicBezTo>
                      <a:pt x="7" y="0"/>
                      <a:pt x="2" y="1"/>
                      <a:pt x="3" y="2"/>
                    </a:cubicBezTo>
                    <a:cubicBezTo>
                      <a:pt x="11" y="15"/>
                      <a:pt x="9" y="30"/>
                      <a:pt x="1" y="43"/>
                    </a:cubicBezTo>
                    <a:cubicBezTo>
                      <a:pt x="0" y="44"/>
                      <a:pt x="5" y="44"/>
                      <a:pt x="5" y="43"/>
                    </a:cubicBezTo>
                    <a:close/>
                  </a:path>
                </a:pathLst>
              </a:custGeom>
              <a:grpFill/>
              <a:ln>
                <a:noFill/>
              </a:ln>
            </p:spPr>
            <p:txBody>
              <a:bodyPr vert="horz" wrap="square" lIns="96435" tIns="48218" rIns="96435" bIns="48218" numCol="1" anchor="t" anchorCtr="0" compatLnSpc="1"/>
              <a:lstStyle/>
              <a:p>
                <a:endParaRPr lang="zh-CN" altLang="en-US"/>
              </a:p>
            </p:txBody>
          </p:sp>
          <p:sp>
            <p:nvSpPr>
              <p:cNvPr id="640" name="Freeform 316"/>
              <p:cNvSpPr/>
              <p:nvPr/>
            </p:nvSpPr>
            <p:spPr bwMode="auto">
              <a:xfrm>
                <a:off x="2987676" y="376237"/>
                <a:ext cx="554038" cy="422275"/>
              </a:xfrm>
              <a:custGeom>
                <a:avLst/>
                <a:gdLst>
                  <a:gd name="T0" fmla="*/ 1 w 147"/>
                  <a:gd name="T1" fmla="*/ 3 h 112"/>
                  <a:gd name="T2" fmla="*/ 141 w 147"/>
                  <a:gd name="T3" fmla="*/ 111 h 112"/>
                  <a:gd name="T4" fmla="*/ 146 w 147"/>
                  <a:gd name="T5" fmla="*/ 110 h 112"/>
                  <a:gd name="T6" fmla="*/ 5 w 147"/>
                  <a:gd name="T7" fmla="*/ 1 h 112"/>
                  <a:gd name="T8" fmla="*/ 1 w 147"/>
                  <a:gd name="T9" fmla="*/ 3 h 112"/>
                </a:gdLst>
                <a:ahLst/>
                <a:cxnLst>
                  <a:cxn ang="0">
                    <a:pos x="T0" y="T1"/>
                  </a:cxn>
                  <a:cxn ang="0">
                    <a:pos x="T2" y="T3"/>
                  </a:cxn>
                  <a:cxn ang="0">
                    <a:pos x="T4" y="T5"/>
                  </a:cxn>
                  <a:cxn ang="0">
                    <a:pos x="T6" y="T7"/>
                  </a:cxn>
                  <a:cxn ang="0">
                    <a:pos x="T8" y="T9"/>
                  </a:cxn>
                </a:cxnLst>
                <a:rect l="0" t="0" r="r" b="b"/>
                <a:pathLst>
                  <a:path w="147" h="112">
                    <a:moveTo>
                      <a:pt x="1" y="3"/>
                    </a:moveTo>
                    <a:cubicBezTo>
                      <a:pt x="48" y="38"/>
                      <a:pt x="96" y="73"/>
                      <a:pt x="141" y="111"/>
                    </a:cubicBezTo>
                    <a:cubicBezTo>
                      <a:pt x="142" y="112"/>
                      <a:pt x="147" y="110"/>
                      <a:pt x="146" y="110"/>
                    </a:cubicBezTo>
                    <a:cubicBezTo>
                      <a:pt x="100" y="72"/>
                      <a:pt x="53" y="37"/>
                      <a:pt x="5" y="1"/>
                    </a:cubicBezTo>
                    <a:cubicBezTo>
                      <a:pt x="4" y="0"/>
                      <a:pt x="0" y="1"/>
                      <a:pt x="1" y="3"/>
                    </a:cubicBezTo>
                    <a:close/>
                  </a:path>
                </a:pathLst>
              </a:custGeom>
              <a:grpFill/>
              <a:ln>
                <a:noFill/>
              </a:ln>
            </p:spPr>
            <p:txBody>
              <a:bodyPr vert="horz" wrap="square" lIns="96435" tIns="48218" rIns="96435" bIns="48218" numCol="1" anchor="t" anchorCtr="0" compatLnSpc="1"/>
              <a:lstStyle/>
              <a:p>
                <a:endParaRPr lang="zh-CN" altLang="en-US"/>
              </a:p>
            </p:txBody>
          </p:sp>
          <p:sp>
            <p:nvSpPr>
              <p:cNvPr id="641" name="Freeform 317"/>
              <p:cNvSpPr/>
              <p:nvPr/>
            </p:nvSpPr>
            <p:spPr bwMode="auto">
              <a:xfrm>
                <a:off x="2968626" y="357187"/>
                <a:ext cx="41275" cy="38100"/>
              </a:xfrm>
              <a:custGeom>
                <a:avLst/>
                <a:gdLst>
                  <a:gd name="T0" fmla="*/ 9 w 11"/>
                  <a:gd name="T1" fmla="*/ 1 h 10"/>
                  <a:gd name="T2" fmla="*/ 9 w 11"/>
                  <a:gd name="T3" fmla="*/ 8 h 10"/>
                  <a:gd name="T4" fmla="*/ 2 w 11"/>
                  <a:gd name="T5" fmla="*/ 9 h 10"/>
                  <a:gd name="T6" fmla="*/ 2 w 11"/>
                  <a:gd name="T7" fmla="*/ 2 h 10"/>
                  <a:gd name="T8" fmla="*/ 9 w 11"/>
                  <a:gd name="T9" fmla="*/ 1 h 10"/>
                </a:gdLst>
                <a:ahLst/>
                <a:cxnLst>
                  <a:cxn ang="0">
                    <a:pos x="T0" y="T1"/>
                  </a:cxn>
                  <a:cxn ang="0">
                    <a:pos x="T2" y="T3"/>
                  </a:cxn>
                  <a:cxn ang="0">
                    <a:pos x="T4" y="T5"/>
                  </a:cxn>
                  <a:cxn ang="0">
                    <a:pos x="T6" y="T7"/>
                  </a:cxn>
                  <a:cxn ang="0">
                    <a:pos x="T8" y="T9"/>
                  </a:cxn>
                </a:cxnLst>
                <a:rect l="0" t="0" r="r" b="b"/>
                <a:pathLst>
                  <a:path w="11" h="10">
                    <a:moveTo>
                      <a:pt x="9" y="1"/>
                    </a:moveTo>
                    <a:cubicBezTo>
                      <a:pt x="11" y="3"/>
                      <a:pt x="11" y="6"/>
                      <a:pt x="9" y="8"/>
                    </a:cubicBezTo>
                    <a:cubicBezTo>
                      <a:pt x="7" y="10"/>
                      <a:pt x="4" y="10"/>
                      <a:pt x="2" y="9"/>
                    </a:cubicBezTo>
                    <a:cubicBezTo>
                      <a:pt x="0" y="7"/>
                      <a:pt x="0" y="4"/>
                      <a:pt x="2" y="2"/>
                    </a:cubicBezTo>
                    <a:cubicBezTo>
                      <a:pt x="3" y="0"/>
                      <a:pt x="6" y="0"/>
                      <a:pt x="9" y="1"/>
                    </a:cubicBezTo>
                    <a:close/>
                  </a:path>
                </a:pathLst>
              </a:custGeom>
              <a:grpFill/>
              <a:ln>
                <a:noFill/>
              </a:ln>
            </p:spPr>
            <p:txBody>
              <a:bodyPr vert="horz" wrap="square" lIns="96435" tIns="48218" rIns="96435" bIns="48218" numCol="1" anchor="t" anchorCtr="0" compatLnSpc="1"/>
              <a:lstStyle/>
              <a:p>
                <a:endParaRPr lang="zh-CN" altLang="en-US"/>
              </a:p>
            </p:txBody>
          </p:sp>
          <p:sp>
            <p:nvSpPr>
              <p:cNvPr id="642" name="Freeform 318"/>
              <p:cNvSpPr/>
              <p:nvPr/>
            </p:nvSpPr>
            <p:spPr bwMode="auto">
              <a:xfrm>
                <a:off x="3081338" y="138112"/>
                <a:ext cx="185738" cy="103188"/>
              </a:xfrm>
              <a:custGeom>
                <a:avLst/>
                <a:gdLst>
                  <a:gd name="T0" fmla="*/ 43 w 49"/>
                  <a:gd name="T1" fmla="*/ 1 h 27"/>
                  <a:gd name="T2" fmla="*/ 5 w 49"/>
                  <a:gd name="T3" fmla="*/ 20 h 27"/>
                  <a:gd name="T4" fmla="*/ 3 w 49"/>
                  <a:gd name="T5" fmla="*/ 21 h 27"/>
                  <a:gd name="T6" fmla="*/ 48 w 49"/>
                  <a:gd name="T7" fmla="*/ 2 h 27"/>
                  <a:gd name="T8" fmla="*/ 43 w 49"/>
                  <a:gd name="T9" fmla="*/ 1 h 27"/>
                </a:gdLst>
                <a:ahLst/>
                <a:cxnLst>
                  <a:cxn ang="0">
                    <a:pos x="T0" y="T1"/>
                  </a:cxn>
                  <a:cxn ang="0">
                    <a:pos x="T2" y="T3"/>
                  </a:cxn>
                  <a:cxn ang="0">
                    <a:pos x="T4" y="T5"/>
                  </a:cxn>
                  <a:cxn ang="0">
                    <a:pos x="T6" y="T7"/>
                  </a:cxn>
                  <a:cxn ang="0">
                    <a:pos x="T8" y="T9"/>
                  </a:cxn>
                </a:cxnLst>
                <a:rect l="0" t="0" r="r" b="b"/>
                <a:pathLst>
                  <a:path w="49" h="27">
                    <a:moveTo>
                      <a:pt x="43" y="1"/>
                    </a:moveTo>
                    <a:cubicBezTo>
                      <a:pt x="36" y="15"/>
                      <a:pt x="22" y="24"/>
                      <a:pt x="5" y="20"/>
                    </a:cubicBezTo>
                    <a:cubicBezTo>
                      <a:pt x="3" y="19"/>
                      <a:pt x="0" y="20"/>
                      <a:pt x="3" y="21"/>
                    </a:cubicBezTo>
                    <a:cubicBezTo>
                      <a:pt x="22" y="27"/>
                      <a:pt x="39" y="19"/>
                      <a:pt x="48" y="2"/>
                    </a:cubicBezTo>
                    <a:cubicBezTo>
                      <a:pt x="49" y="1"/>
                      <a:pt x="44" y="0"/>
                      <a:pt x="43" y="1"/>
                    </a:cubicBezTo>
                    <a:close/>
                  </a:path>
                </a:pathLst>
              </a:custGeom>
              <a:grpFill/>
              <a:ln>
                <a:noFill/>
              </a:ln>
            </p:spPr>
            <p:txBody>
              <a:bodyPr vert="horz" wrap="square" lIns="96435" tIns="48218" rIns="96435" bIns="48218" numCol="1" anchor="t" anchorCtr="0" compatLnSpc="1"/>
              <a:lstStyle/>
              <a:p>
                <a:endParaRPr lang="zh-CN" altLang="en-US"/>
              </a:p>
            </p:txBody>
          </p:sp>
          <p:sp>
            <p:nvSpPr>
              <p:cNvPr id="643" name="Freeform 319"/>
              <p:cNvSpPr/>
              <p:nvPr/>
            </p:nvSpPr>
            <p:spPr bwMode="auto">
              <a:xfrm>
                <a:off x="3122613" y="123825"/>
                <a:ext cx="90488" cy="165100"/>
              </a:xfrm>
              <a:custGeom>
                <a:avLst/>
                <a:gdLst>
                  <a:gd name="T0" fmla="*/ 18 w 24"/>
                  <a:gd name="T1" fmla="*/ 42 h 44"/>
                  <a:gd name="T2" fmla="*/ 6 w 24"/>
                  <a:gd name="T3" fmla="*/ 1 h 44"/>
                  <a:gd name="T4" fmla="*/ 2 w 24"/>
                  <a:gd name="T5" fmla="*/ 2 h 44"/>
                  <a:gd name="T6" fmla="*/ 13 w 24"/>
                  <a:gd name="T7" fmla="*/ 41 h 44"/>
                  <a:gd name="T8" fmla="*/ 18 w 24"/>
                  <a:gd name="T9" fmla="*/ 42 h 44"/>
                </a:gdLst>
                <a:ahLst/>
                <a:cxnLst>
                  <a:cxn ang="0">
                    <a:pos x="T0" y="T1"/>
                  </a:cxn>
                  <a:cxn ang="0">
                    <a:pos x="T2" y="T3"/>
                  </a:cxn>
                  <a:cxn ang="0">
                    <a:pos x="T4" y="T5"/>
                  </a:cxn>
                  <a:cxn ang="0">
                    <a:pos x="T6" y="T7"/>
                  </a:cxn>
                  <a:cxn ang="0">
                    <a:pos x="T8" y="T9"/>
                  </a:cxn>
                </a:cxnLst>
                <a:rect l="0" t="0" r="r" b="b"/>
                <a:pathLst>
                  <a:path w="24" h="44">
                    <a:moveTo>
                      <a:pt x="18" y="42"/>
                    </a:moveTo>
                    <a:cubicBezTo>
                      <a:pt x="24" y="26"/>
                      <a:pt x="20" y="11"/>
                      <a:pt x="6" y="1"/>
                    </a:cubicBezTo>
                    <a:cubicBezTo>
                      <a:pt x="5" y="0"/>
                      <a:pt x="0" y="0"/>
                      <a:pt x="2" y="2"/>
                    </a:cubicBezTo>
                    <a:cubicBezTo>
                      <a:pt x="15" y="11"/>
                      <a:pt x="19" y="26"/>
                      <a:pt x="13" y="41"/>
                    </a:cubicBezTo>
                    <a:cubicBezTo>
                      <a:pt x="13" y="43"/>
                      <a:pt x="18" y="44"/>
                      <a:pt x="18" y="42"/>
                    </a:cubicBezTo>
                    <a:close/>
                  </a:path>
                </a:pathLst>
              </a:custGeom>
              <a:grpFill/>
              <a:ln>
                <a:noFill/>
              </a:ln>
            </p:spPr>
            <p:txBody>
              <a:bodyPr vert="horz" wrap="square" lIns="96435" tIns="48218" rIns="96435" bIns="48218" numCol="1" anchor="t" anchorCtr="0" compatLnSpc="1"/>
              <a:lstStyle/>
              <a:p>
                <a:endParaRPr lang="zh-CN" altLang="en-US"/>
              </a:p>
            </p:txBody>
          </p:sp>
          <p:sp>
            <p:nvSpPr>
              <p:cNvPr id="644" name="Freeform 320"/>
              <p:cNvSpPr/>
              <p:nvPr/>
            </p:nvSpPr>
            <p:spPr bwMode="auto">
              <a:xfrm>
                <a:off x="3092451" y="168275"/>
                <a:ext cx="185738" cy="53975"/>
              </a:xfrm>
              <a:custGeom>
                <a:avLst/>
                <a:gdLst>
                  <a:gd name="T0" fmla="*/ 46 w 49"/>
                  <a:gd name="T1" fmla="*/ 10 h 14"/>
                  <a:gd name="T2" fmla="*/ 6 w 49"/>
                  <a:gd name="T3" fmla="*/ 1 h 14"/>
                  <a:gd name="T4" fmla="*/ 2 w 49"/>
                  <a:gd name="T5" fmla="*/ 2 h 14"/>
                  <a:gd name="T6" fmla="*/ 46 w 49"/>
                  <a:gd name="T7" fmla="*/ 12 h 14"/>
                  <a:gd name="T8" fmla="*/ 46 w 49"/>
                  <a:gd name="T9" fmla="*/ 10 h 14"/>
                </a:gdLst>
                <a:ahLst/>
                <a:cxnLst>
                  <a:cxn ang="0">
                    <a:pos x="T0" y="T1"/>
                  </a:cxn>
                  <a:cxn ang="0">
                    <a:pos x="T2" y="T3"/>
                  </a:cxn>
                  <a:cxn ang="0">
                    <a:pos x="T4" y="T5"/>
                  </a:cxn>
                  <a:cxn ang="0">
                    <a:pos x="T6" y="T7"/>
                  </a:cxn>
                  <a:cxn ang="0">
                    <a:pos x="T8" y="T9"/>
                  </a:cxn>
                </a:cxnLst>
                <a:rect l="0" t="0" r="r" b="b"/>
                <a:pathLst>
                  <a:path w="49" h="14">
                    <a:moveTo>
                      <a:pt x="46" y="10"/>
                    </a:moveTo>
                    <a:cubicBezTo>
                      <a:pt x="33" y="12"/>
                      <a:pt x="17" y="7"/>
                      <a:pt x="6" y="1"/>
                    </a:cubicBezTo>
                    <a:cubicBezTo>
                      <a:pt x="5" y="0"/>
                      <a:pt x="0" y="1"/>
                      <a:pt x="2" y="2"/>
                    </a:cubicBezTo>
                    <a:cubicBezTo>
                      <a:pt x="15" y="10"/>
                      <a:pt x="31" y="14"/>
                      <a:pt x="46" y="12"/>
                    </a:cubicBezTo>
                    <a:cubicBezTo>
                      <a:pt x="49" y="12"/>
                      <a:pt x="49" y="10"/>
                      <a:pt x="46" y="10"/>
                    </a:cubicBezTo>
                    <a:close/>
                  </a:path>
                </a:pathLst>
              </a:custGeom>
              <a:grpFill/>
              <a:ln>
                <a:noFill/>
              </a:ln>
            </p:spPr>
            <p:txBody>
              <a:bodyPr vert="horz" wrap="square" lIns="96435" tIns="48218" rIns="96435" bIns="48218" numCol="1" anchor="t" anchorCtr="0" compatLnSpc="1"/>
              <a:lstStyle/>
              <a:p>
                <a:endParaRPr lang="zh-CN" altLang="en-US"/>
              </a:p>
            </p:txBody>
          </p:sp>
          <p:sp>
            <p:nvSpPr>
              <p:cNvPr id="645" name="Freeform 321"/>
              <p:cNvSpPr/>
              <p:nvPr/>
            </p:nvSpPr>
            <p:spPr bwMode="auto">
              <a:xfrm>
                <a:off x="3119438" y="115887"/>
                <a:ext cx="101600" cy="150813"/>
              </a:xfrm>
              <a:custGeom>
                <a:avLst/>
                <a:gdLst>
                  <a:gd name="T0" fmla="*/ 5 w 27"/>
                  <a:gd name="T1" fmla="*/ 40 h 40"/>
                  <a:gd name="T2" fmla="*/ 24 w 27"/>
                  <a:gd name="T3" fmla="*/ 2 h 40"/>
                  <a:gd name="T4" fmla="*/ 19 w 27"/>
                  <a:gd name="T5" fmla="*/ 2 h 40"/>
                  <a:gd name="T6" fmla="*/ 1 w 27"/>
                  <a:gd name="T7" fmla="*/ 39 h 40"/>
                  <a:gd name="T8" fmla="*/ 5 w 27"/>
                  <a:gd name="T9" fmla="*/ 40 h 40"/>
                </a:gdLst>
                <a:ahLst/>
                <a:cxnLst>
                  <a:cxn ang="0">
                    <a:pos x="T0" y="T1"/>
                  </a:cxn>
                  <a:cxn ang="0">
                    <a:pos x="T2" y="T3"/>
                  </a:cxn>
                  <a:cxn ang="0">
                    <a:pos x="T4" y="T5"/>
                  </a:cxn>
                  <a:cxn ang="0">
                    <a:pos x="T6" y="T7"/>
                  </a:cxn>
                  <a:cxn ang="0">
                    <a:pos x="T8" y="T9"/>
                  </a:cxn>
                </a:cxnLst>
                <a:rect l="0" t="0" r="r" b="b"/>
                <a:pathLst>
                  <a:path w="27" h="40">
                    <a:moveTo>
                      <a:pt x="5" y="40"/>
                    </a:moveTo>
                    <a:cubicBezTo>
                      <a:pt x="18" y="31"/>
                      <a:pt x="27" y="17"/>
                      <a:pt x="24" y="2"/>
                    </a:cubicBezTo>
                    <a:cubicBezTo>
                      <a:pt x="23" y="0"/>
                      <a:pt x="18" y="1"/>
                      <a:pt x="19" y="2"/>
                    </a:cubicBezTo>
                    <a:cubicBezTo>
                      <a:pt x="21" y="17"/>
                      <a:pt x="14" y="31"/>
                      <a:pt x="1" y="39"/>
                    </a:cubicBezTo>
                    <a:cubicBezTo>
                      <a:pt x="0" y="40"/>
                      <a:pt x="4" y="40"/>
                      <a:pt x="5" y="40"/>
                    </a:cubicBezTo>
                    <a:close/>
                  </a:path>
                </a:pathLst>
              </a:custGeom>
              <a:grpFill/>
              <a:ln>
                <a:noFill/>
              </a:ln>
            </p:spPr>
            <p:txBody>
              <a:bodyPr vert="horz" wrap="square" lIns="96435" tIns="48218" rIns="96435" bIns="48218" numCol="1" anchor="t" anchorCtr="0" compatLnSpc="1"/>
              <a:lstStyle/>
              <a:p>
                <a:endParaRPr lang="zh-CN" altLang="en-US"/>
              </a:p>
            </p:txBody>
          </p:sp>
          <p:sp>
            <p:nvSpPr>
              <p:cNvPr id="646" name="Freeform 322"/>
              <p:cNvSpPr/>
              <p:nvPr/>
            </p:nvSpPr>
            <p:spPr bwMode="auto">
              <a:xfrm>
                <a:off x="3182938" y="206375"/>
                <a:ext cx="358775" cy="592138"/>
              </a:xfrm>
              <a:custGeom>
                <a:avLst/>
                <a:gdLst>
                  <a:gd name="T0" fmla="*/ 1 w 95"/>
                  <a:gd name="T1" fmla="*/ 2 h 157"/>
                  <a:gd name="T2" fmla="*/ 89 w 95"/>
                  <a:gd name="T3" fmla="*/ 156 h 157"/>
                  <a:gd name="T4" fmla="*/ 94 w 95"/>
                  <a:gd name="T5" fmla="*/ 155 h 157"/>
                  <a:gd name="T6" fmla="*/ 5 w 95"/>
                  <a:gd name="T7" fmla="*/ 1 h 157"/>
                  <a:gd name="T8" fmla="*/ 1 w 95"/>
                  <a:gd name="T9" fmla="*/ 2 h 157"/>
                </a:gdLst>
                <a:ahLst/>
                <a:cxnLst>
                  <a:cxn ang="0">
                    <a:pos x="T0" y="T1"/>
                  </a:cxn>
                  <a:cxn ang="0">
                    <a:pos x="T2" y="T3"/>
                  </a:cxn>
                  <a:cxn ang="0">
                    <a:pos x="T4" y="T5"/>
                  </a:cxn>
                  <a:cxn ang="0">
                    <a:pos x="T6" y="T7"/>
                  </a:cxn>
                  <a:cxn ang="0">
                    <a:pos x="T8" y="T9"/>
                  </a:cxn>
                </a:cxnLst>
                <a:rect l="0" t="0" r="r" b="b"/>
                <a:pathLst>
                  <a:path w="95" h="157">
                    <a:moveTo>
                      <a:pt x="1" y="2"/>
                    </a:moveTo>
                    <a:cubicBezTo>
                      <a:pt x="31" y="53"/>
                      <a:pt x="62" y="104"/>
                      <a:pt x="89" y="156"/>
                    </a:cubicBezTo>
                    <a:cubicBezTo>
                      <a:pt x="90" y="157"/>
                      <a:pt x="95" y="156"/>
                      <a:pt x="94" y="155"/>
                    </a:cubicBezTo>
                    <a:cubicBezTo>
                      <a:pt x="66" y="103"/>
                      <a:pt x="35" y="52"/>
                      <a:pt x="5" y="1"/>
                    </a:cubicBezTo>
                    <a:cubicBezTo>
                      <a:pt x="5" y="0"/>
                      <a:pt x="0" y="1"/>
                      <a:pt x="1" y="2"/>
                    </a:cubicBezTo>
                    <a:close/>
                  </a:path>
                </a:pathLst>
              </a:custGeom>
              <a:grpFill/>
              <a:ln>
                <a:noFill/>
              </a:ln>
            </p:spPr>
            <p:txBody>
              <a:bodyPr vert="horz" wrap="square" lIns="96435" tIns="48218" rIns="96435" bIns="48218" numCol="1" anchor="t" anchorCtr="0" compatLnSpc="1"/>
              <a:lstStyle/>
              <a:p>
                <a:endParaRPr lang="zh-CN" altLang="en-US"/>
              </a:p>
            </p:txBody>
          </p:sp>
          <p:sp>
            <p:nvSpPr>
              <p:cNvPr id="647" name="Freeform 323"/>
              <p:cNvSpPr/>
              <p:nvPr/>
            </p:nvSpPr>
            <p:spPr bwMode="auto">
              <a:xfrm>
                <a:off x="3168651" y="180975"/>
                <a:ext cx="41275" cy="41275"/>
              </a:xfrm>
              <a:custGeom>
                <a:avLst/>
                <a:gdLst>
                  <a:gd name="T0" fmla="*/ 9 w 11"/>
                  <a:gd name="T1" fmla="*/ 4 h 11"/>
                  <a:gd name="T2" fmla="*/ 7 w 11"/>
                  <a:gd name="T3" fmla="*/ 10 h 11"/>
                  <a:gd name="T4" fmla="*/ 1 w 11"/>
                  <a:gd name="T5" fmla="*/ 8 h 11"/>
                  <a:gd name="T6" fmla="*/ 3 w 11"/>
                  <a:gd name="T7" fmla="*/ 2 h 11"/>
                  <a:gd name="T8" fmla="*/ 9 w 11"/>
                  <a:gd name="T9" fmla="*/ 4 h 11"/>
                </a:gdLst>
                <a:ahLst/>
                <a:cxnLst>
                  <a:cxn ang="0">
                    <a:pos x="T0" y="T1"/>
                  </a:cxn>
                  <a:cxn ang="0">
                    <a:pos x="T2" y="T3"/>
                  </a:cxn>
                  <a:cxn ang="0">
                    <a:pos x="T4" y="T5"/>
                  </a:cxn>
                  <a:cxn ang="0">
                    <a:pos x="T6" y="T7"/>
                  </a:cxn>
                  <a:cxn ang="0">
                    <a:pos x="T8" y="T9"/>
                  </a:cxn>
                </a:cxnLst>
                <a:rect l="0" t="0" r="r" b="b"/>
                <a:pathLst>
                  <a:path w="11" h="11">
                    <a:moveTo>
                      <a:pt x="9" y="4"/>
                    </a:moveTo>
                    <a:cubicBezTo>
                      <a:pt x="11" y="6"/>
                      <a:pt x="10" y="9"/>
                      <a:pt x="7" y="10"/>
                    </a:cubicBezTo>
                    <a:cubicBezTo>
                      <a:pt x="5" y="11"/>
                      <a:pt x="2" y="10"/>
                      <a:pt x="1" y="8"/>
                    </a:cubicBezTo>
                    <a:cubicBezTo>
                      <a:pt x="0" y="6"/>
                      <a:pt x="1" y="3"/>
                      <a:pt x="3" y="2"/>
                    </a:cubicBezTo>
                    <a:cubicBezTo>
                      <a:pt x="5" y="0"/>
                      <a:pt x="8" y="1"/>
                      <a:pt x="9" y="4"/>
                    </a:cubicBezTo>
                    <a:close/>
                  </a:path>
                </a:pathLst>
              </a:custGeom>
              <a:grpFill/>
              <a:ln>
                <a:noFill/>
              </a:ln>
            </p:spPr>
            <p:txBody>
              <a:bodyPr vert="horz" wrap="square" lIns="96435" tIns="48218" rIns="96435" bIns="48218" numCol="1" anchor="t" anchorCtr="0" compatLnSpc="1"/>
              <a:lstStyle/>
              <a:p>
                <a:endParaRPr lang="zh-CN" altLang="en-US"/>
              </a:p>
            </p:txBody>
          </p:sp>
          <p:sp>
            <p:nvSpPr>
              <p:cNvPr id="648" name="Oval 324"/>
              <p:cNvSpPr>
                <a:spLocks noChangeArrowheads="1"/>
              </p:cNvSpPr>
              <p:nvPr/>
            </p:nvSpPr>
            <p:spPr bwMode="auto">
              <a:xfrm>
                <a:off x="3424238" y="661987"/>
                <a:ext cx="268288" cy="268288"/>
              </a:xfrm>
              <a:prstGeom prst="ellipse">
                <a:avLst/>
              </a:prstGeom>
              <a:grpFill/>
              <a:ln>
                <a:noFill/>
              </a:ln>
            </p:spPr>
            <p:txBody>
              <a:bodyPr vert="horz" wrap="square" lIns="96435" tIns="48218" rIns="96435" bIns="48218"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2"/>
  <p:tag name="KSO_WM_UNIT_INDEX" val="22"/>
  <p:tag name="KSO_WM_UNIT_LAYERLEVEL" val="1"/>
  <p:tag name="KSO_WM_UNIT_TYPE" val="i"/>
  <p:tag name="PA" val="v5.2.8"/>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9"/>
  <p:tag name="KSO_WM_UNIT_INDEX" val="19"/>
  <p:tag name="KSO_WM_UNIT_LAYERLEVEL" val="1"/>
  <p:tag name="KSO_WM_UNIT_TYPE" val="i"/>
  <p:tag name="PA" val="v5.2.8"/>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2"/>
  <p:tag name="KSO_WM_UNIT_INDEX" val="12"/>
  <p:tag name="KSO_WM_UNIT_LAYERLEVEL" val="1"/>
  <p:tag name="KSO_WM_UNIT_TYPE" val="i"/>
  <p:tag name="PA" val="v5.2.8"/>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4"/>
  <p:tag name="KSO_WM_UNIT_INDEX" val="14"/>
  <p:tag name="KSO_WM_UNIT_LAYERLEVEL" val="1"/>
  <p:tag name="KSO_WM_UNIT_TYPE" val="i"/>
  <p:tag name="PA" val="v5.2.8"/>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5"/>
  <p:tag name="KSO_WM_UNIT_INDEX" val="15"/>
  <p:tag name="KSO_WM_UNIT_LAYERLEVEL" val="1"/>
  <p:tag name="KSO_WM_UNIT_TYPE" val="i"/>
  <p:tag name="PA" val="v5.2.8"/>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6"/>
  <p:tag name="KSO_WM_UNIT_INDEX" val="16"/>
  <p:tag name="KSO_WM_UNIT_LAYERLEVEL" val="1"/>
  <p:tag name="KSO_WM_UNIT_TYPE" val="i"/>
  <p:tag name="PA" val="v5.2.8"/>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7"/>
  <p:tag name="KSO_WM_UNIT_INDEX" val="17"/>
  <p:tag name="KSO_WM_UNIT_LAYERLEVEL" val="1"/>
  <p:tag name="KSO_WM_UNIT_TYPE" val="i"/>
  <p:tag name="PA" val="v5.2.8"/>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8"/>
  <p:tag name="KSO_WM_UNIT_INDEX" val="18"/>
  <p:tag name="KSO_WM_UNIT_LAYERLEVEL" val="1"/>
  <p:tag name="KSO_WM_UNIT_TYPE" val="i"/>
  <p:tag name="PA" val="v5.2.8"/>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1"/>
  <p:tag name="KSO_WM_UNIT_INDEX" val="11"/>
  <p:tag name="KSO_WM_UNIT_LAYERLEVEL" val="1"/>
  <p:tag name="KSO_WM_UNIT_TYPE" val="i"/>
  <p:tag name="PA" val="v5.2.8"/>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4"/>
  <p:tag name="KSO_WM_UNIT_INDEX" val="4"/>
  <p:tag name="KSO_WM_UNIT_LAYERLEVEL" val="1"/>
  <p:tag name="KSO_WM_UNIT_TYPE" val="i"/>
  <p:tag name="PA" val="v5.2.8"/>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5"/>
  <p:tag name="KSO_WM_UNIT_INDEX" val="5"/>
  <p:tag name="KSO_WM_UNIT_LAYERLEVEL" val="1"/>
  <p:tag name="KSO_WM_UNIT_TYPE" val="i"/>
  <p:tag name="PA" val="v5.2.8"/>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6"/>
  <p:tag name="KSO_WM_UNIT_INDEX" val="6"/>
  <p:tag name="KSO_WM_UNIT_LAYERLEVEL" val="1"/>
  <p:tag name="KSO_WM_UNIT_TYPE" val="i"/>
  <p:tag name="PA" val="v5.2.8"/>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7"/>
  <p:tag name="KSO_WM_UNIT_INDEX" val="7"/>
  <p:tag name="KSO_WM_UNIT_LAYERLEVEL" val="1"/>
  <p:tag name="KSO_WM_UNIT_TYPE" val="i"/>
  <p:tag name="PA" val="v5.2.8"/>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8"/>
  <p:tag name="KSO_WM_UNIT_INDEX" val="8"/>
  <p:tag name="KSO_WM_UNIT_LAYERLEVEL" val="1"/>
  <p:tag name="KSO_WM_UNIT_TYPE" val="i"/>
  <p:tag name="PA" val="v5.2.8"/>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9"/>
  <p:tag name="KSO_WM_UNIT_INDEX" val="9"/>
  <p:tag name="KSO_WM_UNIT_LAYERLEVEL" val="1"/>
  <p:tag name="KSO_WM_UNIT_TYPE" val="i"/>
  <p:tag name="PA" val="v5.2.8"/>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0"/>
  <p:tag name="KSO_WM_UNIT_INDEX" val="10"/>
  <p:tag name="KSO_WM_UNIT_LAYERLEVEL" val="1"/>
  <p:tag name="KSO_WM_UNIT_TYPE" val="i"/>
  <p:tag name="PA" val="v5.2.8"/>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22"/>
  <p:tag name="KSO_WM_UNIT_INDEX" val="22"/>
  <p:tag name="KSO_WM_UNIT_LAYERLEVEL" val="1"/>
  <p:tag name="KSO_WM_UNIT_TYPE" val="i"/>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3"/>
  <p:tag name="KSO_WM_UNIT_INDEX" val="3"/>
  <p:tag name="KSO_WM_UNIT_LAYERLEVEL" val="1"/>
  <p:tag name="KSO_WM_UNIT_TYPE" val="i"/>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8"/>
  <p:tag name="KSO_WM_UNIT_INDEX" val="18"/>
  <p:tag name="KSO_WM_UNIT_LAYERLEVEL" val="1"/>
  <p:tag name="KSO_WM_UNIT_TYPE" val="i"/>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9"/>
  <p:tag name="KSO_WM_UNIT_INDEX" val="19"/>
  <p:tag name="KSO_WM_UNIT_LAYERLEVEL" val="1"/>
  <p:tag name="KSO_WM_UNIT_TYPE" val="i"/>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1"/>
  <p:tag name="KSO_WM_UNIT_INDEX" val="11"/>
  <p:tag name="KSO_WM_UNIT_LAYERLEVEL" val="1"/>
  <p:tag name="KSO_WM_UNIT_TYPE" val="i"/>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2"/>
  <p:tag name="KSO_WM_UNIT_INDEX" val="12"/>
  <p:tag name="KSO_WM_UNIT_LAYERLEVEL" val="1"/>
  <p:tag name="KSO_WM_UNIT_TYPE" val="i"/>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3"/>
  <p:tag name="KSO_WM_UNIT_INDEX" val="13"/>
  <p:tag name="KSO_WM_UNIT_LAYERLEVEL" val="1"/>
  <p:tag name="KSO_WM_UNIT_TYPE" val="i"/>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4"/>
  <p:tag name="KSO_WM_UNIT_INDEX" val="14"/>
  <p:tag name="KSO_WM_UNIT_LAYERLEVEL" val="1"/>
  <p:tag name="KSO_WM_UNIT_TYPE" val="i"/>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5"/>
  <p:tag name="KSO_WM_UNIT_INDEX" val="15"/>
  <p:tag name="KSO_WM_UNIT_LAYERLEVEL" val="1"/>
  <p:tag name="KSO_WM_UNIT_TYPE" val="i"/>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6"/>
  <p:tag name="KSO_WM_UNIT_INDEX" val="16"/>
  <p:tag name="KSO_WM_UNIT_LAYERLEVEL" val="1"/>
  <p:tag name="KSO_WM_UNIT_TYPE" val="i"/>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7"/>
  <p:tag name="KSO_WM_UNIT_INDEX" val="17"/>
  <p:tag name="KSO_WM_UNIT_LAYERLEVEL" val="1"/>
  <p:tag name="KSO_WM_UNIT_TYPE" val="i"/>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4"/>
  <p:tag name="KSO_WM_UNIT_INDEX" val="4"/>
  <p:tag name="KSO_WM_UNIT_LAYERLEVEL" val="1"/>
  <p:tag name="KSO_WM_UNIT_TYPE" val="i"/>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5"/>
  <p:tag name="KSO_WM_UNIT_INDEX" val="5"/>
  <p:tag name="KSO_WM_UNIT_LAYERLEVEL" val="1"/>
  <p:tag name="KSO_WM_UNIT_TYPE" val="i"/>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6"/>
  <p:tag name="KSO_WM_UNIT_INDEX" val="6"/>
  <p:tag name="KSO_WM_UNIT_LAYERLEVEL" val="1"/>
  <p:tag name="KSO_WM_UNIT_TYPE" val="i"/>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7"/>
  <p:tag name="KSO_WM_UNIT_INDEX" val="7"/>
  <p:tag name="KSO_WM_UNIT_LAYERLEVEL" val="1"/>
  <p:tag name="KSO_WM_UNIT_TYPE" val="i"/>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8"/>
  <p:tag name="KSO_WM_UNIT_INDEX" val="8"/>
  <p:tag name="KSO_WM_UNIT_LAYERLEVEL" val="1"/>
  <p:tag name="KSO_WM_UNIT_TYPE" val="i"/>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9"/>
  <p:tag name="KSO_WM_UNIT_INDEX" val="9"/>
  <p:tag name="KSO_WM_UNIT_LAYERLEVEL" val="1"/>
  <p:tag name="KSO_WM_UNIT_TYPE" val="i"/>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0"/>
  <p:tag name="KSO_WM_UNIT_INDEX" val="10"/>
  <p:tag name="KSO_WM_UNIT_LAYERLEVEL" val="1"/>
  <p:tag name="KSO_WM_UNIT_TYPE" val="i"/>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
  <p:tag name="KSO_WM_UNIT_INDEX" val="1"/>
  <p:tag name="KSO_WM_UNIT_LAYERLEVEL" val="1"/>
  <p:tag name="KSO_WM_UNIT_TYPE" val="i"/>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
  <p:tag name="KSO_WM_UNIT_INDEX" val="2"/>
  <p:tag name="KSO_WM_UNIT_LAYERLEVEL" val="1"/>
  <p:tag name="KSO_WM_UNIT_TYPE" val="i"/>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4"/>
  <p:tag name="KSO_WM_UNIT_INDEX" val="24"/>
  <p:tag name="KSO_WM_UNIT_LAYERLEVEL" val="1"/>
  <p:tag name="KSO_WM_UNIT_TYPE" val="i"/>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1"/>
  <p:tag name="KSO_WM_UNIT_INDEX" val="21"/>
  <p:tag name="KSO_WM_UNIT_LAYERLEVEL" val="1"/>
  <p:tag name="KSO_WM_UNIT_TYPE" val="i"/>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0"/>
  <p:tag name="KSO_WM_UNIT_INDEX" val="20"/>
  <p:tag name="KSO_WM_UNIT_LAYERLEVEL" val="1"/>
  <p:tag name="KSO_WM_UNIT_TYPE" val="i"/>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3"/>
  <p:tag name="KSO_WM_UNIT_INDEX" val="13"/>
  <p:tag name="KSO_WM_UNIT_LAYERLEVEL" val="1"/>
  <p:tag name="KSO_WM_UNIT_TYPE" val="i"/>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4"/>
  <p:tag name="KSO_WM_UNIT_INDEX" val="14"/>
  <p:tag name="KSO_WM_UNIT_LAYERLEVEL" val="1"/>
  <p:tag name="KSO_WM_UNIT_TYPE" val="i"/>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5"/>
  <p:tag name="KSO_WM_UNIT_INDEX" val="15"/>
  <p:tag name="KSO_WM_UNIT_LAYERLEVEL" val="1"/>
  <p:tag name="KSO_WM_UNIT_TYPE" val="i"/>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6"/>
  <p:tag name="KSO_WM_UNIT_INDEX" val="16"/>
  <p:tag name="KSO_WM_UNIT_LAYERLEVEL" val="1"/>
  <p:tag name="KSO_WM_UNIT_TYPE" val="i"/>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7"/>
  <p:tag name="KSO_WM_UNIT_INDEX" val="17"/>
  <p:tag name="KSO_WM_UNIT_LAYERLEVEL" val="1"/>
  <p:tag name="KSO_WM_UNIT_TYPE" val="i"/>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8"/>
  <p:tag name="KSO_WM_UNIT_INDEX" val="18"/>
  <p:tag name="KSO_WM_UNIT_LAYERLEVEL" val="1"/>
  <p:tag name="KSO_WM_UNIT_TYPE" val="i"/>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9"/>
  <p:tag name="KSO_WM_UNIT_INDEX" val="19"/>
  <p:tag name="KSO_WM_UNIT_LAYERLEVEL" val="1"/>
  <p:tag name="KSO_WM_UNIT_TYPE" val="i"/>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1"/>
  <p:tag name="KSO_WM_UNIT_INDEX" val="11"/>
  <p:tag name="KSO_WM_UNIT_LAYERLEVEL" val="1"/>
  <p:tag name="KSO_WM_UNIT_TYPE" val="i"/>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4"/>
  <p:tag name="KSO_WM_UNIT_INDEX" val="4"/>
  <p:tag name="KSO_WM_UNIT_LAYERLEVEL" val="1"/>
  <p:tag name="KSO_WM_UNIT_TYPE" val="i"/>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5"/>
  <p:tag name="KSO_WM_UNIT_INDEX" val="5"/>
  <p:tag name="KSO_WM_UNIT_LAYERLEVEL" val="1"/>
  <p:tag name="KSO_WM_UNIT_TYPE" val="i"/>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6"/>
  <p:tag name="KSO_WM_UNIT_INDEX" val="6"/>
  <p:tag name="KSO_WM_UNIT_LAYERLEVEL" val="1"/>
  <p:tag name="KSO_WM_UNIT_TYPE" val="i"/>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7"/>
  <p:tag name="KSO_WM_UNIT_INDEX" val="7"/>
  <p:tag name="KSO_WM_UNIT_LAYERLEVEL" val="1"/>
  <p:tag name="KSO_WM_UNIT_TYPE" val="i"/>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8"/>
  <p:tag name="KSO_WM_UNIT_INDEX" val="8"/>
  <p:tag name="KSO_WM_UNIT_LAYERLEVEL" val="1"/>
  <p:tag name="KSO_WM_UNIT_TYPE" val="i"/>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9"/>
  <p:tag name="KSO_WM_UNIT_INDEX" val="9"/>
  <p:tag name="KSO_WM_UNIT_LAYERLEVEL" val="1"/>
  <p:tag name="KSO_WM_UNIT_TYPE" val="i"/>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0"/>
  <p:tag name="KSO_WM_UNIT_INDEX" val="10"/>
  <p:tag name="KSO_WM_UNIT_LAYERLEVEL" val="1"/>
  <p:tag name="KSO_WM_UNIT_TYPE" val="i"/>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2"/>
  <p:tag name="KSO_WM_UNIT_INDEX" val="22"/>
  <p:tag name="KSO_WM_UNIT_LAYERLEVEL" val="1"/>
  <p:tag name="KSO_WM_UNIT_TYPE" val="i"/>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2"/>
  <p:tag name="KSO_WM_UNIT_INDEX" val="22"/>
  <p:tag name="KSO_WM_UNIT_LAYERLEVEL" val="1"/>
  <p:tag name="KSO_WM_UNIT_TYPE" val="i"/>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3888_7"/>
  <p:tag name="KSO_WM_SLIDE_INDEX" val="7"/>
  <p:tag name="KSO_WM_SLIDE_ITEM_CNT" val="0"/>
  <p:tag name="KSO_WM_SLIDE_LAYOUT" val="a_e"/>
  <p:tag name="KSO_WM_SLIDE_LAYOUT_CNT" val="1_1"/>
  <p:tag name="KSO_WM_SLIDE_SUBTYPE" val="pureTxt"/>
  <p:tag name="KSO_WM_SLIDE_TYPE" val="sectionTitle"/>
  <p:tag name="KSO_WM_TAG_VERSION" val="1.0"/>
  <p:tag name="KSO_WM_TEMPLATE_CATEGORY" val="custom"/>
  <p:tag name="KSO_WM_TEMPLATE_COLOR_TYPE" val="1"/>
  <p:tag name="KSO_WM_TEMPLATE_INDEX" val="20203888"/>
  <p:tag name="KSO_WM_TEMPLATE_MASTER_TYPE" val="1"/>
  <p:tag name="KSO_WM_TEMPLATE_SUBCATEGORY" val="0"/>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3888"/>
  <p:tag name="KSO_WM_UNIT_COMPATIBLE" val="1"/>
  <p:tag name="KSO_WM_UNIT_DIAGRAM_ISNUMVISUAL" val="0"/>
  <p:tag name="KSO_WM_UNIT_DIAGRAM_ISREFERUNIT" val="0"/>
  <p:tag name="KSO_WM_UNIT_HIGHLIGHT" val="0"/>
  <p:tag name="KSO_WM_UNIT_ID" val="custom20203888_7*e*1"/>
  <p:tag name="KSO_WM_UNIT_INDEX" val="1"/>
  <p:tag name="KSO_WM_UNIT_ISCONTENTSTITLE" val="0"/>
  <p:tag name="KSO_WM_UNIT_LAYERLEVEL" val="1"/>
  <p:tag name="KSO_WM_UNIT_NOCLEAR" val="0"/>
  <p:tag name="KSO_WM_UNIT_PRESET_TEXT" val="第一章"/>
  <p:tag name="KSO_WM_UNIT_TEXT_FILL_FORE_SCHEMECOLOR_INDEX" val="10"/>
  <p:tag name="KSO_WM_UNIT_TEXT_FILL_FORE_SCHEMECOLOR_INDEX_BRIGHTNESS" val="0"/>
  <p:tag name="KSO_WM_UNIT_TEXT_FILL_TYPE" val="1"/>
  <p:tag name="KSO_WM_UNIT_TYPE" val="e"/>
  <p:tag name="KSO_WM_UNIT_VALUE" val="12"/>
  <p:tag name="PA" val="v5.2.8"/>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custom20203888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0"/>
</p:tagLst>
</file>

<file path=ppt/tags/tag237.xml><?xml version="1.0" encoding="utf-8"?>
<p:tagLst xmlns:a="http://schemas.openxmlformats.org/drawingml/2006/main" xmlns:r="http://schemas.openxmlformats.org/officeDocument/2006/relationships" xmlns:p="http://schemas.openxmlformats.org/presentationml/2006/main">
  <p:tag name="KSO_WM_TEMPLATE_CATEGORY" val=""/>
  <p:tag name="KSO_WM_TEMPLATE_INDEX" val="20177090"/>
</p:tagLst>
</file>

<file path=ppt/tags/tag238.xml><?xml version="1.0" encoding="utf-8"?>
<p:tagLst xmlns:a="http://schemas.openxmlformats.org/drawingml/2006/main" xmlns:r="http://schemas.openxmlformats.org/officeDocument/2006/relationships" xmlns:p="http://schemas.openxmlformats.org/presentationml/2006/main">
  <p:tag name="KSO_WM_TEMPLATE_CATEGORY" val=""/>
  <p:tag name="KSO_WM_TEMPLATE_INDEX" val="20177090"/>
</p:tagLst>
</file>

<file path=ppt/tags/tag239.xml><?xml version="1.0" encoding="utf-8"?>
<p:tagLst xmlns:a="http://schemas.openxmlformats.org/drawingml/2006/main" xmlns:r="http://schemas.openxmlformats.org/officeDocument/2006/relationships" xmlns:p="http://schemas.openxmlformats.org/presentationml/2006/main">
  <p:tag name="KSO_WM_UNIT_TABLE_BEAUTIFY" val="smartTable{02e12c80-0203-4b58-9188-ac59a911ab92}"/>
  <p:tag name="TABLE_ENDDRAG_ORIGIN_RECT" val="819*349"/>
  <p:tag name="TABLE_ENDDRAG_RECT" val="83*123*819*349"/>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UNIT_TABLE_BEAUTIFY" val="smartTable{02e12c80-0203-4b58-9188-ac59a911ab92}"/>
  <p:tag name="TABLE_ENDDRAG_ORIGIN_RECT" val="819*349"/>
  <p:tag name="TABLE_ENDDRAG_RECT" val="83*123*819*349"/>
</p:tagLst>
</file>

<file path=ppt/tags/tag241.xml><?xml version="1.0" encoding="utf-8"?>
<p:tagLst xmlns:a="http://schemas.openxmlformats.org/drawingml/2006/main" xmlns:r="http://schemas.openxmlformats.org/officeDocument/2006/relationships" xmlns:p="http://schemas.openxmlformats.org/presentationml/2006/main">
  <p:tag name="KSO_WM_TEMPLATE_CATEGORY" val=""/>
  <p:tag name="KSO_WM_TEMPLATE_INDEX" val="20177090"/>
</p:tagLst>
</file>

<file path=ppt/tags/tag242.xml><?xml version="1.0" encoding="utf-8"?>
<p:tagLst xmlns:a="http://schemas.openxmlformats.org/drawingml/2006/main" xmlns:r="http://schemas.openxmlformats.org/officeDocument/2006/relationships" xmlns:p="http://schemas.openxmlformats.org/presentationml/2006/main">
  <p:tag name="KSO_WM_TEMPLATE_CATEGORY" val=""/>
  <p:tag name="KSO_WM_TEMPLATE_INDEX" val="20177090"/>
</p:tagLst>
</file>

<file path=ppt/tags/tag243.xml><?xml version="1.0" encoding="utf-8"?>
<p:tagLst xmlns:a="http://schemas.openxmlformats.org/drawingml/2006/main" xmlns:r="http://schemas.openxmlformats.org/officeDocument/2006/relationships" xmlns:p="http://schemas.openxmlformats.org/presentationml/2006/main">
  <p:tag name="KSO_WM_TEMPLATE_CATEGORY" val=""/>
  <p:tag name="KSO_WM_TEMPLATE_INDEX" val="20177090"/>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3888_30"/>
  <p:tag name="KSO_WM_SLIDE_INDEX" val="30"/>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3888"/>
  <p:tag name="KSO_WM_TEMPLATE_MASTER_TYPE" val="1"/>
  <p:tag name="KSO_WM_TEMPLATE_SUBCATEGORY" val="0"/>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custom20203888_30*a*1"/>
  <p:tag name="KSO_WM_UNIT_INDEX" val="1"/>
  <p:tag name="KSO_WM_UNIT_ISCONTENTSTITLE" val="0"/>
  <p:tag name="KSO_WM_UNIT_ISNUMDGMTITLE" val="0"/>
  <p:tag name="KSO_WM_UNIT_LAYERLEVEL" val="1"/>
  <p:tag name="KSO_WM_UNIT_NOCLEAR" val="1"/>
  <p:tag name="KSO_WM_UNIT_PRESET_TEXT" val="感谢观看"/>
  <p:tag name="KSO_WM_UNIT_TYPE" val="a"/>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custom20203888_30*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12"/>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_0**"/>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3888"/>
  <p:tag name="KSO_WM_TEMPLATE_MASTER_THUMB_INDEX" val="12"/>
  <p:tag name="KSO_WM_TEMPLATE_MASTER_TYPE" val="1"/>
  <p:tag name="KSO_WM_TEMPLATE_SUBCATEGORY" val="0"/>
  <p:tag name="KSO_WM_TEMPLATE_THUMBS_INDEX" val="1、4、5、8、11、12、14、16、17、18、19、20、21、22、23、24、25、26、27、28、30"/>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0"/>
  <p:tag name="KSO_WM_UNIT_INDEX" val="20"/>
  <p:tag name="KSO_WM_UNIT_LAYERLEVEL" val="1"/>
  <p:tag name="KSO_WM_UNIT_TYPE" val="i"/>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8"/>
  <p:tag name="KSO_WM_UNIT_INDEX" val="18"/>
  <p:tag name="KSO_WM_UNIT_LAYERLEVEL" val="1"/>
  <p:tag name="KSO_WM_UNIT_TYPE" val="i"/>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9"/>
  <p:tag name="KSO_WM_UNIT_INDEX" val="19"/>
  <p:tag name="KSO_WM_UNIT_LAYERLEVEL" val="1"/>
  <p:tag name="KSO_WM_UNIT_TYPE" val="i"/>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4"/>
  <p:tag name="KSO_WM_UNIT_INDEX" val="24"/>
  <p:tag name="KSO_WM_UNIT_LAYERLEVEL" val="1"/>
  <p:tag name="KSO_WM_UNIT_TYPE" val="i"/>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1"/>
  <p:tag name="KSO_WM_UNIT_INDEX" val="11"/>
  <p:tag name="KSO_WM_UNIT_LAYERLEVEL" val="1"/>
  <p:tag name="KSO_WM_UNIT_TYPE" val="i"/>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2"/>
  <p:tag name="KSO_WM_UNIT_INDEX" val="12"/>
  <p:tag name="KSO_WM_UNIT_LAYERLEVEL" val="1"/>
  <p:tag name="KSO_WM_UNIT_TYPE" val="i"/>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3"/>
  <p:tag name="KSO_WM_UNIT_INDEX" val="13"/>
  <p:tag name="KSO_WM_UNIT_LAYERLEVEL" val="1"/>
  <p:tag name="KSO_WM_UNIT_TYPE" val="i"/>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4"/>
  <p:tag name="KSO_WM_UNIT_INDEX" val="14"/>
  <p:tag name="KSO_WM_UNIT_LAYERLEVEL" val="1"/>
  <p:tag name="KSO_WM_UNIT_TYPE" val="i"/>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5"/>
  <p:tag name="KSO_WM_UNIT_INDEX" val="15"/>
  <p:tag name="KSO_WM_UNIT_LAYERLEVEL" val="1"/>
  <p:tag name="KSO_WM_UNIT_TYPE" val="i"/>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6"/>
  <p:tag name="KSO_WM_UNIT_INDEX" val="16"/>
  <p:tag name="KSO_WM_UNIT_LAYERLEVEL" val="1"/>
  <p:tag name="KSO_WM_UNIT_TYPE" val="i"/>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7"/>
  <p:tag name="KSO_WM_UNIT_INDEX" val="17"/>
  <p:tag name="KSO_WM_UNIT_LAYERLEVEL" val="1"/>
  <p:tag name="KSO_WM_UNIT_TYPE" val="i"/>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
  <p:tag name="KSO_WM_UNIT_INDEX" val="4"/>
  <p:tag name="KSO_WM_UNIT_LAYERLEVEL" val="1"/>
  <p:tag name="KSO_WM_UNIT_TYPE" val="i"/>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
  <p:tag name="KSO_WM_UNIT_INDEX" val="5"/>
  <p:tag name="KSO_WM_UNIT_LAYERLEVEL" val="1"/>
  <p:tag name="KSO_WM_UNIT_TYPE" val="i"/>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6"/>
  <p:tag name="KSO_WM_UNIT_INDEX" val="6"/>
  <p:tag name="KSO_WM_UNIT_LAYERLEVEL" val="1"/>
  <p:tag name="KSO_WM_UNIT_TYPE" val="i"/>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7"/>
  <p:tag name="KSO_WM_UNIT_INDEX" val="7"/>
  <p:tag name="KSO_WM_UNIT_LAYERLEVEL" val="1"/>
  <p:tag name="KSO_WM_UNIT_TYPE" val="i"/>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8"/>
  <p:tag name="KSO_WM_UNIT_INDEX" val="8"/>
  <p:tag name="KSO_WM_UNIT_LAYERLEVEL" val="1"/>
  <p:tag name="KSO_WM_UNIT_TYPE" val="i"/>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9"/>
  <p:tag name="KSO_WM_UNIT_INDEX" val="9"/>
  <p:tag name="KSO_WM_UNIT_LAYERLEVEL" val="1"/>
  <p:tag name="KSO_WM_UNIT_TYPE" val="i"/>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0"/>
  <p:tag name="KSO_WM_UNIT_INDEX" val="10"/>
  <p:tag name="KSO_WM_UNIT_LAYERLEVEL" val="1"/>
  <p:tag name="KSO_WM_UNIT_TYPE" val="i"/>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
  <p:tag name="KSO_WM_UNIT_INDEX" val="2"/>
  <p:tag name="KSO_WM_UNIT_LAYERLEVEL" val="1"/>
  <p:tag name="KSO_WM_UNIT_TYPE" val="i"/>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
  <p:tag name="KSO_WM_UNIT_INDEX" val="2"/>
  <p:tag name="KSO_WM_UNIT_LAYERLEVEL" val="1"/>
  <p:tag name="KSO_WM_UNIT_TYPE" val="i"/>
  <p:tag name="PA" val="v5.2.8"/>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3"/>
  <p:tag name="KSO_WM_UNIT_INDEX" val="3"/>
  <p:tag name="KSO_WM_UNIT_LAYERLEVEL" val="1"/>
  <p:tag name="KSO_WM_UNIT_TYPE" val="i"/>
  <p:tag name="PA" val="v5.2.8"/>
</p:tagLst>
</file>

<file path=ppt/theme/theme1.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自定义 27">
      <a:dk1>
        <a:srgbClr val="000000"/>
      </a:dk1>
      <a:lt1>
        <a:srgbClr val="FFFFFF"/>
      </a:lt1>
      <a:dk2>
        <a:srgbClr val="DDE4FF"/>
      </a:dk2>
      <a:lt2>
        <a:srgbClr val="FFFFFF"/>
      </a:lt2>
      <a:accent1>
        <a:srgbClr val="4E79DA"/>
      </a:accent1>
      <a:accent2>
        <a:srgbClr val="6D78C2"/>
      </a:accent2>
      <a:accent3>
        <a:srgbClr val="8D77AA"/>
      </a:accent3>
      <a:accent4>
        <a:srgbClr val="AC7693"/>
      </a:accent4>
      <a:accent5>
        <a:srgbClr val="CC757B"/>
      </a:accent5>
      <a:accent6>
        <a:srgbClr val="EB7463"/>
      </a:accent6>
      <a:hlink>
        <a:srgbClr val="0563C1"/>
      </a:hlink>
      <a:folHlink>
        <a:srgbClr val="954E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3524</Words>
  <Application>Microsoft Office PowerPoint</Application>
  <PresentationFormat>自定义</PresentationFormat>
  <Paragraphs>339</Paragraphs>
  <Slides>50</Slides>
  <Notes>2</Notes>
  <HiddenSlides>0</HiddenSlides>
  <MMClips>0</MMClips>
  <ScaleCrop>false</ScaleCrop>
  <HeadingPairs>
    <vt:vector size="4" baseType="variant">
      <vt:variant>
        <vt:lpstr>主题</vt:lpstr>
      </vt:variant>
      <vt:variant>
        <vt:i4>2</vt:i4>
      </vt:variant>
      <vt:variant>
        <vt:lpstr>幻灯片标题</vt:lpstr>
      </vt:variant>
      <vt:variant>
        <vt:i4>50</vt:i4>
      </vt:variant>
    </vt:vector>
  </HeadingPairs>
  <TitlesOfParts>
    <vt:vector size="52" baseType="lpstr">
      <vt:lpstr>1_Office 主题​​</vt:lpstr>
      <vt:lpstr>2_Office 主题​​</vt:lpstr>
      <vt:lpstr>2022作文微课   </vt:lpstr>
      <vt:lpstr>写得深刻之一： 读出材料背后的深意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2022作文微课   </dc:title>
  <dc:creator>rbm.xkw.com</dc:creator>
  <cp:lastModifiedBy>User</cp:lastModifiedBy>
  <cp:revision>2</cp:revision>
  <cp:lastPrinted>2022-03-28T10:39:29Z</cp:lastPrinted>
  <dcterms:created xsi:type="dcterms:W3CDTF">2022-03-28T10:39:29Z</dcterms:created>
  <dcterms:modified xsi:type="dcterms:W3CDTF">2022-03-28T06:44:10Z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