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2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heme/theme3.xml" ContentType="application/vnd.openxmlformats-officedocument.theme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heme/theme4.xml" ContentType="application/vnd.openxmlformats-officedocument.theme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notesSlides/notesSlide1.xml" ContentType="application/vnd.openxmlformats-officedocument.presentationml.notesSlide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notesSlides/notesSlide2.xml" ContentType="application/vnd.openxmlformats-officedocument.presentationml.notesSlide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notesSlides/notesSlide3.xml" ContentType="application/vnd.openxmlformats-officedocument.presentationml.notesSlide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notesSlides/notesSlide4.xml" ContentType="application/vnd.openxmlformats-officedocument.presentationml.notesSlide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notesSlides/notesSlide5.xml" ContentType="application/vnd.openxmlformats-officedocument.presentationml.notesSlide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notesSlides/notesSlide6.xml" ContentType="application/vnd.openxmlformats-officedocument.presentationml.notesSlide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notesSlides/notesSlide7.xml" ContentType="application/vnd.openxmlformats-officedocument.presentationml.notesSlide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notesSlides/notesSlide8.xml" ContentType="application/vnd.openxmlformats-officedocument.presentationml.notesSlide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notesSlides/notesSlide9.xml" ContentType="application/vnd.openxmlformats-officedocument.presentationml.notesSlide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notesSlides/notesSlide10.xml" ContentType="application/vnd.openxmlformats-officedocument.presentationml.notesSlide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notesSlides/notesSlide11.xml" ContentType="application/vnd.openxmlformats-officedocument.presentationml.notesSlide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notesSlides/notesSlide12.xml" ContentType="application/vnd.openxmlformats-officedocument.presentationml.notesSlide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notesSlides/notesSlide13.xml" ContentType="application/vnd.openxmlformats-officedocument.presentationml.notesSlide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notesSlides/notesSlide14.xml" ContentType="application/vnd.openxmlformats-officedocument.presentationml.notesSlide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notesSlides/notesSlide15.xml" ContentType="application/vnd.openxmlformats-officedocument.presentationml.notesSlide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notesSlides/notesSlide16.xml" ContentType="application/vnd.openxmlformats-officedocument.presentationml.notesSlide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notesSlides/notesSlide17.xml" ContentType="application/vnd.openxmlformats-officedocument.presentationml.notesSlide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notesSlides/notesSlide18.xml" ContentType="application/vnd.openxmlformats-officedocument.presentationml.notesSlide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notesSlides/notesSlide19.xml" ContentType="application/vnd.openxmlformats-officedocument.presentationml.notesSlide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4"/>
  </p:notesMasterIdLst>
  <p:handoutMasterIdLst>
    <p:handoutMasterId r:id="rId25"/>
  </p:handoutMasterIdLst>
  <p:sldIdLst>
    <p:sldId id="477" r:id="rId3"/>
    <p:sldId id="820" r:id="rId4"/>
    <p:sldId id="821" r:id="rId5"/>
    <p:sldId id="822" r:id="rId6"/>
    <p:sldId id="823" r:id="rId7"/>
    <p:sldId id="824" r:id="rId8"/>
    <p:sldId id="825" r:id="rId9"/>
    <p:sldId id="826" r:id="rId10"/>
    <p:sldId id="827" r:id="rId11"/>
    <p:sldId id="828" r:id="rId12"/>
    <p:sldId id="829" r:id="rId13"/>
    <p:sldId id="830" r:id="rId14"/>
    <p:sldId id="831" r:id="rId15"/>
    <p:sldId id="832" r:id="rId16"/>
    <p:sldId id="833" r:id="rId17"/>
    <p:sldId id="834" r:id="rId18"/>
    <p:sldId id="835" r:id="rId19"/>
    <p:sldId id="836" r:id="rId20"/>
    <p:sldId id="837" r:id="rId21"/>
    <p:sldId id="838" r:id="rId22"/>
    <p:sldId id="839" r:id="rId23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田小兵" initials="W用" lastIdx="0" clrIdx="0"/>
  <p:cmAuthor id="1" name="Administrator" initials="A" lastIdx="0" clrIdx="0"/>
  <p:cmAuthor id="2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84AD"/>
    <a:srgbClr val="014E6A"/>
    <a:srgbClr val="AE0203"/>
    <a:srgbClr val="711000"/>
    <a:srgbClr val="01431D"/>
    <a:srgbClr val="01621F"/>
    <a:srgbClr val="AF0000"/>
    <a:srgbClr val="DCE797"/>
    <a:srgbClr val="637067"/>
    <a:srgbClr val="89D7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67556" autoAdjust="0"/>
  </p:normalViewPr>
  <p:slideViewPr>
    <p:cSldViewPr snapToGrid="0">
      <p:cViewPr>
        <p:scale>
          <a:sx n="100" d="100"/>
          <a:sy n="100" d="100"/>
        </p:scale>
        <p:origin x="762" y="690"/>
      </p:cViewPr>
      <p:guideLst>
        <p:guide orient="horz" pos="2805"/>
        <p:guide orient="horz" pos="412"/>
        <p:guide pos="498"/>
        <p:guide pos="528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97.xml"/><Relationship Id="rId2" Type="http://schemas.openxmlformats.org/officeDocument/2006/relationships/tags" Target="../tags/tag296.xml"/><Relationship Id="rId1" Type="http://schemas.openxmlformats.org/officeDocument/2006/relationships/theme" Target="../theme/theme4.xml"/><Relationship Id="rId5" Type="http://schemas.openxmlformats.org/officeDocument/2006/relationships/tags" Target="../tags/tag299.xml"/><Relationship Id="rId4" Type="http://schemas.openxmlformats.org/officeDocument/2006/relationships/tags" Target="../tags/tag29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4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3330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91.xml"/><Relationship Id="rId7" Type="http://schemas.openxmlformats.org/officeDocument/2006/relationships/tags" Target="../tags/tag295.xml"/><Relationship Id="rId2" Type="http://schemas.openxmlformats.org/officeDocument/2006/relationships/tags" Target="../tags/tag290.xml"/><Relationship Id="rId1" Type="http://schemas.openxmlformats.org/officeDocument/2006/relationships/theme" Target="../theme/theme3.xml"/><Relationship Id="rId6" Type="http://schemas.openxmlformats.org/officeDocument/2006/relationships/tags" Target="../tags/tag294.xml"/><Relationship Id="rId5" Type="http://schemas.openxmlformats.org/officeDocument/2006/relationships/tags" Target="../tags/tag293.xml"/><Relationship Id="rId4" Type="http://schemas.openxmlformats.org/officeDocument/2006/relationships/tags" Target="../tags/tag29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540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306.xml"/><Relationship Id="rId1" Type="http://schemas.openxmlformats.org/officeDocument/2006/relationships/tags" Target="../tags/tag305.xml"/><Relationship Id="rId4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390.xml"/><Relationship Id="rId2" Type="http://schemas.openxmlformats.org/officeDocument/2006/relationships/tags" Target="../tags/tag389.xml"/><Relationship Id="rId1" Type="http://schemas.openxmlformats.org/officeDocument/2006/relationships/tags" Target="../tags/tag388.xml"/><Relationship Id="rId5" Type="http://schemas.openxmlformats.org/officeDocument/2006/relationships/slide" Target="../slides/slide10.xml"/><Relationship Id="rId4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99.xml"/><Relationship Id="rId2" Type="http://schemas.openxmlformats.org/officeDocument/2006/relationships/tags" Target="../tags/tag398.xml"/><Relationship Id="rId1" Type="http://schemas.openxmlformats.org/officeDocument/2006/relationships/tags" Target="../tags/tag397.xml"/><Relationship Id="rId5" Type="http://schemas.openxmlformats.org/officeDocument/2006/relationships/slide" Target="../slides/slide11.xml"/><Relationship Id="rId4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408.xml"/><Relationship Id="rId2" Type="http://schemas.openxmlformats.org/officeDocument/2006/relationships/tags" Target="../tags/tag407.xml"/><Relationship Id="rId1" Type="http://schemas.openxmlformats.org/officeDocument/2006/relationships/tags" Target="../tags/tag406.xml"/><Relationship Id="rId5" Type="http://schemas.openxmlformats.org/officeDocument/2006/relationships/slide" Target="../slides/slide12.xml"/><Relationship Id="rId4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417.xml"/><Relationship Id="rId2" Type="http://schemas.openxmlformats.org/officeDocument/2006/relationships/tags" Target="../tags/tag416.xml"/><Relationship Id="rId1" Type="http://schemas.openxmlformats.org/officeDocument/2006/relationships/tags" Target="../tags/tag415.xml"/><Relationship Id="rId5" Type="http://schemas.openxmlformats.org/officeDocument/2006/relationships/slide" Target="../slides/slide13.xml"/><Relationship Id="rId4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426.xml"/><Relationship Id="rId2" Type="http://schemas.openxmlformats.org/officeDocument/2006/relationships/tags" Target="../tags/tag425.xml"/><Relationship Id="rId1" Type="http://schemas.openxmlformats.org/officeDocument/2006/relationships/tags" Target="../tags/tag424.xml"/><Relationship Id="rId5" Type="http://schemas.openxmlformats.org/officeDocument/2006/relationships/slide" Target="../slides/slide14.xml"/><Relationship Id="rId4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435.xml"/><Relationship Id="rId2" Type="http://schemas.openxmlformats.org/officeDocument/2006/relationships/tags" Target="../tags/tag434.xml"/><Relationship Id="rId1" Type="http://schemas.openxmlformats.org/officeDocument/2006/relationships/tags" Target="../tags/tag433.xml"/><Relationship Id="rId5" Type="http://schemas.openxmlformats.org/officeDocument/2006/relationships/slide" Target="../slides/slide15.xml"/><Relationship Id="rId4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444.xml"/><Relationship Id="rId2" Type="http://schemas.openxmlformats.org/officeDocument/2006/relationships/tags" Target="../tags/tag443.xml"/><Relationship Id="rId1" Type="http://schemas.openxmlformats.org/officeDocument/2006/relationships/tags" Target="../tags/tag442.xml"/><Relationship Id="rId5" Type="http://schemas.openxmlformats.org/officeDocument/2006/relationships/slide" Target="../slides/slide16.xml"/><Relationship Id="rId4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453.xml"/><Relationship Id="rId2" Type="http://schemas.openxmlformats.org/officeDocument/2006/relationships/tags" Target="../tags/tag452.xml"/><Relationship Id="rId1" Type="http://schemas.openxmlformats.org/officeDocument/2006/relationships/tags" Target="../tags/tag451.xml"/><Relationship Id="rId5" Type="http://schemas.openxmlformats.org/officeDocument/2006/relationships/slide" Target="../slides/slide17.xml"/><Relationship Id="rId4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462.xml"/><Relationship Id="rId2" Type="http://schemas.openxmlformats.org/officeDocument/2006/relationships/tags" Target="../tags/tag461.xml"/><Relationship Id="rId1" Type="http://schemas.openxmlformats.org/officeDocument/2006/relationships/tags" Target="../tags/tag460.xml"/><Relationship Id="rId5" Type="http://schemas.openxmlformats.org/officeDocument/2006/relationships/slide" Target="../slides/slide18.xml"/><Relationship Id="rId4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473.xml"/><Relationship Id="rId2" Type="http://schemas.openxmlformats.org/officeDocument/2006/relationships/tags" Target="../tags/tag472.xml"/><Relationship Id="rId1" Type="http://schemas.openxmlformats.org/officeDocument/2006/relationships/tags" Target="../tags/tag471.xml"/><Relationship Id="rId5" Type="http://schemas.openxmlformats.org/officeDocument/2006/relationships/slide" Target="../slides/slide21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15.xml"/><Relationship Id="rId2" Type="http://schemas.openxmlformats.org/officeDocument/2006/relationships/tags" Target="../tags/tag314.xml"/><Relationship Id="rId1" Type="http://schemas.openxmlformats.org/officeDocument/2006/relationships/tags" Target="../tags/tag313.xml"/><Relationship Id="rId5" Type="http://schemas.openxmlformats.org/officeDocument/2006/relationships/slide" Target="../slides/slide2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24.xml"/><Relationship Id="rId2" Type="http://schemas.openxmlformats.org/officeDocument/2006/relationships/tags" Target="../tags/tag323.xml"/><Relationship Id="rId1" Type="http://schemas.openxmlformats.org/officeDocument/2006/relationships/tags" Target="../tags/tag322.xml"/><Relationship Id="rId5" Type="http://schemas.openxmlformats.org/officeDocument/2006/relationships/slide" Target="../slides/slide3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333.xml"/><Relationship Id="rId2" Type="http://schemas.openxmlformats.org/officeDocument/2006/relationships/tags" Target="../tags/tag332.xml"/><Relationship Id="rId1" Type="http://schemas.openxmlformats.org/officeDocument/2006/relationships/tags" Target="../tags/tag331.xml"/><Relationship Id="rId5" Type="http://schemas.openxmlformats.org/officeDocument/2006/relationships/slide" Target="../slides/slide4.xml"/><Relationship Id="rId4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343.xml"/><Relationship Id="rId2" Type="http://schemas.openxmlformats.org/officeDocument/2006/relationships/tags" Target="../tags/tag342.xml"/><Relationship Id="rId1" Type="http://schemas.openxmlformats.org/officeDocument/2006/relationships/tags" Target="../tags/tag341.xml"/><Relationship Id="rId5" Type="http://schemas.openxmlformats.org/officeDocument/2006/relationships/slide" Target="../slides/slide5.xml"/><Relationship Id="rId4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353.xml"/><Relationship Id="rId2" Type="http://schemas.openxmlformats.org/officeDocument/2006/relationships/tags" Target="../tags/tag352.xml"/><Relationship Id="rId1" Type="http://schemas.openxmlformats.org/officeDocument/2006/relationships/tags" Target="../tags/tag351.xml"/><Relationship Id="rId5" Type="http://schemas.openxmlformats.org/officeDocument/2006/relationships/slide" Target="../slides/slide6.xml"/><Relationship Id="rId4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363.xml"/><Relationship Id="rId2" Type="http://schemas.openxmlformats.org/officeDocument/2006/relationships/tags" Target="../tags/tag362.xml"/><Relationship Id="rId1" Type="http://schemas.openxmlformats.org/officeDocument/2006/relationships/tags" Target="../tags/tag361.xml"/><Relationship Id="rId5" Type="http://schemas.openxmlformats.org/officeDocument/2006/relationships/slide" Target="../slides/slide7.xml"/><Relationship Id="rId4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372.xml"/><Relationship Id="rId2" Type="http://schemas.openxmlformats.org/officeDocument/2006/relationships/tags" Target="../tags/tag371.xml"/><Relationship Id="rId1" Type="http://schemas.openxmlformats.org/officeDocument/2006/relationships/tags" Target="../tags/tag370.xml"/><Relationship Id="rId5" Type="http://schemas.openxmlformats.org/officeDocument/2006/relationships/slide" Target="../slides/slide8.xml"/><Relationship Id="rId4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381.xml"/><Relationship Id="rId2" Type="http://schemas.openxmlformats.org/officeDocument/2006/relationships/tags" Target="../tags/tag380.xml"/><Relationship Id="rId1" Type="http://schemas.openxmlformats.org/officeDocument/2006/relationships/tags" Target="../tags/tag379.xml"/><Relationship Id="rId5" Type="http://schemas.openxmlformats.org/officeDocument/2006/relationships/slide" Target="../slides/slide9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4.xml"/><Relationship Id="rId4" Type="http://schemas.openxmlformats.org/officeDocument/2006/relationships/tags" Target="../tags/tag7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9.xml"/><Relationship Id="rId4" Type="http://schemas.openxmlformats.org/officeDocument/2006/relationships/tags" Target="../tags/tag78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84.xml"/><Relationship Id="rId4" Type="http://schemas.openxmlformats.org/officeDocument/2006/relationships/tags" Target="../tags/tag8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98.xml"/><Relationship Id="rId3" Type="http://schemas.openxmlformats.org/officeDocument/2006/relationships/tags" Target="../tags/tag93.xml"/><Relationship Id="rId7" Type="http://schemas.openxmlformats.org/officeDocument/2006/relationships/tags" Target="../tags/tag97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9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0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4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108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16.xml"/><Relationship Id="rId4" Type="http://schemas.openxmlformats.org/officeDocument/2006/relationships/tags" Target="../tags/tag115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20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25.xml"/><Relationship Id="rId4" Type="http://schemas.openxmlformats.org/officeDocument/2006/relationships/tags" Target="../tags/tag124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29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" Type="http://schemas.openxmlformats.org/officeDocument/2006/relationships/tags" Target="../tags/tag130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3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tags" Target="../tags/tag136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37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140.xml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4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45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49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152.xml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5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tags" Target="../tags/tag156.xml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57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tags" Target="../tags/tag160.xml"/><Relationship Id="rId2" Type="http://schemas.openxmlformats.org/officeDocument/2006/relationships/tags" Target="../tags/tag159.xml"/><Relationship Id="rId1" Type="http://schemas.openxmlformats.org/officeDocument/2006/relationships/tags" Target="../tags/tag158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6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tags" Target="../tags/tag164.xml"/><Relationship Id="rId2" Type="http://schemas.openxmlformats.org/officeDocument/2006/relationships/tags" Target="../tags/tag163.xml"/><Relationship Id="rId1" Type="http://schemas.openxmlformats.org/officeDocument/2006/relationships/tags" Target="../tags/tag162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65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" Type="http://schemas.openxmlformats.org/officeDocument/2006/relationships/tags" Target="../tags/tag16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69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tags" Target="../tags/tag172.xml"/><Relationship Id="rId2" Type="http://schemas.openxmlformats.org/officeDocument/2006/relationships/tags" Target="../tags/tag171.xml"/><Relationship Id="rId1" Type="http://schemas.openxmlformats.org/officeDocument/2006/relationships/tags" Target="../tags/tag170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7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tags" Target="../tags/tag176.xml"/><Relationship Id="rId2" Type="http://schemas.openxmlformats.org/officeDocument/2006/relationships/tags" Target="../tags/tag175.xml"/><Relationship Id="rId1" Type="http://schemas.openxmlformats.org/officeDocument/2006/relationships/tags" Target="../tags/tag17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77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tags" Target="../tags/tag180.xml"/><Relationship Id="rId2" Type="http://schemas.openxmlformats.org/officeDocument/2006/relationships/tags" Target="../tags/tag179.xml"/><Relationship Id="rId1" Type="http://schemas.openxmlformats.org/officeDocument/2006/relationships/tags" Target="../tags/tag178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8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tags" Target="../tags/tag184.xml"/><Relationship Id="rId2" Type="http://schemas.openxmlformats.org/officeDocument/2006/relationships/tags" Target="../tags/tag183.xml"/><Relationship Id="rId1" Type="http://schemas.openxmlformats.org/officeDocument/2006/relationships/tags" Target="../tags/tag182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85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tags" Target="../tags/tag188.xml"/><Relationship Id="rId2" Type="http://schemas.openxmlformats.org/officeDocument/2006/relationships/tags" Target="../tags/tag187.xml"/><Relationship Id="rId1" Type="http://schemas.openxmlformats.org/officeDocument/2006/relationships/tags" Target="../tags/tag18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89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" Type="http://schemas.openxmlformats.org/officeDocument/2006/relationships/tags" Target="../tags/tag190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9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tags" Target="../tags/tag196.xml"/><Relationship Id="rId2" Type="http://schemas.openxmlformats.org/officeDocument/2006/relationships/tags" Target="../tags/tag195.xml"/><Relationship Id="rId1" Type="http://schemas.openxmlformats.org/officeDocument/2006/relationships/tags" Target="../tags/tag19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97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tags" Target="../tags/tag200.xml"/><Relationship Id="rId2" Type="http://schemas.openxmlformats.org/officeDocument/2006/relationships/tags" Target="../tags/tag199.xml"/><Relationship Id="rId1" Type="http://schemas.openxmlformats.org/officeDocument/2006/relationships/tags" Target="../tags/tag198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0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tags" Target="../tags/tag204.xml"/><Relationship Id="rId2" Type="http://schemas.openxmlformats.org/officeDocument/2006/relationships/tags" Target="../tags/tag203.xml"/><Relationship Id="rId1" Type="http://schemas.openxmlformats.org/officeDocument/2006/relationships/tags" Target="../tags/tag202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05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tags" Target="../tags/tag208.xml"/><Relationship Id="rId2" Type="http://schemas.openxmlformats.org/officeDocument/2006/relationships/tags" Target="../tags/tag207.xml"/><Relationship Id="rId1" Type="http://schemas.openxmlformats.org/officeDocument/2006/relationships/tags" Target="../tags/tag20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09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tags" Target="../tags/tag212.xml"/><Relationship Id="rId2" Type="http://schemas.openxmlformats.org/officeDocument/2006/relationships/tags" Target="../tags/tag211.xml"/><Relationship Id="rId1" Type="http://schemas.openxmlformats.org/officeDocument/2006/relationships/tags" Target="../tags/tag210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13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tags" Target="../tags/tag216.xml"/><Relationship Id="rId2" Type="http://schemas.openxmlformats.org/officeDocument/2006/relationships/tags" Target="../tags/tag215.xml"/><Relationship Id="rId1" Type="http://schemas.openxmlformats.org/officeDocument/2006/relationships/tags" Target="../tags/tag21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17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tags" Target="../tags/tag220.xml"/><Relationship Id="rId2" Type="http://schemas.openxmlformats.org/officeDocument/2006/relationships/tags" Target="../tags/tag219.xml"/><Relationship Id="rId1" Type="http://schemas.openxmlformats.org/officeDocument/2006/relationships/tags" Target="../tags/tag218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2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tags" Target="../tags/tag224.xml"/><Relationship Id="rId2" Type="http://schemas.openxmlformats.org/officeDocument/2006/relationships/tags" Target="../tags/tag223.xml"/><Relationship Id="rId1" Type="http://schemas.openxmlformats.org/officeDocument/2006/relationships/tags" Target="../tags/tag222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25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tags" Target="../tags/tag228.xml"/><Relationship Id="rId2" Type="http://schemas.openxmlformats.org/officeDocument/2006/relationships/tags" Target="../tags/tag227.xml"/><Relationship Id="rId1" Type="http://schemas.openxmlformats.org/officeDocument/2006/relationships/tags" Target="../tags/tag22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29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tags" Target="../tags/tag232.xml"/><Relationship Id="rId2" Type="http://schemas.openxmlformats.org/officeDocument/2006/relationships/tags" Target="../tags/tag231.xml"/><Relationship Id="rId1" Type="http://schemas.openxmlformats.org/officeDocument/2006/relationships/tags" Target="../tags/tag230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33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tags" Target="../tags/tag236.xml"/><Relationship Id="rId2" Type="http://schemas.openxmlformats.org/officeDocument/2006/relationships/tags" Target="../tags/tag235.xml"/><Relationship Id="rId1" Type="http://schemas.openxmlformats.org/officeDocument/2006/relationships/tags" Target="../tags/tag23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37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tags" Target="../tags/tag240.xml"/><Relationship Id="rId2" Type="http://schemas.openxmlformats.org/officeDocument/2006/relationships/tags" Target="../tags/tag239.xml"/><Relationship Id="rId1" Type="http://schemas.openxmlformats.org/officeDocument/2006/relationships/tags" Target="../tags/tag238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4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tags" Target="../tags/tag244.xml"/><Relationship Id="rId2" Type="http://schemas.openxmlformats.org/officeDocument/2006/relationships/tags" Target="../tags/tag243.xml"/><Relationship Id="rId1" Type="http://schemas.openxmlformats.org/officeDocument/2006/relationships/tags" Target="../tags/tag242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45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tags" Target="../tags/tag248.xml"/><Relationship Id="rId2" Type="http://schemas.openxmlformats.org/officeDocument/2006/relationships/tags" Target="../tags/tag247.xml"/><Relationship Id="rId1" Type="http://schemas.openxmlformats.org/officeDocument/2006/relationships/tags" Target="../tags/tag24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49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tags" Target="../tags/tag252.xml"/><Relationship Id="rId2" Type="http://schemas.openxmlformats.org/officeDocument/2006/relationships/tags" Target="../tags/tag251.xml"/><Relationship Id="rId1" Type="http://schemas.openxmlformats.org/officeDocument/2006/relationships/tags" Target="../tags/tag250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53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tags" Target="../tags/tag256.xml"/><Relationship Id="rId2" Type="http://schemas.openxmlformats.org/officeDocument/2006/relationships/tags" Target="../tags/tag255.xml"/><Relationship Id="rId1" Type="http://schemas.openxmlformats.org/officeDocument/2006/relationships/tags" Target="../tags/tag25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57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tags" Target="../tags/tag260.xml"/><Relationship Id="rId2" Type="http://schemas.openxmlformats.org/officeDocument/2006/relationships/tags" Target="../tags/tag259.xml"/><Relationship Id="rId1" Type="http://schemas.openxmlformats.org/officeDocument/2006/relationships/tags" Target="../tags/tag258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6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tags" Target="../tags/tag264.xml"/><Relationship Id="rId2" Type="http://schemas.openxmlformats.org/officeDocument/2006/relationships/tags" Target="../tags/tag263.xml"/><Relationship Id="rId1" Type="http://schemas.openxmlformats.org/officeDocument/2006/relationships/tags" Target="../tags/tag262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65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tags" Target="../tags/tag268.xml"/><Relationship Id="rId2" Type="http://schemas.openxmlformats.org/officeDocument/2006/relationships/tags" Target="../tags/tag267.xml"/><Relationship Id="rId1" Type="http://schemas.openxmlformats.org/officeDocument/2006/relationships/tags" Target="../tags/tag26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69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tags" Target="../tags/tag272.xml"/><Relationship Id="rId2" Type="http://schemas.openxmlformats.org/officeDocument/2006/relationships/tags" Target="../tags/tag271.xml"/><Relationship Id="rId1" Type="http://schemas.openxmlformats.org/officeDocument/2006/relationships/tags" Target="../tags/tag270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7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tags" Target="../tags/tag276.xml"/><Relationship Id="rId2" Type="http://schemas.openxmlformats.org/officeDocument/2006/relationships/tags" Target="../tags/tag275.xml"/><Relationship Id="rId1" Type="http://schemas.openxmlformats.org/officeDocument/2006/relationships/tags" Target="../tags/tag27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77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tags" Target="../tags/tag280.xml"/><Relationship Id="rId2" Type="http://schemas.openxmlformats.org/officeDocument/2006/relationships/tags" Target="../tags/tag279.xml"/><Relationship Id="rId1" Type="http://schemas.openxmlformats.org/officeDocument/2006/relationships/tags" Target="../tags/tag278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8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tags" Target="../tags/tag284.xml"/><Relationship Id="rId2" Type="http://schemas.openxmlformats.org/officeDocument/2006/relationships/tags" Target="../tags/tag283.xml"/><Relationship Id="rId1" Type="http://schemas.openxmlformats.org/officeDocument/2006/relationships/tags" Target="../tags/tag282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85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tags" Target="../tags/tag288.xml"/><Relationship Id="rId2" Type="http://schemas.openxmlformats.org/officeDocument/2006/relationships/tags" Target="../tags/tag287.xml"/><Relationship Id="rId1" Type="http://schemas.openxmlformats.org/officeDocument/2006/relationships/tags" Target="../tags/tag28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8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3375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35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025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●"/>
              <a:defRPr kumimoji="0" lang="zh-CN" altLang="en-US" sz="101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7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7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1285875" indent="0">
              <a:buNone/>
              <a:defRPr/>
            </a:lvl6pPr>
          </a:lstStyle>
          <a:p>
            <a:pPr lvl="0" fontAlgn="auto"/>
            <a:r>
              <a:rPr sz="1350"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z="1050"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z="1050"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2475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01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1350" strike="noStrike" noProof="1"/>
              <a:t>单击此处编辑文本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025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7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7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z="1050"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z="1050"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28905" indent="-12827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itchFamily="34" charset="0"/>
              <a:buChar char="●"/>
              <a:defRPr sz="9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  <a:lvl2pPr marL="386080" indent="-128270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 algn="l"/>
              </a:tabLst>
              <a:defRPr sz="9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2pPr>
            <a:lvl3pPr marL="643255" indent="-12827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sz="9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3pPr>
            <a:lvl4pPr marL="900430" indent="-128270" eaLnBrk="1" fontAlgn="auto" latinLnBrk="0" hangingPunct="1">
              <a:lnSpc>
                <a:spcPct val="120000"/>
              </a:lnSpc>
              <a:buFont typeface="Wingdings"/>
              <a:buChar char=""/>
              <a:defRPr sz="79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79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025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125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7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7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z="1050"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z="1050"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kumimoji="0" lang="zh-CN" altLang="en-US" sz="1125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7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7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z="1050"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z="1050"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025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9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None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257175" indent="0" defTabSz="914400" eaLnBrk="1" fontAlgn="auto" latinLnBrk="0" hangingPunct="1">
              <a:buFont typeface="Arial" pitchFamily="34" charset="0"/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9EFD9D74-47D9-4702-A33C-335B63B48DBF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FABC47A4-756D-490B-A52F-7D9E2C9FC05F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●"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575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28905" indent="-12827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86080" indent="-12827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643255" indent="-12827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900430" indent="-12827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157605" indent="-12827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 fontAlgn="auto"/>
            <a:r>
              <a:rPr lang="zh-CN" altLang="en-US" sz="1350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28905" indent="-128270" eaLnBrk="1" fontAlgn="auto" latinLnBrk="0" hangingPunct="1">
              <a:lnSpc>
                <a:spcPct val="13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86080" indent="-128270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643255" indent="-12827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900430" indent="-128270" eaLnBrk="1" fontAlgn="auto" latinLnBrk="0" hangingPunct="1">
              <a:lnSpc>
                <a:spcPct val="120000"/>
              </a:lnSpc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157605" indent="-128270" eaLnBrk="1" fontAlgn="auto" latinLnBrk="0" hangingPunct="1">
              <a:lnSpc>
                <a:spcPct val="120000"/>
              </a:lnSpc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 fontAlgn="auto"/>
            <a:r>
              <a:rPr lang="zh-CN" altLang="en-US" sz="1350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3375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35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kumimoji="0" lang="zh-CN" altLang="en-US" sz="15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itchFamily="34" charset="0"/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1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9" Type="http://schemas.openxmlformats.org/officeDocument/2006/relationships/slideLayout" Target="../slideLayouts/slideLayout50.xml"/><Relationship Id="rId21" Type="http://schemas.openxmlformats.org/officeDocument/2006/relationships/slideLayout" Target="../slideLayouts/slideLayout32.xml"/><Relationship Id="rId34" Type="http://schemas.openxmlformats.org/officeDocument/2006/relationships/slideLayout" Target="../slideLayouts/slideLayout45.xml"/><Relationship Id="rId42" Type="http://schemas.openxmlformats.org/officeDocument/2006/relationships/slideLayout" Target="../slideLayouts/slideLayout53.xml"/><Relationship Id="rId47" Type="http://schemas.openxmlformats.org/officeDocument/2006/relationships/slideLayout" Target="../slideLayouts/slideLayout58.xml"/><Relationship Id="rId50" Type="http://schemas.openxmlformats.org/officeDocument/2006/relationships/slideLayout" Target="../slideLayouts/slideLayout61.xml"/><Relationship Id="rId55" Type="http://schemas.openxmlformats.org/officeDocument/2006/relationships/tags" Target="../tags/tag65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33" Type="http://schemas.openxmlformats.org/officeDocument/2006/relationships/slideLayout" Target="../slideLayouts/slideLayout44.xml"/><Relationship Id="rId38" Type="http://schemas.openxmlformats.org/officeDocument/2006/relationships/slideLayout" Target="../slideLayouts/slideLayout49.xml"/><Relationship Id="rId46" Type="http://schemas.openxmlformats.org/officeDocument/2006/relationships/slideLayout" Target="../slideLayouts/slideLayout57.xml"/><Relationship Id="rId59" Type="http://schemas.openxmlformats.org/officeDocument/2006/relationships/tags" Target="../tags/tag69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slideLayout" Target="../slideLayouts/slideLayout40.xml"/><Relationship Id="rId41" Type="http://schemas.openxmlformats.org/officeDocument/2006/relationships/slideLayout" Target="../slideLayouts/slideLayout52.xml"/><Relationship Id="rId54" Type="http://schemas.openxmlformats.org/officeDocument/2006/relationships/tags" Target="../tags/tag64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32" Type="http://schemas.openxmlformats.org/officeDocument/2006/relationships/slideLayout" Target="../slideLayouts/slideLayout43.xml"/><Relationship Id="rId37" Type="http://schemas.openxmlformats.org/officeDocument/2006/relationships/slideLayout" Target="../slideLayouts/slideLayout48.xml"/><Relationship Id="rId40" Type="http://schemas.openxmlformats.org/officeDocument/2006/relationships/slideLayout" Target="../slideLayouts/slideLayout51.xml"/><Relationship Id="rId45" Type="http://schemas.openxmlformats.org/officeDocument/2006/relationships/slideLayout" Target="../slideLayouts/slideLayout56.xml"/><Relationship Id="rId53" Type="http://schemas.openxmlformats.org/officeDocument/2006/relationships/theme" Target="../theme/theme2.xml"/><Relationship Id="rId58" Type="http://schemas.openxmlformats.org/officeDocument/2006/relationships/tags" Target="../tags/tag68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36" Type="http://schemas.openxmlformats.org/officeDocument/2006/relationships/slideLayout" Target="../slideLayouts/slideLayout47.xml"/><Relationship Id="rId49" Type="http://schemas.openxmlformats.org/officeDocument/2006/relationships/slideLayout" Target="../slideLayouts/slideLayout60.xml"/><Relationship Id="rId57" Type="http://schemas.openxmlformats.org/officeDocument/2006/relationships/tags" Target="../tags/tag67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42.xml"/><Relationship Id="rId44" Type="http://schemas.openxmlformats.org/officeDocument/2006/relationships/slideLayout" Target="../slideLayouts/slideLayout55.xml"/><Relationship Id="rId52" Type="http://schemas.openxmlformats.org/officeDocument/2006/relationships/slideLayout" Target="../slideLayouts/slideLayout63.xml"/><Relationship Id="rId60" Type="http://schemas.openxmlformats.org/officeDocument/2006/relationships/image" Target="../media/image1.jpe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41.xml"/><Relationship Id="rId35" Type="http://schemas.openxmlformats.org/officeDocument/2006/relationships/slideLayout" Target="../slideLayouts/slideLayout46.xml"/><Relationship Id="rId43" Type="http://schemas.openxmlformats.org/officeDocument/2006/relationships/slideLayout" Target="../slideLayouts/slideLayout54.xml"/><Relationship Id="rId48" Type="http://schemas.openxmlformats.org/officeDocument/2006/relationships/slideLayout" Target="../slideLayouts/slideLayout59.xml"/><Relationship Id="rId56" Type="http://schemas.openxmlformats.org/officeDocument/2006/relationships/tags" Target="../tags/tag66.xml"/><Relationship Id="rId8" Type="http://schemas.openxmlformats.org/officeDocument/2006/relationships/slideLayout" Target="../slideLayouts/slideLayout19.xml"/><Relationship Id="rId51" Type="http://schemas.openxmlformats.org/officeDocument/2006/relationships/slideLayout" Target="../slideLayouts/slideLayout62.xml"/><Relationship Id="rId3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6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  <p:custDataLst>
              <p:tags r:id="rId55"/>
            </p:custDataLst>
          </p:nvPr>
        </p:nvSpPr>
        <p:spPr>
          <a:xfrm>
            <a:off x="456010" y="456010"/>
            <a:ext cx="8227219" cy="529828"/>
          </a:xfrm>
          <a:prstGeom prst="rect">
            <a:avLst/>
          </a:prstGeom>
          <a:noFill/>
          <a:ln w="9525">
            <a:noFill/>
          </a:ln>
        </p:spPr>
        <p:txBody>
          <a:bodyPr vert="horz" lIns="90170" tIns="46990" rIns="90170" bIns="46990"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6"/>
            </p:custDataLst>
          </p:nvPr>
        </p:nvSpPr>
        <p:spPr>
          <a:xfrm>
            <a:off x="456010" y="1117997"/>
            <a:ext cx="8227219" cy="3569494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 fontAlgn="auto"/>
            <a:r>
              <a:rPr lang="zh-CN" altLang="en-US" sz="1350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7"/>
            </p:custDataLst>
          </p:nvPr>
        </p:nvSpPr>
        <p:spPr>
          <a:xfrm>
            <a:off x="458391" y="4736306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565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2021-8-24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58"/>
            </p:custDataLst>
          </p:nvPr>
        </p:nvSpPr>
        <p:spPr>
          <a:xfrm>
            <a:off x="3087291" y="4736306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565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9"/>
            </p:custDataLst>
          </p:nvPr>
        </p:nvSpPr>
        <p:spPr>
          <a:xfrm>
            <a:off x="6657975" y="4736306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565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custDataLst>
      <p:tags r:id="rId5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  <p:sldLayoutId id="2147483712" r:id="rId52"/>
  </p:sldLayoutIdLst>
  <p:transition/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2025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itchFamily="34" charset="0"/>
          <a:ea typeface="微软雅黑" panose="020B0503020204020204" pitchFamily="34" charset="-122"/>
          <a:cs typeface="+mj-cs"/>
        </a:defRPr>
      </a:lvl1pPr>
    </p:titleStyle>
    <p:bodyStyle>
      <a:lvl1pPr marL="128905" indent="-128270" algn="l" defTabSz="51435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●"/>
        <a:defRPr sz="101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anose="020B0503020204020204" pitchFamily="34" charset="-122"/>
          <a:cs typeface="+mn-cs"/>
        </a:defRPr>
      </a:lvl1pPr>
      <a:lvl2pPr marL="386080" indent="-128270" algn="l" defTabSz="51435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tabLst>
          <a:tab pos="905510" algn="l"/>
        </a:tabLst>
        <a:defRPr sz="9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anose="020B0503020204020204" pitchFamily="34" charset="-122"/>
          <a:cs typeface="+mn-cs"/>
        </a:defRPr>
      </a:lvl2pPr>
      <a:lvl3pPr marL="643255" indent="-128270" algn="l" defTabSz="51435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defRPr sz="9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anose="020B0503020204020204" pitchFamily="34" charset="-122"/>
          <a:cs typeface="+mn-cs"/>
        </a:defRPr>
      </a:lvl3pPr>
      <a:lvl4pPr marL="900430" indent="-128270" algn="l" defTabSz="51435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/>
        <a:buChar char=""/>
        <a:defRPr sz="79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anose="020B0503020204020204" pitchFamily="34" charset="-122"/>
          <a:cs typeface="+mn-cs"/>
        </a:defRPr>
      </a:lvl4pPr>
      <a:lvl5pPr marL="1157605" indent="-128270" algn="l" defTabSz="51435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itchFamily="34" charset="0"/>
        <a:buChar char="•"/>
        <a:defRPr sz="79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anose="020B0503020204020204" pitchFamily="34" charset="-122"/>
          <a:cs typeface="+mn-cs"/>
        </a:defRPr>
      </a:lvl5pPr>
      <a:lvl6pPr marL="1414780" indent="-128270" algn="l" defTabSz="514350" rtl="0" eaLnBrk="1" latinLnBrk="0" hangingPunct="1">
        <a:lnSpc>
          <a:spcPct val="90000"/>
        </a:lnSpc>
        <a:spcBef>
          <a:spcPts val="280"/>
        </a:spcBef>
        <a:buFont typeface="Arial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270" algn="l" defTabSz="514350" rtl="0" eaLnBrk="1" latinLnBrk="0" hangingPunct="1">
        <a:lnSpc>
          <a:spcPct val="90000"/>
        </a:lnSpc>
        <a:spcBef>
          <a:spcPts val="280"/>
        </a:spcBef>
        <a:buFont typeface="Arial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270" algn="l" defTabSz="514350" rtl="0" eaLnBrk="1" latinLnBrk="0" hangingPunct="1">
        <a:lnSpc>
          <a:spcPct val="90000"/>
        </a:lnSpc>
        <a:spcBef>
          <a:spcPts val="280"/>
        </a:spcBef>
        <a:buFont typeface="Arial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270" algn="l" defTabSz="514350" rtl="0" eaLnBrk="1" latinLnBrk="0" hangingPunct="1">
        <a:lnSpc>
          <a:spcPct val="90000"/>
        </a:lnSpc>
        <a:spcBef>
          <a:spcPts val="280"/>
        </a:spcBef>
        <a:buFont typeface="Arial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02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301.xml"/><Relationship Id="rId1" Type="http://schemas.openxmlformats.org/officeDocument/2006/relationships/tags" Target="../tags/tag300.xml"/><Relationship Id="rId6" Type="http://schemas.openxmlformats.org/officeDocument/2006/relationships/slideLayout" Target="../slideLayouts/slideLayout24.xml"/><Relationship Id="rId11" Type="http://schemas.openxmlformats.org/officeDocument/2006/relationships/image" Target="../media/image5.jpeg"/><Relationship Id="rId5" Type="http://schemas.openxmlformats.org/officeDocument/2006/relationships/tags" Target="../tags/tag304.xml"/><Relationship Id="rId10" Type="http://schemas.openxmlformats.org/officeDocument/2006/relationships/image" Target="../media/image4.png"/><Relationship Id="rId4" Type="http://schemas.openxmlformats.org/officeDocument/2006/relationships/tags" Target="../tags/tag303.xml"/><Relationship Id="rId9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3" Type="http://schemas.openxmlformats.org/officeDocument/2006/relationships/tags" Target="../tags/tag384.xml"/><Relationship Id="rId7" Type="http://schemas.openxmlformats.org/officeDocument/2006/relationships/slideLayout" Target="../slideLayouts/slideLayout17.xml"/><Relationship Id="rId2" Type="http://schemas.openxmlformats.org/officeDocument/2006/relationships/tags" Target="../tags/tag383.xml"/><Relationship Id="rId1" Type="http://schemas.openxmlformats.org/officeDocument/2006/relationships/tags" Target="../tags/tag382.xml"/><Relationship Id="rId6" Type="http://schemas.openxmlformats.org/officeDocument/2006/relationships/tags" Target="../tags/tag387.xml"/><Relationship Id="rId5" Type="http://schemas.openxmlformats.org/officeDocument/2006/relationships/tags" Target="../tags/tag386.xml"/><Relationship Id="rId4" Type="http://schemas.openxmlformats.org/officeDocument/2006/relationships/tags" Target="../tags/tag385.xml"/><Relationship Id="rId9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3" Type="http://schemas.openxmlformats.org/officeDocument/2006/relationships/tags" Target="../tags/tag393.xml"/><Relationship Id="rId7" Type="http://schemas.openxmlformats.org/officeDocument/2006/relationships/slideLayout" Target="../slideLayouts/slideLayout17.xml"/><Relationship Id="rId2" Type="http://schemas.openxmlformats.org/officeDocument/2006/relationships/tags" Target="../tags/tag392.xml"/><Relationship Id="rId1" Type="http://schemas.openxmlformats.org/officeDocument/2006/relationships/tags" Target="../tags/tag391.xml"/><Relationship Id="rId6" Type="http://schemas.openxmlformats.org/officeDocument/2006/relationships/tags" Target="../tags/tag396.xml"/><Relationship Id="rId5" Type="http://schemas.openxmlformats.org/officeDocument/2006/relationships/tags" Target="../tags/tag395.xml"/><Relationship Id="rId4" Type="http://schemas.openxmlformats.org/officeDocument/2006/relationships/tags" Target="../tags/tag39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3" Type="http://schemas.openxmlformats.org/officeDocument/2006/relationships/tags" Target="../tags/tag402.xml"/><Relationship Id="rId7" Type="http://schemas.openxmlformats.org/officeDocument/2006/relationships/slideLayout" Target="../slideLayouts/slideLayout17.xml"/><Relationship Id="rId2" Type="http://schemas.openxmlformats.org/officeDocument/2006/relationships/tags" Target="../tags/tag401.xml"/><Relationship Id="rId1" Type="http://schemas.openxmlformats.org/officeDocument/2006/relationships/tags" Target="../tags/tag400.xml"/><Relationship Id="rId6" Type="http://schemas.openxmlformats.org/officeDocument/2006/relationships/tags" Target="../tags/tag405.xml"/><Relationship Id="rId5" Type="http://schemas.openxmlformats.org/officeDocument/2006/relationships/tags" Target="../tags/tag404.xml"/><Relationship Id="rId4" Type="http://schemas.openxmlformats.org/officeDocument/2006/relationships/tags" Target="../tags/tag40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3" Type="http://schemas.openxmlformats.org/officeDocument/2006/relationships/tags" Target="../tags/tag411.xml"/><Relationship Id="rId7" Type="http://schemas.openxmlformats.org/officeDocument/2006/relationships/slideLayout" Target="../slideLayouts/slideLayout17.xml"/><Relationship Id="rId2" Type="http://schemas.openxmlformats.org/officeDocument/2006/relationships/tags" Target="../tags/tag410.xml"/><Relationship Id="rId1" Type="http://schemas.openxmlformats.org/officeDocument/2006/relationships/tags" Target="../tags/tag409.xml"/><Relationship Id="rId6" Type="http://schemas.openxmlformats.org/officeDocument/2006/relationships/tags" Target="../tags/tag414.xml"/><Relationship Id="rId5" Type="http://schemas.openxmlformats.org/officeDocument/2006/relationships/tags" Target="../tags/tag413.xml"/><Relationship Id="rId4" Type="http://schemas.openxmlformats.org/officeDocument/2006/relationships/tags" Target="../tags/tag4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3" Type="http://schemas.openxmlformats.org/officeDocument/2006/relationships/tags" Target="../tags/tag420.xml"/><Relationship Id="rId7" Type="http://schemas.openxmlformats.org/officeDocument/2006/relationships/slideLayout" Target="../slideLayouts/slideLayout17.xml"/><Relationship Id="rId2" Type="http://schemas.openxmlformats.org/officeDocument/2006/relationships/tags" Target="../tags/tag419.xml"/><Relationship Id="rId1" Type="http://schemas.openxmlformats.org/officeDocument/2006/relationships/tags" Target="../tags/tag418.xml"/><Relationship Id="rId6" Type="http://schemas.openxmlformats.org/officeDocument/2006/relationships/tags" Target="../tags/tag423.xml"/><Relationship Id="rId5" Type="http://schemas.openxmlformats.org/officeDocument/2006/relationships/tags" Target="../tags/tag422.xml"/><Relationship Id="rId4" Type="http://schemas.openxmlformats.org/officeDocument/2006/relationships/tags" Target="../tags/tag42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3" Type="http://schemas.openxmlformats.org/officeDocument/2006/relationships/tags" Target="../tags/tag429.xml"/><Relationship Id="rId7" Type="http://schemas.openxmlformats.org/officeDocument/2006/relationships/slideLayout" Target="../slideLayouts/slideLayout17.xml"/><Relationship Id="rId2" Type="http://schemas.openxmlformats.org/officeDocument/2006/relationships/tags" Target="../tags/tag428.xml"/><Relationship Id="rId1" Type="http://schemas.openxmlformats.org/officeDocument/2006/relationships/tags" Target="../tags/tag427.xml"/><Relationship Id="rId6" Type="http://schemas.openxmlformats.org/officeDocument/2006/relationships/tags" Target="../tags/tag432.xml"/><Relationship Id="rId5" Type="http://schemas.openxmlformats.org/officeDocument/2006/relationships/tags" Target="../tags/tag431.xml"/><Relationship Id="rId4" Type="http://schemas.openxmlformats.org/officeDocument/2006/relationships/tags" Target="../tags/tag43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3" Type="http://schemas.openxmlformats.org/officeDocument/2006/relationships/tags" Target="../tags/tag438.xml"/><Relationship Id="rId7" Type="http://schemas.openxmlformats.org/officeDocument/2006/relationships/slideLayout" Target="../slideLayouts/slideLayout17.xml"/><Relationship Id="rId2" Type="http://schemas.openxmlformats.org/officeDocument/2006/relationships/tags" Target="../tags/tag437.xml"/><Relationship Id="rId1" Type="http://schemas.openxmlformats.org/officeDocument/2006/relationships/tags" Target="../tags/tag436.xml"/><Relationship Id="rId6" Type="http://schemas.openxmlformats.org/officeDocument/2006/relationships/tags" Target="../tags/tag441.xml"/><Relationship Id="rId5" Type="http://schemas.openxmlformats.org/officeDocument/2006/relationships/tags" Target="../tags/tag440.xml"/><Relationship Id="rId4" Type="http://schemas.openxmlformats.org/officeDocument/2006/relationships/tags" Target="../tags/tag43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3" Type="http://schemas.openxmlformats.org/officeDocument/2006/relationships/tags" Target="../tags/tag447.xml"/><Relationship Id="rId7" Type="http://schemas.openxmlformats.org/officeDocument/2006/relationships/slideLayout" Target="../slideLayouts/slideLayout17.xml"/><Relationship Id="rId2" Type="http://schemas.openxmlformats.org/officeDocument/2006/relationships/tags" Target="../tags/tag446.xml"/><Relationship Id="rId1" Type="http://schemas.openxmlformats.org/officeDocument/2006/relationships/tags" Target="../tags/tag445.xml"/><Relationship Id="rId6" Type="http://schemas.openxmlformats.org/officeDocument/2006/relationships/tags" Target="../tags/tag450.xml"/><Relationship Id="rId5" Type="http://schemas.openxmlformats.org/officeDocument/2006/relationships/tags" Target="../tags/tag449.xml"/><Relationship Id="rId4" Type="http://schemas.openxmlformats.org/officeDocument/2006/relationships/tags" Target="../tags/tag44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3" Type="http://schemas.openxmlformats.org/officeDocument/2006/relationships/tags" Target="../tags/tag456.xml"/><Relationship Id="rId7" Type="http://schemas.openxmlformats.org/officeDocument/2006/relationships/slideLayout" Target="../slideLayouts/slideLayout17.xml"/><Relationship Id="rId2" Type="http://schemas.openxmlformats.org/officeDocument/2006/relationships/tags" Target="../tags/tag455.xml"/><Relationship Id="rId1" Type="http://schemas.openxmlformats.org/officeDocument/2006/relationships/tags" Target="../tags/tag454.xml"/><Relationship Id="rId6" Type="http://schemas.openxmlformats.org/officeDocument/2006/relationships/tags" Target="../tags/tag459.xml"/><Relationship Id="rId5" Type="http://schemas.openxmlformats.org/officeDocument/2006/relationships/tags" Target="../tags/tag458.xml"/><Relationship Id="rId4" Type="http://schemas.openxmlformats.org/officeDocument/2006/relationships/tags" Target="../tags/tag45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6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openxmlformats.org/officeDocument/2006/relationships/tags" Target="../tags/tag309.xml"/><Relationship Id="rId7" Type="http://schemas.openxmlformats.org/officeDocument/2006/relationships/slideLayout" Target="../slideLayouts/slideLayout17.xml"/><Relationship Id="rId2" Type="http://schemas.openxmlformats.org/officeDocument/2006/relationships/tags" Target="../tags/tag308.xml"/><Relationship Id="rId1" Type="http://schemas.openxmlformats.org/officeDocument/2006/relationships/tags" Target="../tags/tag307.xml"/><Relationship Id="rId6" Type="http://schemas.openxmlformats.org/officeDocument/2006/relationships/tags" Target="../tags/tag312.xml"/><Relationship Id="rId5" Type="http://schemas.openxmlformats.org/officeDocument/2006/relationships/tags" Target="../tags/tag311.xml"/><Relationship Id="rId4" Type="http://schemas.openxmlformats.org/officeDocument/2006/relationships/tags" Target="../tags/tag3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6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3" Type="http://schemas.openxmlformats.org/officeDocument/2006/relationships/tags" Target="../tags/tag467.xml"/><Relationship Id="rId7" Type="http://schemas.openxmlformats.org/officeDocument/2006/relationships/slideLayout" Target="../slideLayouts/slideLayout17.xml"/><Relationship Id="rId2" Type="http://schemas.openxmlformats.org/officeDocument/2006/relationships/tags" Target="../tags/tag466.xml"/><Relationship Id="rId1" Type="http://schemas.openxmlformats.org/officeDocument/2006/relationships/tags" Target="../tags/tag465.xml"/><Relationship Id="rId6" Type="http://schemas.openxmlformats.org/officeDocument/2006/relationships/tags" Target="../tags/tag470.xml"/><Relationship Id="rId5" Type="http://schemas.openxmlformats.org/officeDocument/2006/relationships/tags" Target="../tags/tag469.xml"/><Relationship Id="rId4" Type="http://schemas.openxmlformats.org/officeDocument/2006/relationships/tags" Target="../tags/tag46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318.xml"/><Relationship Id="rId7" Type="http://schemas.openxmlformats.org/officeDocument/2006/relationships/slideLayout" Target="../slideLayouts/slideLayout17.xml"/><Relationship Id="rId2" Type="http://schemas.openxmlformats.org/officeDocument/2006/relationships/tags" Target="../tags/tag317.xml"/><Relationship Id="rId1" Type="http://schemas.openxmlformats.org/officeDocument/2006/relationships/tags" Target="../tags/tag316.xml"/><Relationship Id="rId6" Type="http://schemas.openxmlformats.org/officeDocument/2006/relationships/tags" Target="../tags/tag321.xml"/><Relationship Id="rId5" Type="http://schemas.openxmlformats.org/officeDocument/2006/relationships/tags" Target="../tags/tag320.xml"/><Relationship Id="rId4" Type="http://schemas.openxmlformats.org/officeDocument/2006/relationships/tags" Target="../tags/tag31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3" Type="http://schemas.openxmlformats.org/officeDocument/2006/relationships/tags" Target="../tags/tag327.xml"/><Relationship Id="rId7" Type="http://schemas.openxmlformats.org/officeDocument/2006/relationships/slideLayout" Target="../slideLayouts/slideLayout17.xml"/><Relationship Id="rId2" Type="http://schemas.openxmlformats.org/officeDocument/2006/relationships/tags" Target="../tags/tag326.xml"/><Relationship Id="rId1" Type="http://schemas.openxmlformats.org/officeDocument/2006/relationships/tags" Target="../tags/tag325.xml"/><Relationship Id="rId6" Type="http://schemas.openxmlformats.org/officeDocument/2006/relationships/tags" Target="../tags/tag330.xml"/><Relationship Id="rId5" Type="http://schemas.openxmlformats.org/officeDocument/2006/relationships/tags" Target="../tags/tag329.xml"/><Relationship Id="rId4" Type="http://schemas.openxmlformats.org/officeDocument/2006/relationships/tags" Target="../tags/tag328.xml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tags" Target="../tags/tag336.xml"/><Relationship Id="rId7" Type="http://schemas.openxmlformats.org/officeDocument/2006/relationships/tags" Target="../tags/tag340.xml"/><Relationship Id="rId2" Type="http://schemas.openxmlformats.org/officeDocument/2006/relationships/tags" Target="../tags/tag335.xml"/><Relationship Id="rId1" Type="http://schemas.openxmlformats.org/officeDocument/2006/relationships/tags" Target="../tags/tag334.xml"/><Relationship Id="rId6" Type="http://schemas.openxmlformats.org/officeDocument/2006/relationships/tags" Target="../tags/tag339.xml"/><Relationship Id="rId5" Type="http://schemas.openxmlformats.org/officeDocument/2006/relationships/tags" Target="../tags/tag338.xml"/><Relationship Id="rId10" Type="http://schemas.openxmlformats.org/officeDocument/2006/relationships/image" Target="../media/image7.png"/><Relationship Id="rId4" Type="http://schemas.openxmlformats.org/officeDocument/2006/relationships/tags" Target="../tags/tag337.xml"/><Relationship Id="rId9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tags" Target="../tags/tag346.xml"/><Relationship Id="rId7" Type="http://schemas.openxmlformats.org/officeDocument/2006/relationships/tags" Target="../tags/tag350.xml"/><Relationship Id="rId2" Type="http://schemas.openxmlformats.org/officeDocument/2006/relationships/tags" Target="../tags/tag345.xml"/><Relationship Id="rId1" Type="http://schemas.openxmlformats.org/officeDocument/2006/relationships/tags" Target="../tags/tag344.xml"/><Relationship Id="rId6" Type="http://schemas.openxmlformats.org/officeDocument/2006/relationships/tags" Target="../tags/tag349.xml"/><Relationship Id="rId5" Type="http://schemas.openxmlformats.org/officeDocument/2006/relationships/tags" Target="../tags/tag348.xml"/><Relationship Id="rId10" Type="http://schemas.openxmlformats.org/officeDocument/2006/relationships/image" Target="../media/image8.png"/><Relationship Id="rId4" Type="http://schemas.openxmlformats.org/officeDocument/2006/relationships/tags" Target="../tags/tag347.xml"/><Relationship Id="rId9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tags" Target="../tags/tag356.xml"/><Relationship Id="rId7" Type="http://schemas.openxmlformats.org/officeDocument/2006/relationships/tags" Target="../tags/tag360.xml"/><Relationship Id="rId2" Type="http://schemas.openxmlformats.org/officeDocument/2006/relationships/tags" Target="../tags/tag355.xml"/><Relationship Id="rId1" Type="http://schemas.openxmlformats.org/officeDocument/2006/relationships/tags" Target="../tags/tag354.xml"/><Relationship Id="rId6" Type="http://schemas.openxmlformats.org/officeDocument/2006/relationships/tags" Target="../tags/tag359.xml"/><Relationship Id="rId5" Type="http://schemas.openxmlformats.org/officeDocument/2006/relationships/tags" Target="../tags/tag358.xml"/><Relationship Id="rId10" Type="http://schemas.openxmlformats.org/officeDocument/2006/relationships/image" Target="../media/image9.png"/><Relationship Id="rId4" Type="http://schemas.openxmlformats.org/officeDocument/2006/relationships/tags" Target="../tags/tag357.xml"/><Relationship Id="rId9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3" Type="http://schemas.openxmlformats.org/officeDocument/2006/relationships/tags" Target="../tags/tag366.xml"/><Relationship Id="rId7" Type="http://schemas.openxmlformats.org/officeDocument/2006/relationships/slideLayout" Target="../slideLayouts/slideLayout17.xml"/><Relationship Id="rId2" Type="http://schemas.openxmlformats.org/officeDocument/2006/relationships/tags" Target="../tags/tag365.xml"/><Relationship Id="rId1" Type="http://schemas.openxmlformats.org/officeDocument/2006/relationships/tags" Target="../tags/tag364.xml"/><Relationship Id="rId6" Type="http://schemas.openxmlformats.org/officeDocument/2006/relationships/tags" Target="../tags/tag369.xml"/><Relationship Id="rId5" Type="http://schemas.openxmlformats.org/officeDocument/2006/relationships/tags" Target="../tags/tag368.xml"/><Relationship Id="rId4" Type="http://schemas.openxmlformats.org/officeDocument/2006/relationships/tags" Target="../tags/tag36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3" Type="http://schemas.openxmlformats.org/officeDocument/2006/relationships/tags" Target="../tags/tag375.xml"/><Relationship Id="rId7" Type="http://schemas.openxmlformats.org/officeDocument/2006/relationships/slideLayout" Target="../slideLayouts/slideLayout17.xml"/><Relationship Id="rId2" Type="http://schemas.openxmlformats.org/officeDocument/2006/relationships/tags" Target="../tags/tag374.xml"/><Relationship Id="rId1" Type="http://schemas.openxmlformats.org/officeDocument/2006/relationships/tags" Target="../tags/tag373.xml"/><Relationship Id="rId6" Type="http://schemas.openxmlformats.org/officeDocument/2006/relationships/tags" Target="../tags/tag378.xml"/><Relationship Id="rId5" Type="http://schemas.openxmlformats.org/officeDocument/2006/relationships/tags" Target="../tags/tag377.xml"/><Relationship Id="rId4" Type="http://schemas.openxmlformats.org/officeDocument/2006/relationships/tags" Target="../tags/tag37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420916" y="1626394"/>
            <a:ext cx="620315" cy="6203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1" name="图片 1" descr="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646194" y="378619"/>
            <a:ext cx="1221581" cy="7227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2" name="图片 3" descr="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008596" y="1241584"/>
            <a:ext cx="4859179" cy="36537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4249420" y="1663065"/>
            <a:ext cx="3119755" cy="506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sz="2700" b="1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晓波画报黑W" panose="00020600040101010101" charset="-122"/>
                <a:ea typeface="汉仪晓波画报黑W" panose="00020600040101010101" charset="-122"/>
                <a:cs typeface="+mn-cs"/>
              </a:rPr>
              <a:t>   </a:t>
            </a:r>
            <a:r>
              <a:rPr lang="zh-CN" sz="2400" b="1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晓波画报黑W" panose="00020600040101010101" charset="-122"/>
                <a:ea typeface="汉仪晓波画报黑W" panose="00020600040101010101" charset="-122"/>
                <a:cs typeface="+mn-cs"/>
              </a:rPr>
              <a:t>第三单元整体阅读</a:t>
            </a:r>
            <a:endParaRPr lang="zh-CN" altLang="zh-CN" sz="2400" b="1" noProof="1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汉仪晓波画报黑W" panose="00020600040101010101" charset="-122"/>
              <a:ea typeface="汉仪晓波画报黑W" panose="00020600040101010101" charset="-122"/>
              <a:cs typeface="+mn-cs"/>
            </a:endParaRPr>
          </a:p>
        </p:txBody>
      </p:sp>
      <p:pic>
        <p:nvPicPr>
          <p:cNvPr id="27654" name="图片 5" descr="59235880b5a43_6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08410" y="2803922"/>
            <a:ext cx="2091928" cy="16490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 flipV="1">
            <a:off x="2519510" y="1545377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097476" y="1351430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2519510" y="1062253"/>
            <a:ext cx="4167554" cy="437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5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古代诗歌发展概况</a:t>
            </a:r>
            <a:endParaRPr lang="zh-CN" altLang="en-US" sz="225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7476" y="1771265"/>
            <a:ext cx="4996876" cy="281074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 flipV="1">
            <a:off x="2519510" y="1545377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097476" y="1351430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1916837" y="2315591"/>
            <a:ext cx="5739183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思考讨论：鉴赏古代诗歌的方法有哪些？</a:t>
            </a:r>
            <a:endParaRPr lang="zh-CN" altLang="en-US" sz="21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519510" y="1062253"/>
            <a:ext cx="4167554" cy="437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5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学习任务</a:t>
            </a:r>
            <a:r>
              <a:rPr lang="zh-CN" altLang="en-US" sz="225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三</a:t>
            </a:r>
            <a:endParaRPr lang="zh-CN" altLang="en-US" sz="225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 flipV="1">
            <a:off x="2519510" y="1545377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097476" y="1351430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2246950" y="1103504"/>
            <a:ext cx="4167554" cy="437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5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25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寻找诗心，把握情感</a:t>
            </a:r>
            <a:r>
              <a:rPr lang="zh-CN" altLang="en-US" sz="225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基调</a:t>
            </a:r>
            <a:endParaRPr lang="zh-CN" altLang="en-US" sz="225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985750" y="2057400"/>
          <a:ext cx="5158740" cy="2175510"/>
        </p:xfrm>
        <a:graphic>
          <a:graphicData uri="http://schemas.openxmlformats.org/drawingml/2006/table">
            <a:tbl>
              <a:tblPr firstRow="1" firstCol="1" bandRow="1"/>
              <a:tblGrid>
                <a:gridCol w="2221230"/>
                <a:gridCol w="2937510"/>
              </a:tblGrid>
              <a:tr h="63690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篇目</a:t>
                      </a: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ct val="0"/>
                        </a:spcAft>
                      </a:pPr>
                      <a:r>
                        <a:rPr lang="en-US" alt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              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诗</a:t>
                      </a:r>
                      <a:r>
                        <a:rPr lang="zh-CN" sz="18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心</a:t>
                      </a: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990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《短歌行》</a:t>
                      </a: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ct val="0"/>
                        </a:spcAft>
                      </a:pPr>
                      <a:r>
                        <a:rPr lang="en-US" alt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              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忧</a:t>
                      </a:r>
                      <a:endParaRPr lang="zh-CN" sz="18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870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《梦游天姥吟留别》</a:t>
                      </a: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安</a:t>
                      </a:r>
                      <a:r>
                        <a:rPr lang="zh-CN" sz="18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能摧眉折腰事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权贵</a:t>
                      </a:r>
                      <a:r>
                        <a:rPr lang="zh-CN" altLang="en-US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endParaRPr lang="en-US" altLang="zh-CN" sz="1800" kern="100" smtClean="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使我不得开心颜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？</a:t>
                      </a:r>
                      <a:endParaRPr lang="en-US" altLang="zh-CN" sz="1800" kern="100" smtClean="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ct val="0"/>
                        </a:spcAft>
                      </a:pPr>
                      <a:r>
                        <a:rPr lang="en-US" alt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        </a:t>
                      </a:r>
                      <a:endParaRPr lang="zh-CN" sz="18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 flipV="1">
            <a:off x="2519510" y="1545377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097476" y="1351430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2339268" y="1072211"/>
            <a:ext cx="4167554" cy="437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5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25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知人论世，深入理解</a:t>
            </a:r>
            <a:r>
              <a:rPr lang="zh-CN" altLang="en-US" sz="225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情感</a:t>
            </a:r>
            <a:endParaRPr lang="zh-CN" altLang="en-US" sz="225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91935" y="1839686"/>
          <a:ext cx="7535545" cy="2263775"/>
        </p:xfrm>
        <a:graphic>
          <a:graphicData uri="http://schemas.openxmlformats.org/drawingml/2006/table">
            <a:tbl>
              <a:tblPr firstRow="1" firstCol="1" bandRow="1"/>
              <a:tblGrid>
                <a:gridCol w="906145"/>
                <a:gridCol w="652780"/>
                <a:gridCol w="621030"/>
                <a:gridCol w="5355590"/>
              </a:tblGrid>
              <a:tr h="549275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ct val="0"/>
                        </a:spcAft>
                      </a:pPr>
                      <a:r>
                        <a:rPr lang="en-US" alt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篇目</a:t>
                      </a:r>
                      <a:endParaRPr lang="zh-CN" sz="18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ct val="0"/>
                        </a:spcAft>
                      </a:pPr>
                      <a:r>
                        <a:rPr lang="zh-CN" sz="1800" b="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作者</a:t>
                      </a: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ct val="0"/>
                        </a:spcAft>
                      </a:pPr>
                      <a:r>
                        <a:rPr lang="zh-CN" sz="1800" b="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时代</a:t>
                      </a: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ct val="0"/>
                        </a:spcAft>
                      </a:pPr>
                      <a:r>
                        <a:rPr lang="en-US" altLang="zh-CN" sz="1800" kern="100" baseline="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                                  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创作</a:t>
                      </a:r>
                      <a:r>
                        <a:rPr lang="zh-CN" sz="18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背景</a:t>
                      </a: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《梦游</a:t>
                      </a:r>
                      <a:endParaRPr lang="en-US" altLang="zh-CN" sz="1800" kern="100" smtClean="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ct val="0"/>
                        </a:spcAft>
                      </a:pPr>
                      <a:r>
                        <a:rPr lang="en-US" alt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天姥吟</a:t>
                      </a:r>
                      <a:endParaRPr lang="en-US" altLang="zh-CN" sz="1800" kern="100" smtClean="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留别》</a:t>
                      </a:r>
                      <a:endParaRPr lang="zh-CN" sz="18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李白</a:t>
                      </a: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唐</a:t>
                      </a: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ct val="0"/>
                        </a:spcAft>
                      </a:pPr>
                      <a:r>
                        <a:rPr lang="en-US" alt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唐玄宗</a:t>
                      </a:r>
                      <a:r>
                        <a:rPr lang="zh-CN" sz="18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天宝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元年，李白</a:t>
                      </a:r>
                      <a:r>
                        <a:rPr lang="zh-CN" sz="18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奉诏来到京城长安。他本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想有所作为</a:t>
                      </a:r>
                      <a:r>
                        <a:rPr lang="zh-CN" altLang="en-US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但</a:t>
                      </a:r>
                      <a:r>
                        <a:rPr lang="zh-CN" sz="18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玄宗只把他看作词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臣</a:t>
                      </a:r>
                      <a:r>
                        <a:rPr lang="zh-CN" altLang="en-US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并不</a:t>
                      </a:r>
                      <a:r>
                        <a:rPr lang="zh-CN" sz="18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重用。李白不肯与权贵同流合污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，一年多</a:t>
                      </a:r>
                      <a:r>
                        <a:rPr lang="zh-CN" sz="18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便被赐金放还。离开长安后，李白与杜甫、高适游山东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altLang="en-US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后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准备</a:t>
                      </a:r>
                      <a:r>
                        <a:rPr lang="zh-CN" sz="18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南游吴越，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临行</a:t>
                      </a:r>
                      <a:r>
                        <a:rPr lang="zh-CN" altLang="en-US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前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作</a:t>
                      </a:r>
                      <a:r>
                        <a:rPr lang="zh-CN" sz="18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本诗。</a:t>
                      </a: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 flipV="1">
            <a:off x="2519510" y="1545377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097476" y="1351430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2519510" y="1062253"/>
            <a:ext cx="4167554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5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25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鉴赏艺术手法</a:t>
            </a:r>
            <a:r>
              <a:rPr lang="zh-CN" altLang="en-US" sz="225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，感受诗歌</a:t>
            </a:r>
            <a:r>
              <a:rPr lang="zh-CN" altLang="en-US" sz="225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魅力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832213" y="2067636"/>
          <a:ext cx="5373370" cy="1631950"/>
        </p:xfrm>
        <a:graphic>
          <a:graphicData uri="http://schemas.openxmlformats.org/drawingml/2006/table">
            <a:tbl>
              <a:tblPr firstRow="1" firstCol="1" bandRow="1"/>
              <a:tblGrid>
                <a:gridCol w="1415415"/>
                <a:gridCol w="3957955"/>
              </a:tblGrid>
              <a:tr h="46863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ct val="0"/>
                        </a:spcAft>
                      </a:pPr>
                      <a:r>
                        <a:rPr lang="en-US" alt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篇目</a:t>
                      </a:r>
                      <a:endParaRPr lang="zh-CN" sz="18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ct val="0"/>
                        </a:spcAft>
                      </a:pPr>
                      <a:r>
                        <a:rPr lang="en-US" alt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                      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艺术手法</a:t>
                      </a:r>
                      <a:endParaRPr lang="zh-CN" sz="18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752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《永遇乐》</a:t>
                      </a: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ct val="0"/>
                        </a:spcAft>
                      </a:pPr>
                      <a:r>
                        <a:rPr lang="en-US" alt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                      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用典</a:t>
                      </a:r>
                      <a:endParaRPr lang="zh-CN" sz="18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《声声慢》</a:t>
                      </a: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ct val="0"/>
                        </a:spcAft>
                      </a:pPr>
                      <a:r>
                        <a:rPr lang="en-US" alt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意象</a:t>
                      </a:r>
                      <a:r>
                        <a:rPr lang="zh-CN" sz="18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：酒、大雁、黄花、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梧桐</a:t>
                      </a:r>
                      <a:r>
                        <a:rPr lang="zh-CN" altLang="en-US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细雨</a:t>
                      </a:r>
                      <a:endParaRPr lang="zh-CN" sz="18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 flipV="1">
            <a:off x="2519510" y="1545377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097476" y="1351430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2519510" y="1062253"/>
            <a:ext cx="4167554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5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225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学习前人</a:t>
            </a:r>
            <a:r>
              <a:rPr lang="zh-CN" altLang="en-US" sz="225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评论，加深理解认识</a:t>
            </a:r>
            <a:endParaRPr lang="zh-CN" altLang="en-US" sz="225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200881" y="1915885"/>
          <a:ext cx="6822440" cy="2233930"/>
        </p:xfrm>
        <a:graphic>
          <a:graphicData uri="http://schemas.openxmlformats.org/drawingml/2006/table">
            <a:tbl>
              <a:tblPr firstRow="1" firstCol="1" bandRow="1"/>
              <a:tblGrid>
                <a:gridCol w="1356995"/>
                <a:gridCol w="5465445"/>
              </a:tblGrid>
              <a:tr h="34290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ct val="0"/>
                        </a:spcAft>
                      </a:pPr>
                      <a:r>
                        <a:rPr lang="en-US" alt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篇目</a:t>
                      </a:r>
                      <a:endParaRPr lang="zh-CN" sz="18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前人评</a:t>
                      </a:r>
                      <a:r>
                        <a:rPr lang="zh-CN" altLang="en-US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论</a:t>
                      </a:r>
                      <a:endParaRPr lang="zh-CN" sz="18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103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ct val="0"/>
                        </a:spcAft>
                      </a:pPr>
                      <a:endParaRPr lang="en-US" altLang="zh-CN" sz="1800" kern="100" smtClean="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ct val="0"/>
                        </a:spcAft>
                      </a:pPr>
                      <a:endParaRPr lang="en-US" altLang="zh-CN" sz="1800" kern="100" smtClean="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《琵琶行》</a:t>
                      </a:r>
                      <a:endParaRPr lang="zh-CN" sz="18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ct val="0"/>
                        </a:spcAft>
                      </a:pPr>
                      <a:r>
                        <a:rPr lang="en-US" alt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满腔</a:t>
                      </a:r>
                      <a:r>
                        <a:rPr lang="zh-CN" sz="18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迁谪之感，借商妇以发之，有同病相怜之意焉。比兴相纬，寄托遥深，其意微以显，其意哀以思，其辞丽以则。（清《唐宋诗醇》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）</a:t>
                      </a:r>
                      <a:endParaRPr lang="en-US" altLang="zh-CN" sz="1800" kern="100" smtClean="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ct val="0"/>
                        </a:spcAft>
                      </a:pPr>
                      <a:r>
                        <a:rPr lang="en-US" alt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18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枫叶荻花秋瑟瑟”，此句绝妙。枫叶红，荻花白，映秋色碧也。（明·杨慎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）</a:t>
                      </a:r>
                      <a:r>
                        <a:rPr lang="en-US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sz="18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 flipV="1">
            <a:off x="2519510" y="1545377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097476" y="1351430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2246950" y="1064032"/>
            <a:ext cx="4167554" cy="437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5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en-US" altLang="zh-CN" sz="225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25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审辩阅读</a:t>
            </a:r>
            <a:r>
              <a:rPr lang="zh-CN" altLang="en-US" sz="225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25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促进</a:t>
            </a:r>
            <a:r>
              <a:rPr lang="zh-CN" altLang="en-US" sz="225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思维发展</a:t>
            </a:r>
            <a:endParaRPr lang="zh-CN" altLang="en-US" sz="225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566081" y="2155314"/>
          <a:ext cx="5656580" cy="1747520"/>
        </p:xfrm>
        <a:graphic>
          <a:graphicData uri="http://schemas.openxmlformats.org/drawingml/2006/table">
            <a:tbl>
              <a:tblPr firstRow="1" firstCol="1" bandRow="1"/>
              <a:tblGrid>
                <a:gridCol w="1454785"/>
                <a:gridCol w="4201795"/>
              </a:tblGrid>
              <a:tr h="37592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ct val="0"/>
                        </a:spcAft>
                      </a:pPr>
                      <a:r>
                        <a:rPr lang="en-US" alt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篇目</a:t>
                      </a:r>
                      <a:endParaRPr lang="zh-CN" sz="18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ct val="0"/>
                        </a:spcAft>
                      </a:pPr>
                      <a:r>
                        <a:rPr lang="en-US" alt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                   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思考</a:t>
                      </a:r>
                      <a:r>
                        <a:rPr lang="zh-CN" sz="18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点</a:t>
                      </a: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ct val="0"/>
                        </a:spcAft>
                      </a:pPr>
                      <a:endParaRPr lang="en-US" altLang="zh-CN" sz="1800" kern="100" smtClean="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《声声慢》</a:t>
                      </a:r>
                      <a:endParaRPr lang="zh-CN" sz="18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       1.</a:t>
                      </a:r>
                      <a:r>
                        <a:rPr lang="zh-CN" altLang="en-US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晓</a:t>
                      </a:r>
                      <a:r>
                        <a:rPr lang="zh-CN" sz="18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来风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急</a:t>
                      </a:r>
                      <a:r>
                        <a:rPr lang="zh-CN" altLang="en-US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还是</a:t>
                      </a:r>
                      <a:r>
                        <a:rPr lang="zh-CN" altLang="en-US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晚</a:t>
                      </a:r>
                      <a:r>
                        <a:rPr lang="zh-CN" sz="18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来风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急</a:t>
                      </a:r>
                      <a:r>
                        <a:rPr lang="zh-CN" altLang="en-US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”？</a:t>
                      </a:r>
                      <a:endParaRPr lang="zh-CN" sz="18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       2.</a:t>
                      </a:r>
                      <a:r>
                        <a:rPr lang="zh-CN" altLang="en-US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憔悴损</a:t>
                      </a:r>
                      <a:r>
                        <a:rPr lang="zh-CN" altLang="en-US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”：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是</a:t>
                      </a:r>
                      <a:r>
                        <a:rPr lang="zh-CN" sz="18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人憔悴还是花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憔悴</a:t>
                      </a:r>
                      <a:r>
                        <a:rPr lang="zh-CN" altLang="en-US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？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抑或</a:t>
                      </a:r>
                      <a:r>
                        <a:rPr lang="zh-CN" sz="18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是人与花俱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憔悴</a:t>
                      </a:r>
                      <a:r>
                        <a:rPr lang="zh-CN" altLang="en-US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？</a:t>
                      </a:r>
                      <a:endParaRPr lang="zh-CN" sz="18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 flipV="1">
            <a:off x="2519510" y="1545377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097476" y="1351430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2519509" y="1072211"/>
            <a:ext cx="4167554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5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6.</a:t>
            </a:r>
            <a:r>
              <a:rPr lang="zh-CN" altLang="en-US" sz="225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撰写文学短评，沉淀</a:t>
            </a:r>
            <a:r>
              <a:rPr lang="zh-CN" altLang="en-US" sz="225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固化鉴赏</a:t>
            </a:r>
            <a:endParaRPr lang="zh-CN" altLang="en-US" sz="225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2097476" y="2220320"/>
          <a:ext cx="4483100" cy="1179195"/>
        </p:xfrm>
        <a:graphic>
          <a:graphicData uri="http://schemas.openxmlformats.org/drawingml/2006/table">
            <a:tbl>
              <a:tblPr firstRow="1" firstCol="1" bandRow="1"/>
              <a:tblGrid>
                <a:gridCol w="1781175"/>
                <a:gridCol w="2701925"/>
              </a:tblGrid>
              <a:tr h="393065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ct val="0"/>
                        </a:spcAft>
                      </a:pPr>
                      <a:r>
                        <a:rPr lang="en-US" alt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篇目</a:t>
                      </a:r>
                      <a:endParaRPr lang="zh-CN" sz="18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ct val="0"/>
                        </a:spcAft>
                      </a:pPr>
                      <a:r>
                        <a:rPr lang="en-US" alt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            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短评</a:t>
                      </a:r>
                      <a:r>
                        <a:rPr lang="zh-CN" sz="18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角度</a:t>
                      </a: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065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《归园田居》</a:t>
                      </a: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ct val="0"/>
                        </a:spcAft>
                      </a:pPr>
                      <a:r>
                        <a:rPr lang="en-US" alt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            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白描</a:t>
                      </a:r>
                      <a:r>
                        <a:rPr lang="zh-CN" sz="18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手法</a:t>
                      </a: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065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《琵琶行》</a:t>
                      </a: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ct val="0"/>
                        </a:spcAft>
                      </a:pPr>
                      <a:r>
                        <a:rPr lang="en-US" alt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            </a:t>
                      </a:r>
                      <a:r>
                        <a:rPr lang="zh-CN" sz="1800" kern="10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音乐</a:t>
                      </a:r>
                      <a:r>
                        <a:rPr lang="zh-CN" sz="18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描写</a:t>
                      </a: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 flipV="1">
            <a:off x="2519510" y="1545377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097476" y="1351430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2339268" y="1064032"/>
            <a:ext cx="4167554" cy="437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5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单元学习活动</a:t>
            </a:r>
            <a:endParaRPr lang="zh-CN" altLang="en-US" sz="225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1839686" y="2104694"/>
            <a:ext cx="5386804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为了</a:t>
            </a:r>
            <a:r>
              <a:rPr lang="zh-CN" altLang="zh-CN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传承中国</a:t>
            </a:r>
            <a:r>
              <a:rPr lang="zh-CN" altLang="en-US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古典</a:t>
            </a:r>
            <a:r>
              <a:rPr lang="zh-CN" altLang="zh-CN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诗歌</a:t>
            </a:r>
            <a:r>
              <a:rPr lang="zh-CN" altLang="zh-CN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打造</a:t>
            </a:r>
            <a:r>
              <a:rPr lang="zh-CN" altLang="zh-CN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诗意</a:t>
            </a:r>
            <a:r>
              <a:rPr lang="zh-CN" altLang="zh-CN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校园，学校举办“生命的诗意”古典诗歌节。诗歌节上特设了读诗、画诗、论诗、写诗四个板块，同学可以根据自己的特长和兴趣选择参加。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951932" y="1369219"/>
            <a:ext cx="7318612" cy="3263504"/>
          </a:xfrm>
        </p:spPr>
        <p:txBody>
          <a:bodyPr>
            <a:normAutofit/>
          </a:bodyPr>
          <a:lstStyle/>
          <a:p>
            <a:pPr marL="0" indent="0">
              <a:lnSpc>
                <a:spcPct val="125000"/>
              </a:lnSpc>
              <a:buNone/>
            </a:pPr>
            <a:r>
              <a:rPr lang="en-US" altLang="zh-CN" smtClean="0">
                <a:solidFill>
                  <a:srgbClr val="C00000"/>
                </a:solidFill>
              </a:rPr>
              <a:t>         1</a:t>
            </a:r>
            <a:r>
              <a:rPr lang="en-US" altLang="zh-CN">
                <a:solidFill>
                  <a:srgbClr val="C00000"/>
                </a:solidFill>
              </a:rPr>
              <a:t>.</a:t>
            </a:r>
            <a:r>
              <a:rPr lang="zh-CN" altLang="en-US">
                <a:solidFill>
                  <a:srgbClr val="C00000"/>
                </a:solidFill>
              </a:rPr>
              <a:t>读</a:t>
            </a:r>
            <a:r>
              <a:rPr lang="zh-CN" altLang="en-US" smtClean="0">
                <a:solidFill>
                  <a:srgbClr val="C00000"/>
                </a:solidFill>
              </a:rPr>
              <a:t>诗   </a:t>
            </a:r>
            <a:r>
              <a:rPr lang="zh-CN" altLang="en-US" smtClean="0"/>
              <a:t>从</a:t>
            </a:r>
            <a:r>
              <a:rPr lang="zh-CN" altLang="en-US"/>
              <a:t>本单元的古诗词中</a:t>
            </a:r>
            <a:r>
              <a:rPr lang="zh-CN" altLang="en-US" smtClean="0"/>
              <a:t>选择一首朗诵</a:t>
            </a:r>
            <a:r>
              <a:rPr lang="zh-CN" altLang="en-US"/>
              <a:t>或吟唱，要求有配乐。可以单独完成，也可以小组合作完成。</a:t>
            </a:r>
          </a:p>
          <a:p>
            <a:pPr marL="0" indent="0">
              <a:lnSpc>
                <a:spcPct val="125000"/>
              </a:lnSpc>
              <a:buNone/>
            </a:pPr>
            <a:r>
              <a:rPr lang="en-US" altLang="zh-CN" smtClean="0">
                <a:solidFill>
                  <a:srgbClr val="C00000"/>
                </a:solidFill>
              </a:rPr>
              <a:t>         2</a:t>
            </a:r>
            <a:r>
              <a:rPr lang="en-US" altLang="zh-CN">
                <a:solidFill>
                  <a:srgbClr val="C00000"/>
                </a:solidFill>
              </a:rPr>
              <a:t>.</a:t>
            </a:r>
            <a:r>
              <a:rPr lang="zh-CN" altLang="en-US">
                <a:solidFill>
                  <a:srgbClr val="C00000"/>
                </a:solidFill>
              </a:rPr>
              <a:t>画诗   </a:t>
            </a:r>
            <a:r>
              <a:rPr lang="zh-CN" altLang="en-US"/>
              <a:t>从本单元的古诗词中选择你喜欢的一两句诗，画出诗意，然后做成书签，</a:t>
            </a:r>
            <a:r>
              <a:rPr lang="zh-CN" altLang="en-US" smtClean="0"/>
              <a:t>评选后在</a:t>
            </a:r>
            <a:r>
              <a:rPr lang="zh-CN" altLang="en-US"/>
              <a:t>图书馆</a:t>
            </a:r>
            <a:r>
              <a:rPr lang="zh-CN" altLang="en-US" smtClean="0"/>
              <a:t>进行展示</a:t>
            </a:r>
            <a:r>
              <a:rPr lang="zh-CN" altLang="en-US"/>
              <a:t>。</a:t>
            </a:r>
          </a:p>
          <a:p>
            <a:pPr marL="0" indent="0">
              <a:lnSpc>
                <a:spcPct val="125000"/>
              </a:lnSpc>
              <a:buNone/>
            </a:pPr>
            <a:endParaRPr lang="zh-CN" altLang="en-US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 flipV="1">
            <a:off x="2519510" y="1545377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097476" y="1351430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1458686" y="2023286"/>
            <a:ext cx="6455228" cy="1303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1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21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整体把握单元学习内容，了解古代诗歌的学习方法。</a:t>
            </a:r>
          </a:p>
          <a:p>
            <a:pPr>
              <a:lnSpc>
                <a:spcPct val="125000"/>
              </a:lnSpc>
            </a:pPr>
            <a:r>
              <a:rPr lang="en-US" altLang="zh-CN" sz="21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21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了解单元学习主题，明确单元学习目标及活动要求。</a:t>
            </a:r>
          </a:p>
          <a:p>
            <a:pPr>
              <a:lnSpc>
                <a:spcPct val="125000"/>
              </a:lnSpc>
            </a:pPr>
            <a:r>
              <a:rPr lang="en-US" altLang="zh-CN" sz="21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21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了解古代诗歌发展概况，认识古代诗歌的当代价值。</a:t>
            </a: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519510" y="1062253"/>
            <a:ext cx="4167554" cy="437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5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学习目标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732637" y="1327655"/>
            <a:ext cx="7491768" cy="2510157"/>
          </a:xfrm>
        </p:spPr>
        <p:txBody>
          <a:bodyPr>
            <a:noAutofit/>
          </a:bodyPr>
          <a:lstStyle/>
          <a:p>
            <a:pPr marL="0" indent="0">
              <a:lnSpc>
                <a:spcPct val="125000"/>
              </a:lnSpc>
              <a:buNone/>
            </a:pPr>
            <a:r>
              <a:rPr lang="en-US" altLang="zh-CN" smtClean="0">
                <a:solidFill>
                  <a:srgbClr val="C00000"/>
                </a:solidFill>
              </a:rPr>
              <a:t>         3</a:t>
            </a:r>
            <a:r>
              <a:rPr lang="en-US" altLang="zh-CN">
                <a:solidFill>
                  <a:srgbClr val="C00000"/>
                </a:solidFill>
              </a:rPr>
              <a:t>.</a:t>
            </a:r>
            <a:r>
              <a:rPr lang="zh-CN" altLang="en-US">
                <a:solidFill>
                  <a:srgbClr val="C00000"/>
                </a:solidFill>
              </a:rPr>
              <a:t>论诗    </a:t>
            </a:r>
            <a:r>
              <a:rPr lang="zh-CN" altLang="en-US"/>
              <a:t>优秀的古诗词往往具有深刻的意蕴和独特的艺术匠心，请从 </a:t>
            </a:r>
            <a:r>
              <a:rPr lang="zh-CN" altLang="en-US" smtClean="0"/>
              <a:t>本单元古</a:t>
            </a:r>
            <a:r>
              <a:rPr lang="zh-CN" altLang="en-US"/>
              <a:t>诗词中选择一首，发现这首古</a:t>
            </a:r>
            <a:r>
              <a:rPr lang="zh-CN" altLang="en-US" smtClean="0"/>
              <a:t>诗词</a:t>
            </a:r>
            <a:r>
              <a:rPr lang="zh-CN" altLang="en-US"/>
              <a:t>不同于</a:t>
            </a:r>
            <a:r>
              <a:rPr lang="zh-CN" altLang="en-US" smtClean="0"/>
              <a:t>其他 </a:t>
            </a:r>
            <a:r>
              <a:rPr lang="en-US" altLang="zh-CN" smtClean="0"/>
              <a:t>7 </a:t>
            </a:r>
            <a:r>
              <a:rPr lang="zh-CN" altLang="en-US" smtClean="0"/>
              <a:t>首的</a:t>
            </a:r>
            <a:r>
              <a:rPr lang="zh-CN" altLang="en-US"/>
              <a:t>独特之</a:t>
            </a:r>
            <a:r>
              <a:rPr lang="zh-CN" altLang="en-US" smtClean="0"/>
              <a:t>处，写</a:t>
            </a:r>
            <a:r>
              <a:rPr lang="zh-CN" altLang="en-US"/>
              <a:t>一则 </a:t>
            </a:r>
            <a:r>
              <a:rPr lang="en-US" altLang="zh-CN" smtClean="0"/>
              <a:t>400 </a:t>
            </a:r>
            <a:r>
              <a:rPr lang="zh-CN" altLang="en-US"/>
              <a:t>字左右的文学</a:t>
            </a:r>
            <a:r>
              <a:rPr lang="zh-CN" altLang="en-US" smtClean="0"/>
              <a:t>短评。</a:t>
            </a:r>
            <a:endParaRPr lang="zh-CN" altLang="en-US"/>
          </a:p>
          <a:p>
            <a:pPr marL="0" indent="0">
              <a:lnSpc>
                <a:spcPct val="125000"/>
              </a:lnSpc>
              <a:buNone/>
            </a:pPr>
            <a:r>
              <a:rPr lang="en-US" altLang="zh-CN" smtClean="0">
                <a:solidFill>
                  <a:srgbClr val="C00000"/>
                </a:solidFill>
              </a:rPr>
              <a:t>         4</a:t>
            </a:r>
            <a:r>
              <a:rPr lang="en-US" altLang="zh-CN">
                <a:solidFill>
                  <a:srgbClr val="C00000"/>
                </a:solidFill>
              </a:rPr>
              <a:t>. </a:t>
            </a:r>
            <a:r>
              <a:rPr lang="zh-CN" altLang="en-US">
                <a:solidFill>
                  <a:srgbClr val="C00000"/>
                </a:solidFill>
              </a:rPr>
              <a:t>写诗   </a:t>
            </a:r>
            <a:r>
              <a:rPr lang="zh-CN" altLang="en-US"/>
              <a:t>以“秋”为主题创作一首古诗词，注意体裁的要求。如果选择律诗或绝句，请在押韵的基础上关注平仄。如果选择词，请按照词谱</a:t>
            </a:r>
            <a:r>
              <a:rPr lang="zh-CN" altLang="en-US" smtClean="0"/>
              <a:t>填写。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 flipV="1">
            <a:off x="2519510" y="1545377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097476" y="1351430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2611633" y="1072211"/>
            <a:ext cx="4167554" cy="437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5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课后作业</a:t>
            </a:r>
            <a:endParaRPr lang="zh-CN" altLang="en-US" sz="225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1910439" y="2118549"/>
            <a:ext cx="5564087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1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1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en-US" sz="21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1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从本单元古</a:t>
            </a:r>
            <a:r>
              <a:rPr lang="zh-CN" altLang="en-US" sz="21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诗词中选择一首，找与之匹配的</a:t>
            </a:r>
            <a:r>
              <a:rPr lang="zh-CN" altLang="en-US" sz="21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乐曲朗诵</a:t>
            </a:r>
            <a:r>
              <a:rPr lang="zh-CN" altLang="en-US" sz="21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或吟唱，</a:t>
            </a:r>
            <a:r>
              <a:rPr lang="zh-CN" altLang="en-US" sz="21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录制音频</a:t>
            </a:r>
            <a:r>
              <a:rPr lang="zh-CN" altLang="en-US" sz="21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或视频</a:t>
            </a:r>
            <a:r>
              <a:rPr lang="zh-CN" altLang="en-US" sz="21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，在</a:t>
            </a:r>
            <a:r>
              <a:rPr lang="zh-CN" altLang="en-US" sz="21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班级或小组中分享</a:t>
            </a:r>
            <a:r>
              <a:rPr lang="zh-CN" altLang="en-US" sz="21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10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 flipV="1">
            <a:off x="2519510" y="1545377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097476" y="1351430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1733695" y="2219228"/>
            <a:ext cx="5851049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21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阅读课本第三单元，</a:t>
            </a:r>
            <a:r>
              <a:rPr lang="zh-CN" altLang="en-US" sz="21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整体了解单元学习内容</a:t>
            </a:r>
            <a:r>
              <a:rPr lang="zh-CN" altLang="en-US" sz="21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21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519510" y="1062253"/>
            <a:ext cx="4167554" cy="437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5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学习任务</a:t>
            </a:r>
            <a:r>
              <a:rPr lang="zh-CN" altLang="en-US" sz="225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一</a:t>
            </a:r>
            <a:endParaRPr lang="zh-CN" altLang="en-US" sz="225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 flipV="1">
            <a:off x="2519510" y="1545377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097476" y="1351430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2519510" y="1062253"/>
            <a:ext cx="4167554" cy="437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5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阅读课文</a:t>
            </a:r>
            <a:endParaRPr lang="zh-CN" altLang="en-US" sz="225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7735" y="1545590"/>
            <a:ext cx="5299710" cy="33813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 flipV="1">
            <a:off x="2519510" y="1545377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097476" y="1351430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6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7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1324263" y="2229465"/>
            <a:ext cx="3149766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单元</a:t>
            </a:r>
            <a:r>
              <a:rPr lang="zh-CN" altLang="en-US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导语强调了阅读古诗词的意义，介绍了这一单元诗歌的大概风貌，提出了学习方法和目标。</a:t>
            </a: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519510" y="1062253"/>
            <a:ext cx="4167554" cy="437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5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阅读单元导语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53" r="6484"/>
          <a:stretch>
            <a:fillRect/>
          </a:stretch>
        </p:blipFill>
        <p:spPr>
          <a:xfrm>
            <a:off x="4974771" y="1630589"/>
            <a:ext cx="2993572" cy="313306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 flipV="1">
            <a:off x="2519510" y="1545377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097476" y="1351430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6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7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923724" y="2119138"/>
            <a:ext cx="28536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学习</a:t>
            </a:r>
            <a:r>
              <a:rPr lang="zh-CN" altLang="en-US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提示概括</a:t>
            </a:r>
            <a:r>
              <a:rPr lang="zh-CN" altLang="en-US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介绍了诗歌</a:t>
            </a:r>
            <a:r>
              <a:rPr lang="zh-CN" altLang="en-US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的主要内容、情感和</a:t>
            </a:r>
            <a:r>
              <a:rPr lang="zh-CN" altLang="en-US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艺术手法。</a:t>
            </a:r>
            <a:endParaRPr lang="zh-CN" altLang="en-US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370038" y="1103504"/>
            <a:ext cx="4167554" cy="437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5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阅读学习提示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7" t="-412" r="3930" b="412"/>
          <a:stretch>
            <a:fillRect/>
          </a:stretch>
        </p:blipFill>
        <p:spPr>
          <a:xfrm>
            <a:off x="4027715" y="1748783"/>
            <a:ext cx="4593771" cy="264355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 flipV="1">
            <a:off x="2519510" y="1545377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097476" y="1351430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6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7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1305961" y="2250587"/>
            <a:ext cx="3132161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单元</a:t>
            </a:r>
            <a:r>
              <a:rPr lang="zh-CN" altLang="en-US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学习</a:t>
            </a:r>
            <a:r>
              <a:rPr lang="zh-CN" altLang="en-US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任务都是实践性学习，提示</a:t>
            </a:r>
            <a:r>
              <a:rPr lang="zh-CN" altLang="en-US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了我们</a:t>
            </a:r>
            <a:r>
              <a:rPr lang="zh-CN" altLang="en-US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学习古代诗歌的</a:t>
            </a:r>
            <a:r>
              <a:rPr lang="zh-CN" altLang="en-US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方法：知人论世、诵读、欣赏艺术手法、撰写文学评论等。</a:t>
            </a: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519510" y="1062253"/>
            <a:ext cx="4167554" cy="437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5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阅读</a:t>
            </a:r>
            <a:r>
              <a:rPr lang="zh-CN" altLang="en-US" sz="225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单元学习任务</a:t>
            </a:r>
            <a:endParaRPr lang="zh-CN" altLang="en-US" sz="225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8" r="4550" b="4423"/>
          <a:stretch>
            <a:fillRect/>
          </a:stretch>
        </p:blipFill>
        <p:spPr>
          <a:xfrm>
            <a:off x="4735285" y="1589978"/>
            <a:ext cx="3222172" cy="319973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 flipV="1">
            <a:off x="2519510" y="1545377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097476" y="1351430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1259006" y="2046087"/>
            <a:ext cx="7390262" cy="1822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．了解</a:t>
            </a:r>
            <a:r>
              <a:rPr lang="zh-CN" altLang="en-US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古代诗歌的基本</a:t>
            </a:r>
            <a:r>
              <a:rPr lang="zh-CN" altLang="en-US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概况，</a:t>
            </a:r>
            <a:r>
              <a:rPr lang="zh-CN" altLang="en-US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掌握古代诗歌鉴赏的基本方法。</a:t>
            </a:r>
          </a:p>
          <a:p>
            <a:pPr>
              <a:lnSpc>
                <a:spcPct val="125000"/>
              </a:lnSpc>
            </a:pPr>
            <a:r>
              <a:rPr lang="en-US" altLang="zh-CN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．</a:t>
            </a:r>
            <a:r>
              <a:rPr lang="zh-CN" altLang="en-US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理解</a:t>
            </a:r>
            <a:r>
              <a:rPr lang="en-US" altLang="zh-CN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首</a:t>
            </a:r>
            <a:r>
              <a:rPr lang="zh-CN" altLang="en-US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古代诗歌思想感情的异同，体会生命的不同诗意。</a:t>
            </a:r>
          </a:p>
          <a:p>
            <a:pPr>
              <a:lnSpc>
                <a:spcPct val="125000"/>
              </a:lnSpc>
            </a:pPr>
            <a:r>
              <a:rPr lang="en-US" altLang="zh-CN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．在反复的诵读和想象中感受欣赏古代诗歌独特的艺术魅力。</a:t>
            </a:r>
          </a:p>
          <a:p>
            <a:pPr>
              <a:lnSpc>
                <a:spcPct val="125000"/>
              </a:lnSpc>
            </a:pPr>
            <a:r>
              <a:rPr lang="en-US" altLang="zh-CN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．学习写文学短评，在表达实践中提升批判思维与创新思维。</a:t>
            </a:r>
          </a:p>
          <a:p>
            <a:pPr>
              <a:lnSpc>
                <a:spcPct val="125000"/>
              </a:lnSpc>
            </a:pPr>
            <a:r>
              <a:rPr lang="en-US" altLang="zh-CN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．认识古代诗歌的当代价值，提升审美能力，增强文化自信。</a:t>
            </a: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519510" y="1062253"/>
            <a:ext cx="4167554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5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单元</a:t>
            </a:r>
            <a:r>
              <a:rPr lang="zh-CN" altLang="en-US" sz="225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学习目标</a:t>
            </a:r>
            <a:br>
              <a:rPr lang="zh-CN" altLang="en-US" sz="225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25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 flipV="1">
            <a:off x="2519510" y="1545377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097476" y="1351430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1151525" y="2240011"/>
            <a:ext cx="6903522" cy="495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1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分小组展示古代诗歌发展概况的思维导图，交流分享收获。</a:t>
            </a: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519510" y="1062253"/>
            <a:ext cx="4167554" cy="437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5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学习任务</a:t>
            </a:r>
            <a:r>
              <a:rPr lang="zh-CN" altLang="en-US" sz="225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二</a:t>
            </a:r>
            <a:endParaRPr lang="zh-CN" altLang="en-US" sz="225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9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6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7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7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8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3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4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5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8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9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3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5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6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8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3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4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5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6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8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9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3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4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5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6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8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9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3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5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6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8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9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3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4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5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8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9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0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3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4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5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6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8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0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3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4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5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6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8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9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3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4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5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6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8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9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0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3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5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6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8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9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0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3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4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5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8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9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0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1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3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4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5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6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8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0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1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3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4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5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6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8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9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0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3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4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5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6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8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9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0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3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5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6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8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9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0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1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3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4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5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8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9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0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1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3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4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5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6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8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0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1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3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4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5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6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8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9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0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3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4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5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6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8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9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0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1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3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5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6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8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9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0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1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3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4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5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2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3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4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5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6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7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9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0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1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0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8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9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0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1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2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5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6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0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1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5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2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3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6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7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8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1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2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5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6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3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4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7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8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9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2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3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6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7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5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8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9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0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3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4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7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8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9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6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9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0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1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5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6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9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0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1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8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1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2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3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7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8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1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2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3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9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0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3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4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5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9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0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3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4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1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5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6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7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0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1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4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5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2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3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7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8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1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2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5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6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3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4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7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8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9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2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3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6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7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4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5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8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9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1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3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4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7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8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5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6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9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0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1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5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8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9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6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7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0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1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2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5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6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9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0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7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8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1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2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3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6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7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1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8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9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2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3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4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7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8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1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9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0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3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4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5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8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9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2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3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1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4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5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6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9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0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3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4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1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5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6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7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6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8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4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5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8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9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6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7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0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1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8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9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6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7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8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9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5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6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3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4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5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0"/>
</p:tagLst>
</file>

<file path=ppt/theme/theme1.xml><?xml version="1.0" encoding="utf-8"?>
<a:theme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861</Words>
  <Application>Microsoft Office PowerPoint</Application>
  <PresentationFormat>全屏显示(16:9)</PresentationFormat>
  <Paragraphs>100</Paragraphs>
  <Slides>21</Slides>
  <Notes>19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2020-10-29T17:48:19Z</cp:lastPrinted>
  <dcterms:created xsi:type="dcterms:W3CDTF">2020-10-29T17:48:19Z</dcterms:created>
  <dcterms:modified xsi:type="dcterms:W3CDTF">2021-08-24T02:16:35Z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