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av" ContentType="audio/x-wav"/>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notesMasterIdLst>
    <p:notesMasterId r:id="rId3"/>
  </p:notesMasterIdLst>
  <p:handoutMasterIdLst>
    <p:handoutMasterId r:id="rId4"/>
  </p:handoutMasterIdLst>
  <p:sldIdLst>
    <p:sldId id="256" r:id="rId5"/>
    <p:sldId id="257" r:id="rId6"/>
    <p:sldId id="258" r:id="rId7"/>
    <p:sldId id="259" r:id="rId8"/>
    <p:sldId id="277" r:id="rId9"/>
    <p:sldId id="278" r:id="rId10"/>
    <p:sldId id="279" r:id="rId11"/>
    <p:sldId id="280" r:id="rId12"/>
    <p:sldId id="261" r:id="rId13"/>
    <p:sldId id="281" r:id="rId14"/>
    <p:sldId id="283" r:id="rId15"/>
    <p:sldId id="284" r:id="rId16"/>
    <p:sldId id="285" r:id="rId17"/>
    <p:sldId id="286" r:id="rId18"/>
    <p:sldId id="287" r:id="rId19"/>
    <p:sldId id="288" r:id="rId20"/>
    <p:sldId id="289" r:id="rId21"/>
    <p:sldId id="290" r:id="rId22"/>
    <p:sldId id="291" r:id="rId23"/>
    <p:sldId id="292" r:id="rId24"/>
    <p:sldId id="282" r:id="rId25"/>
    <p:sldId id="262" r:id="rId26"/>
    <p:sldId id="293" r:id="rId27"/>
    <p:sldId id="264" r:id="rId28"/>
    <p:sldId id="265" r:id="rId29"/>
    <p:sldId id="266" r:id="rId30"/>
    <p:sldId id="267" r:id="rId31"/>
    <p:sldId id="268" r:id="rId32"/>
    <p:sldId id="269" r:id="rId33"/>
    <p:sldId id="270" r:id="rId34"/>
    <p:sldId id="271" r:id="rId35"/>
    <p:sldId id="272" r:id="rId36"/>
    <p:sldId id="274" r:id="rId37"/>
    <p:sldId id="275" r:id="rId38"/>
    <p:sldId id="276" r:id="rId39"/>
    <p:sldId id="294" r:id="rId40"/>
    <p:sldId id="295" r:id="rId41"/>
    <p:sldId id="296" r:id="rId42"/>
    <p:sldId id="297" r:id="rId43"/>
  </p:sldIdLst>
  <p:sldSz cx="12192000" cy="6858000"/>
  <p:notesSz cx="6858000" cy="9144000"/>
  <p:custDataLst>
    <p:tags r:id="rId44"/>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a:cs typeface="+mn-cs"/>
      </a:defRPr>
    </a:lvl9pPr>
  </p:defaultTextStyle>
  <p:extLst>
    <p:ext uri="{EFAFB233-063F-42B5-8137-9DF3F51BA10A}">
      <p15:sldGuideLst xmlns:p15="http://schemas.microsoft.com/office/powerpoint/2012/main">
        <p15:guide id="1" orient="horz" pos="2159" userDrawn="1">
          <p15:clr>
            <a:srgbClr val="A4A3A4"/>
          </p15:clr>
        </p15:guide>
        <p15:guide id="2" pos="3840" userDrawn="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78"/>
    <p:restoredTop sz="94660"/>
  </p:normalViewPr>
  <p:slideViewPr>
    <p:cSldViewPr snapToGrid="0" showGuides="1">
      <p:cViewPr varScale="1">
        <p:scale>
          <a:sx n="78" d="100"/>
          <a:sy n="78" d="100"/>
        </p:scale>
        <p:origin x="654" y="54"/>
      </p:cViewPr>
      <p:guideLst>
        <p:guide orient="horz" pos="2159"/>
        <p:guide pos="3840"/>
      </p:guideLst>
    </p:cSldViewPr>
  </p:slideViewPr>
  <p:notesTextViewPr>
    <p:cViewPr>
      <p:scale>
        <a:sx n="3" d="2"/>
        <a:sy n="3" d="2"/>
      </p:scale>
      <p:origin x="0" y="0"/>
    </p:cViewPr>
  </p:notesTextViewPr>
  <p:notesViewPr>
    <p:cSldViewPr>
      <p:cViewPr>
        <p:scale>
          <a:sx n="1" d="100"/>
          <a:sy n="1" d="100"/>
        </p:scale>
        <p:origin x="0" y="0"/>
      </p:cViewPr>
    </p:cSldViewPr>
  </p:notesViewPr>
  <p:gridSpacing cx="72005" cy="72005"/>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2.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handoutMaster" Target="handoutMasters/handout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tags" Target="tags/tag52.xml" /><Relationship Id="rId45" Type="http://schemas.openxmlformats.org/officeDocument/2006/relationships/presProps" Target="presProps.xml" /><Relationship Id="rId46" Type="http://schemas.openxmlformats.org/officeDocument/2006/relationships/viewProps" Target="viewProps.xml" /><Relationship Id="rId47" Type="http://schemas.openxmlformats.org/officeDocument/2006/relationships/theme" Target="theme/theme1.xml" /><Relationship Id="rId48" Type="http://schemas.openxmlformats.org/officeDocument/2006/relationships/tableStyles" Target="tableStyles.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4.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lang="zh-CN" altLang="en-US" strike="noStrike" noProof="1">
              <a:latin typeface="微软雅黑" panose="020b0503020204020204" charset="-122"/>
              <a:ea typeface="微软雅黑"/>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0F9B84EA-7D68-4D60-9CB1-D50884785D1C}" type="datetimeFigureOut">
              <a:rPr lang="zh-CN" altLang="en-US" strike="noStrike" noProof="1" smtClean="0">
                <a:latin typeface="微软雅黑" panose="020b0503020204020204" charset="-122"/>
                <a:ea typeface="微软雅黑"/>
                <a:cs typeface="+mn-cs"/>
              </a:rPr>
              <a:t/>
            </a:fld>
            <a:endParaRPr lang="zh-CN" altLang="en-US" strike="noStrike" noProof="1" smtClean="0">
              <a:latin typeface="微软雅黑" panose="020b0503020204020204" charset="-122"/>
              <a:ea typeface="微软雅黑"/>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lang="zh-CN" altLang="en-US" strike="noStrike" noProof="1">
              <a:latin typeface="微软雅黑" panose="020b0503020204020204" charset="-122"/>
              <a:ea typeface="微软雅黑"/>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8D4E0FC9-F1F8-4FAE-9988-3BA365CFD46F}" type="slidenum">
              <a:rPr lang="zh-CN" altLang="en-US" strike="noStrike" noProof="1" smtClean="0">
                <a:latin typeface="微软雅黑" panose="020b0503020204020204" charset="-122"/>
                <a:ea typeface="微软雅黑"/>
                <a:cs typeface="+mn-cs"/>
              </a:rPr>
              <a:t/>
            </a:fld>
            <a:endParaRPr lang="zh-CN" altLang="en-US" strike="noStrike" noProof="1" smtClean="0">
              <a:latin typeface="微软雅黑" panose="020b0503020204020204" charset="-122"/>
              <a:ea typeface="微软雅黑"/>
            </a:endParaRPr>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a:defRPr>
            </a:lvl1pPr>
          </a:lstStyle>
          <a:p>
            <a:pPr fontAlgn="auto"/>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a:defRPr>
            </a:lvl1pPr>
          </a:lstStyle>
          <a:p>
            <a:pPr fontAlgn="auto"/>
            <a:fld id="{1AC49D05-6128-4D0D-A32A-06A5E73B386C}" type="datetimeFigureOut">
              <a:rPr lang="zh-CN" altLang="en-US" strike="noStrike" noProof="1" smtClean="0">
                <a:latin typeface="微软雅黑" panose="020b0503020204020204" charset="-122"/>
                <a:ea typeface="微软雅黑"/>
                <a:cs typeface="+mn-cs"/>
              </a:rPr>
              <a:t/>
            </a:fld>
            <a:endParaRPr lang="zh-CN" altLang="en-US" strike="noStrike" noProof="1"/>
          </a:p>
        </p:txBody>
      </p:sp>
      <p:sp>
        <p:nvSpPr>
          <p:cNvPr id="4100" name="幻灯片图像占位符 3"/>
          <p:cNvSpPr>
            <a:spLocks noGrp="1" noRot="1" noChangeAspect="1"/>
          </p:cNvSpPr>
          <p:nvPr>
            <p:ph type="sldImg" idx="6"/>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4101" name="备注占位符 4"/>
          <p:cNvSpPr>
            <a:spLocks noGrp="1"/>
          </p:cNvSpPr>
          <p:nvPr>
            <p:ph type="body" sz="quarter" idx="7"/>
          </p:nvPr>
        </p:nvSpPr>
        <p:spPr>
          <a:xfrm>
            <a:off x="685800" y="4400550"/>
            <a:ext cx="5486400" cy="3600450"/>
          </a:xfrm>
          <a:prstGeom prst="rect">
            <a:avLst/>
          </a:prstGeom>
          <a:noFill/>
          <a:ln w="9525">
            <a:noFill/>
          </a:ln>
        </p:spPr>
        <p:txBody>
          <a:bodyPr vert="horz" lIns="91440" tIns="45720" rIns="91440" bIns="45720" anchor="t" anchorCtr="0"/>
          <a:lstStyle/>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atin typeface="微软雅黑" panose="020b0503020204020204" charset="-122"/>
                <a:ea typeface="微软雅黑"/>
              </a:defRPr>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atin typeface="微软雅黑" panose="020b0503020204020204" charset="-122"/>
                <a:ea typeface="微软雅黑"/>
              </a:defRPr>
            </a:lvl1pPr>
          </a:lstStyle>
          <a:p>
            <a:pPr fontAlgn="auto"/>
            <a:fld id="{5849F42C-2DAE-424C-A4B8-3140182C3E9F}" type="slidenum">
              <a:rPr lang="zh-CN" altLang="en-US" strike="noStrike" noProof="1" smtClean="0">
                <a:latin typeface="微软雅黑" panose="020b0503020204020204" charset="-122"/>
                <a:ea typeface="微软雅黑"/>
                <a:cs typeface="+mn-cs"/>
              </a:rPr>
              <a:t/>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600" kern="1200">
        <a:solidFill>
          <a:schemeClr val="tx1"/>
        </a:solidFill>
        <a:latin typeface="微软雅黑" panose="020b0503020204020204" charset="-122"/>
        <a:ea typeface="微软雅黑"/>
        <a:cs typeface="+mn-cs"/>
      </a:defRPr>
    </a:lvl1pPr>
    <a:lvl2pPr marL="457200" algn="l" defTabSz="914400" rtl="0" eaLnBrk="1" latinLnBrk="0" hangingPunct="1">
      <a:defRPr sz="1200" kern="1200">
        <a:solidFill>
          <a:schemeClr val="tx1"/>
        </a:solidFill>
        <a:latin typeface="微软雅黑" panose="020b0503020204020204" charset="-122"/>
        <a:ea typeface="微软雅黑"/>
        <a:cs typeface="+mn-cs"/>
      </a:defRPr>
    </a:lvl2pPr>
    <a:lvl3pPr marL="914400" algn="l" defTabSz="914400" rtl="0" eaLnBrk="1" latinLnBrk="0" hangingPunct="1">
      <a:defRPr sz="1200" kern="1200">
        <a:solidFill>
          <a:schemeClr val="tx1"/>
        </a:solidFill>
        <a:latin typeface="微软雅黑" panose="020b0503020204020204" charset="-122"/>
        <a:ea typeface="微软雅黑"/>
        <a:cs typeface="+mn-cs"/>
      </a:defRPr>
    </a:lvl3pPr>
    <a:lvl4pPr marL="1371600" algn="l" defTabSz="914400" rtl="0" eaLnBrk="1" latinLnBrk="0" hangingPunct="1">
      <a:defRPr sz="1200" kern="1200">
        <a:solidFill>
          <a:schemeClr val="tx1"/>
        </a:solidFill>
        <a:latin typeface="微软雅黑" panose="020b0503020204020204" charset="-122"/>
        <a:ea typeface="微软雅黑"/>
        <a:cs typeface="+mn-cs"/>
      </a:defRPr>
    </a:lvl4pPr>
    <a:lvl5pPr marL="1828800" algn="l" defTabSz="914400" rtl="0" eaLnBrk="1" latinLnBrk="0" hangingPunct="1">
      <a:defRPr sz="1200" kern="1200">
        <a:solidFill>
          <a:schemeClr val="tx1"/>
        </a:solidFill>
        <a:latin typeface="微软雅黑" panose="020b0503020204020204" charset="-122"/>
        <a:ea typeface="微软雅黑"/>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38.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39.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6145" name="幻灯片图像占位符 1"/>
          <p:cNvSpPr>
            <a:spLocks noGrp="1" noRot="1" noChangeAspect="1"/>
          </p:cNvSpPr>
          <p:nvPr>
            <p:ph type="sldImg"/>
          </p:nvPr>
        </p:nvSpPr>
        <p:spPr/>
      </p:sp>
      <p:sp>
        <p:nvSpPr>
          <p:cNvPr id="6146" name="备注占位符 2"/>
          <p:cNvSpPr txBox="1">
            <a:spLocks noGrp="1"/>
          </p:cNvSpPr>
          <p:nvPr>
            <p:ph type="body" idx="1"/>
          </p:nvPr>
        </p:nvSpPr>
        <p:spPr/>
        <p:txBody>
          <a:bodyPr lIns="91440" tIns="45720" rIns="91440" bIns="45720" anchor="t" anchorCtr="0"/>
          <a:lstStyle/>
          <a:p>
            <a:pPr lvl="0"/>
            <a:endParaRPr lang="zh-CN" altLang="en-US"/>
          </a:p>
        </p:txBody>
      </p:sp>
      <p:sp>
        <p:nvSpPr>
          <p:cNvPr id="6147"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rPr>
              <a:t>1</a:t>
            </a:fld>
            <a:endParaRPr lang="zh-CN" altLang="en-US" sz="1200">
              <a:latin typeface="微软雅黑" panose="020b0503020204020204"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4577" name="幻灯片图像占位符 1"/>
          <p:cNvSpPr>
            <a:spLocks noGrp="1" noRot="1" noChangeAspect="1"/>
          </p:cNvSpPr>
          <p:nvPr>
            <p:ph type="sldImg"/>
          </p:nvPr>
        </p:nvSpPr>
        <p:spPr/>
      </p:sp>
      <p:sp>
        <p:nvSpPr>
          <p:cNvPr id="24578" name="备注占位符 2"/>
          <p:cNvSpPr txBox="1">
            <a:spLocks noGrp="1"/>
          </p:cNvSpPr>
          <p:nvPr>
            <p:ph type="body" idx="1"/>
          </p:nvPr>
        </p:nvSpPr>
        <p:spPr/>
        <p:txBody>
          <a:bodyPr lIns="91440" tIns="45720" rIns="91440" bIns="45720" anchor="t" anchorCtr="0"/>
          <a:lstStyle/>
          <a:p>
            <a:pPr lvl="0"/>
            <a:endParaRPr lang="zh-CN" altLang="en-US"/>
          </a:p>
        </p:txBody>
      </p:sp>
      <p:sp>
        <p:nvSpPr>
          <p:cNvPr id="24579"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ea typeface="微软雅黑"/>
              </a:rPr>
              <a:t>10</a:t>
            </a:fld>
            <a:endParaRPr lang="zh-CN" altLang="en-US" sz="1200">
              <a:latin typeface="微软雅黑" panose="020b0503020204020204" charset="-122"/>
              <a:ea typeface="微软雅黑"/>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6625" name="幻灯片图像占位符 1"/>
          <p:cNvSpPr>
            <a:spLocks noGrp="1" noRot="1" noChangeAspect="1"/>
          </p:cNvSpPr>
          <p:nvPr>
            <p:ph type="sldImg"/>
          </p:nvPr>
        </p:nvSpPr>
        <p:spPr/>
      </p:sp>
      <p:sp>
        <p:nvSpPr>
          <p:cNvPr id="26626" name="备注占位符 2"/>
          <p:cNvSpPr txBox="1">
            <a:spLocks noGrp="1"/>
          </p:cNvSpPr>
          <p:nvPr>
            <p:ph type="body" idx="1"/>
          </p:nvPr>
        </p:nvSpPr>
        <p:spPr/>
        <p:txBody>
          <a:bodyPr lIns="91440" tIns="45720" rIns="91440" bIns="45720" anchor="t" anchorCtr="0"/>
          <a:lstStyle/>
          <a:p>
            <a:pPr lvl="0"/>
            <a:endParaRPr lang="zh-CN" altLang="en-US"/>
          </a:p>
        </p:txBody>
      </p:sp>
      <p:sp>
        <p:nvSpPr>
          <p:cNvPr id="26627"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ea typeface="微软雅黑"/>
              </a:rPr>
              <a:t>11</a:t>
            </a:fld>
            <a:endParaRPr lang="zh-CN" altLang="en-US" sz="1200">
              <a:latin typeface="微软雅黑" panose="020b0503020204020204" charset="-122"/>
              <a:ea typeface="微软雅黑"/>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8673" name="幻灯片图像占位符 1"/>
          <p:cNvSpPr>
            <a:spLocks noGrp="1" noRot="1" noChangeAspect="1"/>
          </p:cNvSpPr>
          <p:nvPr>
            <p:ph type="sldImg"/>
          </p:nvPr>
        </p:nvSpPr>
        <p:spPr/>
      </p:sp>
      <p:sp>
        <p:nvSpPr>
          <p:cNvPr id="28674" name="备注占位符 2"/>
          <p:cNvSpPr txBox="1">
            <a:spLocks noGrp="1"/>
          </p:cNvSpPr>
          <p:nvPr>
            <p:ph type="body" idx="1"/>
          </p:nvPr>
        </p:nvSpPr>
        <p:spPr/>
        <p:txBody>
          <a:bodyPr lIns="91440" tIns="45720" rIns="91440" bIns="45720" anchor="t" anchorCtr="0"/>
          <a:lstStyle/>
          <a:p>
            <a:pPr lvl="0"/>
            <a:endParaRPr lang="zh-CN" altLang="en-US"/>
          </a:p>
        </p:txBody>
      </p:sp>
      <p:sp>
        <p:nvSpPr>
          <p:cNvPr id="28675"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ea typeface="微软雅黑"/>
              </a:rPr>
              <a:t>12</a:t>
            </a:fld>
            <a:endParaRPr lang="zh-CN" altLang="en-US" sz="1200">
              <a:latin typeface="微软雅黑" panose="020b0503020204020204" charset="-122"/>
              <a:ea typeface="微软雅黑"/>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30721" name="幻灯片图像占位符 1"/>
          <p:cNvSpPr>
            <a:spLocks noGrp="1" noRot="1" noChangeAspect="1"/>
          </p:cNvSpPr>
          <p:nvPr>
            <p:ph type="sldImg"/>
          </p:nvPr>
        </p:nvSpPr>
        <p:spPr/>
      </p:sp>
      <p:sp>
        <p:nvSpPr>
          <p:cNvPr id="30722" name="备注占位符 2"/>
          <p:cNvSpPr txBox="1">
            <a:spLocks noGrp="1"/>
          </p:cNvSpPr>
          <p:nvPr>
            <p:ph type="body" idx="1"/>
          </p:nvPr>
        </p:nvSpPr>
        <p:spPr/>
        <p:txBody>
          <a:bodyPr lIns="91440" tIns="45720" rIns="91440" bIns="45720" anchor="t" anchorCtr="0"/>
          <a:lstStyle/>
          <a:p>
            <a:pPr lvl="0"/>
            <a:endParaRPr lang="zh-CN" altLang="en-US"/>
          </a:p>
        </p:txBody>
      </p:sp>
      <p:sp>
        <p:nvSpPr>
          <p:cNvPr id="30723"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ea typeface="微软雅黑"/>
              </a:rPr>
              <a:t>13</a:t>
            </a:fld>
            <a:endParaRPr lang="zh-CN" altLang="en-US" sz="1200">
              <a:latin typeface="微软雅黑" panose="020b0503020204020204" charset="-122"/>
              <a:ea typeface="微软雅黑"/>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32769" name="幻灯片图像占位符 1"/>
          <p:cNvSpPr>
            <a:spLocks noGrp="1" noRot="1" noChangeAspect="1"/>
          </p:cNvSpPr>
          <p:nvPr>
            <p:ph type="sldImg"/>
          </p:nvPr>
        </p:nvSpPr>
        <p:spPr/>
      </p:sp>
      <p:sp>
        <p:nvSpPr>
          <p:cNvPr id="32770" name="备注占位符 2"/>
          <p:cNvSpPr txBox="1">
            <a:spLocks noGrp="1"/>
          </p:cNvSpPr>
          <p:nvPr>
            <p:ph type="body" idx="1"/>
          </p:nvPr>
        </p:nvSpPr>
        <p:spPr/>
        <p:txBody>
          <a:bodyPr lIns="91440" tIns="45720" rIns="91440" bIns="45720" anchor="t" anchorCtr="0"/>
          <a:lstStyle/>
          <a:p>
            <a:pPr lvl="0"/>
            <a:endParaRPr lang="zh-CN" altLang="en-US"/>
          </a:p>
        </p:txBody>
      </p:sp>
      <p:sp>
        <p:nvSpPr>
          <p:cNvPr id="32771"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ea typeface="微软雅黑"/>
              </a:rPr>
              <a:t>14</a:t>
            </a:fld>
            <a:endParaRPr lang="zh-CN" altLang="en-US" sz="1200">
              <a:latin typeface="微软雅黑" panose="020b0503020204020204" charset="-122"/>
              <a:ea typeface="微软雅黑"/>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34817" name="幻灯片图像占位符 1"/>
          <p:cNvSpPr>
            <a:spLocks noGrp="1" noRot="1" noChangeAspect="1"/>
          </p:cNvSpPr>
          <p:nvPr>
            <p:ph type="sldImg"/>
          </p:nvPr>
        </p:nvSpPr>
        <p:spPr/>
      </p:sp>
      <p:sp>
        <p:nvSpPr>
          <p:cNvPr id="34818" name="备注占位符 2"/>
          <p:cNvSpPr txBox="1">
            <a:spLocks noGrp="1"/>
          </p:cNvSpPr>
          <p:nvPr>
            <p:ph type="body" idx="1"/>
          </p:nvPr>
        </p:nvSpPr>
        <p:spPr/>
        <p:txBody>
          <a:bodyPr lIns="91440" tIns="45720" rIns="91440" bIns="45720" anchor="t" anchorCtr="0"/>
          <a:lstStyle/>
          <a:p>
            <a:pPr lvl="0"/>
            <a:endParaRPr lang="zh-CN" altLang="en-US"/>
          </a:p>
        </p:txBody>
      </p:sp>
      <p:sp>
        <p:nvSpPr>
          <p:cNvPr id="34819"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ea typeface="微软雅黑"/>
              </a:rPr>
              <a:t>15</a:t>
            </a:fld>
            <a:endParaRPr lang="zh-CN" altLang="en-US" sz="1200">
              <a:latin typeface="微软雅黑" panose="020b0503020204020204" charset="-122"/>
              <a:ea typeface="微软雅黑"/>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36865" name="幻灯片图像占位符 1"/>
          <p:cNvSpPr>
            <a:spLocks noGrp="1" noRot="1" noChangeAspect="1"/>
          </p:cNvSpPr>
          <p:nvPr>
            <p:ph type="sldImg"/>
          </p:nvPr>
        </p:nvSpPr>
        <p:spPr/>
      </p:sp>
      <p:sp>
        <p:nvSpPr>
          <p:cNvPr id="36866" name="备注占位符 2"/>
          <p:cNvSpPr txBox="1">
            <a:spLocks noGrp="1"/>
          </p:cNvSpPr>
          <p:nvPr>
            <p:ph type="body" idx="1"/>
          </p:nvPr>
        </p:nvSpPr>
        <p:spPr/>
        <p:txBody>
          <a:bodyPr lIns="91440" tIns="45720" rIns="91440" bIns="45720" anchor="t" anchorCtr="0"/>
          <a:lstStyle/>
          <a:p>
            <a:pPr lvl="0"/>
            <a:endParaRPr lang="zh-CN" altLang="en-US"/>
          </a:p>
        </p:txBody>
      </p:sp>
      <p:sp>
        <p:nvSpPr>
          <p:cNvPr id="36867"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ea typeface="微软雅黑"/>
              </a:rPr>
              <a:t>16</a:t>
            </a:fld>
            <a:endParaRPr lang="zh-CN" altLang="en-US" sz="1200">
              <a:latin typeface="微软雅黑" panose="020b0503020204020204" charset="-122"/>
              <a:ea typeface="微软雅黑"/>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38913" name="幻灯片图像占位符 1"/>
          <p:cNvSpPr>
            <a:spLocks noGrp="1" noRot="1" noChangeAspect="1"/>
          </p:cNvSpPr>
          <p:nvPr>
            <p:ph type="sldImg"/>
          </p:nvPr>
        </p:nvSpPr>
        <p:spPr/>
      </p:sp>
      <p:sp>
        <p:nvSpPr>
          <p:cNvPr id="38914" name="备注占位符 2"/>
          <p:cNvSpPr txBox="1">
            <a:spLocks noGrp="1"/>
          </p:cNvSpPr>
          <p:nvPr>
            <p:ph type="body" idx="1"/>
          </p:nvPr>
        </p:nvSpPr>
        <p:spPr/>
        <p:txBody>
          <a:bodyPr lIns="91440" tIns="45720" rIns="91440" bIns="45720" anchor="t" anchorCtr="0"/>
          <a:lstStyle/>
          <a:p>
            <a:pPr lvl="0"/>
            <a:endParaRPr lang="zh-CN" altLang="en-US"/>
          </a:p>
        </p:txBody>
      </p:sp>
      <p:sp>
        <p:nvSpPr>
          <p:cNvPr id="38915"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ea typeface="微软雅黑"/>
              </a:rPr>
              <a:t>17</a:t>
            </a:fld>
            <a:endParaRPr lang="zh-CN" altLang="en-US" sz="1200">
              <a:latin typeface="微软雅黑" panose="020b0503020204020204" charset="-122"/>
              <a:ea typeface="微软雅黑"/>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40961" name="幻灯片图像占位符 1"/>
          <p:cNvSpPr>
            <a:spLocks noGrp="1" noRot="1" noChangeAspect="1"/>
          </p:cNvSpPr>
          <p:nvPr>
            <p:ph type="sldImg"/>
          </p:nvPr>
        </p:nvSpPr>
        <p:spPr/>
      </p:sp>
      <p:sp>
        <p:nvSpPr>
          <p:cNvPr id="40962" name="备注占位符 2"/>
          <p:cNvSpPr txBox="1">
            <a:spLocks noGrp="1"/>
          </p:cNvSpPr>
          <p:nvPr>
            <p:ph type="body" idx="1"/>
          </p:nvPr>
        </p:nvSpPr>
        <p:spPr/>
        <p:txBody>
          <a:bodyPr lIns="91440" tIns="45720" rIns="91440" bIns="45720" anchor="t" anchorCtr="0"/>
          <a:lstStyle/>
          <a:p>
            <a:pPr lvl="0"/>
            <a:endParaRPr lang="zh-CN" altLang="en-US"/>
          </a:p>
        </p:txBody>
      </p:sp>
      <p:sp>
        <p:nvSpPr>
          <p:cNvPr id="40963"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ea typeface="微软雅黑"/>
              </a:rPr>
              <a:t>18</a:t>
            </a:fld>
            <a:endParaRPr lang="zh-CN" altLang="en-US" sz="1200">
              <a:latin typeface="微软雅黑" panose="020b0503020204020204" charset="-122"/>
              <a:ea typeface="微软雅黑"/>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43009" name="幻灯片图像占位符 1"/>
          <p:cNvSpPr>
            <a:spLocks noGrp="1" noRot="1" noChangeAspect="1"/>
          </p:cNvSpPr>
          <p:nvPr>
            <p:ph type="sldImg"/>
          </p:nvPr>
        </p:nvSpPr>
        <p:spPr/>
      </p:sp>
      <p:sp>
        <p:nvSpPr>
          <p:cNvPr id="43010" name="备注占位符 2"/>
          <p:cNvSpPr txBox="1">
            <a:spLocks noGrp="1"/>
          </p:cNvSpPr>
          <p:nvPr>
            <p:ph type="body" idx="1"/>
          </p:nvPr>
        </p:nvSpPr>
        <p:spPr/>
        <p:txBody>
          <a:bodyPr lIns="91440" tIns="45720" rIns="91440" bIns="45720" anchor="t" anchorCtr="0"/>
          <a:lstStyle/>
          <a:p>
            <a:pPr lvl="0"/>
            <a:endParaRPr lang="zh-CN" altLang="en-US"/>
          </a:p>
        </p:txBody>
      </p:sp>
      <p:sp>
        <p:nvSpPr>
          <p:cNvPr id="43011"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ea typeface="微软雅黑"/>
              </a:rPr>
              <a:t>19</a:t>
            </a:fld>
            <a:endParaRPr lang="zh-CN" altLang="en-US" sz="1200">
              <a:latin typeface="微软雅黑" panose="020b0503020204020204" charset="-122"/>
              <a:ea typeface="微软雅黑"/>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8193" name="幻灯片图像占位符 1"/>
          <p:cNvSpPr>
            <a:spLocks noGrp="1" noRot="1" noChangeAspect="1"/>
          </p:cNvSpPr>
          <p:nvPr>
            <p:ph type="sldImg"/>
          </p:nvPr>
        </p:nvSpPr>
        <p:spPr/>
      </p:sp>
      <p:sp>
        <p:nvSpPr>
          <p:cNvPr id="8194" name="备注占位符 2"/>
          <p:cNvSpPr txBox="1">
            <a:spLocks noGrp="1"/>
          </p:cNvSpPr>
          <p:nvPr>
            <p:ph type="body" idx="1"/>
          </p:nvPr>
        </p:nvSpPr>
        <p:spPr/>
        <p:txBody>
          <a:bodyPr lIns="91440" tIns="45720" rIns="91440" bIns="45720" anchor="t" anchorCtr="0"/>
          <a:lstStyle/>
          <a:p>
            <a:pPr lvl="0"/>
            <a:endParaRPr lang="zh-CN" altLang="en-US"/>
          </a:p>
        </p:txBody>
      </p:sp>
      <p:sp>
        <p:nvSpPr>
          <p:cNvPr id="8195"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rPr>
              <a:t>2</a:t>
            </a:fld>
            <a:endParaRPr lang="zh-CN" altLang="en-US" sz="1200">
              <a:latin typeface="微软雅黑" panose="020b0503020204020204"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45057" name="幻灯片图像占位符 1"/>
          <p:cNvSpPr>
            <a:spLocks noGrp="1" noRot="1" noChangeAspect="1"/>
          </p:cNvSpPr>
          <p:nvPr>
            <p:ph type="sldImg"/>
          </p:nvPr>
        </p:nvSpPr>
        <p:spPr/>
      </p:sp>
      <p:sp>
        <p:nvSpPr>
          <p:cNvPr id="45058" name="备注占位符 2"/>
          <p:cNvSpPr txBox="1">
            <a:spLocks noGrp="1"/>
          </p:cNvSpPr>
          <p:nvPr>
            <p:ph type="body" idx="1"/>
          </p:nvPr>
        </p:nvSpPr>
        <p:spPr/>
        <p:txBody>
          <a:bodyPr lIns="91440" tIns="45720" rIns="91440" bIns="45720" anchor="t" anchorCtr="0"/>
          <a:lstStyle/>
          <a:p>
            <a:pPr lvl="0"/>
            <a:endParaRPr lang="zh-CN" altLang="en-US"/>
          </a:p>
        </p:txBody>
      </p:sp>
      <p:sp>
        <p:nvSpPr>
          <p:cNvPr id="45059"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ea typeface="微软雅黑"/>
              </a:rPr>
              <a:t>20</a:t>
            </a:fld>
            <a:endParaRPr lang="zh-CN" altLang="en-US" sz="1200">
              <a:latin typeface="微软雅黑" panose="020b0503020204020204" charset="-122"/>
              <a:ea typeface="微软雅黑"/>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47105" name="幻灯片图像占位符 1"/>
          <p:cNvSpPr>
            <a:spLocks noGrp="1" noRot="1" noChangeAspect="1"/>
          </p:cNvSpPr>
          <p:nvPr>
            <p:ph type="sldImg"/>
          </p:nvPr>
        </p:nvSpPr>
        <p:spPr/>
      </p:sp>
      <p:sp>
        <p:nvSpPr>
          <p:cNvPr id="47106" name="备注占位符 2"/>
          <p:cNvSpPr txBox="1">
            <a:spLocks noGrp="1"/>
          </p:cNvSpPr>
          <p:nvPr>
            <p:ph type="body" idx="1"/>
          </p:nvPr>
        </p:nvSpPr>
        <p:spPr/>
        <p:txBody>
          <a:bodyPr lIns="91440" tIns="45720" rIns="91440" bIns="45720" anchor="t" anchorCtr="0"/>
          <a:lstStyle/>
          <a:p>
            <a:pPr lvl="0"/>
            <a:endParaRPr lang="zh-CN" altLang="en-US"/>
          </a:p>
        </p:txBody>
      </p:sp>
      <p:sp>
        <p:nvSpPr>
          <p:cNvPr id="47107"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ea typeface="微软雅黑"/>
              </a:rPr>
              <a:t>21</a:t>
            </a:fld>
            <a:endParaRPr lang="zh-CN" altLang="en-US" sz="1200">
              <a:latin typeface="微软雅黑" panose="020b0503020204020204" charset="-122"/>
              <a:ea typeface="微软雅黑"/>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49153" name="幻灯片图像占位符 1"/>
          <p:cNvSpPr>
            <a:spLocks noGrp="1" noRot="1" noChangeAspect="1"/>
          </p:cNvSpPr>
          <p:nvPr>
            <p:ph type="sldImg"/>
          </p:nvPr>
        </p:nvSpPr>
        <p:spPr/>
      </p:sp>
      <p:sp>
        <p:nvSpPr>
          <p:cNvPr id="49154" name="备注占位符 2"/>
          <p:cNvSpPr txBox="1">
            <a:spLocks noGrp="1"/>
          </p:cNvSpPr>
          <p:nvPr>
            <p:ph type="body" idx="1"/>
          </p:nvPr>
        </p:nvSpPr>
        <p:spPr/>
        <p:txBody>
          <a:bodyPr lIns="91440" tIns="45720" rIns="91440" bIns="45720" anchor="t" anchorCtr="0"/>
          <a:lstStyle/>
          <a:p>
            <a:pPr lvl="0"/>
            <a:endParaRPr lang="zh-CN" altLang="en-US"/>
          </a:p>
        </p:txBody>
      </p:sp>
      <p:sp>
        <p:nvSpPr>
          <p:cNvPr id="49155"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rPr>
              <a:t>22</a:t>
            </a:fld>
            <a:endParaRPr lang="zh-CN" altLang="en-US" sz="1200">
              <a:latin typeface="微软雅黑" panose="020b0503020204020204"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51201" name="幻灯片图像占位符 1"/>
          <p:cNvSpPr>
            <a:spLocks noGrp="1" noRot="1" noChangeAspect="1"/>
          </p:cNvSpPr>
          <p:nvPr>
            <p:ph type="sldImg"/>
          </p:nvPr>
        </p:nvSpPr>
        <p:spPr/>
      </p:sp>
      <p:sp>
        <p:nvSpPr>
          <p:cNvPr id="51202" name="备注占位符 2"/>
          <p:cNvSpPr txBox="1">
            <a:spLocks noGrp="1"/>
          </p:cNvSpPr>
          <p:nvPr>
            <p:ph type="body" idx="1"/>
          </p:nvPr>
        </p:nvSpPr>
        <p:spPr/>
        <p:txBody>
          <a:bodyPr lIns="91440" tIns="45720" rIns="91440" bIns="45720" anchor="t" anchorCtr="0"/>
          <a:lstStyle/>
          <a:p>
            <a:pPr lvl="0"/>
            <a:endParaRPr lang="zh-CN" altLang="en-US"/>
          </a:p>
        </p:txBody>
      </p:sp>
      <p:sp>
        <p:nvSpPr>
          <p:cNvPr id="51203"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ea typeface="微软雅黑"/>
              </a:rPr>
              <a:t>23</a:t>
            </a:fld>
            <a:endParaRPr lang="zh-CN" altLang="en-US" sz="1200">
              <a:latin typeface="微软雅黑" panose="020b0503020204020204" charset="-122"/>
              <a:ea typeface="微软雅黑"/>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53249" name="幻灯片图像占位符 1"/>
          <p:cNvSpPr>
            <a:spLocks noGrp="1" noRot="1" noChangeAspect="1"/>
          </p:cNvSpPr>
          <p:nvPr>
            <p:ph type="sldImg"/>
          </p:nvPr>
        </p:nvSpPr>
        <p:spPr/>
      </p:sp>
      <p:sp>
        <p:nvSpPr>
          <p:cNvPr id="53250" name="备注占位符 2"/>
          <p:cNvSpPr txBox="1">
            <a:spLocks noGrp="1"/>
          </p:cNvSpPr>
          <p:nvPr>
            <p:ph type="body" idx="1"/>
          </p:nvPr>
        </p:nvSpPr>
        <p:spPr/>
        <p:txBody>
          <a:bodyPr lIns="91440" tIns="45720" rIns="91440" bIns="45720" anchor="t" anchorCtr="0"/>
          <a:lstStyle/>
          <a:p>
            <a:pPr lvl="0"/>
            <a:endParaRPr lang="zh-CN" altLang="en-US"/>
          </a:p>
        </p:txBody>
      </p:sp>
      <p:sp>
        <p:nvSpPr>
          <p:cNvPr id="53251"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rPr>
              <a:t>24</a:t>
            </a:fld>
            <a:endParaRPr lang="zh-CN" altLang="en-US" sz="1200">
              <a:latin typeface="微软雅黑" panose="020b0503020204020204"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55297" name="幻灯片图像占位符 1"/>
          <p:cNvSpPr>
            <a:spLocks noGrp="1" noRot="1" noChangeAspect="1"/>
          </p:cNvSpPr>
          <p:nvPr>
            <p:ph type="sldImg"/>
          </p:nvPr>
        </p:nvSpPr>
        <p:spPr/>
      </p:sp>
      <p:sp>
        <p:nvSpPr>
          <p:cNvPr id="55298" name="备注占位符 2"/>
          <p:cNvSpPr txBox="1">
            <a:spLocks noGrp="1"/>
          </p:cNvSpPr>
          <p:nvPr>
            <p:ph type="body" idx="1"/>
          </p:nvPr>
        </p:nvSpPr>
        <p:spPr/>
        <p:txBody>
          <a:bodyPr lIns="91440" tIns="45720" rIns="91440" bIns="45720" anchor="t" anchorCtr="0"/>
          <a:lstStyle/>
          <a:p>
            <a:pPr lvl="0"/>
            <a:endParaRPr lang="zh-CN" altLang="en-US"/>
          </a:p>
        </p:txBody>
      </p:sp>
      <p:sp>
        <p:nvSpPr>
          <p:cNvPr id="55299"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rPr>
              <a:t>25</a:t>
            </a:fld>
            <a:endParaRPr lang="zh-CN" altLang="en-US" sz="1200">
              <a:latin typeface="微软雅黑" panose="020b0503020204020204"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57345" name="幻灯片图像占位符 1"/>
          <p:cNvSpPr>
            <a:spLocks noGrp="1" noRot="1" noChangeAspect="1"/>
          </p:cNvSpPr>
          <p:nvPr>
            <p:ph type="sldImg"/>
          </p:nvPr>
        </p:nvSpPr>
        <p:spPr/>
      </p:sp>
      <p:sp>
        <p:nvSpPr>
          <p:cNvPr id="57346" name="备注占位符 2"/>
          <p:cNvSpPr txBox="1">
            <a:spLocks noGrp="1"/>
          </p:cNvSpPr>
          <p:nvPr>
            <p:ph type="body" idx="1"/>
          </p:nvPr>
        </p:nvSpPr>
        <p:spPr/>
        <p:txBody>
          <a:bodyPr lIns="91440" tIns="45720" rIns="91440" bIns="45720" anchor="t" anchorCtr="0"/>
          <a:lstStyle/>
          <a:p>
            <a:pPr lvl="0"/>
            <a:endParaRPr lang="zh-CN" altLang="en-US"/>
          </a:p>
        </p:txBody>
      </p:sp>
      <p:sp>
        <p:nvSpPr>
          <p:cNvPr id="57347"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rPr>
              <a:t>26</a:t>
            </a:fld>
            <a:endParaRPr lang="zh-CN" altLang="en-US" sz="1200">
              <a:latin typeface="微软雅黑" panose="020b0503020204020204"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59393" name="幻灯片图像占位符 1"/>
          <p:cNvSpPr>
            <a:spLocks noGrp="1" noRot="1" noChangeAspect="1"/>
          </p:cNvSpPr>
          <p:nvPr>
            <p:ph type="sldImg"/>
          </p:nvPr>
        </p:nvSpPr>
        <p:spPr/>
      </p:sp>
      <p:sp>
        <p:nvSpPr>
          <p:cNvPr id="59394" name="备注占位符 2"/>
          <p:cNvSpPr txBox="1">
            <a:spLocks noGrp="1"/>
          </p:cNvSpPr>
          <p:nvPr>
            <p:ph type="body" idx="1"/>
          </p:nvPr>
        </p:nvSpPr>
        <p:spPr/>
        <p:txBody>
          <a:bodyPr lIns="91440" tIns="45720" rIns="91440" bIns="45720" anchor="t" anchorCtr="0"/>
          <a:lstStyle/>
          <a:p>
            <a:pPr lvl="0"/>
            <a:endParaRPr lang="zh-CN" altLang="en-US"/>
          </a:p>
        </p:txBody>
      </p:sp>
      <p:sp>
        <p:nvSpPr>
          <p:cNvPr id="59395"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rPr>
              <a:t>27</a:t>
            </a:fld>
            <a:endParaRPr lang="zh-CN" altLang="en-US" sz="1200">
              <a:latin typeface="微软雅黑" panose="020b0503020204020204"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61441" name="幻灯片图像占位符 1"/>
          <p:cNvSpPr>
            <a:spLocks noGrp="1" noRot="1" noChangeAspect="1"/>
          </p:cNvSpPr>
          <p:nvPr>
            <p:ph type="sldImg"/>
          </p:nvPr>
        </p:nvSpPr>
        <p:spPr/>
      </p:sp>
      <p:sp>
        <p:nvSpPr>
          <p:cNvPr id="61442" name="备注占位符 2"/>
          <p:cNvSpPr txBox="1">
            <a:spLocks noGrp="1"/>
          </p:cNvSpPr>
          <p:nvPr>
            <p:ph type="body" idx="1"/>
          </p:nvPr>
        </p:nvSpPr>
        <p:spPr/>
        <p:txBody>
          <a:bodyPr lIns="91440" tIns="45720" rIns="91440" bIns="45720" anchor="t" anchorCtr="0"/>
          <a:lstStyle/>
          <a:p>
            <a:pPr lvl="0"/>
            <a:endParaRPr lang="zh-CN" altLang="en-US"/>
          </a:p>
        </p:txBody>
      </p:sp>
      <p:sp>
        <p:nvSpPr>
          <p:cNvPr id="61443"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rPr>
              <a:t>28</a:t>
            </a:fld>
            <a:endParaRPr lang="zh-CN" altLang="en-US" sz="1200">
              <a:latin typeface="微软雅黑" panose="020b0503020204020204"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63489" name="幻灯片图像占位符 1"/>
          <p:cNvSpPr>
            <a:spLocks noGrp="1" noRot="1" noChangeAspect="1"/>
          </p:cNvSpPr>
          <p:nvPr>
            <p:ph type="sldImg"/>
          </p:nvPr>
        </p:nvSpPr>
        <p:spPr/>
      </p:sp>
      <p:sp>
        <p:nvSpPr>
          <p:cNvPr id="63490" name="备注占位符 2"/>
          <p:cNvSpPr txBox="1">
            <a:spLocks noGrp="1"/>
          </p:cNvSpPr>
          <p:nvPr>
            <p:ph type="body" idx="1"/>
          </p:nvPr>
        </p:nvSpPr>
        <p:spPr/>
        <p:txBody>
          <a:bodyPr lIns="91440" tIns="45720" rIns="91440" bIns="45720" anchor="t" anchorCtr="0"/>
          <a:lstStyle/>
          <a:p>
            <a:pPr lvl="0"/>
            <a:endParaRPr lang="zh-CN" altLang="en-US"/>
          </a:p>
        </p:txBody>
      </p:sp>
      <p:sp>
        <p:nvSpPr>
          <p:cNvPr id="63491"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rPr>
              <a:t>29</a:t>
            </a:fld>
            <a:endParaRPr lang="zh-CN" altLang="en-US" sz="1200">
              <a:latin typeface="微软雅黑" panose="020b050302020402020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10241" name="幻灯片图像占位符 1"/>
          <p:cNvSpPr>
            <a:spLocks noGrp="1" noRot="1" noChangeAspect="1"/>
          </p:cNvSpPr>
          <p:nvPr>
            <p:ph type="sldImg"/>
          </p:nvPr>
        </p:nvSpPr>
        <p:spPr/>
      </p:sp>
      <p:sp>
        <p:nvSpPr>
          <p:cNvPr id="10242" name="备注占位符 2"/>
          <p:cNvSpPr txBox="1">
            <a:spLocks noGrp="1"/>
          </p:cNvSpPr>
          <p:nvPr>
            <p:ph type="body" idx="1"/>
          </p:nvPr>
        </p:nvSpPr>
        <p:spPr/>
        <p:txBody>
          <a:bodyPr lIns="91440" tIns="45720" rIns="91440" bIns="45720" anchor="t" anchorCtr="0"/>
          <a:lstStyle/>
          <a:p>
            <a:pPr lvl="0"/>
            <a:endParaRPr lang="zh-CN" altLang="en-US"/>
          </a:p>
        </p:txBody>
      </p:sp>
      <p:sp>
        <p:nvSpPr>
          <p:cNvPr id="10243"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rPr>
              <a:t>3</a:t>
            </a:fld>
            <a:endParaRPr lang="zh-CN" altLang="en-US" sz="1200">
              <a:latin typeface="微软雅黑" panose="020b0503020204020204"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65537" name="幻灯片图像占位符 1"/>
          <p:cNvSpPr>
            <a:spLocks noGrp="1" noRot="1" noChangeAspect="1"/>
          </p:cNvSpPr>
          <p:nvPr>
            <p:ph type="sldImg"/>
          </p:nvPr>
        </p:nvSpPr>
        <p:spPr/>
      </p:sp>
      <p:sp>
        <p:nvSpPr>
          <p:cNvPr id="65538" name="备注占位符 2"/>
          <p:cNvSpPr txBox="1">
            <a:spLocks noGrp="1"/>
          </p:cNvSpPr>
          <p:nvPr>
            <p:ph type="body" idx="1"/>
          </p:nvPr>
        </p:nvSpPr>
        <p:spPr/>
        <p:txBody>
          <a:bodyPr lIns="91440" tIns="45720" rIns="91440" bIns="45720" anchor="t" anchorCtr="0"/>
          <a:lstStyle/>
          <a:p>
            <a:pPr lvl="0"/>
            <a:endParaRPr lang="zh-CN" altLang="en-US"/>
          </a:p>
        </p:txBody>
      </p:sp>
      <p:sp>
        <p:nvSpPr>
          <p:cNvPr id="65539"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rPr>
              <a:t>30</a:t>
            </a:fld>
            <a:endParaRPr lang="zh-CN" altLang="en-US" sz="1200">
              <a:latin typeface="微软雅黑" panose="020b0503020204020204"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67585" name="幻灯片图像占位符 1"/>
          <p:cNvSpPr>
            <a:spLocks noGrp="1" noRot="1" noChangeAspect="1"/>
          </p:cNvSpPr>
          <p:nvPr>
            <p:ph type="sldImg"/>
          </p:nvPr>
        </p:nvSpPr>
        <p:spPr/>
      </p:sp>
      <p:sp>
        <p:nvSpPr>
          <p:cNvPr id="67586" name="备注占位符 2"/>
          <p:cNvSpPr txBox="1">
            <a:spLocks noGrp="1"/>
          </p:cNvSpPr>
          <p:nvPr>
            <p:ph type="body" idx="1"/>
          </p:nvPr>
        </p:nvSpPr>
        <p:spPr/>
        <p:txBody>
          <a:bodyPr lIns="91440" tIns="45720" rIns="91440" bIns="45720" anchor="t" anchorCtr="0"/>
          <a:lstStyle/>
          <a:p>
            <a:pPr lvl="0"/>
            <a:endParaRPr lang="zh-CN" altLang="en-US"/>
          </a:p>
        </p:txBody>
      </p:sp>
      <p:sp>
        <p:nvSpPr>
          <p:cNvPr id="67587"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rPr>
              <a:t>31</a:t>
            </a:fld>
            <a:endParaRPr lang="zh-CN" altLang="en-US" sz="1200">
              <a:latin typeface="微软雅黑" panose="020b0503020204020204"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69633" name="幻灯片图像占位符 1"/>
          <p:cNvSpPr>
            <a:spLocks noGrp="1" noRot="1" noChangeAspect="1"/>
          </p:cNvSpPr>
          <p:nvPr>
            <p:ph type="sldImg"/>
          </p:nvPr>
        </p:nvSpPr>
        <p:spPr/>
      </p:sp>
      <p:sp>
        <p:nvSpPr>
          <p:cNvPr id="69634" name="备注占位符 2"/>
          <p:cNvSpPr txBox="1">
            <a:spLocks noGrp="1"/>
          </p:cNvSpPr>
          <p:nvPr>
            <p:ph type="body" idx="1"/>
          </p:nvPr>
        </p:nvSpPr>
        <p:spPr/>
        <p:txBody>
          <a:bodyPr lIns="91440" tIns="45720" rIns="91440" bIns="45720" anchor="t" anchorCtr="0"/>
          <a:lstStyle/>
          <a:p>
            <a:pPr lvl="0"/>
            <a:endParaRPr lang="zh-CN" altLang="en-US"/>
          </a:p>
        </p:txBody>
      </p:sp>
      <p:sp>
        <p:nvSpPr>
          <p:cNvPr id="69635"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rPr>
              <a:t>32</a:t>
            </a:fld>
            <a:endParaRPr lang="zh-CN" altLang="en-US" sz="1200">
              <a:latin typeface="微软雅黑" panose="020b0503020204020204"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71681" name="幻灯片图像占位符 1"/>
          <p:cNvSpPr>
            <a:spLocks noGrp="1" noRot="1" noChangeAspect="1"/>
          </p:cNvSpPr>
          <p:nvPr>
            <p:ph type="sldImg"/>
          </p:nvPr>
        </p:nvSpPr>
        <p:spPr/>
      </p:sp>
      <p:sp>
        <p:nvSpPr>
          <p:cNvPr id="71682" name="备注占位符 2"/>
          <p:cNvSpPr txBox="1">
            <a:spLocks noGrp="1"/>
          </p:cNvSpPr>
          <p:nvPr>
            <p:ph type="body" idx="1"/>
          </p:nvPr>
        </p:nvSpPr>
        <p:spPr/>
        <p:txBody>
          <a:bodyPr lIns="91440" tIns="45720" rIns="91440" bIns="45720" anchor="t" anchorCtr="0"/>
          <a:lstStyle/>
          <a:p>
            <a:pPr lvl="0"/>
            <a:endParaRPr lang="zh-CN" altLang="en-US"/>
          </a:p>
        </p:txBody>
      </p:sp>
      <p:sp>
        <p:nvSpPr>
          <p:cNvPr id="71683"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rPr>
              <a:t>33</a:t>
            </a:fld>
            <a:endParaRPr lang="zh-CN" altLang="en-US" sz="1200">
              <a:latin typeface="微软雅黑" panose="020b0503020204020204"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73729" name="幻灯片图像占位符 1"/>
          <p:cNvSpPr>
            <a:spLocks noGrp="1" noRot="1" noChangeAspect="1"/>
          </p:cNvSpPr>
          <p:nvPr>
            <p:ph type="sldImg"/>
          </p:nvPr>
        </p:nvSpPr>
        <p:spPr/>
      </p:sp>
      <p:sp>
        <p:nvSpPr>
          <p:cNvPr id="73730" name="备注占位符 2"/>
          <p:cNvSpPr txBox="1">
            <a:spLocks noGrp="1"/>
          </p:cNvSpPr>
          <p:nvPr>
            <p:ph type="body" idx="1"/>
          </p:nvPr>
        </p:nvSpPr>
        <p:spPr/>
        <p:txBody>
          <a:bodyPr lIns="91440" tIns="45720" rIns="91440" bIns="45720" anchor="t" anchorCtr="0"/>
          <a:lstStyle/>
          <a:p>
            <a:pPr lvl="0"/>
            <a:endParaRPr lang="zh-CN" altLang="en-US"/>
          </a:p>
        </p:txBody>
      </p:sp>
      <p:sp>
        <p:nvSpPr>
          <p:cNvPr id="73731"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rPr>
              <a:t>34</a:t>
            </a:fld>
            <a:endParaRPr lang="zh-CN" altLang="en-US" sz="1200">
              <a:latin typeface="微软雅黑" panose="020b0503020204020204"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75777" name="幻灯片图像占位符 1"/>
          <p:cNvSpPr>
            <a:spLocks noGrp="1" noRot="1" noChangeAspect="1"/>
          </p:cNvSpPr>
          <p:nvPr>
            <p:ph type="sldImg"/>
          </p:nvPr>
        </p:nvSpPr>
        <p:spPr/>
      </p:sp>
      <p:sp>
        <p:nvSpPr>
          <p:cNvPr id="75778" name="备注占位符 2"/>
          <p:cNvSpPr txBox="1">
            <a:spLocks noGrp="1"/>
          </p:cNvSpPr>
          <p:nvPr>
            <p:ph type="body" idx="1"/>
          </p:nvPr>
        </p:nvSpPr>
        <p:spPr/>
        <p:txBody>
          <a:bodyPr lIns="91440" tIns="45720" rIns="91440" bIns="45720" anchor="t" anchorCtr="0"/>
          <a:lstStyle/>
          <a:p>
            <a:pPr lvl="0"/>
            <a:endParaRPr lang="zh-CN" altLang="en-US"/>
          </a:p>
        </p:txBody>
      </p:sp>
      <p:sp>
        <p:nvSpPr>
          <p:cNvPr id="75779"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rPr>
              <a:t>35</a:t>
            </a:fld>
            <a:endParaRPr lang="zh-CN" altLang="en-US" sz="1200">
              <a:latin typeface="微软雅黑" panose="020b0503020204020204"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77825" name="幻灯片图像占位符 1"/>
          <p:cNvSpPr>
            <a:spLocks noGrp="1" noRot="1" noChangeAspect="1"/>
          </p:cNvSpPr>
          <p:nvPr>
            <p:ph type="sldImg"/>
          </p:nvPr>
        </p:nvSpPr>
        <p:spPr/>
      </p:sp>
      <p:sp>
        <p:nvSpPr>
          <p:cNvPr id="77826" name="备注占位符 2"/>
          <p:cNvSpPr txBox="1">
            <a:spLocks noGrp="1"/>
          </p:cNvSpPr>
          <p:nvPr>
            <p:ph type="body" idx="1"/>
          </p:nvPr>
        </p:nvSpPr>
        <p:spPr/>
        <p:txBody>
          <a:bodyPr lIns="91440" tIns="45720" rIns="91440" bIns="45720" anchor="t" anchorCtr="0"/>
          <a:lstStyle/>
          <a:p>
            <a:pPr lvl="0"/>
            <a:endParaRPr lang="zh-CN" altLang="en-US"/>
          </a:p>
        </p:txBody>
      </p:sp>
      <p:sp>
        <p:nvSpPr>
          <p:cNvPr id="77827"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ea typeface="微软雅黑"/>
              </a:rPr>
              <a:t>36</a:t>
            </a:fld>
            <a:endParaRPr lang="zh-CN" altLang="en-US" sz="1200">
              <a:latin typeface="微软雅黑" panose="020b0503020204020204" charset="-122"/>
              <a:ea typeface="微软雅黑"/>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79873" name="幻灯片图像占位符 1"/>
          <p:cNvSpPr>
            <a:spLocks noGrp="1" noRot="1" noChangeAspect="1"/>
          </p:cNvSpPr>
          <p:nvPr>
            <p:ph type="sldImg"/>
          </p:nvPr>
        </p:nvSpPr>
        <p:spPr/>
      </p:sp>
      <p:sp>
        <p:nvSpPr>
          <p:cNvPr id="79874" name="备注占位符 2"/>
          <p:cNvSpPr txBox="1">
            <a:spLocks noGrp="1"/>
          </p:cNvSpPr>
          <p:nvPr>
            <p:ph type="body" idx="1"/>
          </p:nvPr>
        </p:nvSpPr>
        <p:spPr/>
        <p:txBody>
          <a:bodyPr lIns="91440" tIns="45720" rIns="91440" bIns="45720" anchor="t" anchorCtr="0"/>
          <a:lstStyle/>
          <a:p>
            <a:pPr lvl="0"/>
            <a:endParaRPr lang="zh-CN" altLang="en-US"/>
          </a:p>
        </p:txBody>
      </p:sp>
      <p:sp>
        <p:nvSpPr>
          <p:cNvPr id="79875"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ea typeface="微软雅黑"/>
              </a:rPr>
              <a:t>37</a:t>
            </a:fld>
            <a:endParaRPr lang="zh-CN" altLang="en-US" sz="1200">
              <a:latin typeface="微软雅黑" panose="020b0503020204020204" charset="-122"/>
              <a:ea typeface="微软雅黑"/>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81921" name="幻灯片图像占位符 1"/>
          <p:cNvSpPr>
            <a:spLocks noGrp="1" noRot="1" noChangeAspect="1"/>
          </p:cNvSpPr>
          <p:nvPr>
            <p:ph type="sldImg"/>
          </p:nvPr>
        </p:nvSpPr>
        <p:spPr/>
      </p:sp>
      <p:sp>
        <p:nvSpPr>
          <p:cNvPr id="81922" name="备注占位符 2"/>
          <p:cNvSpPr txBox="1">
            <a:spLocks noGrp="1"/>
          </p:cNvSpPr>
          <p:nvPr>
            <p:ph type="body" idx="1"/>
          </p:nvPr>
        </p:nvSpPr>
        <p:spPr/>
        <p:txBody>
          <a:bodyPr lIns="91440" tIns="45720" rIns="91440" bIns="45720" anchor="t" anchorCtr="0"/>
          <a:lstStyle/>
          <a:p>
            <a:pPr lvl="0"/>
            <a:endParaRPr lang="zh-CN" altLang="en-US"/>
          </a:p>
        </p:txBody>
      </p:sp>
      <p:sp>
        <p:nvSpPr>
          <p:cNvPr id="81923"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ea typeface="微软雅黑"/>
              </a:rPr>
              <a:t>38</a:t>
            </a:fld>
            <a:endParaRPr lang="zh-CN" altLang="en-US" sz="1200">
              <a:latin typeface="微软雅黑" panose="020b0503020204020204" charset="-122"/>
              <a:ea typeface="微软雅黑"/>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83969" name="幻灯片图像占位符 1"/>
          <p:cNvSpPr>
            <a:spLocks noGrp="1" noRot="1" noChangeAspect="1"/>
          </p:cNvSpPr>
          <p:nvPr>
            <p:ph type="sldImg"/>
          </p:nvPr>
        </p:nvSpPr>
        <p:spPr/>
      </p:sp>
      <p:sp>
        <p:nvSpPr>
          <p:cNvPr id="83970" name="备注占位符 2"/>
          <p:cNvSpPr txBox="1">
            <a:spLocks noGrp="1"/>
          </p:cNvSpPr>
          <p:nvPr>
            <p:ph type="body" idx="1"/>
          </p:nvPr>
        </p:nvSpPr>
        <p:spPr/>
        <p:txBody>
          <a:bodyPr lIns="91440" tIns="45720" rIns="91440" bIns="45720" anchor="t" anchorCtr="0"/>
          <a:lstStyle/>
          <a:p>
            <a:pPr lvl="0"/>
            <a:endParaRPr lang="zh-CN" altLang="en-US"/>
          </a:p>
        </p:txBody>
      </p:sp>
      <p:sp>
        <p:nvSpPr>
          <p:cNvPr id="83971"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ea typeface="微软雅黑"/>
              </a:rPr>
              <a:t>39</a:t>
            </a:fld>
            <a:endParaRPr lang="zh-CN" altLang="en-US" sz="1200">
              <a:latin typeface="微软雅黑" panose="020b0503020204020204" charset="-122"/>
              <a:ea typeface="微软雅黑"/>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12289" name="幻灯片图像占位符 1"/>
          <p:cNvSpPr>
            <a:spLocks noGrp="1" noRot="1" noChangeAspect="1"/>
          </p:cNvSpPr>
          <p:nvPr>
            <p:ph type="sldImg"/>
          </p:nvPr>
        </p:nvSpPr>
        <p:spPr/>
      </p:sp>
      <p:sp>
        <p:nvSpPr>
          <p:cNvPr id="12290" name="备注占位符 2"/>
          <p:cNvSpPr txBox="1">
            <a:spLocks noGrp="1"/>
          </p:cNvSpPr>
          <p:nvPr>
            <p:ph type="body" idx="1"/>
          </p:nvPr>
        </p:nvSpPr>
        <p:spPr/>
        <p:txBody>
          <a:bodyPr lIns="91440" tIns="45720" rIns="91440" bIns="45720" anchor="t" anchorCtr="0"/>
          <a:lstStyle/>
          <a:p>
            <a:pPr lvl="0"/>
            <a:endParaRPr lang="zh-CN" altLang="en-US"/>
          </a:p>
        </p:txBody>
      </p:sp>
      <p:sp>
        <p:nvSpPr>
          <p:cNvPr id="12291"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rPr>
              <a:t>4</a:t>
            </a:fld>
            <a:endParaRPr lang="zh-CN" altLang="en-US" sz="1200">
              <a:latin typeface="微软雅黑" panose="020b0503020204020204"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14337" name="幻灯片图像占位符 1"/>
          <p:cNvSpPr>
            <a:spLocks noGrp="1" noRot="1" noChangeAspect="1"/>
          </p:cNvSpPr>
          <p:nvPr>
            <p:ph type="sldImg"/>
          </p:nvPr>
        </p:nvSpPr>
        <p:spPr/>
      </p:sp>
      <p:sp>
        <p:nvSpPr>
          <p:cNvPr id="14338" name="备注占位符 2"/>
          <p:cNvSpPr txBox="1">
            <a:spLocks noGrp="1"/>
          </p:cNvSpPr>
          <p:nvPr>
            <p:ph type="body" idx="1"/>
          </p:nvPr>
        </p:nvSpPr>
        <p:spPr/>
        <p:txBody>
          <a:bodyPr lIns="91440" tIns="45720" rIns="91440" bIns="45720" anchor="t" anchorCtr="0"/>
          <a:lstStyle/>
          <a:p>
            <a:pPr lvl="0"/>
            <a:endParaRPr lang="zh-CN" altLang="en-US"/>
          </a:p>
        </p:txBody>
      </p:sp>
      <p:sp>
        <p:nvSpPr>
          <p:cNvPr id="14339"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ea typeface="微软雅黑"/>
              </a:rPr>
              <a:t>5</a:t>
            </a:fld>
            <a:endParaRPr lang="zh-CN" altLang="en-US" sz="1200">
              <a:latin typeface="微软雅黑" panose="020b0503020204020204" charset="-122"/>
              <a:ea typeface="微软雅黑"/>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16385" name="幻灯片图像占位符 1"/>
          <p:cNvSpPr>
            <a:spLocks noGrp="1" noRot="1" noChangeAspect="1"/>
          </p:cNvSpPr>
          <p:nvPr>
            <p:ph type="sldImg"/>
          </p:nvPr>
        </p:nvSpPr>
        <p:spPr/>
      </p:sp>
      <p:sp>
        <p:nvSpPr>
          <p:cNvPr id="16386" name="备注占位符 2"/>
          <p:cNvSpPr txBox="1">
            <a:spLocks noGrp="1"/>
          </p:cNvSpPr>
          <p:nvPr>
            <p:ph type="body" idx="1"/>
          </p:nvPr>
        </p:nvSpPr>
        <p:spPr/>
        <p:txBody>
          <a:bodyPr lIns="91440" tIns="45720" rIns="91440" bIns="45720" anchor="t" anchorCtr="0"/>
          <a:lstStyle/>
          <a:p>
            <a:pPr lvl="0"/>
            <a:endParaRPr lang="zh-CN" altLang="en-US"/>
          </a:p>
        </p:txBody>
      </p:sp>
      <p:sp>
        <p:nvSpPr>
          <p:cNvPr id="16387"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ea typeface="微软雅黑"/>
              </a:rPr>
              <a:t>6</a:t>
            </a:fld>
            <a:endParaRPr lang="zh-CN" altLang="en-US" sz="1200">
              <a:latin typeface="微软雅黑" panose="020b0503020204020204" charset="-122"/>
              <a:ea typeface="微软雅黑"/>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18433" name="幻灯片图像占位符 1"/>
          <p:cNvSpPr>
            <a:spLocks noGrp="1" noRot="1" noChangeAspect="1"/>
          </p:cNvSpPr>
          <p:nvPr>
            <p:ph type="sldImg"/>
          </p:nvPr>
        </p:nvSpPr>
        <p:spPr/>
      </p:sp>
      <p:sp>
        <p:nvSpPr>
          <p:cNvPr id="18434" name="备注占位符 2"/>
          <p:cNvSpPr txBox="1">
            <a:spLocks noGrp="1"/>
          </p:cNvSpPr>
          <p:nvPr>
            <p:ph type="body" idx="1"/>
          </p:nvPr>
        </p:nvSpPr>
        <p:spPr/>
        <p:txBody>
          <a:bodyPr lIns="91440" tIns="45720" rIns="91440" bIns="45720" anchor="t" anchorCtr="0"/>
          <a:lstStyle/>
          <a:p>
            <a:pPr lvl="0"/>
            <a:endParaRPr lang="zh-CN" altLang="en-US"/>
          </a:p>
        </p:txBody>
      </p:sp>
      <p:sp>
        <p:nvSpPr>
          <p:cNvPr id="18435"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ea typeface="微软雅黑"/>
              </a:rPr>
              <a:t>7</a:t>
            </a:fld>
            <a:endParaRPr lang="zh-CN" altLang="en-US" sz="1200">
              <a:latin typeface="微软雅黑" panose="020b0503020204020204" charset="-122"/>
              <a:ea typeface="微软雅黑"/>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0481" name="幻灯片图像占位符 1"/>
          <p:cNvSpPr>
            <a:spLocks noGrp="1" noRot="1" noChangeAspect="1"/>
          </p:cNvSpPr>
          <p:nvPr>
            <p:ph type="sldImg"/>
          </p:nvPr>
        </p:nvSpPr>
        <p:spPr/>
      </p:sp>
      <p:sp>
        <p:nvSpPr>
          <p:cNvPr id="20482" name="备注占位符 2"/>
          <p:cNvSpPr txBox="1">
            <a:spLocks noGrp="1"/>
          </p:cNvSpPr>
          <p:nvPr>
            <p:ph type="body" idx="1"/>
          </p:nvPr>
        </p:nvSpPr>
        <p:spPr/>
        <p:txBody>
          <a:bodyPr lIns="91440" tIns="45720" rIns="91440" bIns="45720" anchor="t" anchorCtr="0"/>
          <a:lstStyle/>
          <a:p>
            <a:pPr lvl="0"/>
            <a:endParaRPr lang="zh-CN" altLang="en-US"/>
          </a:p>
        </p:txBody>
      </p:sp>
      <p:sp>
        <p:nvSpPr>
          <p:cNvPr id="20483"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ea typeface="微软雅黑"/>
              </a:rPr>
              <a:t>8</a:t>
            </a:fld>
            <a:endParaRPr lang="zh-CN" altLang="en-US" sz="1200">
              <a:latin typeface="微软雅黑" panose="020b0503020204020204" charset="-122"/>
              <a:ea typeface="微软雅黑"/>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2529" name="幻灯片图像占位符 1"/>
          <p:cNvSpPr>
            <a:spLocks noGrp="1" noRot="1" noChangeAspect="1"/>
          </p:cNvSpPr>
          <p:nvPr>
            <p:ph type="sldImg"/>
          </p:nvPr>
        </p:nvSpPr>
        <p:spPr/>
      </p:sp>
      <p:sp>
        <p:nvSpPr>
          <p:cNvPr id="22530" name="备注占位符 2"/>
          <p:cNvSpPr txBox="1">
            <a:spLocks noGrp="1"/>
          </p:cNvSpPr>
          <p:nvPr>
            <p:ph type="body" idx="1"/>
          </p:nvPr>
        </p:nvSpPr>
        <p:spPr/>
        <p:txBody>
          <a:bodyPr lIns="91440" tIns="45720" rIns="91440" bIns="45720" anchor="t" anchorCtr="0"/>
          <a:lstStyle/>
          <a:p>
            <a:pPr lvl="0"/>
            <a:endParaRPr lang="zh-CN" altLang="en-US"/>
          </a:p>
        </p:txBody>
      </p:sp>
      <p:sp>
        <p:nvSpPr>
          <p:cNvPr id="22531"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微软雅黑" panose="020b0503020204020204" charset="-122"/>
              </a:rPr>
              <a:t>9</a:t>
            </a:fld>
            <a:endParaRPr lang="zh-CN" altLang="en-US" sz="1200">
              <a:latin typeface="微软雅黑" panose="020b0503020204020204" charset="-122"/>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pPr fontAlgn="auto"/>
            <a:r>
              <a:rPr lang="zh-CN" altLang="en-US" strike="noStrike" noProof="1"/>
              <a:t>单击此处编辑标题</a:t>
            </a:r>
            <a:endParaRPr lang="zh-CN" altLang="en-US" strike="noStrike" noProof="1"/>
          </a:p>
        </p:txBody>
      </p:sp>
      <p:sp>
        <p:nvSpPr>
          <p:cNvPr id="3" name="副标题 2"/>
          <p:cNvSpPr>
            <a:spLocks noGrp="1"/>
          </p:cNvSpPr>
          <p:nvPr>
            <p:ph type="subTitle" idx="1" hasCustomPrompt="1"/>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单击此处编辑副标题</a:t>
            </a:r>
            <a:endParaRPr lang="zh-CN" altLang="en-US" strike="noStrike" noProof="1"/>
          </a:p>
        </p:txBody>
      </p:sp>
      <p:sp>
        <p:nvSpPr>
          <p:cNvPr id="4" name="日期占位符 3"/>
          <p:cNvSpPr>
            <a:spLocks noGrp="1"/>
          </p:cNvSpPr>
          <p:nvPr>
            <p:ph type="dt" sz="half" idx="10"/>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7" name="内容占位符 6"/>
          <p:cNvSpPr>
            <a:spLocks noGrp="1"/>
          </p:cNvSpPr>
          <p:nvPr>
            <p:ph sz="quarter" idx="13"/>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2" name="日期占位符 1"/>
          <p:cNvSpPr>
            <a:spLocks noGrp="1"/>
          </p:cNvSpPr>
          <p:nvPr>
            <p:ph type="dt" sz="half" idx="14"/>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3" name="页脚占位符 2"/>
          <p:cNvSpPr>
            <a:spLocks noGrp="1"/>
          </p:cNvSpPr>
          <p:nvPr>
            <p:ph type="ftr" sz="quarter" idx="15"/>
          </p:nvPr>
        </p:nvSpPr>
        <p:spPr/>
        <p:txBody>
          <a:bodyPr/>
          <a:lstStyle/>
          <a:p>
            <a:pPr fontAlgn="auto"/>
            <a:endParaRPr lang="zh-CN" altLang="en-US" strike="noStrike" noProof="1"/>
          </a:p>
        </p:txBody>
      </p:sp>
      <p:sp>
        <p:nvSpPr>
          <p:cNvPr id="4" name="灯片编号占位符 3"/>
          <p:cNvSpPr>
            <a:spLocks noGrp="1"/>
          </p:cNvSpPr>
          <p:nvPr>
            <p:ph type="sldNum" sz="quarter" idx="16"/>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2" name="标题 1"/>
          <p:cNvSpPr>
            <a:spLocks noGrp="1"/>
          </p:cNvSpPr>
          <p:nvPr>
            <p:ph type="title" hasCustomPrompt="1"/>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fontAlgn="auto"/>
            <a:r>
              <a:rPr strike="noStrike" noProof="1">
                <a:sym typeface="+mn-ea"/>
              </a:rPr>
              <a:t>单击此处编辑标题</a:t>
            </a:r>
            <a:endParaRPr strike="noStrike" noProof="1">
              <a:sym typeface="+mn-ea"/>
            </a:endParaRPr>
          </a:p>
        </p:txBody>
      </p:sp>
      <p:sp>
        <p:nvSpPr>
          <p:cNvPr id="3" name="日期占位符 2"/>
          <p:cNvSpPr>
            <a:spLocks noGrp="1"/>
          </p:cNvSpPr>
          <p:nvPr>
            <p:ph type="dt" sz="half" idx="10"/>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4" name="页脚占位符 3"/>
          <p:cNvSpPr>
            <a:spLocks noGrp="1"/>
          </p:cNvSpPr>
          <p:nvPr>
            <p:ph type="ftr" sz="quarter" idx="11"/>
          </p:nvPr>
        </p:nvSpPr>
        <p:spPr/>
        <p:txBody>
          <a:bodyPr/>
          <a:lstStyle/>
          <a:p>
            <a:pPr fontAlgn="auto"/>
            <a:endParaRPr lang="zh-CN" altLang="en-US" strike="noStrike" noProof="1"/>
          </a:p>
        </p:txBody>
      </p:sp>
      <p:sp>
        <p:nvSpPr>
          <p:cNvPr id="5" name="灯片编号占位符 4"/>
          <p:cNvSpPr>
            <a:spLocks noGrp="1"/>
          </p:cNvSpPr>
          <p:nvPr>
            <p:ph type="sldNum" sz="quarter" idx="12"/>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pPr fontAlgn="auto"/>
            <a:r>
              <a:rPr lang="zh-CN" altLang="en-US" strike="noStrike" noProof="1"/>
              <a:t>单击此处编辑标题</a:t>
            </a:r>
            <a:endParaRPr lang="zh-CN" altLang="en-US" strike="noStrike" noProof="1"/>
          </a:p>
        </p:txBody>
      </p:sp>
      <p:sp>
        <p:nvSpPr>
          <p:cNvPr id="3" name="副标题 2"/>
          <p:cNvSpPr>
            <a:spLocks noGrp="1"/>
          </p:cNvSpPr>
          <p:nvPr>
            <p:ph type="subTitle" idx="1" hasCustomPrompt="1"/>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单击此处编辑副标题</a:t>
            </a:r>
            <a:endParaRPr lang="zh-CN" altLang="en-US" strike="noStrike" noProof="1"/>
          </a:p>
        </p:txBody>
      </p:sp>
      <p:sp>
        <p:nvSpPr>
          <p:cNvPr id="4" name="日期占位符 3"/>
          <p:cNvSpPr>
            <a:spLocks noGrp="1"/>
          </p:cNvSpPr>
          <p:nvPr>
            <p:ph type="dt" sz="half" idx="10"/>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idx="1"/>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日期占位符 3"/>
          <p:cNvSpPr>
            <a:spLocks noGrp="1"/>
          </p:cNvSpPr>
          <p:nvPr>
            <p:ph type="dt" sz="half" idx="10"/>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6" name="页脚占位符 5"/>
          <p:cNvSpPr>
            <a:spLocks noGrp="1"/>
          </p:cNvSpPr>
          <p:nvPr>
            <p:ph type="ftr" sz="quarter" idx="11"/>
          </p:nvPr>
        </p:nvSpPr>
        <p:spPr/>
        <p:txBody>
          <a:bodyPr/>
          <a:lstStyle/>
          <a:p>
            <a:pPr fontAlgn="auto"/>
            <a:endParaRPr lang="zh-CN" altLang="en-US" strike="noStrike" noProof="1"/>
          </a:p>
        </p:txBody>
      </p:sp>
      <p:sp>
        <p:nvSpPr>
          <p:cNvPr id="7" name="灯片编号占位符 6"/>
          <p:cNvSpPr>
            <a:spLocks noGrp="1"/>
          </p:cNvSpPr>
          <p:nvPr>
            <p:ph type="sldNum" sz="quarter" idx="12"/>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文本占位符 2"/>
          <p:cNvSpPr>
            <a:spLocks noGrp="1"/>
          </p:cNvSpPr>
          <p:nvPr>
            <p:ph type="body" idx="1" hasCustomPrompt="1"/>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单击此处编辑文本</a:t>
            </a:r>
            <a:endParaRPr lang="zh-CN" altLang="en-US" strike="noStrike" noProof="1"/>
          </a:p>
        </p:txBody>
      </p:sp>
      <p:sp>
        <p:nvSpPr>
          <p:cNvPr id="4" name="内容占位符 3"/>
          <p:cNvSpPr>
            <a:spLocks noGrp="1"/>
          </p:cNvSpPr>
          <p:nvPr>
            <p:ph sz="half" idx="2"/>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5" name="文本占位符 4"/>
          <p:cNvSpPr>
            <a:spLocks noGrp="1"/>
          </p:cNvSpPr>
          <p:nvPr>
            <p:ph type="body" sz="quarter" idx="3" hasCustomPrompt="1"/>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7" name="日期占位符 6"/>
          <p:cNvSpPr>
            <a:spLocks noGrp="1"/>
          </p:cNvSpPr>
          <p:nvPr>
            <p:ph type="dt" sz="half" idx="10"/>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8" name="页脚占位符 7"/>
          <p:cNvSpPr>
            <a:spLocks noGrp="1"/>
          </p:cNvSpPr>
          <p:nvPr>
            <p:ph type="ftr" sz="quarter" idx="11"/>
          </p:nvPr>
        </p:nvSpPr>
        <p:spPr/>
        <p:txBody>
          <a:bodyPr/>
          <a:lstStyle/>
          <a:p>
            <a:pPr fontAlgn="auto"/>
            <a:endParaRPr lang="zh-CN" altLang="en-US" strike="noStrike" noProof="1"/>
          </a:p>
        </p:txBody>
      </p:sp>
      <p:sp>
        <p:nvSpPr>
          <p:cNvPr id="9" name="灯片编号占位符 8"/>
          <p:cNvSpPr>
            <a:spLocks noGrp="1"/>
          </p:cNvSpPr>
          <p:nvPr>
            <p:ph type="sldNum" sz="quarter" idx="12"/>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4" name="页脚占位符 3"/>
          <p:cNvSpPr>
            <a:spLocks noGrp="1"/>
          </p:cNvSpPr>
          <p:nvPr>
            <p:ph type="ftr" sz="quarter" idx="11"/>
          </p:nvPr>
        </p:nvSpPr>
        <p:spPr/>
        <p:txBody>
          <a:bodyPr/>
          <a:lstStyle/>
          <a:p>
            <a:pPr fontAlgn="auto"/>
            <a:endParaRPr lang="zh-CN" altLang="en-US" strike="noStrike" noProof="1"/>
          </a:p>
        </p:txBody>
      </p:sp>
      <p:sp>
        <p:nvSpPr>
          <p:cNvPr id="5" name="灯片编号占位符 4"/>
          <p:cNvSpPr>
            <a:spLocks noGrp="1"/>
          </p:cNvSpPr>
          <p:nvPr>
            <p:ph type="sldNum" sz="quarter" idx="12"/>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3" name="页脚占位符 2"/>
          <p:cNvSpPr>
            <a:spLocks noGrp="1"/>
          </p:cNvSpPr>
          <p:nvPr>
            <p:ph type="ftr" sz="quarter" idx="11"/>
          </p:nvPr>
        </p:nvSpPr>
        <p:spPr/>
        <p:txBody>
          <a:bodyPr/>
          <a:lstStyle/>
          <a:p>
            <a:pPr fontAlgn="auto"/>
            <a:endParaRPr lang="zh-CN" altLang="en-US" strike="noStrike" noProof="1"/>
          </a:p>
        </p:txBody>
      </p:sp>
      <p:sp>
        <p:nvSpPr>
          <p:cNvPr id="4" name="灯片编号占位符 3"/>
          <p:cNvSpPr>
            <a:spLocks noGrp="1"/>
          </p:cNvSpPr>
          <p:nvPr>
            <p:ph type="sldNum" sz="quarter" idx="12"/>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fontAlgn="auto"/>
            <a:endParaRPr strike="noStrike" noProof="1">
              <a:sym typeface="+mn-ea"/>
            </a:endParaRPr>
          </a:p>
        </p:txBody>
      </p:sp>
      <p:sp>
        <p:nvSpPr>
          <p:cNvPr id="4" name="文本占位符 3"/>
          <p:cNvSpPr>
            <a:spLocks noGrp="1"/>
          </p:cNvSpPr>
          <p:nvPr>
            <p:ph type="body" sz="half" idx="2"/>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9" name="标题 8"/>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idx="1"/>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日期占位符 3"/>
          <p:cNvSpPr>
            <a:spLocks noGrp="1"/>
          </p:cNvSpPr>
          <p:nvPr>
            <p:ph type="dt" sz="half" idx="10"/>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7" name="内容占位符 6"/>
          <p:cNvSpPr>
            <a:spLocks noGrp="1"/>
          </p:cNvSpPr>
          <p:nvPr>
            <p:ph sz="quarter" idx="13"/>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2" name="日期占位符 1"/>
          <p:cNvSpPr>
            <a:spLocks noGrp="1"/>
          </p:cNvSpPr>
          <p:nvPr>
            <p:ph type="dt" sz="half" idx="14"/>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3" name="页脚占位符 2"/>
          <p:cNvSpPr>
            <a:spLocks noGrp="1"/>
          </p:cNvSpPr>
          <p:nvPr>
            <p:ph type="ftr" sz="quarter" idx="15"/>
          </p:nvPr>
        </p:nvSpPr>
        <p:spPr/>
        <p:txBody>
          <a:bodyPr/>
          <a:lstStyle/>
          <a:p>
            <a:pPr fontAlgn="auto"/>
            <a:endParaRPr lang="zh-CN" altLang="en-US" strike="noStrike" noProof="1"/>
          </a:p>
        </p:txBody>
      </p:sp>
      <p:sp>
        <p:nvSpPr>
          <p:cNvPr id="4" name="灯片编号占位符 3"/>
          <p:cNvSpPr>
            <a:spLocks noGrp="1"/>
          </p:cNvSpPr>
          <p:nvPr>
            <p:ph type="sldNum" sz="quarter" idx="16"/>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2" name="标题 1"/>
          <p:cNvSpPr>
            <a:spLocks noGrp="1"/>
          </p:cNvSpPr>
          <p:nvPr>
            <p:ph type="title" hasCustomPrompt="1"/>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fontAlgn="auto"/>
            <a:r>
              <a:rPr strike="noStrike" noProof="1">
                <a:sym typeface="+mn-ea"/>
              </a:rPr>
              <a:t>单击此处编辑标题</a:t>
            </a:r>
            <a:endParaRPr strike="noStrike" noProof="1">
              <a:sym typeface="+mn-ea"/>
            </a:endParaRPr>
          </a:p>
        </p:txBody>
      </p:sp>
      <p:sp>
        <p:nvSpPr>
          <p:cNvPr id="3" name="日期占位符 2"/>
          <p:cNvSpPr>
            <a:spLocks noGrp="1"/>
          </p:cNvSpPr>
          <p:nvPr>
            <p:ph type="dt" sz="half" idx="10"/>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4" name="页脚占位符 3"/>
          <p:cNvSpPr>
            <a:spLocks noGrp="1"/>
          </p:cNvSpPr>
          <p:nvPr>
            <p:ph type="ftr" sz="quarter" idx="11"/>
          </p:nvPr>
        </p:nvSpPr>
        <p:spPr/>
        <p:txBody>
          <a:bodyPr/>
          <a:lstStyle/>
          <a:p>
            <a:pPr fontAlgn="auto"/>
            <a:endParaRPr lang="zh-CN" altLang="en-US" strike="noStrike" noProof="1"/>
          </a:p>
        </p:txBody>
      </p:sp>
      <p:sp>
        <p:nvSpPr>
          <p:cNvPr id="5" name="灯片编号占位符 4"/>
          <p:cNvSpPr>
            <a:spLocks noGrp="1"/>
          </p:cNvSpPr>
          <p:nvPr>
            <p:ph type="sldNum" sz="quarter" idx="12"/>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6" name="页脚占位符 5"/>
          <p:cNvSpPr>
            <a:spLocks noGrp="1"/>
          </p:cNvSpPr>
          <p:nvPr>
            <p:ph type="ftr" sz="quarter" idx="11"/>
          </p:nvPr>
        </p:nvSpPr>
        <p:spPr/>
        <p:txBody>
          <a:bodyPr/>
          <a:lstStyle/>
          <a:p>
            <a:pPr fontAlgn="auto"/>
            <a:endParaRPr lang="zh-CN" altLang="en-US" strike="noStrike" noProof="1"/>
          </a:p>
        </p:txBody>
      </p:sp>
      <p:sp>
        <p:nvSpPr>
          <p:cNvPr id="7" name="灯片编号占位符 6"/>
          <p:cNvSpPr>
            <a:spLocks noGrp="1"/>
          </p:cNvSpPr>
          <p:nvPr>
            <p:ph type="sldNum" sz="quarter" idx="12"/>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文本占位符 2"/>
          <p:cNvSpPr>
            <a:spLocks noGrp="1"/>
          </p:cNvSpPr>
          <p:nvPr>
            <p:ph type="body" idx="1" hasCustomPrompt="1"/>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单击此处编辑文本</a:t>
            </a:r>
            <a:endParaRPr lang="zh-CN" altLang="en-US" strike="noStrike" noProof="1"/>
          </a:p>
        </p:txBody>
      </p:sp>
      <p:sp>
        <p:nvSpPr>
          <p:cNvPr id="4" name="内容占位符 3"/>
          <p:cNvSpPr>
            <a:spLocks noGrp="1"/>
          </p:cNvSpPr>
          <p:nvPr>
            <p:ph sz="half" idx="2"/>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5" name="文本占位符 4"/>
          <p:cNvSpPr>
            <a:spLocks noGrp="1"/>
          </p:cNvSpPr>
          <p:nvPr>
            <p:ph type="body" sz="quarter" idx="3" hasCustomPrompt="1"/>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7" name="日期占位符 6"/>
          <p:cNvSpPr>
            <a:spLocks noGrp="1"/>
          </p:cNvSpPr>
          <p:nvPr>
            <p:ph type="dt" sz="half" idx="10"/>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8" name="页脚占位符 7"/>
          <p:cNvSpPr>
            <a:spLocks noGrp="1"/>
          </p:cNvSpPr>
          <p:nvPr>
            <p:ph type="ftr" sz="quarter" idx="11"/>
          </p:nvPr>
        </p:nvSpPr>
        <p:spPr/>
        <p:txBody>
          <a:bodyPr/>
          <a:lstStyle/>
          <a:p>
            <a:pPr fontAlgn="auto"/>
            <a:endParaRPr lang="zh-CN" altLang="en-US" strike="noStrike" noProof="1"/>
          </a:p>
        </p:txBody>
      </p:sp>
      <p:sp>
        <p:nvSpPr>
          <p:cNvPr id="9" name="灯片编号占位符 8"/>
          <p:cNvSpPr>
            <a:spLocks noGrp="1"/>
          </p:cNvSpPr>
          <p:nvPr>
            <p:ph type="sldNum" sz="quarter" idx="12"/>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4" name="页脚占位符 3"/>
          <p:cNvSpPr>
            <a:spLocks noGrp="1"/>
          </p:cNvSpPr>
          <p:nvPr>
            <p:ph type="ftr" sz="quarter" idx="11"/>
          </p:nvPr>
        </p:nvSpPr>
        <p:spPr/>
        <p:txBody>
          <a:bodyPr/>
          <a:lstStyle/>
          <a:p>
            <a:pPr fontAlgn="auto"/>
            <a:endParaRPr lang="zh-CN" altLang="en-US" strike="noStrike" noProof="1"/>
          </a:p>
        </p:txBody>
      </p:sp>
      <p:sp>
        <p:nvSpPr>
          <p:cNvPr id="5" name="灯片编号占位符 4"/>
          <p:cNvSpPr>
            <a:spLocks noGrp="1"/>
          </p:cNvSpPr>
          <p:nvPr>
            <p:ph type="sldNum" sz="quarter" idx="12"/>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3" name="页脚占位符 2"/>
          <p:cNvSpPr>
            <a:spLocks noGrp="1"/>
          </p:cNvSpPr>
          <p:nvPr>
            <p:ph type="ftr" sz="quarter" idx="11"/>
          </p:nvPr>
        </p:nvSpPr>
        <p:spPr/>
        <p:txBody>
          <a:bodyPr/>
          <a:lstStyle/>
          <a:p>
            <a:pPr fontAlgn="auto"/>
            <a:endParaRPr lang="zh-CN" altLang="en-US" strike="noStrike" noProof="1"/>
          </a:p>
        </p:txBody>
      </p:sp>
      <p:sp>
        <p:nvSpPr>
          <p:cNvPr id="4" name="灯片编号占位符 3"/>
          <p:cNvSpPr>
            <a:spLocks noGrp="1"/>
          </p:cNvSpPr>
          <p:nvPr>
            <p:ph type="sldNum" sz="quarter" idx="12"/>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fontAlgn="auto"/>
            <a:endParaRPr strike="noStrike" noProof="1">
              <a:sym typeface="+mn-ea"/>
            </a:endParaRPr>
          </a:p>
        </p:txBody>
      </p:sp>
      <p:sp>
        <p:nvSpPr>
          <p:cNvPr id="4" name="文本占位符 3"/>
          <p:cNvSpPr>
            <a:spLocks noGrp="1"/>
          </p:cNvSpPr>
          <p:nvPr>
            <p:ph type="body" sz="half" idx="2"/>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9" name="标题 8"/>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49AE70B2-8BF9-45C0-BB95-33D1B9D3A854}"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1.xml" /><Relationship Id="rId13" Type="http://schemas.openxmlformats.org/officeDocument/2006/relationships/tags" Target="../tags/tag2.xml" /><Relationship Id="rId14" Type="http://schemas.openxmlformats.org/officeDocument/2006/relationships/tags" Target="../tags/tag3.xml" /><Relationship Id="rId15" Type="http://schemas.openxmlformats.org/officeDocument/2006/relationships/tags" Target="../tags/tag4.xml" /><Relationship Id="rId16" Type="http://schemas.openxmlformats.org/officeDocument/2006/relationships/tags" Target="../tags/tag5.xml" /><Relationship Id="rId17" Type="http://schemas.openxmlformats.org/officeDocument/2006/relationships/tags" Target="../tags/tag6.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1.png" /><Relationship Id="rId2" Type="http://schemas.openxmlformats.org/officeDocument/2006/relationships/slideLayout" Target="../slideLayouts/slideLayout2.xml" /><Relationship Id="rId20"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tags" Target="../tags/tag7.xml" /><Relationship Id="rId13" Type="http://schemas.openxmlformats.org/officeDocument/2006/relationships/tags" Target="../tags/tag8.xml" /><Relationship Id="rId14" Type="http://schemas.openxmlformats.org/officeDocument/2006/relationships/tags" Target="../tags/tag9.xml" /><Relationship Id="rId15" Type="http://schemas.openxmlformats.org/officeDocument/2006/relationships/tags" Target="../tags/tag10.xml" /><Relationship Id="rId16" Type="http://schemas.openxmlformats.org/officeDocument/2006/relationships/tags" Target="../tags/tag11.xml" /><Relationship Id="rId17" Type="http://schemas.openxmlformats.org/officeDocument/2006/relationships/tags" Target="../tags/tag12.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1.png" /><Relationship Id="rId2" Type="http://schemas.openxmlformats.org/officeDocument/2006/relationships/slideLayout" Target="../slideLayouts/slideLayout13.xml" /><Relationship Id="rId20"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rgbClr val="FFFFFF"/>
            </a:gs>
            <a:gs pos="100000">
              <a:srgbClr val="DCDCDC"/>
            </a:gs>
          </a:gsLst>
          <a:lin ang="5400000"/>
        </a:gradFill>
        <a:effectLst/>
      </p:bgPr>
    </p:bg>
    <p:spTree>
      <p:nvGrpSpPr>
        <p:cNvPr id="1" name=""/>
        <p:cNvGrpSpPr/>
        <p:nvPr/>
      </p:nvGrpSpPr>
      <p:grpSpPr/>
      <p:sp>
        <p:nvSpPr>
          <p:cNvPr id="1026" name="标题占位符 1"/>
          <p:cNvSpPr>
            <a:spLocks noGrp="1"/>
          </p:cNvSpPr>
          <p:nvPr>
            <p:ph type="title"/>
            <p:custDataLst>
              <p:tags r:id="rId12"/>
            </p:custDataLst>
          </p:nvPr>
        </p:nvSpPr>
        <p:spPr>
          <a:xfrm>
            <a:off x="669925" y="431800"/>
            <a:ext cx="10852150" cy="647700"/>
          </a:xfrm>
          <a:prstGeom prst="rect">
            <a:avLst/>
          </a:prstGeom>
          <a:noFill/>
          <a:ln w="9525">
            <a:noFill/>
          </a:ln>
        </p:spPr>
        <p:txBody>
          <a:bodyPr vert="horz" lIns="101600" tIns="38100" rIns="76200" bIns="38100" anchor="ctr" anchorCtr="0"/>
          <a:lstStyle/>
          <a:p>
            <a:pPr lvl="0"/>
            <a:r>
              <a:rPr lang="zh-CN" altLang="en-US"/>
              <a:t>单击此处编辑母版标题样式</a:t>
            </a:r>
            <a:endParaRPr lang="zh-CN" altLang="en-US"/>
          </a:p>
        </p:txBody>
      </p:sp>
      <p:sp>
        <p:nvSpPr>
          <p:cNvPr id="1027" name="文本占位符 2"/>
          <p:cNvSpPr>
            <a:spLocks noGrp="1"/>
          </p:cNvSpPr>
          <p:nvPr>
            <p:ph type="body" idx="5"/>
            <p:custDataLst>
              <p:tags r:id="rId13"/>
            </p:custDataLst>
          </p:nvPr>
        </p:nvSpPr>
        <p:spPr>
          <a:xfrm>
            <a:off x="669925" y="1295400"/>
            <a:ext cx="10852150" cy="5040313"/>
          </a:xfrm>
          <a:prstGeom prst="rect">
            <a:avLst/>
          </a:prstGeom>
          <a:noFill/>
          <a:ln w="9525">
            <a:noFill/>
          </a:ln>
        </p:spPr>
        <p:txBody>
          <a:bodyPr vert="horz" lIns="101600" tIns="0" rIns="82550" bIns="0" anchor="t" anchorCtr="0"/>
          <a:lstStyle/>
          <a:p>
            <a:pPr lvl="0"/>
            <a:r>
              <a:rPr lang="zh-CN" altLang="en-US"/>
              <a:t>单击此处编辑母版文本样式</a:t>
            </a:r>
            <a:endParaRPr lang="zh-CN" altLang="en-US"/>
          </a:p>
          <a:p>
            <a:pPr lvl="1" indent="-22860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4" name="日期占位符 3"/>
          <p:cNvSpPr>
            <a:spLocks noGrp="1"/>
          </p:cNvSpPr>
          <p:nvPr>
            <p:ph type="dt" sz="half" idx="2"/>
            <p:custDataLst>
              <p:tags r:id="rId14"/>
            </p:custDataLst>
          </p:nvPr>
        </p:nvSpPr>
        <p:spPr>
          <a:xfrm>
            <a:off x="879475" y="6350000"/>
            <a:ext cx="2700338" cy="315913"/>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5" name="页脚占位符 4"/>
          <p:cNvSpPr>
            <a:spLocks noGrp="1"/>
          </p:cNvSpPr>
          <p:nvPr>
            <p:ph type="ftr" sz="quarter" idx="3"/>
            <p:custDataLst>
              <p:tags r:id="rId15"/>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pPr fontAlgn="auto"/>
            <a:endParaRPr lang="zh-CN" altLang="en-US" strike="noStrike" noProof="1"/>
          </a:p>
        </p:txBody>
      </p:sp>
      <p:sp>
        <p:nvSpPr>
          <p:cNvPr id="6" name="灯片编号占位符 5"/>
          <p:cNvSpPr>
            <a:spLocks noGrp="1"/>
          </p:cNvSpPr>
          <p:nvPr>
            <p:ph type="sldNum" sz="quarter" idx="4"/>
            <p:custDataLst>
              <p:tags r:id="rId16"/>
            </p:custDataLst>
          </p:nvPr>
        </p:nvSpPr>
        <p:spPr>
          <a:xfrm>
            <a:off x="8610600" y="6350000"/>
            <a:ext cx="2700338" cy="315913"/>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pPr fontAlgn="auto"/>
            <a:fld id="{49AE70B2-8BF9-45C0-BB95-33D1B9D3A854}" type="slidenum">
              <a:rPr lang="zh-CN" altLang="en-US" strike="noStrike" noProof="1" smtClean="0">
                <a:latin typeface="+mn-lt"/>
                <a:ea typeface="+mn-ea"/>
                <a:cs typeface="+mn-cs"/>
              </a:rPr>
              <a:t>0</a:t>
            </a:fld>
            <a:endParaRPr lang="zh-CN" altLang="en-US" strike="noStrike" noProof="1"/>
          </a:p>
        </p:txBody>
      </p:sp>
      <p:sp>
        <p:nvSpPr>
          <p:cNvPr id="7" name="KSO_TEMPLATE" hidden="1"/>
          <p:cNvSpPr/>
          <p:nvPr>
            <p:custDataLst>
              <p:tags r:id="rId1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pic>
        <p:nvPicPr>
          <p:cNvPr id="1028" name="图片 1073743875" descr="学科网 zxxk.com" title=""/>
          <p:cNvPicPr>
            <a:picLocks noChangeAspect="1"/>
          </p:cNvPicPr>
          <p:nvPr/>
        </p:nvPicPr>
        <p:blipFill>
          <a:blip r:embed="rId19" r:link="rId18"/>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rgbClr val="FFFFFF"/>
            </a:gs>
            <a:gs pos="100000">
              <a:srgbClr val="DCDCDC"/>
            </a:gs>
          </a:gsLst>
          <a:lin ang="5400000"/>
        </a:gradFill>
        <a:effectLst/>
      </p:bgPr>
    </p:bg>
    <p:spTree>
      <p:nvGrpSpPr>
        <p:cNvPr id="1" name=""/>
        <p:cNvGrpSpPr/>
        <p:nvPr/>
      </p:nvGrpSpPr>
      <p:grpSpPr/>
      <p:sp>
        <p:nvSpPr>
          <p:cNvPr id="2050" name="标题占位符 1"/>
          <p:cNvSpPr>
            <a:spLocks noGrp="1"/>
          </p:cNvSpPr>
          <p:nvPr>
            <p:ph type="title"/>
            <p:custDataLst>
              <p:tags r:id="rId12"/>
            </p:custDataLst>
          </p:nvPr>
        </p:nvSpPr>
        <p:spPr>
          <a:xfrm>
            <a:off x="669925" y="431800"/>
            <a:ext cx="10852150" cy="647700"/>
          </a:xfrm>
          <a:prstGeom prst="rect">
            <a:avLst/>
          </a:prstGeom>
          <a:noFill/>
          <a:ln w="9525">
            <a:noFill/>
          </a:ln>
        </p:spPr>
        <p:txBody>
          <a:bodyPr vert="horz" lIns="101600" tIns="38100" rIns="76200" bIns="38100" anchor="ctr" anchorCtr="0"/>
          <a:lstStyle/>
          <a:p>
            <a:pPr lvl="0"/>
            <a:r>
              <a:rPr lang="zh-CN" altLang="en-US"/>
              <a:t>单击此处编辑母版标题样式</a:t>
            </a:r>
            <a:endParaRPr lang="zh-CN" altLang="en-US"/>
          </a:p>
        </p:txBody>
      </p:sp>
      <p:sp>
        <p:nvSpPr>
          <p:cNvPr id="2051" name="文本占位符 2"/>
          <p:cNvSpPr>
            <a:spLocks noGrp="1"/>
          </p:cNvSpPr>
          <p:nvPr>
            <p:ph type="body" idx="5"/>
            <p:custDataLst>
              <p:tags r:id="rId13"/>
            </p:custDataLst>
          </p:nvPr>
        </p:nvSpPr>
        <p:spPr>
          <a:xfrm>
            <a:off x="669925" y="1295400"/>
            <a:ext cx="10852150" cy="5040313"/>
          </a:xfrm>
          <a:prstGeom prst="rect">
            <a:avLst/>
          </a:prstGeom>
          <a:noFill/>
          <a:ln w="9525">
            <a:noFill/>
          </a:ln>
        </p:spPr>
        <p:txBody>
          <a:bodyPr vert="horz" lIns="101600" tIns="0" rIns="82550" bIns="0" anchor="t" anchorCtr="0"/>
          <a:lstStyle/>
          <a:p>
            <a:pPr lvl="0"/>
            <a:r>
              <a:rPr lang="zh-CN" altLang="en-US"/>
              <a:t>单击此处编辑母版文本样式</a:t>
            </a:r>
            <a:endParaRPr lang="zh-CN" altLang="en-US"/>
          </a:p>
          <a:p>
            <a:pPr lvl="1" indent="-22860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4" name="日期占位符 3"/>
          <p:cNvSpPr>
            <a:spLocks noGrp="1"/>
          </p:cNvSpPr>
          <p:nvPr>
            <p:ph type="dt" sz="half" idx="2"/>
            <p:custDataLst>
              <p:tags r:id="rId14"/>
            </p:custDataLst>
          </p:nvPr>
        </p:nvSpPr>
        <p:spPr>
          <a:xfrm>
            <a:off x="879475" y="6350000"/>
            <a:ext cx="2700338" cy="315913"/>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pPr fontAlgn="auto"/>
            <a:fld id="{760FBDFE-C587-4B4C-A407-44438C67B59E}" type="datetimeFigureOut">
              <a:rPr lang="zh-CN" altLang="en-US" strike="noStrike" noProof="1" smtClean="0">
                <a:latin typeface="+mn-lt"/>
                <a:ea typeface="+mn-ea"/>
                <a:cs typeface="+mn-cs"/>
              </a:rPr>
              <a:t/>
            </a:fld>
            <a:endParaRPr lang="zh-CN" altLang="en-US" strike="noStrike" noProof="1"/>
          </a:p>
        </p:txBody>
      </p:sp>
      <p:sp>
        <p:nvSpPr>
          <p:cNvPr id="5" name="页脚占位符 4"/>
          <p:cNvSpPr>
            <a:spLocks noGrp="1"/>
          </p:cNvSpPr>
          <p:nvPr>
            <p:ph type="ftr" sz="quarter" idx="3"/>
            <p:custDataLst>
              <p:tags r:id="rId15"/>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pPr fontAlgn="auto"/>
            <a:endParaRPr lang="zh-CN" altLang="en-US" strike="noStrike" noProof="1"/>
          </a:p>
        </p:txBody>
      </p:sp>
      <p:sp>
        <p:nvSpPr>
          <p:cNvPr id="6" name="灯片编号占位符 5"/>
          <p:cNvSpPr>
            <a:spLocks noGrp="1"/>
          </p:cNvSpPr>
          <p:nvPr>
            <p:ph type="sldNum" sz="quarter" idx="4"/>
            <p:custDataLst>
              <p:tags r:id="rId16"/>
            </p:custDataLst>
          </p:nvPr>
        </p:nvSpPr>
        <p:spPr>
          <a:xfrm>
            <a:off x="8610600" y="6350000"/>
            <a:ext cx="2700338" cy="315913"/>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pPr fontAlgn="auto"/>
            <a:fld id="{49AE70B2-8BF9-45C0-BB95-33D1B9D3A854}" type="slidenum">
              <a:rPr lang="zh-CN" altLang="en-US" strike="noStrike" noProof="1" smtClean="0">
                <a:latin typeface="+mn-lt"/>
                <a:ea typeface="+mn-ea"/>
                <a:cs typeface="+mn-cs"/>
              </a:rPr>
              <a:t>0</a:t>
            </a:fld>
            <a:endParaRPr lang="zh-CN" altLang="en-US" strike="noStrike" noProof="1"/>
          </a:p>
        </p:txBody>
      </p:sp>
      <p:sp>
        <p:nvSpPr>
          <p:cNvPr id="7" name="KSO_TEMPLATE" hidden="1"/>
          <p:cNvSpPr/>
          <p:nvPr>
            <p:custDataLst>
              <p:tags r:id="rId1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pic>
        <p:nvPicPr>
          <p:cNvPr id="2052" name="图片 1073743875" descr="学科网 zxxk.com" title=""/>
          <p:cNvPicPr>
            <a:picLocks noChangeAspect="1"/>
          </p:cNvPicPr>
          <p:nvPr/>
        </p:nvPicPr>
        <p:blipFill>
          <a:blip r:embed="rId19" r:link="rId18"/>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jpeg" /><Relationship Id="rId4" Type="http://schemas.openxmlformats.org/officeDocument/2006/relationships/tags" Target="../tags/tag1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0.xml" /><Relationship Id="rId3" Type="http://schemas.openxmlformats.org/officeDocument/2006/relationships/image" Target="../media/image2.jpeg" /><Relationship Id="rId4" Type="http://schemas.openxmlformats.org/officeDocument/2006/relationships/tags" Target="../tags/tag2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1.xml" /><Relationship Id="rId3" Type="http://schemas.openxmlformats.org/officeDocument/2006/relationships/image" Target="../media/image2.jpeg" /><Relationship Id="rId4" Type="http://schemas.openxmlformats.org/officeDocument/2006/relationships/tags" Target="../tags/tag2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2.xml" /><Relationship Id="rId3" Type="http://schemas.openxmlformats.org/officeDocument/2006/relationships/image" Target="../media/image2.jpeg" /><Relationship Id="rId4" Type="http://schemas.openxmlformats.org/officeDocument/2006/relationships/tags" Target="../tags/tag2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3.xml" /><Relationship Id="rId3" Type="http://schemas.openxmlformats.org/officeDocument/2006/relationships/image" Target="../media/image2.jpeg" /><Relationship Id="rId4" Type="http://schemas.openxmlformats.org/officeDocument/2006/relationships/tags" Target="../tags/tag2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4.xml" /><Relationship Id="rId3" Type="http://schemas.openxmlformats.org/officeDocument/2006/relationships/image" Target="../media/image2.jpeg" /><Relationship Id="rId4" Type="http://schemas.openxmlformats.org/officeDocument/2006/relationships/tags" Target="../tags/tag2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5.xml" /><Relationship Id="rId3" Type="http://schemas.openxmlformats.org/officeDocument/2006/relationships/image" Target="../media/image2.jpeg" /><Relationship Id="rId4" Type="http://schemas.openxmlformats.org/officeDocument/2006/relationships/tags" Target="../tags/tag2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6.xml" /><Relationship Id="rId3" Type="http://schemas.openxmlformats.org/officeDocument/2006/relationships/image" Target="../media/image2.jpeg" /><Relationship Id="rId4" Type="http://schemas.openxmlformats.org/officeDocument/2006/relationships/tags" Target="../tags/tag2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7.xml" /><Relationship Id="rId3" Type="http://schemas.openxmlformats.org/officeDocument/2006/relationships/image" Target="../media/image2.jpeg" /><Relationship Id="rId4" Type="http://schemas.openxmlformats.org/officeDocument/2006/relationships/tags" Target="../tags/tag29.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8.xml" /><Relationship Id="rId3" Type="http://schemas.openxmlformats.org/officeDocument/2006/relationships/image" Target="../media/image2.jpeg" /><Relationship Id="rId4" Type="http://schemas.openxmlformats.org/officeDocument/2006/relationships/tags" Target="../tags/tag30.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9.xml" /><Relationship Id="rId3" Type="http://schemas.openxmlformats.org/officeDocument/2006/relationships/image" Target="../media/image2.jpeg" /><Relationship Id="rId4" Type="http://schemas.openxmlformats.org/officeDocument/2006/relationships/tags" Target="../tags/tag3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2.jpeg" /><Relationship Id="rId4" Type="http://schemas.openxmlformats.org/officeDocument/2006/relationships/tags" Target="../tags/tag14.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0.xml" /><Relationship Id="rId3" Type="http://schemas.openxmlformats.org/officeDocument/2006/relationships/image" Target="../media/image2.jpeg" /><Relationship Id="rId4" Type="http://schemas.openxmlformats.org/officeDocument/2006/relationships/tags" Target="../tags/tag3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1.xml" /><Relationship Id="rId3" Type="http://schemas.openxmlformats.org/officeDocument/2006/relationships/tags" Target="../tags/tag3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2.xml" /><Relationship Id="rId3" Type="http://schemas.openxmlformats.org/officeDocument/2006/relationships/image" Target="../media/image2.jpeg" /><Relationship Id="rId4" Type="http://schemas.openxmlformats.org/officeDocument/2006/relationships/tags" Target="../tags/tag3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3.xml" /><Relationship Id="rId3" Type="http://schemas.openxmlformats.org/officeDocument/2006/relationships/image" Target="../media/image2.jpeg" /><Relationship Id="rId4" Type="http://schemas.openxmlformats.org/officeDocument/2006/relationships/tags" Target="../tags/tag3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4.xml" /><Relationship Id="rId3" Type="http://schemas.openxmlformats.org/officeDocument/2006/relationships/image" Target="../media/image2.jpeg" /><Relationship Id="rId4" Type="http://schemas.openxmlformats.org/officeDocument/2006/relationships/tags" Target="../tags/tag36.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5.xml" /><Relationship Id="rId3" Type="http://schemas.openxmlformats.org/officeDocument/2006/relationships/image" Target="../media/image2.jpeg" /><Relationship Id="rId4" Type="http://schemas.openxmlformats.org/officeDocument/2006/relationships/tags" Target="../tags/tag3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6.xml" /><Relationship Id="rId3" Type="http://schemas.openxmlformats.org/officeDocument/2006/relationships/image" Target="../media/image2.jpeg" /><Relationship Id="rId4" Type="http://schemas.openxmlformats.org/officeDocument/2006/relationships/tags" Target="../tags/tag38.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7.xml" /><Relationship Id="rId3" Type="http://schemas.openxmlformats.org/officeDocument/2006/relationships/image" Target="../media/image2.jpeg" /><Relationship Id="rId4" Type="http://schemas.openxmlformats.org/officeDocument/2006/relationships/tags" Target="../tags/tag39.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8.xml" /><Relationship Id="rId3" Type="http://schemas.openxmlformats.org/officeDocument/2006/relationships/image" Target="../media/image2.jpeg" /><Relationship Id="rId4" Type="http://schemas.openxmlformats.org/officeDocument/2006/relationships/tags" Target="../tags/tag40.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9.xml" /><Relationship Id="rId3" Type="http://schemas.openxmlformats.org/officeDocument/2006/relationships/image" Target="../media/image2.jpeg" /><Relationship Id="rId4" Type="http://schemas.openxmlformats.org/officeDocument/2006/relationships/tags" Target="../tags/tag4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image" Target="../media/image2.jpeg" /><Relationship Id="rId4" Type="http://schemas.openxmlformats.org/officeDocument/2006/relationships/tags" Target="../tags/tag15.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0.xml" /><Relationship Id="rId3" Type="http://schemas.openxmlformats.org/officeDocument/2006/relationships/image" Target="../media/image2.jpeg" /><Relationship Id="rId4" Type="http://schemas.openxmlformats.org/officeDocument/2006/relationships/tags" Target="../tags/tag4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1.xml" /><Relationship Id="rId3" Type="http://schemas.openxmlformats.org/officeDocument/2006/relationships/image" Target="../media/image2.jpeg" /><Relationship Id="rId4" Type="http://schemas.openxmlformats.org/officeDocument/2006/relationships/tags" Target="../tags/tag43.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2.xml" /><Relationship Id="rId3" Type="http://schemas.openxmlformats.org/officeDocument/2006/relationships/image" Target="../media/image2.jpeg" /><Relationship Id="rId4" Type="http://schemas.openxmlformats.org/officeDocument/2006/relationships/tags" Target="../tags/tag44.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3.xml" /><Relationship Id="rId3" Type="http://schemas.openxmlformats.org/officeDocument/2006/relationships/image" Target="../media/image2.jpeg" /><Relationship Id="rId4" Type="http://schemas.openxmlformats.org/officeDocument/2006/relationships/tags" Target="../tags/tag45.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4.xml" /><Relationship Id="rId3" Type="http://schemas.openxmlformats.org/officeDocument/2006/relationships/image" Target="../media/image2.jpeg" /><Relationship Id="rId4" Type="http://schemas.openxmlformats.org/officeDocument/2006/relationships/tags" Target="../tags/tag46.xml" /><Relationship Id="rId5" Type="http://schemas.openxmlformats.org/officeDocument/2006/relationships/audio" Target="../media/audio1111.wav"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5.xml" /><Relationship Id="rId3" Type="http://schemas.openxmlformats.org/officeDocument/2006/relationships/image" Target="../media/image2.jpeg" /><Relationship Id="rId4" Type="http://schemas.openxmlformats.org/officeDocument/2006/relationships/image" Target="../media/image4.png" /><Relationship Id="rId5" Type="http://schemas.openxmlformats.org/officeDocument/2006/relationships/tags" Target="../tags/tag4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36.xml" /><Relationship Id="rId3" Type="http://schemas.openxmlformats.org/officeDocument/2006/relationships/image" Target="../media/image2.jpeg" /><Relationship Id="rId4" Type="http://schemas.openxmlformats.org/officeDocument/2006/relationships/tags" Target="../tags/tag48.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37.xml" /><Relationship Id="rId3" Type="http://schemas.openxmlformats.org/officeDocument/2006/relationships/image" Target="../media/image2.jpeg" /><Relationship Id="rId4" Type="http://schemas.openxmlformats.org/officeDocument/2006/relationships/tags" Target="../tags/tag49.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38.xml" /><Relationship Id="rId3" Type="http://schemas.openxmlformats.org/officeDocument/2006/relationships/image" Target="../media/image2.jpeg" /><Relationship Id="rId4" Type="http://schemas.openxmlformats.org/officeDocument/2006/relationships/tags" Target="../tags/tag50.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39.xml" /><Relationship Id="rId3" Type="http://schemas.openxmlformats.org/officeDocument/2006/relationships/image" Target="../media/image2.jpeg" /><Relationship Id="rId4" Type="http://schemas.openxmlformats.org/officeDocument/2006/relationships/tags" Target="../tags/tag5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openxmlformats.org/officeDocument/2006/relationships/image" Target="../media/image2.jpeg" /><Relationship Id="rId4" Type="http://schemas.openxmlformats.org/officeDocument/2006/relationships/tags" Target="../tags/tag1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5.xml" /><Relationship Id="rId3" Type="http://schemas.openxmlformats.org/officeDocument/2006/relationships/image" Target="../media/image2.jpeg" /><Relationship Id="rId4" Type="http://schemas.openxmlformats.org/officeDocument/2006/relationships/tags" Target="../tags/tag1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6.xml" /><Relationship Id="rId3" Type="http://schemas.openxmlformats.org/officeDocument/2006/relationships/image" Target="../media/image2.jpeg" /><Relationship Id="rId4" Type="http://schemas.openxmlformats.org/officeDocument/2006/relationships/tags" Target="../tags/tag1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7.xml" /><Relationship Id="rId3" Type="http://schemas.openxmlformats.org/officeDocument/2006/relationships/image" Target="../media/image2.jpeg" /><Relationship Id="rId4" Type="http://schemas.openxmlformats.org/officeDocument/2006/relationships/tags" Target="../tags/tag19.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8.xml" /><Relationship Id="rId3" Type="http://schemas.openxmlformats.org/officeDocument/2006/relationships/image" Target="../media/image2.jpeg" /><Relationship Id="rId4" Type="http://schemas.openxmlformats.org/officeDocument/2006/relationships/image" Target="../media/image3.jpeg" /><Relationship Id="rId5" Type="http://schemas.openxmlformats.org/officeDocument/2006/relationships/tags" Target="../tags/tag2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image" Target="../media/image2.jpeg" /><Relationship Id="rId4" Type="http://schemas.openxmlformats.org/officeDocument/2006/relationships/tags" Target="../tags/tag2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grpSp>
        <p:nvGrpSpPr>
          <p:cNvPr id="5122" name="组合 7" title=""/>
          <p:cNvGrpSpPr/>
          <p:nvPr/>
        </p:nvGrpSpPr>
        <p:grpSpPr>
          <a:xfrm>
            <a:off x="14288" y="1588"/>
            <a:ext cx="12166600" cy="6853237"/>
            <a:chOff x="23" y="3"/>
            <a:chExt cx="19159" cy="10793"/>
          </a:xfrm>
        </p:grpSpPr>
        <p:pic>
          <p:nvPicPr>
            <p:cNvPr id="5123" name="图片 5" descr="timg (41)"/>
            <p:cNvPicPr>
              <a:picLocks noChangeAspect="1"/>
            </p:cNvPicPr>
            <p:nvPr/>
          </p:nvPicPr>
          <p:blipFill>
            <a:blip r:embed="rId3"/>
            <a:stretch>
              <a:fillRect/>
            </a:stretch>
          </p:blipFill>
          <p:spPr>
            <a:xfrm>
              <a:off x="23" y="4"/>
              <a:ext cx="16771" cy="10793"/>
            </a:xfrm>
            <a:prstGeom prst="rect">
              <a:avLst/>
            </a:prstGeom>
            <a:noFill/>
            <a:ln w="9525">
              <a:noFill/>
            </a:ln>
          </p:spPr>
        </p:pic>
        <p:pic>
          <p:nvPicPr>
            <p:cNvPr id="5124" name="图片 6" descr="timg (41)"/>
            <p:cNvPicPr>
              <a:picLocks noChangeAspect="1"/>
            </p:cNvPicPr>
            <p:nvPr/>
          </p:nvPicPr>
          <p:blipFill>
            <a:blip r:embed="rId3"/>
            <a:srcRect l="53157"/>
            <a:stretch>
              <a:fillRect/>
            </a:stretch>
          </p:blipFill>
          <p:spPr>
            <a:xfrm>
              <a:off x="11326" y="3"/>
              <a:ext cx="7856" cy="10793"/>
            </a:xfrm>
            <a:prstGeom prst="rect">
              <a:avLst/>
            </a:prstGeom>
            <a:noFill/>
            <a:ln w="9525">
              <a:noFill/>
            </a:ln>
          </p:spPr>
        </p:pic>
      </p:grpSp>
      <p:grpSp>
        <p:nvGrpSpPr>
          <p:cNvPr id="5125" name="组合 15" title=""/>
          <p:cNvGrpSpPr/>
          <p:nvPr/>
        </p:nvGrpSpPr>
        <p:grpSpPr>
          <a:xfrm>
            <a:off x="-30162" y="1866900"/>
            <a:ext cx="12211050" cy="3124200"/>
            <a:chOff x="-15" y="3331"/>
            <a:chExt cx="19230" cy="4920"/>
          </a:xfrm>
        </p:grpSpPr>
        <p:sp>
          <p:nvSpPr>
            <p:cNvPr id="12" name="矩形 11"/>
            <p:cNvSpPr/>
            <p:nvPr/>
          </p:nvSpPr>
          <p:spPr>
            <a:xfrm>
              <a:off x="-15" y="3331"/>
              <a:ext cx="19230" cy="492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5127" name="组合 14"/>
            <p:cNvGrpSpPr/>
            <p:nvPr/>
          </p:nvGrpSpPr>
          <p:grpSpPr>
            <a:xfrm>
              <a:off x="4830" y="4281"/>
              <a:ext cx="10656" cy="2856"/>
              <a:chOff x="4666" y="4064"/>
              <a:chExt cx="10656" cy="2856"/>
            </a:xfrm>
          </p:grpSpPr>
          <p:sp>
            <p:nvSpPr>
              <p:cNvPr id="5128" name="文本框 12"/>
              <p:cNvSpPr txBox="1"/>
              <p:nvPr/>
            </p:nvSpPr>
            <p:spPr>
              <a:xfrm>
                <a:off x="4666" y="4064"/>
                <a:ext cx="10656" cy="1743"/>
              </a:xfrm>
              <a:prstGeom prst="rect">
                <a:avLst/>
              </a:prstGeom>
              <a:noFill/>
              <a:ln w="9525">
                <a:noFill/>
              </a:ln>
            </p:spPr>
            <p:txBody>
              <a:bodyPr wrap="square" anchor="t" anchorCtr="0">
                <a:spAutoFit/>
              </a:bodyPr>
              <a:lstStyle/>
              <a:p>
                <a:pPr algn="dist"/>
                <a:r>
                  <a:rPr lang="zh-CN" altLang="en-US" sz="6600">
                    <a:solidFill>
                      <a:schemeClr val="bg1"/>
                    </a:solidFill>
                    <a:latin typeface="黑体" panose="02010609060101010101" charset="-122"/>
                    <a:ea typeface="黑体" panose="02010609060101010101" charset="-122"/>
                  </a:rPr>
                  <a:t>拟行路难</a:t>
                </a:r>
                <a:endParaRPr lang="zh-CN" altLang="en-US" sz="6600">
                  <a:solidFill>
                    <a:schemeClr val="bg1"/>
                  </a:solidFill>
                  <a:latin typeface="黑体" panose="02010609060101010101" charset="-122"/>
                  <a:ea typeface="黑体" panose="02010609060101010101" charset="-122"/>
                </a:endParaRPr>
              </a:p>
            </p:txBody>
          </p:sp>
          <p:sp>
            <p:nvSpPr>
              <p:cNvPr id="5129" name="文本框 13"/>
              <p:cNvSpPr txBox="1"/>
              <p:nvPr/>
            </p:nvSpPr>
            <p:spPr>
              <a:xfrm>
                <a:off x="10310" y="5807"/>
                <a:ext cx="4701" cy="1113"/>
              </a:xfrm>
              <a:prstGeom prst="rect">
                <a:avLst/>
              </a:prstGeom>
              <a:noFill/>
              <a:ln w="9525">
                <a:noFill/>
              </a:ln>
            </p:spPr>
            <p:txBody>
              <a:bodyPr wrap="square" anchor="t" anchorCtr="0">
                <a:spAutoFit/>
              </a:bodyPr>
              <a:lstStyle/>
              <a:p>
                <a:pPr algn="dist"/>
                <a:r>
                  <a:rPr lang="zh-CN" altLang="en-US" sz="4000">
                    <a:solidFill>
                      <a:schemeClr val="bg1"/>
                    </a:solidFill>
                    <a:latin typeface="黑体" panose="02010609060101010101" charset="-122"/>
                    <a:ea typeface="黑体" panose="02010609060101010101" charset="-122"/>
                  </a:rPr>
                  <a:t>南朝宋 鲍照</a:t>
                </a:r>
                <a:endParaRPr lang="zh-CN" altLang="en-US" sz="4000">
                  <a:solidFill>
                    <a:schemeClr val="bg1"/>
                  </a:solidFill>
                  <a:latin typeface="黑体" panose="02010609060101010101" charset="-122"/>
                  <a:ea typeface="黑体" panose="02010609060101010101" charset="-122"/>
                </a:endParaRPr>
              </a:p>
            </p:txBody>
          </p:sp>
        </p:grpSp>
      </p:grpSp>
      <p:sp>
        <p:nvSpPr>
          <p:cNvPr id="5130" name="文本框 2" title=""/>
          <p:cNvSpPr txBox="1"/>
          <p:nvPr/>
        </p:nvSpPr>
        <p:spPr>
          <a:xfrm>
            <a:off x="8177213" y="3711575"/>
            <a:ext cx="411162" cy="368300"/>
          </a:xfrm>
          <a:prstGeom prst="rect">
            <a:avLst/>
          </a:prstGeom>
          <a:noFill/>
          <a:ln w="9525">
            <a:noFill/>
          </a:ln>
        </p:spPr>
        <p:txBody>
          <a:bodyPr wrap="none" anchor="t" anchorCtr="0">
            <a:spAutoFit/>
          </a:bodyPr>
          <a:lstStyle/>
          <a:p>
            <a:r>
              <a:rPr lang="zh-CN" altLang="en-US">
                <a:solidFill>
                  <a:schemeClr val="bg1"/>
                </a:solidFill>
                <a:latin typeface="宋体" panose="02010600030101010101" pitchFamily="2" charset="-122"/>
                <a:ea typeface="宋体" panose="02010600030101010101" pitchFamily="2" charset="-122"/>
              </a:rPr>
              <a:t>·</a:t>
            </a:r>
            <a:endParaRPr lang="zh-CN" altLang="en-US">
              <a:solidFill>
                <a:schemeClr val="bg1"/>
              </a:solidFill>
              <a:latin typeface="宋体" panose="02010600030101010101" pitchFamily="2" charset="-122"/>
              <a:ea typeface="宋体" panose="02010600030101010101" pitchFamily="2" charset="-122"/>
            </a:endParaRPr>
          </a:p>
        </p:txBody>
      </p:sp>
    </p:spTree>
    <p:custDataLst>
      <p:tags r:id="rId4"/>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23554" name="图片 6" title=""/>
          <p:cNvPicPr>
            <a:picLocks noChangeAspect="1"/>
          </p:cNvPicPr>
          <p:nvPr/>
        </p:nvPicPr>
        <p:blipFill>
          <a:blip r:embed="rId3"/>
          <a:srcRect l="53157"/>
          <a:stretch>
            <a:fillRect/>
          </a:stretch>
        </p:blipFill>
        <p:spPr>
          <a:xfrm>
            <a:off x="7191375" y="1588"/>
            <a:ext cx="4989513"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3557" name="文本框 4" title=""/>
          <p:cNvSpPr txBox="1"/>
          <p:nvPr/>
        </p:nvSpPr>
        <p:spPr>
          <a:xfrm>
            <a:off x="576263" y="106363"/>
            <a:ext cx="2011362" cy="644525"/>
          </a:xfrm>
          <a:prstGeom prst="rect">
            <a:avLst/>
          </a:prstGeom>
          <a:noFill/>
          <a:ln w="9525">
            <a:noFill/>
          </a:ln>
        </p:spPr>
        <p:txBody>
          <a:bodyPr wrap="none" anchor="t" anchorCtr="0">
            <a:spAutoFit/>
          </a:bodyPr>
          <a:lstStyle/>
          <a:p>
            <a:r>
              <a:rPr lang="zh-CN" altLang="en-US" sz="3600">
                <a:latin typeface="黑体" panose="02010609060101010101" charset="-122"/>
                <a:ea typeface="黑体" panose="02010609060101010101" charset="-122"/>
              </a:rPr>
              <a:t>背景简介</a:t>
            </a:r>
            <a:endParaRPr lang="zh-CN" altLang="en-US" sz="3600">
              <a:latin typeface="黑体" panose="02010609060101010101" charset="-122"/>
              <a:ea typeface="黑体" panose="02010609060101010101" charset="-122"/>
            </a:endParaRPr>
          </a:p>
        </p:txBody>
      </p:sp>
      <p:sp>
        <p:nvSpPr>
          <p:cNvPr id="23558" name="文本框 5" title=""/>
          <p:cNvSpPr txBox="1"/>
          <p:nvPr/>
        </p:nvSpPr>
        <p:spPr>
          <a:xfrm>
            <a:off x="679450" y="1511300"/>
            <a:ext cx="9990138" cy="3046413"/>
          </a:xfrm>
          <a:prstGeom prst="rect">
            <a:avLst/>
          </a:prstGeom>
          <a:noFill/>
          <a:ln w="9525" cap="flat" cmpd="sng">
            <a:solidFill>
              <a:schemeClr val="tx1"/>
            </a:solidFill>
            <a:prstDash val="solid"/>
            <a:round/>
            <a:headEnd type="none" w="med" len="med"/>
            <a:tailEnd type="none" w="med" len="med"/>
          </a:ln>
        </p:spPr>
        <p:txBody>
          <a:bodyPr wrap="square" anchor="t" anchorCtr="0">
            <a:spAutoFit/>
          </a:bodyPr>
          <a:lstStyle/>
          <a:p>
            <a:pPr>
              <a:lnSpc>
                <a:spcPct val="150000"/>
              </a:lnSpc>
            </a:pPr>
            <a:r>
              <a:rPr lang="en-US" altLang="zh-CN" sz="2800">
                <a:latin typeface="汉仪细秀体简 L" charset="-122"/>
                <a:ea typeface="汉仪细秀体简 L" charset="-122"/>
                <a:sym typeface="微软雅黑" panose="020b0503020204020204" charset="-122"/>
              </a:rPr>
              <a:t>  </a:t>
            </a:r>
            <a:r>
              <a:rPr lang="en-US" altLang="zh-CN" sz="3200">
                <a:latin typeface="宋体" panose="02010600030101010101" pitchFamily="2" charset="-122"/>
                <a:ea typeface="宋体" panose="02010600030101010101" pitchFamily="2" charset="-122"/>
                <a:sym typeface="微软雅黑" panose="020b0503020204020204" charset="-122"/>
              </a:rPr>
              <a:t> </a:t>
            </a:r>
            <a:r>
              <a:rPr lang="zh-CN" altLang="en-US" sz="3200" b="1">
                <a:latin typeface="Arial" panose="020b0604020202020204" pitchFamily="34" charset="0"/>
                <a:ea typeface="楷体_GB2312" pitchFamily="49" charset="-122"/>
              </a:rPr>
              <a:t>　</a:t>
            </a:r>
            <a:r>
              <a:rPr lang="zh-CN" altLang="en-US" sz="3200" b="1">
                <a:latin typeface="宋体" panose="02010600030101010101" pitchFamily="2" charset="-122"/>
                <a:ea typeface="宋体" panose="02010600030101010101" pitchFamily="2" charset="-122"/>
              </a:rPr>
              <a:t>魏晋南北朝时期，实行</a:t>
            </a:r>
            <a:r>
              <a:rPr lang="zh-CN" altLang="en-US" sz="3200" b="1">
                <a:solidFill>
                  <a:srgbClr val="FF0000"/>
                </a:solidFill>
                <a:latin typeface="宋体" panose="02010600030101010101" pitchFamily="2" charset="-122"/>
                <a:ea typeface="宋体" panose="02010600030101010101" pitchFamily="2" charset="-122"/>
              </a:rPr>
              <a:t>门阀制度</a:t>
            </a:r>
            <a:r>
              <a:rPr lang="zh-CN" altLang="en-US" sz="3200" b="1">
                <a:latin typeface="宋体" panose="02010600030101010101" pitchFamily="2" charset="-122"/>
                <a:ea typeface="宋体" panose="02010600030101010101" pitchFamily="2" charset="-122"/>
              </a:rPr>
              <a:t>，造成“</a:t>
            </a:r>
            <a:r>
              <a:rPr lang="zh-CN" altLang="en-US" sz="3200" b="1">
                <a:solidFill>
                  <a:srgbClr val="0000FF"/>
                </a:solidFill>
                <a:latin typeface="宋体" panose="02010600030101010101" pitchFamily="2" charset="-122"/>
                <a:ea typeface="宋体" panose="02010600030101010101" pitchFamily="2" charset="-122"/>
              </a:rPr>
              <a:t>上品无寒门，下品无世族</a:t>
            </a:r>
            <a:r>
              <a:rPr lang="zh-CN" altLang="en-US" sz="3200" b="1">
                <a:latin typeface="宋体" panose="02010600030101010101" pitchFamily="2" charset="-122"/>
                <a:ea typeface="宋体" panose="02010600030101010101" pitchFamily="2" charset="-122"/>
              </a:rPr>
              <a:t>”的局面。</a:t>
            </a:r>
            <a:r>
              <a:rPr lang="zh-CN" altLang="en-US" sz="3200" b="1">
                <a:solidFill>
                  <a:srgbClr val="FF0000"/>
                </a:solidFill>
                <a:latin typeface="宋体" panose="02010600030101010101" pitchFamily="2" charset="-122"/>
                <a:ea typeface="宋体" panose="02010600030101010101" pitchFamily="2" charset="-122"/>
              </a:rPr>
              <a:t>门阀制度阻塞了寒士的进仕之路</a:t>
            </a:r>
            <a:r>
              <a:rPr lang="zh-CN" altLang="en-US" sz="3200" b="1">
                <a:latin typeface="宋体" panose="02010600030101010101" pitchFamily="2" charset="-122"/>
                <a:ea typeface="宋体" panose="02010600030101010101" pitchFamily="2" charset="-122"/>
              </a:rPr>
              <a:t>，一些才高的寒士自然心怀不平，寒士的不平反映在文学作品中，就成为这个时期文学的一个特色。</a:t>
            </a:r>
            <a:endParaRPr lang="zh-CN" altLang="en-US" sz="3200" b="1">
              <a:solidFill>
                <a:srgbClr val="000000"/>
              </a:solidFill>
              <a:latin typeface="宋体" panose="02010600030101010101" pitchFamily="2" charset="-122"/>
              <a:ea typeface="宋体" panose="02010600030101010101" pitchFamily="2" charset="-122"/>
              <a:sym typeface="微软雅黑" panose="020b0503020204020204" charset="-122"/>
            </a:endParaRPr>
          </a:p>
        </p:txBody>
      </p:sp>
    </p:spTree>
    <p:custDataLst>
      <p:tags r:id="rId4"/>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25602" name="图片 6" title=""/>
          <p:cNvPicPr>
            <a:picLocks noChangeAspect="1"/>
          </p:cNvPicPr>
          <p:nvPr/>
        </p:nvPicPr>
        <p:blipFill>
          <a:blip r:embed="rId3"/>
          <a:srcRect l="53157"/>
          <a:stretch>
            <a:fillRect/>
          </a:stretch>
        </p:blipFill>
        <p:spPr>
          <a:xfrm>
            <a:off x="7191375" y="1588"/>
            <a:ext cx="4989513"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5605" name="文本框 4" title=""/>
          <p:cNvSpPr txBox="1"/>
          <p:nvPr/>
        </p:nvSpPr>
        <p:spPr>
          <a:xfrm>
            <a:off x="576263" y="106363"/>
            <a:ext cx="2011362" cy="644525"/>
          </a:xfrm>
          <a:prstGeom prst="rect">
            <a:avLst/>
          </a:prstGeom>
          <a:noFill/>
          <a:ln w="9525">
            <a:noFill/>
          </a:ln>
        </p:spPr>
        <p:txBody>
          <a:bodyPr wrap="none" anchor="t" anchorCtr="0">
            <a:spAutoFit/>
          </a:bodyPr>
          <a:lstStyle/>
          <a:p>
            <a:r>
              <a:rPr lang="zh-CN" altLang="en-US" sz="3600">
                <a:latin typeface="黑体" panose="02010609060101010101" charset="-122"/>
                <a:ea typeface="黑体" panose="02010609060101010101" charset="-122"/>
              </a:rPr>
              <a:t>思考延伸</a:t>
            </a:r>
            <a:endParaRPr lang="zh-CN" altLang="en-US" sz="3600">
              <a:latin typeface="黑体" panose="02010609060101010101" charset="-122"/>
              <a:ea typeface="黑体" panose="02010609060101010101" charset="-122"/>
            </a:endParaRPr>
          </a:p>
        </p:txBody>
      </p:sp>
      <p:sp>
        <p:nvSpPr>
          <p:cNvPr id="14342" name="文本框 5" title=""/>
          <p:cNvSpPr txBox="1"/>
          <p:nvPr/>
        </p:nvSpPr>
        <p:spPr>
          <a:xfrm>
            <a:off x="698500" y="1557338"/>
            <a:ext cx="9990138" cy="2800350"/>
          </a:xfrm>
          <a:prstGeom prst="rect">
            <a:avLst/>
          </a:prstGeom>
          <a:noFill/>
          <a:ln w="9525" cap="flat" cmpd="sng">
            <a:solidFill>
              <a:schemeClr val="tx1"/>
            </a:solidFill>
            <a:prstDash val="solid"/>
            <a:round/>
            <a:headEnd type="none" w="med" len="med"/>
            <a:tailEnd type="none" w="med" len="med"/>
          </a:ln>
        </p:spPr>
        <p:txBody>
          <a:bodyPr wrap="square" anchor="t" anchorCtr="0">
            <a:spAutoFit/>
          </a:bodyPr>
          <a:lstStyle/>
          <a:p>
            <a:pPr eaLnBrk="0" hangingPunct="0">
              <a:spcBef>
                <a:spcPct val="50000"/>
              </a:spcBef>
            </a:pPr>
            <a:r>
              <a:rPr lang="zh-CN" altLang="en-US" sz="3200" b="1">
                <a:latin typeface="黑体" panose="02010609060101010101" charset="-122"/>
                <a:ea typeface="黑体" panose="02010609060101010101" charset="-122"/>
              </a:rPr>
              <a:t>比兴手法的作用：</a:t>
            </a:r>
            <a:endParaRPr lang="zh-CN" altLang="en-US" sz="3200" b="1">
              <a:latin typeface="黑体" panose="02010609060101010101" charset="-122"/>
              <a:ea typeface="黑体" panose="02010609060101010101" charset="-122"/>
            </a:endParaRPr>
          </a:p>
          <a:p>
            <a:pPr eaLnBrk="0" hangingPunct="0">
              <a:spcBef>
                <a:spcPct val="50000"/>
              </a:spcBef>
            </a:pPr>
            <a:r>
              <a:rPr lang="en-US" altLang="zh-CN" sz="3200" b="1">
                <a:latin typeface="黑体" panose="02010609060101010101" charset="-122"/>
                <a:ea typeface="黑体" panose="02010609060101010101" charset="-122"/>
              </a:rPr>
              <a:t>1</a:t>
            </a:r>
            <a:r>
              <a:rPr lang="zh-CN" altLang="en-US" sz="3200" b="1">
                <a:latin typeface="黑体" panose="02010609060101010101" charset="-122"/>
                <a:ea typeface="黑体" panose="02010609060101010101" charset="-122"/>
              </a:rPr>
              <a:t>、</a:t>
            </a:r>
            <a:r>
              <a:rPr lang="zh-CN" altLang="en-US" sz="3200" b="1">
                <a:solidFill>
                  <a:srgbClr val="FF0000"/>
                </a:solidFill>
                <a:latin typeface="黑体" panose="02010609060101010101" charset="-122"/>
                <a:ea typeface="黑体" panose="02010609060101010101" charset="-122"/>
              </a:rPr>
              <a:t>开头引出下文，起铺垫作用。</a:t>
            </a:r>
            <a:endParaRPr lang="zh-CN" altLang="en-US" sz="3200" b="1">
              <a:solidFill>
                <a:srgbClr val="FF0000"/>
              </a:solidFill>
              <a:latin typeface="黑体" panose="02010609060101010101" charset="-122"/>
              <a:ea typeface="黑体" panose="02010609060101010101" charset="-122"/>
            </a:endParaRPr>
          </a:p>
          <a:p>
            <a:pPr eaLnBrk="0" hangingPunct="0">
              <a:spcBef>
                <a:spcPct val="50000"/>
              </a:spcBef>
            </a:pPr>
            <a:r>
              <a:rPr lang="en-US" altLang="zh-CN" sz="3200" b="1">
                <a:latin typeface="黑体" panose="02010609060101010101" charset="-122"/>
                <a:ea typeface="黑体" panose="02010609060101010101" charset="-122"/>
              </a:rPr>
              <a:t>2</a:t>
            </a:r>
            <a:r>
              <a:rPr lang="zh-CN" altLang="en-US" sz="3200" b="1">
                <a:latin typeface="黑体" panose="02010609060101010101" charset="-122"/>
                <a:ea typeface="黑体" panose="02010609060101010101" charset="-122"/>
              </a:rPr>
              <a:t>、景或物：烘托渲染气氛，奠定基调。</a:t>
            </a:r>
            <a:endParaRPr lang="zh-CN" altLang="en-US" sz="3200" b="1">
              <a:latin typeface="黑体" panose="02010609060101010101" charset="-122"/>
              <a:ea typeface="黑体" panose="02010609060101010101" charset="-122"/>
            </a:endParaRPr>
          </a:p>
          <a:p>
            <a:pPr eaLnBrk="0" hangingPunct="0">
              <a:spcBef>
                <a:spcPct val="50000"/>
              </a:spcBef>
            </a:pPr>
            <a:r>
              <a:rPr lang="en-US" altLang="zh-CN" sz="3200" b="1">
                <a:latin typeface="黑体" panose="02010609060101010101" charset="-122"/>
                <a:ea typeface="黑体" panose="02010609060101010101" charset="-122"/>
              </a:rPr>
              <a:t>3</a:t>
            </a:r>
            <a:r>
              <a:rPr lang="zh-CN" altLang="en-US" sz="3200" b="1">
                <a:latin typeface="黑体" panose="02010609060101010101" charset="-122"/>
                <a:ea typeface="黑体" panose="02010609060101010101" charset="-122"/>
              </a:rPr>
              <a:t>、比喻，生动形象，化抽象为具体，化繁杂为简单。</a:t>
            </a:r>
            <a:endParaRPr lang="zh-CN" altLang="en-US" sz="3200" b="1">
              <a:solidFill>
                <a:srgbClr val="000000"/>
              </a:solidFill>
              <a:latin typeface="黑体" panose="02010609060101010101" charset="-122"/>
              <a:ea typeface="黑体" panose="02010609060101010101" charset="-122"/>
              <a:sym typeface="微软雅黑" panose="020b0503020204020204" charset="-122"/>
            </a:endParaRPr>
          </a:p>
        </p:txBody>
      </p:sp>
      <p:sp>
        <p:nvSpPr>
          <p:cNvPr id="25607" name="Rectangle 2" title=""/>
          <p:cNvSpPr/>
          <p:nvPr/>
        </p:nvSpPr>
        <p:spPr>
          <a:xfrm>
            <a:off x="788988" y="752475"/>
            <a:ext cx="8686800" cy="644525"/>
          </a:xfrm>
          <a:prstGeom prst="rect">
            <a:avLst/>
          </a:prstGeom>
          <a:noFill/>
          <a:ln w="9525">
            <a:noFill/>
          </a:ln>
        </p:spPr>
        <p:txBody>
          <a:bodyPr anchor="t" anchorCtr="0">
            <a:spAutoFit/>
          </a:bodyPr>
          <a:lstStyle/>
          <a:p>
            <a:r>
              <a:rPr lang="zh-CN" altLang="en-US" sz="3600" b="1">
                <a:latin typeface="宋体" panose="02010600030101010101" pitchFamily="2" charset="-122"/>
                <a:ea typeface="宋体" panose="02010600030101010101" pitchFamily="2" charset="-122"/>
              </a:rPr>
              <a:t>作者是如何表现这种愁思与愤懑的？</a:t>
            </a:r>
            <a:endParaRPr lang="zh-CN" altLang="en-US" sz="3600" b="1">
              <a:latin typeface="宋体" panose="02010600030101010101" pitchFamily="2" charset="-122"/>
              <a:ea typeface="宋体" panose="02010600030101010101" pitchFamily="2"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4342"/>
                                        </p:tgtEl>
                                        <p:attrNameLst>
                                          <p:attrName>style.visibility</p:attrName>
                                        </p:attrNameLst>
                                      </p:cBhvr>
                                      <p:to>
                                        <p:strVal val="visible"/>
                                      </p:to>
                                    </p:set>
                                    <p:anim calcmode="lin" valueType="num">
                                      <p:cBhvr additive="base">
                                        <p:cTn id="7" dur="500" fill="hold"/>
                                        <p:tgtEl>
                                          <p:spTgt spid="14342"/>
                                        </p:tgtEl>
                                        <p:attrNameLst>
                                          <p:attrName>ppt_x</p:attrName>
                                        </p:attrNameLst>
                                      </p:cBhvr>
                                      <p:tavLst>
                                        <p:tav tm="0">
                                          <p:val>
                                            <p:strVal val="1+#ppt_w/2"/>
                                          </p:val>
                                        </p:tav>
                                        <p:tav tm="100000">
                                          <p:val>
                                            <p:strVal val="#ppt_x"/>
                                          </p:val>
                                        </p:tav>
                                      </p:tavLst>
                                    </p:anim>
                                    <p:anim calcmode="lin" valueType="num">
                                      <p:cBhvr additive="base">
                                        <p:cTn id="8" dur="500" fill="hold"/>
                                        <p:tgtEl>
                                          <p:spTgt spid="143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2" grpId="0" animBg="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27650" name="图片 6" title=""/>
          <p:cNvPicPr>
            <a:picLocks noChangeAspect="1"/>
          </p:cNvPicPr>
          <p:nvPr/>
        </p:nvPicPr>
        <p:blipFill>
          <a:blip r:embed="rId3"/>
          <a:srcRect l="53157"/>
          <a:stretch>
            <a:fillRect/>
          </a:stretch>
        </p:blipFill>
        <p:spPr>
          <a:xfrm>
            <a:off x="9710738" y="1588"/>
            <a:ext cx="2470150"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7653" name="文本框 4" title=""/>
          <p:cNvSpPr txBox="1"/>
          <p:nvPr/>
        </p:nvSpPr>
        <p:spPr>
          <a:xfrm>
            <a:off x="576263" y="106363"/>
            <a:ext cx="2011362" cy="644525"/>
          </a:xfrm>
          <a:prstGeom prst="rect">
            <a:avLst/>
          </a:prstGeom>
          <a:noFill/>
          <a:ln w="9525">
            <a:noFill/>
          </a:ln>
        </p:spPr>
        <p:txBody>
          <a:bodyPr wrap="none" anchor="t" anchorCtr="0">
            <a:spAutoFit/>
          </a:bodyPr>
          <a:lstStyle/>
          <a:p>
            <a:r>
              <a:rPr lang="zh-CN" altLang="en-US" sz="3600">
                <a:latin typeface="黑体" panose="02010609060101010101" charset="-122"/>
                <a:ea typeface="黑体" panose="02010609060101010101" charset="-122"/>
              </a:rPr>
              <a:t>整体感知</a:t>
            </a:r>
            <a:endParaRPr lang="zh-CN" altLang="en-US" sz="3600">
              <a:latin typeface="黑体" panose="02010609060101010101" charset="-122"/>
              <a:ea typeface="黑体" panose="02010609060101010101" charset="-122"/>
            </a:endParaRPr>
          </a:p>
        </p:txBody>
      </p:sp>
      <p:sp>
        <p:nvSpPr>
          <p:cNvPr id="14342" name="文本框 5" title=""/>
          <p:cNvSpPr txBox="1"/>
          <p:nvPr/>
        </p:nvSpPr>
        <p:spPr>
          <a:xfrm>
            <a:off x="698500" y="1557338"/>
            <a:ext cx="10556875" cy="4522787"/>
          </a:xfrm>
          <a:prstGeom prst="rect">
            <a:avLst/>
          </a:prstGeom>
          <a:noFill/>
          <a:ln w="9525" cap="flat" cmpd="sng">
            <a:solidFill>
              <a:schemeClr val="tx1"/>
            </a:solidFill>
            <a:prstDash val="solid"/>
            <a:round/>
            <a:headEnd type="none" w="med" len="med"/>
            <a:tailEnd type="none" w="med" len="med"/>
          </a:ln>
        </p:spPr>
        <p:txBody>
          <a:bodyPr wrap="square" anchor="t" anchorCtr="0">
            <a:spAutoFit/>
          </a:bodyPr>
          <a:lstStyle/>
          <a:p>
            <a:pPr>
              <a:lnSpc>
                <a:spcPct val="150000"/>
              </a:lnSpc>
            </a:pPr>
            <a:r>
              <a:rPr lang="en-US" altLang="zh-CN" sz="3200" b="1">
                <a:solidFill>
                  <a:srgbClr val="000099"/>
                </a:solidFill>
                <a:latin typeface="Arial" panose="020b0604020202020204" pitchFamily="34" charset="0"/>
                <a:ea typeface="黑体" panose="02010609060101010101" charset="-122"/>
              </a:rPr>
              <a:t>         </a:t>
            </a:r>
            <a:r>
              <a:rPr lang="zh-CN" altLang="en-US" sz="3200" b="1">
                <a:latin typeface="Arial" panose="020b0604020202020204" pitchFamily="34" charset="0"/>
                <a:ea typeface="黑体" panose="02010609060101010101" charset="-122"/>
              </a:rPr>
              <a:t>作者运用的是以</a:t>
            </a:r>
            <a:r>
              <a:rPr lang="zh-CN" altLang="en-US" sz="3200" b="1">
                <a:latin typeface="华文中宋" pitchFamily="2" charset="-122"/>
                <a:ea typeface="黑体" panose="02010609060101010101" charset="-122"/>
              </a:rPr>
              <a:t>“</a:t>
            </a:r>
            <a:r>
              <a:rPr lang="zh-CN" altLang="en-US" sz="3200" b="1">
                <a:latin typeface="Arial" panose="020b0604020202020204" pitchFamily="34" charset="0"/>
                <a:ea typeface="黑体" panose="02010609060101010101" charset="-122"/>
              </a:rPr>
              <a:t>水</a:t>
            </a:r>
            <a:r>
              <a:rPr lang="zh-CN" altLang="en-US" sz="3200" b="1">
                <a:latin typeface="华文中宋" pitchFamily="2" charset="-122"/>
                <a:ea typeface="黑体" panose="02010609060101010101" charset="-122"/>
              </a:rPr>
              <a:t>”</a:t>
            </a:r>
            <a:r>
              <a:rPr lang="zh-CN" altLang="en-US" sz="3200" b="1">
                <a:latin typeface="Arial" panose="020b0604020202020204" pitchFamily="34" charset="0"/>
                <a:ea typeface="黑体" panose="02010609060101010101" charset="-122"/>
              </a:rPr>
              <a:t>喻人的比兴手法，那流向</a:t>
            </a:r>
            <a:r>
              <a:rPr lang="zh-CN" altLang="en-US" sz="3200" b="1">
                <a:latin typeface="华文中宋" pitchFamily="2" charset="-122"/>
                <a:ea typeface="黑体" panose="02010609060101010101" charset="-122"/>
              </a:rPr>
              <a:t>“</a:t>
            </a:r>
            <a:r>
              <a:rPr lang="zh-CN" altLang="en-US" sz="3200" b="1">
                <a:latin typeface="Arial" panose="020b0604020202020204" pitchFamily="34" charset="0"/>
                <a:ea typeface="黑体" panose="02010609060101010101" charset="-122"/>
              </a:rPr>
              <a:t>东西南北</a:t>
            </a:r>
            <a:r>
              <a:rPr lang="zh-CN" altLang="en-US" sz="3200" b="1">
                <a:latin typeface="华文中宋" pitchFamily="2" charset="-122"/>
                <a:ea typeface="黑体" panose="02010609060101010101" charset="-122"/>
              </a:rPr>
              <a:t>”</a:t>
            </a:r>
            <a:r>
              <a:rPr lang="zh-CN" altLang="en-US" sz="3200" b="1">
                <a:latin typeface="Arial" panose="020b0604020202020204" pitchFamily="34" charset="0"/>
                <a:ea typeface="黑体" panose="02010609060101010101" charset="-122"/>
              </a:rPr>
              <a:t>不同方位的</a:t>
            </a:r>
            <a:r>
              <a:rPr lang="zh-CN" altLang="en-US" sz="3200" b="1">
                <a:latin typeface="华文中宋" pitchFamily="2" charset="-122"/>
                <a:ea typeface="黑体" panose="02010609060101010101" charset="-122"/>
              </a:rPr>
              <a:t>“</a:t>
            </a:r>
            <a:r>
              <a:rPr lang="zh-CN" altLang="en-US" sz="3200" b="1">
                <a:latin typeface="Arial" panose="020b0604020202020204" pitchFamily="34" charset="0"/>
                <a:ea typeface="黑体" panose="02010609060101010101" charset="-122"/>
              </a:rPr>
              <a:t>水</a:t>
            </a:r>
            <a:r>
              <a:rPr lang="zh-CN" altLang="en-US" sz="3200" b="1">
                <a:latin typeface="华文中宋" pitchFamily="2" charset="-122"/>
                <a:ea typeface="黑体" panose="02010609060101010101" charset="-122"/>
              </a:rPr>
              <a:t>”</a:t>
            </a:r>
            <a:r>
              <a:rPr lang="zh-CN" altLang="en-US" sz="3200" b="1">
                <a:latin typeface="Arial" panose="020b0604020202020204" pitchFamily="34" charset="0"/>
                <a:ea typeface="黑体" panose="02010609060101010101" charset="-122"/>
              </a:rPr>
              <a:t>，恰好比喻了社会生活中高低贵贱不同处境的人。</a:t>
            </a:r>
            <a:r>
              <a:rPr lang="zh-CN" altLang="en-US" sz="3200" b="1">
                <a:latin typeface="华文中宋" pitchFamily="2" charset="-122"/>
                <a:ea typeface="黑体" panose="02010609060101010101" charset="-122"/>
              </a:rPr>
              <a:t>“</a:t>
            </a:r>
            <a:r>
              <a:rPr lang="zh-CN" altLang="en-US" sz="3200" b="1">
                <a:latin typeface="Arial" panose="020b0604020202020204" pitchFamily="34" charset="0"/>
                <a:ea typeface="黑体" panose="02010609060101010101" charset="-122"/>
              </a:rPr>
              <a:t>水</a:t>
            </a:r>
            <a:r>
              <a:rPr lang="zh-CN" altLang="en-US" sz="3200" b="1">
                <a:latin typeface="华文中宋" pitchFamily="2" charset="-122"/>
                <a:ea typeface="黑体" panose="02010609060101010101" charset="-122"/>
              </a:rPr>
              <a:t>”</a:t>
            </a:r>
            <a:r>
              <a:rPr lang="zh-CN" altLang="en-US" sz="3200" b="1">
                <a:latin typeface="Arial" panose="020b0604020202020204" pitchFamily="34" charset="0"/>
                <a:ea typeface="黑体" panose="02010609060101010101" charset="-122"/>
              </a:rPr>
              <a:t>的流向，是地势造成的；人的处境，是门第决定的。因此说，</a:t>
            </a:r>
            <a:r>
              <a:rPr lang="zh-CN" altLang="en-US" sz="3200" b="1">
                <a:solidFill>
                  <a:srgbClr val="C00000"/>
                </a:solidFill>
                <a:latin typeface="Arial" panose="020b0604020202020204" pitchFamily="34" charset="0"/>
                <a:ea typeface="黑体" panose="02010609060101010101" charset="-122"/>
              </a:rPr>
              <a:t>这起首两句，通过泻水的寻常现象的描写，形象地揭示出了现实社会里门阀制度的不合理性。</a:t>
            </a:r>
            <a:endParaRPr lang="zh-CN" altLang="en-US" sz="3200" b="1">
              <a:solidFill>
                <a:srgbClr val="C00000"/>
              </a:solidFill>
              <a:latin typeface="黑体" panose="02010609060101010101" charset="-122"/>
              <a:ea typeface="黑体" panose="02010609060101010101" charset="-122"/>
            </a:endParaRPr>
          </a:p>
        </p:txBody>
      </p:sp>
      <p:sp>
        <p:nvSpPr>
          <p:cNvPr id="27655" name="Rectangle 2" title=""/>
          <p:cNvSpPr/>
          <p:nvPr/>
        </p:nvSpPr>
        <p:spPr>
          <a:xfrm>
            <a:off x="788988" y="752475"/>
            <a:ext cx="10842625" cy="644525"/>
          </a:xfrm>
          <a:prstGeom prst="rect">
            <a:avLst/>
          </a:prstGeom>
          <a:noFill/>
          <a:ln w="9525">
            <a:noFill/>
          </a:ln>
        </p:spPr>
        <p:txBody>
          <a:bodyPr wrap="square" anchor="t" anchorCtr="0">
            <a:spAutoFit/>
          </a:bodyPr>
          <a:lstStyle/>
          <a:p>
            <a:r>
              <a:rPr lang="en-US" altLang="zh-CN" sz="3600" b="1">
                <a:latin typeface="Arial" panose="020b0604020202020204" pitchFamily="34" charset="0"/>
                <a:ea typeface="楷体_GB2312" pitchFamily="49" charset="-122"/>
              </a:rPr>
              <a:t>  </a:t>
            </a:r>
            <a:r>
              <a:rPr lang="zh-CN" altLang="en-US" sz="3600" b="1">
                <a:latin typeface="Arial" panose="020b0604020202020204" pitchFamily="34" charset="0"/>
                <a:ea typeface="楷体_GB2312" pitchFamily="49" charset="-122"/>
              </a:rPr>
              <a:t>第一二句用了什么表现手法？说明了什么道理？</a:t>
            </a:r>
            <a:endParaRPr lang="zh-CN" altLang="en-US" sz="3600" b="1">
              <a:latin typeface="宋体" panose="02010600030101010101" pitchFamily="2" charset="-122"/>
              <a:ea typeface="宋体" panose="02010600030101010101" pitchFamily="2"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4342"/>
                                        </p:tgtEl>
                                        <p:attrNameLst>
                                          <p:attrName>style.visibility</p:attrName>
                                        </p:attrNameLst>
                                      </p:cBhvr>
                                      <p:to>
                                        <p:strVal val="visible"/>
                                      </p:to>
                                    </p:set>
                                    <p:anim calcmode="lin" valueType="num">
                                      <p:cBhvr>
                                        <p:cTn id="7" dur="500" fill="hold"/>
                                        <p:tgtEl>
                                          <p:spTgt spid="14342"/>
                                        </p:tgtEl>
                                        <p:attrNameLst>
                                          <p:attrName>ppt_x</p:attrName>
                                        </p:attrNameLst>
                                      </p:cBhvr>
                                      <p:tavLst>
                                        <p:tav tm="0">
                                          <p:val>
                                            <p:strVal val="1+#ppt_w/2"/>
                                          </p:val>
                                        </p:tav>
                                        <p:tav tm="100000">
                                          <p:val>
                                            <p:strVal val="#ppt_x"/>
                                          </p:val>
                                        </p:tav>
                                      </p:tavLst>
                                    </p:anim>
                                    <p:anim calcmode="lin" valueType="num">
                                      <p:cBhvr>
                                        <p:cTn id="8" dur="500" fill="hold"/>
                                        <p:tgtEl>
                                          <p:spTgt spid="143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2" grpId="0" animBg="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29698" name="图片 6" title=""/>
          <p:cNvPicPr>
            <a:picLocks noChangeAspect="1"/>
          </p:cNvPicPr>
          <p:nvPr/>
        </p:nvPicPr>
        <p:blipFill>
          <a:blip r:embed="rId3"/>
          <a:srcRect l="53157"/>
          <a:stretch>
            <a:fillRect/>
          </a:stretch>
        </p:blipFill>
        <p:spPr>
          <a:xfrm>
            <a:off x="9710738" y="1588"/>
            <a:ext cx="2470150"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9701" name="文本框 4" title=""/>
          <p:cNvSpPr txBox="1"/>
          <p:nvPr/>
        </p:nvSpPr>
        <p:spPr>
          <a:xfrm>
            <a:off x="576263" y="106363"/>
            <a:ext cx="2011362" cy="644525"/>
          </a:xfrm>
          <a:prstGeom prst="rect">
            <a:avLst/>
          </a:prstGeom>
          <a:noFill/>
          <a:ln w="9525">
            <a:noFill/>
          </a:ln>
        </p:spPr>
        <p:txBody>
          <a:bodyPr wrap="none" anchor="t" anchorCtr="0">
            <a:spAutoFit/>
          </a:bodyPr>
          <a:lstStyle/>
          <a:p>
            <a:r>
              <a:rPr lang="zh-CN" altLang="en-US" sz="3600">
                <a:latin typeface="黑体" panose="02010609060101010101" charset="-122"/>
                <a:ea typeface="黑体" panose="02010609060101010101" charset="-122"/>
              </a:rPr>
              <a:t>整体感知</a:t>
            </a:r>
            <a:endParaRPr lang="zh-CN" altLang="en-US" sz="3600">
              <a:latin typeface="黑体" panose="02010609060101010101" charset="-122"/>
              <a:ea typeface="黑体" panose="02010609060101010101" charset="-122"/>
            </a:endParaRPr>
          </a:p>
        </p:txBody>
      </p:sp>
      <p:sp>
        <p:nvSpPr>
          <p:cNvPr id="14342" name="文本框 5" title=""/>
          <p:cNvSpPr txBox="1"/>
          <p:nvPr/>
        </p:nvSpPr>
        <p:spPr>
          <a:xfrm>
            <a:off x="735013" y="1951038"/>
            <a:ext cx="10558462" cy="2306637"/>
          </a:xfrm>
          <a:prstGeom prst="rect">
            <a:avLst/>
          </a:prstGeom>
          <a:noFill/>
          <a:ln w="9525" cap="flat" cmpd="sng">
            <a:solidFill>
              <a:schemeClr val="tx1"/>
            </a:solidFill>
            <a:prstDash val="solid"/>
            <a:round/>
            <a:headEnd type="none" w="med" len="med"/>
            <a:tailEnd type="none" w="med" len="med"/>
          </a:ln>
        </p:spPr>
        <p:txBody>
          <a:bodyPr wrap="square" anchor="t" anchorCtr="0">
            <a:spAutoFit/>
          </a:bodyPr>
          <a:lstStyle/>
          <a:p>
            <a:pPr>
              <a:lnSpc>
                <a:spcPct val="150000"/>
              </a:lnSpc>
            </a:pPr>
            <a:r>
              <a:rPr lang="en-US" altLang="zh-CN" sz="3200" b="1">
                <a:solidFill>
                  <a:srgbClr val="000099"/>
                </a:solidFill>
                <a:latin typeface="Arial" panose="020b0604020202020204" pitchFamily="34" charset="0"/>
                <a:ea typeface="黑体" panose="02010609060101010101" charset="-122"/>
                <a:sym typeface="微软雅黑" panose="020b0503020204020204" charset="-122"/>
              </a:rPr>
              <a:t>      </a:t>
            </a:r>
            <a:r>
              <a:rPr lang="en-US" altLang="zh-CN" sz="3200" b="1">
                <a:latin typeface="宋体" panose="02010600030101010101" pitchFamily="2" charset="-122"/>
                <a:ea typeface="宋体" panose="02010600030101010101" pitchFamily="2" charset="-122"/>
              </a:rPr>
              <a:t>“</a:t>
            </a:r>
            <a:r>
              <a:rPr lang="zh-CN" altLang="en-US" sz="3200" b="1">
                <a:latin typeface="宋体" panose="02010600030101010101" pitchFamily="2" charset="-122"/>
                <a:ea typeface="宋体" panose="02010600030101010101" pitchFamily="2" charset="-122"/>
              </a:rPr>
              <a:t>命”指门第决定人生，有什么样的门第就有什么样的遭遇。作者认为非常不公平，但没法改变，只能发出愤怒的控诉。</a:t>
            </a:r>
            <a:endParaRPr lang="zh-CN" altLang="en-US" sz="3200" b="1">
              <a:latin typeface="宋体" panose="02010600030101010101" pitchFamily="2" charset="-122"/>
              <a:ea typeface="宋体" panose="02010600030101010101" pitchFamily="2" charset="-122"/>
            </a:endParaRPr>
          </a:p>
        </p:txBody>
      </p:sp>
      <p:sp>
        <p:nvSpPr>
          <p:cNvPr id="29703" name="Rectangle 2" title=""/>
          <p:cNvSpPr/>
          <p:nvPr/>
        </p:nvSpPr>
        <p:spPr>
          <a:xfrm>
            <a:off x="57150" y="752475"/>
            <a:ext cx="12050713" cy="1198563"/>
          </a:xfrm>
          <a:prstGeom prst="rect">
            <a:avLst/>
          </a:prstGeom>
          <a:noFill/>
          <a:ln w="9525">
            <a:noFill/>
          </a:ln>
        </p:spPr>
        <p:txBody>
          <a:bodyPr wrap="square" anchor="t" anchorCtr="0">
            <a:spAutoFit/>
          </a:bodyPr>
          <a:lstStyle/>
          <a:p>
            <a:pPr>
              <a:spcBef>
                <a:spcPct val="20000"/>
              </a:spcBef>
            </a:pPr>
            <a:r>
              <a:rPr lang="en-US" altLang="zh-CN" sz="3600" b="1">
                <a:latin typeface="Arial" panose="020b0604020202020204" pitchFamily="34" charset="0"/>
                <a:ea typeface="楷体_GB2312" pitchFamily="49" charset="-122"/>
                <a:sym typeface="微软雅黑" panose="020b0503020204020204" charset="-122"/>
              </a:rPr>
              <a:t>        </a:t>
            </a:r>
            <a:r>
              <a:rPr lang="zh-CN" altLang="en-US" sz="3600" b="1">
                <a:latin typeface="楷体_GB2312" pitchFamily="49" charset="-122"/>
                <a:ea typeface="楷体_GB2312" pitchFamily="49" charset="-122"/>
              </a:rPr>
              <a:t>第三句中的</a:t>
            </a:r>
            <a:r>
              <a:rPr lang="zh-CN" altLang="en-US" sz="3600" b="1">
                <a:latin typeface="华文中宋" pitchFamily="2" charset="-122"/>
                <a:ea typeface="楷体_GB2312" pitchFamily="49" charset="-122"/>
              </a:rPr>
              <a:t>“</a:t>
            </a:r>
            <a:r>
              <a:rPr lang="zh-CN" altLang="en-US" sz="3600" b="1">
                <a:latin typeface="楷体_GB2312" pitchFamily="49" charset="-122"/>
                <a:ea typeface="楷体_GB2312" pitchFamily="49" charset="-122"/>
              </a:rPr>
              <a:t>命</a:t>
            </a:r>
            <a:r>
              <a:rPr lang="zh-CN" altLang="en-US" sz="3600" b="1">
                <a:latin typeface="华文中宋" pitchFamily="2" charset="-122"/>
                <a:ea typeface="楷体_GB2312" pitchFamily="49" charset="-122"/>
              </a:rPr>
              <a:t>”</a:t>
            </a:r>
            <a:r>
              <a:rPr lang="zh-CN" altLang="en-US" sz="3600" b="1">
                <a:latin typeface="楷体_GB2312" pitchFamily="49" charset="-122"/>
                <a:ea typeface="楷体_GB2312" pitchFamily="49" charset="-122"/>
              </a:rPr>
              <a:t>是指什么？结合全诗看，作者对此有怎样的看法？ </a:t>
            </a:r>
            <a:endParaRPr lang="zh-CN" altLang="en-US" sz="3600" b="1">
              <a:latin typeface="宋体" panose="02010600030101010101" pitchFamily="2" charset="-122"/>
              <a:ea typeface="宋体" panose="02010600030101010101" pitchFamily="2"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4342"/>
                                        </p:tgtEl>
                                        <p:attrNameLst>
                                          <p:attrName>style.visibility</p:attrName>
                                        </p:attrNameLst>
                                      </p:cBhvr>
                                      <p:to>
                                        <p:strVal val="visible"/>
                                      </p:to>
                                    </p:set>
                                    <p:anim calcmode="lin" valueType="num">
                                      <p:cBhvr>
                                        <p:cTn id="7" dur="500" fill="hold"/>
                                        <p:tgtEl>
                                          <p:spTgt spid="14342"/>
                                        </p:tgtEl>
                                        <p:attrNameLst>
                                          <p:attrName>ppt_x</p:attrName>
                                        </p:attrNameLst>
                                      </p:cBhvr>
                                      <p:tavLst>
                                        <p:tav tm="0">
                                          <p:val>
                                            <p:strVal val="1+#ppt_w/2"/>
                                          </p:val>
                                        </p:tav>
                                        <p:tav tm="100000">
                                          <p:val>
                                            <p:strVal val="#ppt_x"/>
                                          </p:val>
                                        </p:tav>
                                      </p:tavLst>
                                    </p:anim>
                                    <p:anim calcmode="lin" valueType="num">
                                      <p:cBhvr>
                                        <p:cTn id="8" dur="500" fill="hold"/>
                                        <p:tgtEl>
                                          <p:spTgt spid="143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2" grpId="0" animBg="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31746" name="图片 6" title=""/>
          <p:cNvPicPr>
            <a:picLocks noChangeAspect="1"/>
          </p:cNvPicPr>
          <p:nvPr/>
        </p:nvPicPr>
        <p:blipFill>
          <a:blip r:embed="rId3"/>
          <a:srcRect l="53157"/>
          <a:stretch>
            <a:fillRect/>
          </a:stretch>
        </p:blipFill>
        <p:spPr>
          <a:xfrm>
            <a:off x="9710738" y="1588"/>
            <a:ext cx="2470150"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1749" name="文本框 4" title=""/>
          <p:cNvSpPr txBox="1"/>
          <p:nvPr/>
        </p:nvSpPr>
        <p:spPr>
          <a:xfrm>
            <a:off x="576263" y="106363"/>
            <a:ext cx="2011362" cy="644525"/>
          </a:xfrm>
          <a:prstGeom prst="rect">
            <a:avLst/>
          </a:prstGeom>
          <a:noFill/>
          <a:ln w="9525">
            <a:noFill/>
          </a:ln>
        </p:spPr>
        <p:txBody>
          <a:bodyPr wrap="none" anchor="t" anchorCtr="0">
            <a:spAutoFit/>
          </a:bodyPr>
          <a:lstStyle/>
          <a:p>
            <a:r>
              <a:rPr lang="zh-CN" altLang="en-US" sz="3600">
                <a:latin typeface="黑体" panose="02010609060101010101" charset="-122"/>
                <a:ea typeface="黑体" panose="02010609060101010101" charset="-122"/>
              </a:rPr>
              <a:t>整体感知</a:t>
            </a:r>
            <a:endParaRPr lang="zh-CN" altLang="en-US" sz="3600">
              <a:latin typeface="黑体" panose="02010609060101010101" charset="-122"/>
              <a:ea typeface="黑体" panose="02010609060101010101" charset="-122"/>
            </a:endParaRPr>
          </a:p>
        </p:txBody>
      </p:sp>
      <p:sp>
        <p:nvSpPr>
          <p:cNvPr id="14342" name="文本框 5" title=""/>
          <p:cNvSpPr txBox="1"/>
          <p:nvPr/>
        </p:nvSpPr>
        <p:spPr>
          <a:xfrm>
            <a:off x="735013" y="1951038"/>
            <a:ext cx="10558462" cy="3046412"/>
          </a:xfrm>
          <a:prstGeom prst="rect">
            <a:avLst/>
          </a:prstGeom>
          <a:noFill/>
          <a:ln w="9525" cap="flat" cmpd="sng">
            <a:solidFill>
              <a:schemeClr val="tx1"/>
            </a:solidFill>
            <a:prstDash val="solid"/>
            <a:round/>
            <a:headEnd type="none" w="med" len="med"/>
            <a:tailEnd type="none" w="med" len="med"/>
          </a:ln>
        </p:spPr>
        <p:txBody>
          <a:bodyPr wrap="square" anchor="t" anchorCtr="0">
            <a:spAutoFit/>
          </a:bodyPr>
          <a:lstStyle/>
          <a:p>
            <a:pPr>
              <a:lnSpc>
                <a:spcPct val="150000"/>
              </a:lnSpc>
            </a:pPr>
            <a:r>
              <a:rPr lang="en-US" altLang="zh-CN" sz="3200" b="1">
                <a:solidFill>
                  <a:srgbClr val="000099"/>
                </a:solidFill>
                <a:latin typeface="Arial" panose="020b0604020202020204" pitchFamily="34" charset="0"/>
                <a:ea typeface="黑体" panose="02010609060101010101" charset="-122"/>
                <a:sym typeface="微软雅黑" panose="020b0503020204020204" charset="-122"/>
              </a:rPr>
              <a:t>      </a:t>
            </a:r>
            <a:r>
              <a:rPr lang="en-US" altLang="zh-CN" sz="3200" b="1">
                <a:latin typeface="宋体" panose="02010600030101010101" pitchFamily="2" charset="-122"/>
                <a:ea typeface="宋体" panose="02010600030101010101" pitchFamily="2" charset="-122"/>
              </a:rPr>
              <a:t>“</a:t>
            </a:r>
            <a:r>
              <a:rPr lang="zh-CN" altLang="en-US" sz="3200" b="1">
                <a:latin typeface="宋体" panose="02010600030101010101" pitchFamily="2" charset="-122"/>
                <a:ea typeface="宋体" panose="02010600030101010101" pitchFamily="2" charset="-122"/>
              </a:rPr>
              <a:t>安能行叹复坐愁”这个反问句，从字面上看，是说人生苦乐自有命，怎么能成天自怨自哀。应该学会自我宽慰。实际上，语言中蕴涵着不平之气。</a:t>
            </a:r>
            <a:r>
              <a:rPr lang="zh-CN" altLang="en-US" sz="3200" b="1">
                <a:solidFill>
                  <a:srgbClr val="A50021"/>
                </a:solidFill>
                <a:latin typeface="宋体" panose="02010600030101010101" pitchFamily="2" charset="-122"/>
                <a:ea typeface="宋体" panose="02010600030101010101" pitchFamily="2" charset="-122"/>
              </a:rPr>
              <a:t>这个反问句，诗人含有不平，提出不言愁，感情基本上还比较平稳。</a:t>
            </a:r>
            <a:endParaRPr lang="zh-CN" altLang="en-US" sz="3200" b="1">
              <a:latin typeface="宋体" panose="02010600030101010101" pitchFamily="2" charset="-122"/>
              <a:ea typeface="宋体" panose="02010600030101010101" pitchFamily="2" charset="-122"/>
              <a:sym typeface="微软雅黑" panose="020b0503020204020204" charset="-122"/>
            </a:endParaRPr>
          </a:p>
        </p:txBody>
      </p:sp>
      <p:sp>
        <p:nvSpPr>
          <p:cNvPr id="31751" name="Rectangle 2" title=""/>
          <p:cNvSpPr/>
          <p:nvPr/>
        </p:nvSpPr>
        <p:spPr>
          <a:xfrm>
            <a:off x="57150" y="752475"/>
            <a:ext cx="12050713" cy="1198563"/>
          </a:xfrm>
          <a:prstGeom prst="rect">
            <a:avLst/>
          </a:prstGeom>
          <a:noFill/>
          <a:ln w="9525">
            <a:noFill/>
          </a:ln>
        </p:spPr>
        <p:txBody>
          <a:bodyPr wrap="square" anchor="t" anchorCtr="0">
            <a:spAutoFit/>
          </a:bodyPr>
          <a:lstStyle/>
          <a:p>
            <a:r>
              <a:rPr lang="en-US" altLang="zh-CN" sz="3600" b="1">
                <a:latin typeface="Arial" panose="020b0604020202020204" pitchFamily="34" charset="0"/>
                <a:ea typeface="楷体_GB2312" pitchFamily="49" charset="-122"/>
                <a:sym typeface="微软雅黑" panose="020b0503020204020204" charset="-122"/>
              </a:rPr>
              <a:t>       </a:t>
            </a:r>
            <a:r>
              <a:rPr lang="zh-CN" altLang="en-US" sz="3600" b="1">
                <a:latin typeface="Arial" panose="020b0604020202020204" pitchFamily="34" charset="0"/>
                <a:ea typeface="楷体_GB2312" pitchFamily="49" charset="-122"/>
              </a:rPr>
              <a:t>体会</a:t>
            </a:r>
            <a:r>
              <a:rPr lang="zh-CN" altLang="en-US" sz="3600" b="1">
                <a:latin typeface="华文中宋" pitchFamily="2" charset="-122"/>
                <a:ea typeface="楷体_GB2312" pitchFamily="49" charset="-122"/>
              </a:rPr>
              <a:t>“</a:t>
            </a:r>
            <a:r>
              <a:rPr lang="zh-CN" altLang="en-US" sz="3600" b="1">
                <a:latin typeface="Arial" panose="020b0604020202020204" pitchFamily="34" charset="0"/>
                <a:ea typeface="楷体_GB2312" pitchFamily="49" charset="-122"/>
              </a:rPr>
              <a:t>安能行叹复坐愁</a:t>
            </a:r>
            <a:r>
              <a:rPr lang="zh-CN" altLang="en-US" sz="3600" b="1">
                <a:latin typeface="华文中宋" pitchFamily="2" charset="-122"/>
                <a:ea typeface="楷体_GB2312" pitchFamily="49" charset="-122"/>
              </a:rPr>
              <a:t>”</a:t>
            </a:r>
            <a:r>
              <a:rPr lang="zh-CN" altLang="en-US" sz="3600" b="1">
                <a:latin typeface="Arial" panose="020b0604020202020204" pitchFamily="34" charset="0"/>
                <a:ea typeface="楷体_GB2312" pitchFamily="49" charset="-122"/>
              </a:rPr>
              <a:t>这个反问句，在表现诗人情感变化过程中所起的作用。</a:t>
            </a:r>
            <a:endParaRPr lang="zh-CN" altLang="en-US" sz="3600" b="1">
              <a:latin typeface="宋体" panose="02010600030101010101" pitchFamily="2" charset="-122"/>
              <a:ea typeface="宋体" panose="02010600030101010101" pitchFamily="2"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4342"/>
                                        </p:tgtEl>
                                        <p:attrNameLst>
                                          <p:attrName>style.visibility</p:attrName>
                                        </p:attrNameLst>
                                      </p:cBhvr>
                                      <p:to>
                                        <p:strVal val="visible"/>
                                      </p:to>
                                    </p:set>
                                    <p:anim calcmode="lin" valueType="num">
                                      <p:cBhvr>
                                        <p:cTn id="7" dur="500" fill="hold"/>
                                        <p:tgtEl>
                                          <p:spTgt spid="14342"/>
                                        </p:tgtEl>
                                        <p:attrNameLst>
                                          <p:attrName>ppt_x</p:attrName>
                                        </p:attrNameLst>
                                      </p:cBhvr>
                                      <p:tavLst>
                                        <p:tav tm="0">
                                          <p:val>
                                            <p:strVal val="1+#ppt_w/2"/>
                                          </p:val>
                                        </p:tav>
                                        <p:tav tm="100000">
                                          <p:val>
                                            <p:strVal val="#ppt_x"/>
                                          </p:val>
                                        </p:tav>
                                      </p:tavLst>
                                    </p:anim>
                                    <p:anim calcmode="lin" valueType="num">
                                      <p:cBhvr>
                                        <p:cTn id="8" dur="500" fill="hold"/>
                                        <p:tgtEl>
                                          <p:spTgt spid="143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2" grpId="0" animBg="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33794" name="图片 6" title=""/>
          <p:cNvPicPr>
            <a:picLocks noChangeAspect="1"/>
          </p:cNvPicPr>
          <p:nvPr/>
        </p:nvPicPr>
        <p:blipFill>
          <a:blip r:embed="rId3"/>
          <a:srcRect l="53157"/>
          <a:stretch>
            <a:fillRect/>
          </a:stretch>
        </p:blipFill>
        <p:spPr>
          <a:xfrm>
            <a:off x="9710738" y="1588"/>
            <a:ext cx="2470150"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3797" name="文本框 4" title=""/>
          <p:cNvSpPr txBox="1"/>
          <p:nvPr/>
        </p:nvSpPr>
        <p:spPr>
          <a:xfrm>
            <a:off x="576263" y="106363"/>
            <a:ext cx="2011362" cy="644525"/>
          </a:xfrm>
          <a:prstGeom prst="rect">
            <a:avLst/>
          </a:prstGeom>
          <a:noFill/>
          <a:ln w="9525">
            <a:noFill/>
          </a:ln>
        </p:spPr>
        <p:txBody>
          <a:bodyPr wrap="none" anchor="t" anchorCtr="0">
            <a:spAutoFit/>
          </a:bodyPr>
          <a:lstStyle/>
          <a:p>
            <a:r>
              <a:rPr lang="zh-CN" altLang="en-US" sz="3600">
                <a:latin typeface="黑体" panose="02010609060101010101" charset="-122"/>
                <a:ea typeface="黑体" panose="02010609060101010101" charset="-122"/>
              </a:rPr>
              <a:t>整体感知</a:t>
            </a:r>
            <a:endParaRPr lang="zh-CN" altLang="en-US" sz="3600">
              <a:latin typeface="黑体" panose="02010609060101010101" charset="-122"/>
              <a:ea typeface="黑体" panose="02010609060101010101" charset="-122"/>
            </a:endParaRPr>
          </a:p>
        </p:txBody>
      </p:sp>
      <p:sp>
        <p:nvSpPr>
          <p:cNvPr id="14342" name="文本框 5" title=""/>
          <p:cNvSpPr txBox="1"/>
          <p:nvPr/>
        </p:nvSpPr>
        <p:spPr>
          <a:xfrm>
            <a:off x="576263" y="1547813"/>
            <a:ext cx="10558462" cy="4522787"/>
          </a:xfrm>
          <a:prstGeom prst="rect">
            <a:avLst/>
          </a:prstGeom>
          <a:noFill/>
          <a:ln w="9525" cap="flat" cmpd="sng">
            <a:solidFill>
              <a:schemeClr val="tx1"/>
            </a:solidFill>
            <a:prstDash val="solid"/>
            <a:round/>
            <a:headEnd type="none" w="med" len="med"/>
            <a:tailEnd type="none" w="med" len="med"/>
          </a:ln>
        </p:spPr>
        <p:txBody>
          <a:bodyPr wrap="square" anchor="t" anchorCtr="0">
            <a:spAutoFit/>
          </a:bodyPr>
          <a:lstStyle/>
          <a:p>
            <a:pPr>
              <a:lnSpc>
                <a:spcPct val="150000"/>
              </a:lnSpc>
            </a:pPr>
            <a:r>
              <a:rPr lang="en-US" altLang="zh-CN" sz="3200" b="1">
                <a:solidFill>
                  <a:srgbClr val="000099"/>
                </a:solidFill>
                <a:latin typeface="Arial" panose="020b0604020202020204" pitchFamily="34" charset="0"/>
                <a:ea typeface="黑体" panose="02010609060101010101" charset="-122"/>
                <a:sym typeface="微软雅黑" panose="020b0503020204020204" charset="-122"/>
              </a:rPr>
              <a:t>      </a:t>
            </a:r>
            <a:r>
              <a:rPr lang="zh-CN" altLang="en-US" sz="3200" b="1">
                <a:latin typeface="宋体" panose="02010600030101010101" pitchFamily="2" charset="-122"/>
                <a:ea typeface="宋体" panose="02010600030101010101" pitchFamily="2" charset="-122"/>
              </a:rPr>
              <a:t>以非常精练的笔法，生动形象地刻画出诗人</a:t>
            </a:r>
            <a:r>
              <a:rPr lang="zh-CN" altLang="en-US" sz="3200" b="1">
                <a:solidFill>
                  <a:srgbClr val="C00000"/>
                </a:solidFill>
                <a:latin typeface="宋体" panose="02010600030101010101" pitchFamily="2" charset="-122"/>
                <a:ea typeface="宋体" panose="02010600030101010101" pitchFamily="2" charset="-122"/>
              </a:rPr>
              <a:t>悲怆难抑</a:t>
            </a:r>
            <a:r>
              <a:rPr lang="zh-CN" altLang="en-US" sz="3200" b="1">
                <a:latin typeface="宋体" panose="02010600030101010101" pitchFamily="2" charset="-122"/>
                <a:ea typeface="宋体" panose="02010600030101010101" pitchFamily="2" charset="-122"/>
              </a:rPr>
              <a:t>的情态。</a:t>
            </a:r>
            <a:r>
              <a:rPr lang="zh-CN" altLang="en-US" sz="3200" b="1">
                <a:latin typeface="黑体" panose="02010609060101010101" charset="-122"/>
                <a:ea typeface="黑体" panose="02010609060101010101" charset="-122"/>
              </a:rPr>
              <a:t>酌酒原为排遣愁绪，然而满怀郁结的悲愁岂是区区杯酒能驱散的？</a:t>
            </a:r>
            <a:r>
              <a:rPr lang="zh-CN" altLang="en-US" sz="3200" b="1">
                <a:latin typeface="宋体" panose="02010600030101010101" pitchFamily="2" charset="-122"/>
                <a:ea typeface="宋体" panose="02010600030101010101" pitchFamily="2" charset="-122"/>
              </a:rPr>
              <a:t>诗人趁着酒意击节高歌，唱起了悲怆的</a:t>
            </a:r>
            <a:r>
              <a:rPr lang="en-US" altLang="zh-CN" sz="3200" b="1">
                <a:latin typeface="宋体" panose="02010600030101010101" pitchFamily="2" charset="-122"/>
                <a:ea typeface="宋体" panose="02010600030101010101" pitchFamily="2" charset="-122"/>
              </a:rPr>
              <a:t>《</a:t>
            </a:r>
            <a:r>
              <a:rPr lang="zh-CN" altLang="en-US" sz="3200" b="1">
                <a:latin typeface="宋体" panose="02010600030101010101" pitchFamily="2" charset="-122"/>
                <a:ea typeface="宋体" panose="02010600030101010101" pitchFamily="2" charset="-122"/>
              </a:rPr>
              <a:t>行路难</a:t>
            </a:r>
            <a:r>
              <a:rPr lang="en-US" altLang="zh-CN" sz="3200" b="1">
                <a:latin typeface="宋体" panose="02010600030101010101" pitchFamily="2" charset="-122"/>
                <a:ea typeface="宋体" panose="02010600030101010101" pitchFamily="2" charset="-122"/>
              </a:rPr>
              <a:t>》</a:t>
            </a:r>
            <a:r>
              <a:rPr lang="zh-CN" altLang="en-US" sz="3200" b="1">
                <a:latin typeface="宋体" panose="02010600030101010101" pitchFamily="2" charset="-122"/>
                <a:ea typeface="宋体" panose="02010600030101010101" pitchFamily="2" charset="-122"/>
              </a:rPr>
              <a:t>，将一腔悲愤倾泻出来。长歌当哭，这是何等悲烈景况。读者从这举杯驱愁却大放悲声的情节中，亦可想见</a:t>
            </a:r>
            <a:r>
              <a:rPr lang="zh-CN" altLang="en-US" sz="3200" b="1">
                <a:solidFill>
                  <a:srgbClr val="C00000"/>
                </a:solidFill>
                <a:latin typeface="宋体" panose="02010600030101010101" pitchFamily="2" charset="-122"/>
                <a:ea typeface="宋体" panose="02010600030101010101" pitchFamily="2" charset="-122"/>
              </a:rPr>
              <a:t>其悲其愁的沉郁</a:t>
            </a:r>
            <a:r>
              <a:rPr lang="zh-CN" altLang="en-US" sz="3200" b="1">
                <a:latin typeface="宋体" panose="02010600030101010101" pitchFamily="2" charset="-122"/>
                <a:ea typeface="宋体" panose="02010600030101010101" pitchFamily="2" charset="-122"/>
              </a:rPr>
              <a:t>了。</a:t>
            </a:r>
            <a:r>
              <a:rPr lang="zh-CN" altLang="en-US" sz="3200">
                <a:latin typeface="宋体" panose="02010600030101010101" pitchFamily="2" charset="-122"/>
                <a:ea typeface="宋体" panose="02010600030101010101" pitchFamily="2" charset="-122"/>
              </a:rPr>
              <a:t> </a:t>
            </a:r>
            <a:endParaRPr lang="zh-CN" altLang="en-US" sz="3200" b="1">
              <a:latin typeface="宋体" panose="02010600030101010101" pitchFamily="2" charset="-122"/>
              <a:ea typeface="宋体" panose="02010600030101010101" pitchFamily="2" charset="-122"/>
            </a:endParaRPr>
          </a:p>
        </p:txBody>
      </p:sp>
      <p:sp>
        <p:nvSpPr>
          <p:cNvPr id="33799" name="Rectangle 2" title=""/>
          <p:cNvSpPr/>
          <p:nvPr/>
        </p:nvSpPr>
        <p:spPr>
          <a:xfrm>
            <a:off x="57150" y="752475"/>
            <a:ext cx="12050713" cy="644525"/>
          </a:xfrm>
          <a:prstGeom prst="rect">
            <a:avLst/>
          </a:prstGeom>
          <a:noFill/>
          <a:ln w="9525">
            <a:noFill/>
          </a:ln>
        </p:spPr>
        <p:txBody>
          <a:bodyPr wrap="square" anchor="t" anchorCtr="0">
            <a:spAutoFit/>
          </a:bodyPr>
          <a:lstStyle/>
          <a:p>
            <a:r>
              <a:rPr lang="en-US" altLang="zh-CN" sz="3600" b="1">
                <a:latin typeface="Arial" panose="020b0604020202020204" pitchFamily="34" charset="0"/>
                <a:ea typeface="楷体_GB2312" pitchFamily="49" charset="-122"/>
                <a:sym typeface="微软雅黑" panose="020b0503020204020204" charset="-122"/>
              </a:rPr>
              <a:t>       </a:t>
            </a:r>
            <a:r>
              <a:rPr lang="zh-CN" altLang="en-US" sz="3600" b="1">
                <a:latin typeface="楷体_GB2312" pitchFamily="49" charset="-122"/>
                <a:ea typeface="楷体_GB2312" pitchFamily="49" charset="-122"/>
              </a:rPr>
              <a:t>第五、六句塑造了一个怎样的形象？</a:t>
            </a:r>
            <a:endParaRPr lang="zh-CN" altLang="en-US" sz="3600" b="1">
              <a:latin typeface="宋体" panose="02010600030101010101" pitchFamily="2" charset="-122"/>
              <a:ea typeface="宋体" panose="02010600030101010101" pitchFamily="2"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4342"/>
                                        </p:tgtEl>
                                        <p:attrNameLst>
                                          <p:attrName>style.visibility</p:attrName>
                                        </p:attrNameLst>
                                      </p:cBhvr>
                                      <p:to>
                                        <p:strVal val="visible"/>
                                      </p:to>
                                    </p:set>
                                    <p:anim calcmode="lin" valueType="num">
                                      <p:cBhvr>
                                        <p:cTn id="7" dur="500" fill="hold"/>
                                        <p:tgtEl>
                                          <p:spTgt spid="14342"/>
                                        </p:tgtEl>
                                        <p:attrNameLst>
                                          <p:attrName>ppt_x</p:attrName>
                                        </p:attrNameLst>
                                      </p:cBhvr>
                                      <p:tavLst>
                                        <p:tav tm="0">
                                          <p:val>
                                            <p:strVal val="1+#ppt_w/2"/>
                                          </p:val>
                                        </p:tav>
                                        <p:tav tm="100000">
                                          <p:val>
                                            <p:strVal val="#ppt_x"/>
                                          </p:val>
                                        </p:tav>
                                      </p:tavLst>
                                    </p:anim>
                                    <p:anim calcmode="lin" valueType="num">
                                      <p:cBhvr>
                                        <p:cTn id="8" dur="500" fill="hold"/>
                                        <p:tgtEl>
                                          <p:spTgt spid="143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2" grpId="0" animBg="1"/>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35842" name="图片 6" title=""/>
          <p:cNvPicPr>
            <a:picLocks noChangeAspect="1"/>
          </p:cNvPicPr>
          <p:nvPr/>
        </p:nvPicPr>
        <p:blipFill>
          <a:blip r:embed="rId3"/>
          <a:srcRect l="53157"/>
          <a:stretch>
            <a:fillRect/>
          </a:stretch>
        </p:blipFill>
        <p:spPr>
          <a:xfrm>
            <a:off x="9710738" y="1588"/>
            <a:ext cx="2470150"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5845" name="文本框 4" title=""/>
          <p:cNvSpPr txBox="1"/>
          <p:nvPr/>
        </p:nvSpPr>
        <p:spPr>
          <a:xfrm>
            <a:off x="576263" y="106363"/>
            <a:ext cx="2011362" cy="644525"/>
          </a:xfrm>
          <a:prstGeom prst="rect">
            <a:avLst/>
          </a:prstGeom>
          <a:noFill/>
          <a:ln w="9525">
            <a:noFill/>
          </a:ln>
        </p:spPr>
        <p:txBody>
          <a:bodyPr wrap="none" anchor="t" anchorCtr="0">
            <a:spAutoFit/>
          </a:bodyPr>
          <a:lstStyle/>
          <a:p>
            <a:r>
              <a:rPr lang="zh-CN" altLang="en-US" sz="3600">
                <a:latin typeface="黑体" panose="02010609060101010101" charset="-122"/>
                <a:ea typeface="黑体" panose="02010609060101010101" charset="-122"/>
              </a:rPr>
              <a:t>整体感知</a:t>
            </a:r>
            <a:endParaRPr lang="zh-CN" altLang="en-US" sz="3600">
              <a:latin typeface="黑体" panose="02010609060101010101" charset="-122"/>
              <a:ea typeface="黑体" panose="02010609060101010101" charset="-122"/>
            </a:endParaRPr>
          </a:p>
        </p:txBody>
      </p:sp>
      <p:sp>
        <p:nvSpPr>
          <p:cNvPr id="14342" name="文本框 5" title=""/>
          <p:cNvSpPr txBox="1"/>
          <p:nvPr/>
        </p:nvSpPr>
        <p:spPr>
          <a:xfrm>
            <a:off x="576263" y="1547813"/>
            <a:ext cx="10558462" cy="3784600"/>
          </a:xfrm>
          <a:prstGeom prst="rect">
            <a:avLst/>
          </a:prstGeom>
          <a:noFill/>
          <a:ln w="9525" cap="flat" cmpd="sng">
            <a:solidFill>
              <a:schemeClr val="tx1"/>
            </a:solidFill>
            <a:prstDash val="solid"/>
            <a:round/>
            <a:headEnd type="none" w="med" len="med"/>
            <a:tailEnd type="none" w="med" len="med"/>
          </a:ln>
        </p:spPr>
        <p:txBody>
          <a:bodyPr wrap="square" anchor="t" anchorCtr="0">
            <a:spAutoFit/>
          </a:bodyPr>
          <a:lstStyle/>
          <a:p>
            <a:pPr>
              <a:lnSpc>
                <a:spcPct val="150000"/>
              </a:lnSpc>
            </a:pPr>
            <a:r>
              <a:rPr lang="en-US" altLang="zh-CN" sz="3200" b="1">
                <a:solidFill>
                  <a:srgbClr val="000099"/>
                </a:solidFill>
                <a:latin typeface="Arial" panose="020b0604020202020204" pitchFamily="34" charset="0"/>
                <a:ea typeface="黑体" panose="02010609060101010101" charset="-122"/>
                <a:sym typeface="微软雅黑" panose="020b0503020204020204" charset="-122"/>
              </a:rPr>
              <a:t>      </a:t>
            </a:r>
            <a:r>
              <a:rPr lang="zh-CN" altLang="en-US" sz="3200" b="1">
                <a:latin typeface="宋体" panose="02010600030101010101" pitchFamily="2" charset="-122"/>
                <a:ea typeface="宋体" panose="02010600030101010101" pitchFamily="2" charset="-122"/>
              </a:rPr>
              <a:t>第七句是对前面几句的</a:t>
            </a:r>
            <a:r>
              <a:rPr lang="zh-CN" altLang="en-US" sz="3200" b="1">
                <a:solidFill>
                  <a:srgbClr val="C00000"/>
                </a:solidFill>
                <a:latin typeface="宋体" panose="02010600030101010101" pitchFamily="2" charset="-122"/>
                <a:ea typeface="宋体" panose="02010600030101010101" pitchFamily="2" charset="-122"/>
              </a:rPr>
              <a:t>总结</a:t>
            </a:r>
            <a:r>
              <a:rPr lang="zh-CN" altLang="en-US" sz="3200" b="1">
                <a:latin typeface="宋体" panose="02010600030101010101" pitchFamily="2" charset="-122"/>
                <a:ea typeface="宋体" panose="02010600030101010101" pitchFamily="2" charset="-122"/>
              </a:rPr>
              <a:t>，诗人对那驱不散的愁苦，实系于对世事的感慨，心并非无知无觉的木石，理的劝喻，酒的麻醉，都不能使心如槁木，用</a:t>
            </a:r>
            <a:r>
              <a:rPr lang="zh-CN" altLang="en-US" sz="3200" b="1">
                <a:solidFill>
                  <a:srgbClr val="C00000"/>
                </a:solidFill>
                <a:latin typeface="宋体" panose="02010600030101010101" pitchFamily="2" charset="-122"/>
                <a:ea typeface="宋体" panose="02010600030101010101" pitchFamily="2" charset="-122"/>
              </a:rPr>
              <a:t>反问</a:t>
            </a:r>
            <a:r>
              <a:rPr lang="zh-CN" altLang="en-US" sz="3200" b="1">
                <a:latin typeface="宋体" panose="02010600030101010101" pitchFamily="2" charset="-122"/>
                <a:ea typeface="宋体" panose="02010600030101010101" pitchFamily="2" charset="-122"/>
              </a:rPr>
              <a:t>的句式，冲决了自我克制的堤防，使全诗的情感达到了</a:t>
            </a:r>
            <a:r>
              <a:rPr lang="zh-CN" altLang="en-US" sz="3200" b="1">
                <a:solidFill>
                  <a:srgbClr val="C00000"/>
                </a:solidFill>
                <a:latin typeface="宋体" panose="02010600030101010101" pitchFamily="2" charset="-122"/>
                <a:ea typeface="宋体" panose="02010600030101010101" pitchFamily="2" charset="-122"/>
              </a:rPr>
              <a:t>高潮</a:t>
            </a:r>
            <a:r>
              <a:rPr lang="zh-CN" altLang="en-US" sz="3200" b="1">
                <a:latin typeface="宋体" panose="02010600030101010101" pitchFamily="2" charset="-122"/>
                <a:ea typeface="宋体" panose="02010600030101010101" pitchFamily="2" charset="-122"/>
              </a:rPr>
              <a:t>。表达了诗人的</a:t>
            </a:r>
            <a:r>
              <a:rPr lang="zh-CN" altLang="en-US" sz="3200" b="1">
                <a:solidFill>
                  <a:srgbClr val="C00000"/>
                </a:solidFill>
                <a:latin typeface="宋体" panose="02010600030101010101" pitchFamily="2" charset="-122"/>
                <a:ea typeface="宋体" panose="02010600030101010101" pitchFamily="2" charset="-122"/>
              </a:rPr>
              <a:t>抗争</a:t>
            </a:r>
            <a:r>
              <a:rPr lang="zh-CN" altLang="en-US" sz="3200" b="1">
                <a:latin typeface="宋体" panose="02010600030101010101" pitchFamily="2" charset="-122"/>
                <a:ea typeface="宋体" panose="02010600030101010101" pitchFamily="2" charset="-122"/>
              </a:rPr>
              <a:t>。</a:t>
            </a:r>
            <a:endParaRPr lang="zh-CN" altLang="en-US" sz="3200" b="1">
              <a:latin typeface="宋体" panose="02010600030101010101" pitchFamily="2" charset="-122"/>
              <a:ea typeface="宋体" panose="02010600030101010101" pitchFamily="2" charset="-122"/>
            </a:endParaRPr>
          </a:p>
        </p:txBody>
      </p:sp>
      <p:sp>
        <p:nvSpPr>
          <p:cNvPr id="35847" name="Rectangle 2" title=""/>
          <p:cNvSpPr/>
          <p:nvPr/>
        </p:nvSpPr>
        <p:spPr>
          <a:xfrm>
            <a:off x="57150" y="752475"/>
            <a:ext cx="12050713" cy="644525"/>
          </a:xfrm>
          <a:prstGeom prst="rect">
            <a:avLst/>
          </a:prstGeom>
          <a:noFill/>
          <a:ln w="9525">
            <a:noFill/>
          </a:ln>
        </p:spPr>
        <p:txBody>
          <a:bodyPr wrap="square" anchor="t" anchorCtr="0">
            <a:spAutoFit/>
          </a:bodyPr>
          <a:lstStyle/>
          <a:p>
            <a:r>
              <a:rPr lang="en-US" altLang="zh-CN" sz="3600" b="1">
                <a:latin typeface="Arial" panose="020b0604020202020204" pitchFamily="34" charset="0"/>
                <a:ea typeface="楷体_GB2312" pitchFamily="49" charset="-122"/>
                <a:sym typeface="微软雅黑" panose="020b0503020204020204" charset="-122"/>
              </a:rPr>
              <a:t>       </a:t>
            </a:r>
            <a:r>
              <a:rPr lang="zh-CN" altLang="en-US" sz="3600" b="1">
                <a:latin typeface="楷体_GB2312" pitchFamily="49" charset="-122"/>
                <a:ea typeface="楷体_GB2312" pitchFamily="49" charset="-122"/>
              </a:rPr>
              <a:t>第七句写出了什么感情？</a:t>
            </a:r>
            <a:endParaRPr lang="zh-CN" altLang="en-US" sz="3600" b="1">
              <a:latin typeface="宋体" panose="02010600030101010101" pitchFamily="2" charset="-122"/>
              <a:ea typeface="宋体" panose="02010600030101010101" pitchFamily="2"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4342"/>
                                        </p:tgtEl>
                                        <p:attrNameLst>
                                          <p:attrName>style.visibility</p:attrName>
                                        </p:attrNameLst>
                                      </p:cBhvr>
                                      <p:to>
                                        <p:strVal val="visible"/>
                                      </p:to>
                                    </p:set>
                                    <p:anim calcmode="lin" valueType="num">
                                      <p:cBhvr>
                                        <p:cTn id="7" dur="500" fill="hold"/>
                                        <p:tgtEl>
                                          <p:spTgt spid="14342"/>
                                        </p:tgtEl>
                                        <p:attrNameLst>
                                          <p:attrName>ppt_x</p:attrName>
                                        </p:attrNameLst>
                                      </p:cBhvr>
                                      <p:tavLst>
                                        <p:tav tm="0">
                                          <p:val>
                                            <p:strVal val="1+#ppt_w/2"/>
                                          </p:val>
                                        </p:tav>
                                        <p:tav tm="100000">
                                          <p:val>
                                            <p:strVal val="#ppt_x"/>
                                          </p:val>
                                        </p:tav>
                                      </p:tavLst>
                                    </p:anim>
                                    <p:anim calcmode="lin" valueType="num">
                                      <p:cBhvr>
                                        <p:cTn id="8" dur="500" fill="hold"/>
                                        <p:tgtEl>
                                          <p:spTgt spid="143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2" grpId="0" animBg="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37890" name="图片 6" title=""/>
          <p:cNvPicPr>
            <a:picLocks noChangeAspect="1"/>
          </p:cNvPicPr>
          <p:nvPr/>
        </p:nvPicPr>
        <p:blipFill>
          <a:blip r:embed="rId3"/>
          <a:srcRect l="53157"/>
          <a:stretch>
            <a:fillRect/>
          </a:stretch>
        </p:blipFill>
        <p:spPr>
          <a:xfrm>
            <a:off x="9710738" y="1588"/>
            <a:ext cx="2470150"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7893" name="文本框 4" title=""/>
          <p:cNvSpPr txBox="1"/>
          <p:nvPr/>
        </p:nvSpPr>
        <p:spPr>
          <a:xfrm>
            <a:off x="576263" y="106363"/>
            <a:ext cx="2011362" cy="644525"/>
          </a:xfrm>
          <a:prstGeom prst="rect">
            <a:avLst/>
          </a:prstGeom>
          <a:noFill/>
          <a:ln w="9525">
            <a:noFill/>
          </a:ln>
        </p:spPr>
        <p:txBody>
          <a:bodyPr wrap="none" anchor="t" anchorCtr="0">
            <a:spAutoFit/>
          </a:bodyPr>
          <a:lstStyle/>
          <a:p>
            <a:r>
              <a:rPr lang="zh-CN" altLang="en-US" sz="3600">
                <a:latin typeface="黑体" panose="02010609060101010101" charset="-122"/>
                <a:ea typeface="黑体" panose="02010609060101010101" charset="-122"/>
              </a:rPr>
              <a:t>整体感知</a:t>
            </a:r>
            <a:endParaRPr lang="zh-CN" altLang="en-US" sz="3600">
              <a:latin typeface="黑体" panose="02010609060101010101" charset="-122"/>
              <a:ea typeface="黑体" panose="02010609060101010101" charset="-122"/>
            </a:endParaRPr>
          </a:p>
        </p:txBody>
      </p:sp>
      <p:sp>
        <p:nvSpPr>
          <p:cNvPr id="14342" name="文本框 5" title=""/>
          <p:cNvSpPr txBox="1"/>
          <p:nvPr/>
        </p:nvSpPr>
        <p:spPr>
          <a:xfrm>
            <a:off x="576263" y="1547813"/>
            <a:ext cx="10558462" cy="3784600"/>
          </a:xfrm>
          <a:prstGeom prst="rect">
            <a:avLst/>
          </a:prstGeom>
          <a:noFill/>
          <a:ln w="9525" cap="flat" cmpd="sng">
            <a:solidFill>
              <a:schemeClr val="tx1"/>
            </a:solidFill>
            <a:prstDash val="solid"/>
            <a:round/>
            <a:headEnd type="none" w="med" len="med"/>
            <a:tailEnd type="none" w="med" len="med"/>
          </a:ln>
        </p:spPr>
        <p:txBody>
          <a:bodyPr wrap="square" anchor="t" anchorCtr="0">
            <a:spAutoFit/>
          </a:bodyPr>
          <a:lstStyle/>
          <a:p>
            <a:pPr>
              <a:lnSpc>
                <a:spcPct val="150000"/>
              </a:lnSpc>
            </a:pPr>
            <a:r>
              <a:rPr lang="en-US" altLang="zh-CN" sz="3200" b="1">
                <a:solidFill>
                  <a:srgbClr val="000099"/>
                </a:solidFill>
                <a:latin typeface="Arial" panose="020b0604020202020204" pitchFamily="34" charset="0"/>
                <a:ea typeface="黑体" panose="02010609060101010101" charset="-122"/>
                <a:sym typeface="微软雅黑" panose="020b0503020204020204" charset="-122"/>
              </a:rPr>
              <a:t>      </a:t>
            </a:r>
            <a:r>
              <a:rPr lang="zh-CN" altLang="en-US" sz="3200" b="1">
                <a:latin typeface="宋体" panose="02010600030101010101" pitchFamily="2" charset="-122"/>
                <a:ea typeface="宋体" panose="02010600030101010101" pitchFamily="2" charset="-122"/>
                <a:sym typeface="微软雅黑" panose="020b0503020204020204" charset="-122"/>
              </a:rPr>
              <a:t>第七句是对前面几句的</a:t>
            </a:r>
            <a:r>
              <a:rPr lang="zh-CN" altLang="en-US" sz="3200" b="1">
                <a:solidFill>
                  <a:srgbClr val="C00000"/>
                </a:solidFill>
                <a:latin typeface="宋体" panose="02010600030101010101" pitchFamily="2" charset="-122"/>
                <a:ea typeface="宋体" panose="02010600030101010101" pitchFamily="2" charset="-122"/>
                <a:sym typeface="微软雅黑" panose="020b0503020204020204" charset="-122"/>
              </a:rPr>
              <a:t>总结</a:t>
            </a:r>
            <a:r>
              <a:rPr lang="zh-CN" altLang="en-US" sz="3200" b="1">
                <a:latin typeface="宋体" panose="02010600030101010101" pitchFamily="2" charset="-122"/>
                <a:ea typeface="宋体" panose="02010600030101010101" pitchFamily="2" charset="-122"/>
                <a:sym typeface="微软雅黑" panose="020b0503020204020204" charset="-122"/>
              </a:rPr>
              <a:t>，诗人对那驱不散的愁苦，实系于对世事的感慨，心并非无知无觉的木石，理的劝喻，酒的麻醉，都不能使心如槁木，用</a:t>
            </a:r>
            <a:r>
              <a:rPr lang="zh-CN" altLang="en-US" sz="3200" b="1">
                <a:solidFill>
                  <a:srgbClr val="C00000"/>
                </a:solidFill>
                <a:latin typeface="宋体" panose="02010600030101010101" pitchFamily="2" charset="-122"/>
                <a:ea typeface="宋体" panose="02010600030101010101" pitchFamily="2" charset="-122"/>
                <a:sym typeface="微软雅黑" panose="020b0503020204020204" charset="-122"/>
              </a:rPr>
              <a:t>反问</a:t>
            </a:r>
            <a:r>
              <a:rPr lang="zh-CN" altLang="en-US" sz="3200" b="1">
                <a:latin typeface="宋体" panose="02010600030101010101" pitchFamily="2" charset="-122"/>
                <a:ea typeface="宋体" panose="02010600030101010101" pitchFamily="2" charset="-122"/>
                <a:sym typeface="微软雅黑" panose="020b0503020204020204" charset="-122"/>
              </a:rPr>
              <a:t>的句式，冲决了自我克制的堤防，使全诗的情感达到了</a:t>
            </a:r>
            <a:r>
              <a:rPr lang="zh-CN" altLang="en-US" sz="3200" b="1">
                <a:solidFill>
                  <a:srgbClr val="C00000"/>
                </a:solidFill>
                <a:latin typeface="宋体" panose="02010600030101010101" pitchFamily="2" charset="-122"/>
                <a:ea typeface="宋体" panose="02010600030101010101" pitchFamily="2" charset="-122"/>
                <a:sym typeface="微软雅黑" panose="020b0503020204020204" charset="-122"/>
              </a:rPr>
              <a:t>高潮</a:t>
            </a:r>
            <a:r>
              <a:rPr lang="zh-CN" altLang="en-US" sz="3200" b="1">
                <a:latin typeface="宋体" panose="02010600030101010101" pitchFamily="2" charset="-122"/>
                <a:ea typeface="宋体" panose="02010600030101010101" pitchFamily="2" charset="-122"/>
                <a:sym typeface="微软雅黑" panose="020b0503020204020204" charset="-122"/>
              </a:rPr>
              <a:t>。表达了诗人的</a:t>
            </a:r>
            <a:r>
              <a:rPr lang="zh-CN" altLang="en-US" sz="3200" b="1">
                <a:solidFill>
                  <a:srgbClr val="C00000"/>
                </a:solidFill>
                <a:latin typeface="宋体" panose="02010600030101010101" pitchFamily="2" charset="-122"/>
                <a:ea typeface="宋体" panose="02010600030101010101" pitchFamily="2" charset="-122"/>
                <a:sym typeface="微软雅黑" panose="020b0503020204020204" charset="-122"/>
              </a:rPr>
              <a:t>抗争</a:t>
            </a:r>
            <a:r>
              <a:rPr lang="zh-CN" altLang="en-US" sz="3200" b="1">
                <a:latin typeface="宋体" panose="02010600030101010101" pitchFamily="2" charset="-122"/>
                <a:ea typeface="宋体" panose="02010600030101010101" pitchFamily="2" charset="-122"/>
                <a:sym typeface="微软雅黑" panose="020b0503020204020204" charset="-122"/>
              </a:rPr>
              <a:t>。</a:t>
            </a:r>
            <a:endParaRPr lang="zh-CN" altLang="en-US" sz="3200" b="1">
              <a:latin typeface="宋体" panose="02010600030101010101" pitchFamily="2" charset="-122"/>
              <a:ea typeface="宋体" panose="02010600030101010101" pitchFamily="2" charset="-122"/>
              <a:sym typeface="微软雅黑" panose="020b0503020204020204" charset="-122"/>
            </a:endParaRPr>
          </a:p>
        </p:txBody>
      </p:sp>
      <p:sp>
        <p:nvSpPr>
          <p:cNvPr id="37895" name="Rectangle 2" title=""/>
          <p:cNvSpPr/>
          <p:nvPr/>
        </p:nvSpPr>
        <p:spPr>
          <a:xfrm>
            <a:off x="57150" y="752475"/>
            <a:ext cx="12050713" cy="644525"/>
          </a:xfrm>
          <a:prstGeom prst="rect">
            <a:avLst/>
          </a:prstGeom>
          <a:noFill/>
          <a:ln w="9525">
            <a:noFill/>
          </a:ln>
        </p:spPr>
        <p:txBody>
          <a:bodyPr wrap="square" anchor="t" anchorCtr="0">
            <a:spAutoFit/>
          </a:bodyPr>
          <a:lstStyle/>
          <a:p>
            <a:r>
              <a:rPr lang="en-US" altLang="zh-CN" sz="3600" b="1">
                <a:latin typeface="Arial" panose="020b0604020202020204" pitchFamily="34" charset="0"/>
                <a:ea typeface="楷体_GB2312" pitchFamily="49" charset="-122"/>
                <a:sym typeface="微软雅黑" panose="020b0503020204020204" charset="-122"/>
              </a:rPr>
              <a:t>       </a:t>
            </a:r>
            <a:r>
              <a:rPr lang="zh-CN" altLang="en-US" sz="3600" b="1">
                <a:latin typeface="楷体_GB2312" pitchFamily="49" charset="-122"/>
                <a:ea typeface="楷体_GB2312" pitchFamily="49" charset="-122"/>
                <a:sym typeface="微软雅黑" panose="020b0503020204020204" charset="-122"/>
              </a:rPr>
              <a:t>第七句写出了什么感情？</a:t>
            </a:r>
            <a:endParaRPr lang="zh-CN" altLang="en-US" sz="3600" b="1">
              <a:latin typeface="宋体" panose="02010600030101010101" pitchFamily="2" charset="-122"/>
              <a:ea typeface="宋体" panose="02010600030101010101" pitchFamily="2"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4342"/>
                                        </p:tgtEl>
                                        <p:attrNameLst>
                                          <p:attrName>style.visibility</p:attrName>
                                        </p:attrNameLst>
                                      </p:cBhvr>
                                      <p:to>
                                        <p:strVal val="visible"/>
                                      </p:to>
                                    </p:set>
                                    <p:anim calcmode="lin" valueType="num">
                                      <p:cBhvr>
                                        <p:cTn id="7" dur="500" fill="hold"/>
                                        <p:tgtEl>
                                          <p:spTgt spid="14342"/>
                                        </p:tgtEl>
                                        <p:attrNameLst>
                                          <p:attrName>ppt_x</p:attrName>
                                        </p:attrNameLst>
                                      </p:cBhvr>
                                      <p:tavLst>
                                        <p:tav tm="0">
                                          <p:val>
                                            <p:strVal val="1+#ppt_w/2"/>
                                          </p:val>
                                        </p:tav>
                                        <p:tav tm="100000">
                                          <p:val>
                                            <p:strVal val="#ppt_x"/>
                                          </p:val>
                                        </p:tav>
                                      </p:tavLst>
                                    </p:anim>
                                    <p:anim calcmode="lin" valueType="num">
                                      <p:cBhvr>
                                        <p:cTn id="8" dur="500" fill="hold"/>
                                        <p:tgtEl>
                                          <p:spTgt spid="143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2" grpId="0" animBg="1"/>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39938" name="图片 6" title=""/>
          <p:cNvPicPr>
            <a:picLocks noChangeAspect="1"/>
          </p:cNvPicPr>
          <p:nvPr/>
        </p:nvPicPr>
        <p:blipFill>
          <a:blip r:embed="rId3"/>
          <a:srcRect l="53157"/>
          <a:stretch>
            <a:fillRect/>
          </a:stretch>
        </p:blipFill>
        <p:spPr>
          <a:xfrm>
            <a:off x="9710738" y="1588"/>
            <a:ext cx="2470150"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9941" name="文本框 4" title=""/>
          <p:cNvSpPr txBox="1"/>
          <p:nvPr/>
        </p:nvSpPr>
        <p:spPr>
          <a:xfrm>
            <a:off x="576263" y="106363"/>
            <a:ext cx="2011362" cy="644525"/>
          </a:xfrm>
          <a:prstGeom prst="rect">
            <a:avLst/>
          </a:prstGeom>
          <a:noFill/>
          <a:ln w="9525">
            <a:noFill/>
          </a:ln>
        </p:spPr>
        <p:txBody>
          <a:bodyPr wrap="none" anchor="t" anchorCtr="0">
            <a:spAutoFit/>
          </a:bodyPr>
          <a:lstStyle/>
          <a:p>
            <a:r>
              <a:rPr lang="zh-CN" altLang="en-US" sz="3600">
                <a:latin typeface="黑体" panose="02010609060101010101" charset="-122"/>
                <a:ea typeface="黑体" panose="02010609060101010101" charset="-122"/>
              </a:rPr>
              <a:t>整体感知</a:t>
            </a:r>
            <a:endParaRPr lang="zh-CN" altLang="en-US" sz="3600">
              <a:latin typeface="黑体" panose="02010609060101010101" charset="-122"/>
              <a:ea typeface="黑体" panose="02010609060101010101" charset="-122"/>
            </a:endParaRPr>
          </a:p>
        </p:txBody>
      </p:sp>
      <p:sp>
        <p:nvSpPr>
          <p:cNvPr id="14342" name="文本框 5" title=""/>
          <p:cNvSpPr txBox="1"/>
          <p:nvPr/>
        </p:nvSpPr>
        <p:spPr>
          <a:xfrm>
            <a:off x="576263" y="1547813"/>
            <a:ext cx="10558462" cy="3046412"/>
          </a:xfrm>
          <a:prstGeom prst="rect">
            <a:avLst/>
          </a:prstGeom>
          <a:noFill/>
          <a:ln w="9525" cap="flat" cmpd="sng">
            <a:solidFill>
              <a:schemeClr val="tx1"/>
            </a:solidFill>
            <a:prstDash val="solid"/>
            <a:round/>
            <a:headEnd type="none" w="med" len="med"/>
            <a:tailEnd type="none" w="med" len="med"/>
          </a:ln>
        </p:spPr>
        <p:txBody>
          <a:bodyPr wrap="square" anchor="t" anchorCtr="0">
            <a:spAutoFit/>
          </a:bodyPr>
          <a:lstStyle/>
          <a:p>
            <a:pPr>
              <a:lnSpc>
                <a:spcPct val="150000"/>
              </a:lnSpc>
            </a:pPr>
            <a:r>
              <a:rPr lang="en-US" altLang="zh-CN" sz="3200" b="1">
                <a:solidFill>
                  <a:srgbClr val="000099"/>
                </a:solidFill>
                <a:latin typeface="Arial" panose="020b0604020202020204" pitchFamily="34" charset="0"/>
                <a:ea typeface="黑体" panose="02010609060101010101" charset="-122"/>
                <a:sym typeface="微软雅黑" panose="020b0503020204020204" charset="-122"/>
              </a:rPr>
              <a:t>     </a:t>
            </a:r>
            <a:r>
              <a:rPr lang="en-US" altLang="zh-CN" sz="3200" b="1">
                <a:solidFill>
                  <a:srgbClr val="000099"/>
                </a:solidFill>
                <a:latin typeface="宋体" panose="02010600030101010101" pitchFamily="2" charset="-122"/>
                <a:ea typeface="宋体" panose="02010600030101010101" pitchFamily="2" charset="-122"/>
                <a:sym typeface="微软雅黑" panose="020b0503020204020204" charset="-122"/>
              </a:rPr>
              <a:t> </a:t>
            </a:r>
            <a:r>
              <a:rPr lang="zh-CN" altLang="en-US" sz="3200" b="1">
                <a:latin typeface="宋体" panose="02010600030101010101" pitchFamily="2" charset="-122"/>
                <a:ea typeface="宋体" panose="02010600030101010101" pitchFamily="2" charset="-122"/>
              </a:rPr>
              <a:t>表达的是作者心中的无奈，“岂无感”越是激昂，“不敢言”的痛苦就越是深沉。两句构成了一种鲜明的</a:t>
            </a:r>
            <a:r>
              <a:rPr lang="zh-CN" altLang="en-US" sz="3200" b="1">
                <a:solidFill>
                  <a:srgbClr val="C00000"/>
                </a:solidFill>
                <a:latin typeface="宋体" panose="02010600030101010101" pitchFamily="2" charset="-122"/>
                <a:ea typeface="宋体" panose="02010600030101010101" pitchFamily="2" charset="-122"/>
              </a:rPr>
              <a:t>对照</a:t>
            </a:r>
            <a:r>
              <a:rPr lang="zh-CN" altLang="en-US" sz="3200" b="1">
                <a:latin typeface="宋体" panose="02010600030101010101" pitchFamily="2" charset="-122"/>
                <a:ea typeface="宋体" panose="02010600030101010101" pitchFamily="2" charset="-122"/>
              </a:rPr>
              <a:t>，将诗人</a:t>
            </a:r>
            <a:r>
              <a:rPr lang="zh-CN" altLang="en-US" sz="3200" b="1">
                <a:solidFill>
                  <a:srgbClr val="A50021"/>
                </a:solidFill>
                <a:latin typeface="宋体" panose="02010600030101010101" pitchFamily="2" charset="-122"/>
                <a:ea typeface="宋体" panose="02010600030101010101" pitchFamily="2" charset="-122"/>
              </a:rPr>
              <a:t>忍辱负重、矛盾痛苦</a:t>
            </a:r>
            <a:r>
              <a:rPr lang="zh-CN" altLang="en-US" sz="3200" b="1">
                <a:latin typeface="宋体" panose="02010600030101010101" pitchFamily="2" charset="-122"/>
                <a:ea typeface="宋体" panose="02010600030101010101" pitchFamily="2" charset="-122"/>
              </a:rPr>
              <a:t>的精神状况表现得淋漓尽致。</a:t>
            </a:r>
            <a:endParaRPr lang="zh-CN" altLang="en-US" sz="3200" b="1">
              <a:latin typeface="宋体" panose="02010600030101010101" pitchFamily="2" charset="-122"/>
              <a:ea typeface="宋体" panose="02010600030101010101" pitchFamily="2" charset="-122"/>
            </a:endParaRPr>
          </a:p>
        </p:txBody>
      </p:sp>
      <p:sp>
        <p:nvSpPr>
          <p:cNvPr id="39943" name="Rectangle 2" title=""/>
          <p:cNvSpPr/>
          <p:nvPr/>
        </p:nvSpPr>
        <p:spPr>
          <a:xfrm>
            <a:off x="57150" y="752475"/>
            <a:ext cx="12050713" cy="644525"/>
          </a:xfrm>
          <a:prstGeom prst="rect">
            <a:avLst/>
          </a:prstGeom>
          <a:noFill/>
          <a:ln w="9525">
            <a:noFill/>
          </a:ln>
        </p:spPr>
        <p:txBody>
          <a:bodyPr wrap="square" anchor="t" anchorCtr="0">
            <a:spAutoFit/>
          </a:bodyPr>
          <a:lstStyle/>
          <a:p>
            <a:r>
              <a:rPr lang="en-US" altLang="zh-CN" sz="3600" b="1">
                <a:latin typeface="Arial" panose="020b0604020202020204" pitchFamily="34" charset="0"/>
                <a:ea typeface="楷体_GB2312" pitchFamily="49" charset="-122"/>
                <a:sym typeface="微软雅黑" panose="020b0503020204020204" charset="-122"/>
              </a:rPr>
              <a:t>       </a:t>
            </a:r>
            <a:r>
              <a:rPr lang="en-US" altLang="zh-CN" sz="3600" b="1">
                <a:latin typeface="楷体_GB2312" pitchFamily="49" charset="-122"/>
                <a:ea typeface="楷体_GB2312" pitchFamily="49" charset="-122"/>
              </a:rPr>
              <a:t> </a:t>
            </a:r>
            <a:r>
              <a:rPr lang="zh-CN" altLang="en-US" sz="3600" b="1">
                <a:latin typeface="楷体_GB2312" pitchFamily="49" charset="-122"/>
                <a:ea typeface="楷体_GB2312" pitchFamily="49" charset="-122"/>
              </a:rPr>
              <a:t>第八句写出了什么感情？ </a:t>
            </a:r>
            <a:endParaRPr lang="zh-CN" altLang="en-US" sz="3600" b="1">
              <a:latin typeface="宋体" panose="02010600030101010101" pitchFamily="2" charset="-122"/>
              <a:ea typeface="宋体" panose="02010600030101010101" pitchFamily="2"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4342"/>
                                        </p:tgtEl>
                                        <p:attrNameLst>
                                          <p:attrName>style.visibility</p:attrName>
                                        </p:attrNameLst>
                                      </p:cBhvr>
                                      <p:to>
                                        <p:strVal val="visible"/>
                                      </p:to>
                                    </p:set>
                                    <p:anim calcmode="lin" valueType="num">
                                      <p:cBhvr>
                                        <p:cTn id="7" dur="500" fill="hold"/>
                                        <p:tgtEl>
                                          <p:spTgt spid="14342"/>
                                        </p:tgtEl>
                                        <p:attrNameLst>
                                          <p:attrName>ppt_x</p:attrName>
                                        </p:attrNameLst>
                                      </p:cBhvr>
                                      <p:tavLst>
                                        <p:tav tm="0">
                                          <p:val>
                                            <p:strVal val="1+#ppt_w/2"/>
                                          </p:val>
                                        </p:tav>
                                        <p:tav tm="100000">
                                          <p:val>
                                            <p:strVal val="#ppt_x"/>
                                          </p:val>
                                        </p:tav>
                                      </p:tavLst>
                                    </p:anim>
                                    <p:anim calcmode="lin" valueType="num">
                                      <p:cBhvr>
                                        <p:cTn id="8" dur="500" fill="hold"/>
                                        <p:tgtEl>
                                          <p:spTgt spid="143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2" grpId="0" animBg="1"/>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41986" name="图片 6" title=""/>
          <p:cNvPicPr>
            <a:picLocks noChangeAspect="1"/>
          </p:cNvPicPr>
          <p:nvPr/>
        </p:nvPicPr>
        <p:blipFill>
          <a:blip r:embed="rId3"/>
          <a:srcRect l="53157"/>
          <a:stretch>
            <a:fillRect/>
          </a:stretch>
        </p:blipFill>
        <p:spPr>
          <a:xfrm>
            <a:off x="9710738" y="1588"/>
            <a:ext cx="2470150"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1989" name="文本框 4" title=""/>
          <p:cNvSpPr txBox="1"/>
          <p:nvPr/>
        </p:nvSpPr>
        <p:spPr>
          <a:xfrm>
            <a:off x="576263" y="106363"/>
            <a:ext cx="2011362" cy="644525"/>
          </a:xfrm>
          <a:prstGeom prst="rect">
            <a:avLst/>
          </a:prstGeom>
          <a:noFill/>
          <a:ln w="9525">
            <a:noFill/>
          </a:ln>
        </p:spPr>
        <p:txBody>
          <a:bodyPr wrap="none" anchor="t" anchorCtr="0">
            <a:spAutoFit/>
          </a:bodyPr>
          <a:lstStyle/>
          <a:p>
            <a:r>
              <a:rPr lang="zh-CN" altLang="en-US" sz="3600">
                <a:latin typeface="黑体" panose="02010609060101010101" charset="-122"/>
                <a:ea typeface="黑体" panose="02010609060101010101" charset="-122"/>
              </a:rPr>
              <a:t>整体感知</a:t>
            </a:r>
            <a:endParaRPr lang="zh-CN" altLang="en-US" sz="3600">
              <a:latin typeface="黑体" panose="02010609060101010101" charset="-122"/>
              <a:ea typeface="黑体" panose="02010609060101010101" charset="-122"/>
            </a:endParaRPr>
          </a:p>
        </p:txBody>
      </p:sp>
      <p:sp>
        <p:nvSpPr>
          <p:cNvPr id="14342" name="文本框 5" title=""/>
          <p:cNvSpPr txBox="1"/>
          <p:nvPr/>
        </p:nvSpPr>
        <p:spPr>
          <a:xfrm>
            <a:off x="576263" y="1547813"/>
            <a:ext cx="10558462" cy="3414712"/>
          </a:xfrm>
          <a:prstGeom prst="rect">
            <a:avLst/>
          </a:prstGeom>
          <a:noFill/>
          <a:ln w="9525" cap="flat" cmpd="sng">
            <a:solidFill>
              <a:schemeClr val="tx1"/>
            </a:solidFill>
            <a:prstDash val="solid"/>
            <a:round/>
            <a:headEnd type="none" w="med" len="med"/>
            <a:tailEnd type="none" w="med" len="med"/>
          </a:ln>
        </p:spPr>
        <p:txBody>
          <a:bodyPr wrap="square" anchor="t" anchorCtr="0">
            <a:spAutoFit/>
          </a:bodyPr>
          <a:lstStyle/>
          <a:p>
            <a:pPr>
              <a:lnSpc>
                <a:spcPct val="150000"/>
              </a:lnSpc>
            </a:pPr>
            <a:r>
              <a:rPr lang="en-US" altLang="zh-CN" sz="3200" b="1">
                <a:solidFill>
                  <a:srgbClr val="000099"/>
                </a:solidFill>
                <a:latin typeface="Arial" panose="020b0604020202020204" pitchFamily="34" charset="0"/>
                <a:ea typeface="黑体" panose="02010609060101010101" charset="-122"/>
                <a:sym typeface="微软雅黑" panose="020b0503020204020204" charset="-122"/>
              </a:rPr>
              <a:t>     </a:t>
            </a:r>
            <a:r>
              <a:rPr lang="en-US" altLang="zh-CN" sz="3200" b="1">
                <a:solidFill>
                  <a:srgbClr val="000099"/>
                </a:solidFill>
                <a:latin typeface="宋体" panose="02010600030101010101" pitchFamily="2" charset="-122"/>
                <a:ea typeface="宋体" panose="02010600030101010101" pitchFamily="2" charset="-122"/>
                <a:sym typeface="微软雅黑" panose="020b0503020204020204" charset="-122"/>
              </a:rPr>
              <a:t> </a:t>
            </a:r>
            <a:r>
              <a:rPr lang="en-US" altLang="zh-CN" sz="3600" b="1">
                <a:latin typeface="宋体" panose="02010600030101010101" pitchFamily="2" charset="-122"/>
                <a:ea typeface="宋体" panose="02010600030101010101" pitchFamily="2" charset="-122"/>
              </a:rPr>
              <a:t> </a:t>
            </a:r>
            <a:r>
              <a:rPr lang="zh-CN" altLang="en-US" sz="3600" b="1">
                <a:latin typeface="宋体" panose="02010600030101010101" pitchFamily="2" charset="-122"/>
                <a:ea typeface="宋体" panose="02010600030101010101" pitchFamily="2" charset="-122"/>
              </a:rPr>
              <a:t>全诗突出一个“愁”字，所叹者愁，酌酒为消愁，悲歌为断愁，不敢言者更添愁。</a:t>
            </a:r>
            <a:endParaRPr lang="zh-CN" altLang="en-US" sz="3600" b="1">
              <a:latin typeface="宋体" panose="02010600030101010101" pitchFamily="2" charset="-122"/>
              <a:ea typeface="宋体" panose="02010600030101010101" pitchFamily="2" charset="-122"/>
            </a:endParaRPr>
          </a:p>
          <a:p>
            <a:pPr>
              <a:lnSpc>
                <a:spcPct val="150000"/>
              </a:lnSpc>
            </a:pPr>
            <a:r>
              <a:rPr lang="zh-CN" altLang="en-US" sz="3600" b="1">
                <a:latin typeface="宋体" panose="02010600030101010101" pitchFamily="2" charset="-122"/>
                <a:ea typeface="宋体" panose="02010600030101010101" pitchFamily="2" charset="-122"/>
              </a:rPr>
              <a:t>    正如沈德潜所说，此诗“</a:t>
            </a:r>
            <a:r>
              <a:rPr lang="zh-CN" altLang="en-US" sz="3600" b="1">
                <a:solidFill>
                  <a:srgbClr val="C00000"/>
                </a:solidFill>
                <a:latin typeface="黑体" panose="02010609060101010101" charset="-122"/>
                <a:ea typeface="黑体" panose="02010609060101010101" charset="-122"/>
              </a:rPr>
              <a:t>妙在不曾说破，读之自然生愁</a:t>
            </a:r>
            <a:r>
              <a:rPr lang="zh-CN" altLang="en-US" sz="3600" b="1">
                <a:latin typeface="宋体" panose="02010600030101010101" pitchFamily="2" charset="-122"/>
                <a:ea typeface="宋体" panose="02010600030101010101" pitchFamily="2" charset="-122"/>
              </a:rPr>
              <a:t>”。</a:t>
            </a:r>
            <a:endParaRPr lang="zh-CN" altLang="en-US" sz="3600" b="1">
              <a:latin typeface="宋体" panose="02010600030101010101" pitchFamily="2" charset="-122"/>
              <a:ea typeface="宋体" panose="02010600030101010101" pitchFamily="2" charset="-122"/>
            </a:endParaRPr>
          </a:p>
        </p:txBody>
      </p:sp>
      <p:sp>
        <p:nvSpPr>
          <p:cNvPr id="41991" name="Rectangle 2" title=""/>
          <p:cNvSpPr/>
          <p:nvPr/>
        </p:nvSpPr>
        <p:spPr>
          <a:xfrm>
            <a:off x="57150" y="752475"/>
            <a:ext cx="12050713" cy="644525"/>
          </a:xfrm>
          <a:prstGeom prst="rect">
            <a:avLst/>
          </a:prstGeom>
          <a:noFill/>
          <a:ln w="9525">
            <a:noFill/>
          </a:ln>
        </p:spPr>
        <p:txBody>
          <a:bodyPr wrap="square" anchor="t" anchorCtr="0">
            <a:spAutoFit/>
          </a:bodyPr>
          <a:lstStyle/>
          <a:p>
            <a:r>
              <a:rPr lang="en-US" altLang="zh-CN" sz="3600" b="1">
                <a:latin typeface="Arial" panose="020b0604020202020204" pitchFamily="34" charset="0"/>
                <a:ea typeface="楷体_GB2312" pitchFamily="49" charset="-122"/>
                <a:sym typeface="微软雅黑" panose="020b0503020204020204" charset="-122"/>
              </a:rPr>
              <a:t>       </a:t>
            </a:r>
            <a:r>
              <a:rPr lang="en-US" altLang="zh-CN" sz="3600" b="1">
                <a:latin typeface="楷体_GB2312" pitchFamily="49" charset="-122"/>
                <a:ea typeface="楷体_GB2312" pitchFamily="49" charset="-122"/>
                <a:sym typeface="微软雅黑" panose="020b0503020204020204" charset="-122"/>
              </a:rPr>
              <a:t> </a:t>
            </a:r>
            <a:r>
              <a:rPr lang="zh-CN" altLang="en-US" sz="3600">
                <a:latin typeface="隶书" pitchFamily="49" charset="-122"/>
                <a:ea typeface="隶书" pitchFamily="49" charset="-122"/>
              </a:rPr>
              <a:t>全诗小结：</a:t>
            </a:r>
            <a:endParaRPr lang="zh-CN" altLang="en-US" sz="3600" b="1">
              <a:latin typeface="宋体" panose="02010600030101010101" pitchFamily="2" charset="-122"/>
              <a:ea typeface="宋体" panose="02010600030101010101" pitchFamily="2"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4342"/>
                                        </p:tgtEl>
                                        <p:attrNameLst>
                                          <p:attrName>style.visibility</p:attrName>
                                        </p:attrNameLst>
                                      </p:cBhvr>
                                      <p:to>
                                        <p:strVal val="visible"/>
                                      </p:to>
                                    </p:set>
                                    <p:anim calcmode="lin" valueType="num">
                                      <p:cBhvr>
                                        <p:cTn id="7" dur="500" fill="hold"/>
                                        <p:tgtEl>
                                          <p:spTgt spid="14342"/>
                                        </p:tgtEl>
                                        <p:attrNameLst>
                                          <p:attrName>ppt_x</p:attrName>
                                        </p:attrNameLst>
                                      </p:cBhvr>
                                      <p:tavLst>
                                        <p:tav tm="0">
                                          <p:val>
                                            <p:strVal val="1+#ppt_w/2"/>
                                          </p:val>
                                        </p:tav>
                                        <p:tav tm="100000">
                                          <p:val>
                                            <p:strVal val="#ppt_x"/>
                                          </p:val>
                                        </p:tav>
                                      </p:tavLst>
                                    </p:anim>
                                    <p:anim calcmode="lin" valueType="num">
                                      <p:cBhvr>
                                        <p:cTn id="8" dur="500" fill="hold"/>
                                        <p:tgtEl>
                                          <p:spTgt spid="143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2" grpId="0" animBg="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7170" name="图片 6" title=""/>
          <p:cNvPicPr>
            <a:picLocks noChangeAspect="1"/>
          </p:cNvPicPr>
          <p:nvPr/>
        </p:nvPicPr>
        <p:blipFill>
          <a:blip r:embed="rId3"/>
          <a:srcRect l="53157"/>
          <a:stretch>
            <a:fillRect/>
          </a:stretch>
        </p:blipFill>
        <p:spPr>
          <a:xfrm>
            <a:off x="7191375" y="1588"/>
            <a:ext cx="4989513"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7173" name="文本框 4" title=""/>
          <p:cNvSpPr txBox="1"/>
          <p:nvPr/>
        </p:nvSpPr>
        <p:spPr>
          <a:xfrm>
            <a:off x="576263" y="106363"/>
            <a:ext cx="2011362" cy="644525"/>
          </a:xfrm>
          <a:prstGeom prst="rect">
            <a:avLst/>
          </a:prstGeom>
          <a:noFill/>
          <a:ln w="9525">
            <a:noFill/>
          </a:ln>
        </p:spPr>
        <p:txBody>
          <a:bodyPr wrap="none" anchor="t" anchorCtr="0">
            <a:spAutoFit/>
          </a:bodyPr>
          <a:lstStyle/>
          <a:p>
            <a:r>
              <a:rPr lang="zh-CN" altLang="en-US" sz="3600">
                <a:latin typeface="黑体" panose="02010609060101010101" charset="-122"/>
                <a:ea typeface="黑体" panose="02010609060101010101" charset="-122"/>
              </a:rPr>
              <a:t>教学目的</a:t>
            </a:r>
            <a:endParaRPr lang="zh-CN" altLang="en-US" sz="3600">
              <a:latin typeface="黑体" panose="02010609060101010101" charset="-122"/>
              <a:ea typeface="黑体" panose="02010609060101010101" charset="-122"/>
            </a:endParaRPr>
          </a:p>
        </p:txBody>
      </p:sp>
      <p:sp>
        <p:nvSpPr>
          <p:cNvPr id="10" name="椭圆 9" title=""/>
          <p:cNvSpPr/>
          <p:nvPr/>
        </p:nvSpPr>
        <p:spPr>
          <a:xfrm>
            <a:off x="403225" y="1978025"/>
            <a:ext cx="3149600" cy="314960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en-US" sz="3600" strike="noStrike" noProof="1">
                <a:latin typeface="楷体" panose="02010609060101010101" charset="-122"/>
                <a:ea typeface="楷体" panose="02010609060101010101" charset="-122"/>
                <a:sym typeface="+mn-ea"/>
              </a:rPr>
              <a:t>知人论世积累文常</a:t>
            </a:r>
            <a:endParaRPr lang="zh-CN" altLang="en-US" sz="3600" strike="noStrike" noProof="1">
              <a:latin typeface="楷体" panose="02010609060101010101" charset="-122"/>
              <a:ea typeface="楷体" panose="02010609060101010101" charset="-122"/>
              <a:sym typeface="+mn-ea"/>
            </a:endParaRPr>
          </a:p>
        </p:txBody>
      </p:sp>
      <p:sp>
        <p:nvSpPr>
          <p:cNvPr id="17" name="椭圆 16" title=""/>
          <p:cNvSpPr/>
          <p:nvPr/>
        </p:nvSpPr>
        <p:spPr>
          <a:xfrm>
            <a:off x="4338638" y="1978025"/>
            <a:ext cx="3148013" cy="314960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en-US" sz="3600" strike="noStrike" noProof="1">
                <a:latin typeface="楷体" panose="02010609060101010101" charset="-122"/>
                <a:ea typeface="楷体" panose="02010609060101010101" charset="-122"/>
                <a:sym typeface="+mn-ea"/>
              </a:rPr>
              <a:t>整体感知诗词主旨</a:t>
            </a:r>
            <a:endParaRPr lang="zh-CN" altLang="en-US" sz="3600" strike="noStrike" noProof="1">
              <a:latin typeface="楷体" panose="02010609060101010101" charset="-122"/>
              <a:ea typeface="楷体" panose="02010609060101010101" charset="-122"/>
              <a:sym typeface="+mn-ea"/>
            </a:endParaRPr>
          </a:p>
        </p:txBody>
      </p:sp>
      <p:sp>
        <p:nvSpPr>
          <p:cNvPr id="18" name="椭圆 17" title=""/>
          <p:cNvSpPr/>
          <p:nvPr/>
        </p:nvSpPr>
        <p:spPr>
          <a:xfrm>
            <a:off x="8337550" y="1978025"/>
            <a:ext cx="3148013" cy="314960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en-US" sz="3600" strike="noStrike" noProof="1">
                <a:latin typeface="楷体" panose="02010609060101010101" charset="-122"/>
                <a:ea typeface="楷体" panose="02010609060101010101" charset="-122"/>
                <a:sym typeface="+mn-ea"/>
              </a:rPr>
              <a:t>比较鉴赏</a:t>
            </a:r>
            <a:endParaRPr lang="zh-CN" altLang="en-US" sz="3600" strike="noStrike" noProof="1">
              <a:latin typeface="楷体" panose="02010609060101010101" charset="-122"/>
              <a:ea typeface="楷体" panose="02010609060101010101" charset="-122"/>
              <a:sym typeface="+mn-ea"/>
            </a:endParaRPr>
          </a:p>
          <a:p>
            <a:pPr algn="ctr" fontAlgn="auto"/>
            <a:r>
              <a:rPr lang="zh-CN" altLang="en-US" sz="3600" strike="noStrike" noProof="1">
                <a:latin typeface="楷体" panose="02010609060101010101" charset="-122"/>
                <a:ea typeface="楷体" panose="02010609060101010101" charset="-122"/>
                <a:sym typeface="+mn-ea"/>
              </a:rPr>
              <a:t>以意逆志</a:t>
            </a:r>
            <a:endParaRPr lang="zh-CN" altLang="en-US" sz="3600" strike="noStrike" noProof="1">
              <a:latin typeface="楷体" panose="02010609060101010101" charset="-122"/>
              <a:ea typeface="楷体" panose="02010609060101010101" charset="-122"/>
              <a:sym typeface="+mn-ea"/>
            </a:endParaRPr>
          </a:p>
        </p:txBody>
      </p:sp>
    </p:spTree>
    <p:custDataLst>
      <p:tags r:id="rId4"/>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44034" name="图片 6" title=""/>
          <p:cNvPicPr>
            <a:picLocks noChangeAspect="1"/>
          </p:cNvPicPr>
          <p:nvPr/>
        </p:nvPicPr>
        <p:blipFill>
          <a:blip r:embed="rId3"/>
          <a:srcRect l="53157"/>
          <a:stretch>
            <a:fillRect/>
          </a:stretch>
        </p:blipFill>
        <p:spPr>
          <a:xfrm>
            <a:off x="9710738" y="1588"/>
            <a:ext cx="2470150"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4037" name="文本框 4" title=""/>
          <p:cNvSpPr txBox="1"/>
          <p:nvPr/>
        </p:nvSpPr>
        <p:spPr>
          <a:xfrm>
            <a:off x="576263" y="106363"/>
            <a:ext cx="4297362" cy="644525"/>
          </a:xfrm>
          <a:prstGeom prst="rect">
            <a:avLst/>
          </a:prstGeom>
          <a:noFill/>
          <a:ln w="9525">
            <a:noFill/>
          </a:ln>
        </p:spPr>
        <p:txBody>
          <a:bodyPr wrap="none" anchor="t" anchorCtr="0">
            <a:spAutoFit/>
          </a:bodyPr>
          <a:lstStyle/>
          <a:p>
            <a:r>
              <a:rPr lang="zh-CN" altLang="en-US" sz="3600">
                <a:latin typeface="黑体" panose="02010609060101010101" charset="-122"/>
                <a:ea typeface="黑体" panose="02010609060101010101" charset="-122"/>
              </a:rPr>
              <a:t>知人论世，理解标题</a:t>
            </a:r>
            <a:endParaRPr lang="zh-CN" altLang="en-US" sz="3600">
              <a:latin typeface="黑体" panose="02010609060101010101" charset="-122"/>
              <a:ea typeface="黑体" panose="02010609060101010101" charset="-122"/>
            </a:endParaRPr>
          </a:p>
        </p:txBody>
      </p:sp>
      <p:sp>
        <p:nvSpPr>
          <p:cNvPr id="14342" name="文本框 5" title=""/>
          <p:cNvSpPr txBox="1"/>
          <p:nvPr/>
        </p:nvSpPr>
        <p:spPr>
          <a:xfrm>
            <a:off x="576263" y="1547813"/>
            <a:ext cx="10558462" cy="1198562"/>
          </a:xfrm>
          <a:prstGeom prst="rect">
            <a:avLst/>
          </a:prstGeom>
          <a:noFill/>
          <a:ln w="9525" cap="flat" cmpd="sng">
            <a:solidFill>
              <a:schemeClr val="tx1"/>
            </a:solidFill>
            <a:prstDash val="solid"/>
            <a:round/>
            <a:headEnd type="none" w="med" len="med"/>
            <a:tailEnd type="none" w="med" len="med"/>
          </a:ln>
        </p:spPr>
        <p:txBody>
          <a:bodyPr wrap="square" anchor="t" anchorCtr="0">
            <a:spAutoFit/>
          </a:bodyPr>
          <a:lstStyle/>
          <a:p>
            <a:pPr>
              <a:spcBef>
                <a:spcPct val="50000"/>
              </a:spcBef>
            </a:pPr>
            <a:r>
              <a:rPr lang="en-US" altLang="zh-CN" sz="3200" b="1">
                <a:solidFill>
                  <a:srgbClr val="000099"/>
                </a:solidFill>
                <a:latin typeface="Arial" panose="020b0604020202020204" pitchFamily="34" charset="0"/>
                <a:ea typeface="黑体" panose="02010609060101010101" charset="-122"/>
                <a:sym typeface="微软雅黑" panose="020b0503020204020204" charset="-122"/>
              </a:rPr>
              <a:t>     </a:t>
            </a:r>
            <a:r>
              <a:rPr lang="en-US" altLang="zh-CN" sz="3200" b="1">
                <a:solidFill>
                  <a:srgbClr val="000099"/>
                </a:solidFill>
                <a:latin typeface="宋体" panose="02010600030101010101" pitchFamily="2" charset="-122"/>
                <a:ea typeface="宋体" panose="02010600030101010101" pitchFamily="2" charset="-122"/>
                <a:sym typeface="微软雅黑" panose="020b0503020204020204" charset="-122"/>
              </a:rPr>
              <a:t> </a:t>
            </a:r>
            <a:r>
              <a:rPr lang="en-US" altLang="zh-CN" sz="3600" b="1">
                <a:latin typeface="宋体" panose="02010600030101010101" pitchFamily="2" charset="-122"/>
                <a:ea typeface="宋体" panose="02010600030101010101" pitchFamily="2" charset="-122"/>
                <a:sym typeface="微软雅黑" panose="020b0503020204020204" charset="-122"/>
              </a:rPr>
              <a:t> </a:t>
            </a:r>
            <a:r>
              <a:rPr lang="zh-CN" altLang="en-US" sz="3600" b="1">
                <a:solidFill>
                  <a:srgbClr val="FF0000"/>
                </a:solidFill>
                <a:latin typeface="仿宋_GB2312" pitchFamily="49" charset="-122"/>
                <a:ea typeface="仿宋_GB2312" pitchFamily="49" charset="-122"/>
              </a:rPr>
              <a:t>道路难行。 人生之路（仕途） 艰险坎坷，才华埋没，壮志难酬。</a:t>
            </a:r>
            <a:endParaRPr lang="zh-CN" altLang="en-US" sz="3600" b="1">
              <a:latin typeface="宋体" panose="02010600030101010101" pitchFamily="2" charset="-122"/>
              <a:ea typeface="宋体" panose="02010600030101010101" pitchFamily="2" charset="-122"/>
              <a:sym typeface="微软雅黑" panose="020b0503020204020204" charset="-122"/>
            </a:endParaRPr>
          </a:p>
        </p:txBody>
      </p:sp>
      <p:sp>
        <p:nvSpPr>
          <p:cNvPr id="44039" name="Rectangle 2" title=""/>
          <p:cNvSpPr/>
          <p:nvPr/>
        </p:nvSpPr>
        <p:spPr>
          <a:xfrm>
            <a:off x="57150" y="752475"/>
            <a:ext cx="12050713" cy="644525"/>
          </a:xfrm>
          <a:prstGeom prst="rect">
            <a:avLst/>
          </a:prstGeom>
          <a:noFill/>
          <a:ln w="9525">
            <a:noFill/>
          </a:ln>
        </p:spPr>
        <p:txBody>
          <a:bodyPr wrap="square" anchor="t" anchorCtr="0">
            <a:spAutoFit/>
          </a:bodyPr>
          <a:lstStyle/>
          <a:p>
            <a:r>
              <a:rPr lang="en-US" altLang="zh-CN" sz="3600" b="1">
                <a:latin typeface="Arial" panose="020b0604020202020204" pitchFamily="34" charset="0"/>
                <a:ea typeface="楷体_GB2312" pitchFamily="49" charset="-122"/>
                <a:sym typeface="微软雅黑" panose="020b0503020204020204" charset="-122"/>
              </a:rPr>
              <a:t>       </a:t>
            </a:r>
            <a:r>
              <a:rPr lang="en-US" altLang="zh-CN" sz="3600" b="1">
                <a:latin typeface="楷体_GB2312" pitchFamily="49" charset="-122"/>
                <a:ea typeface="楷体_GB2312" pitchFamily="49" charset="-122"/>
                <a:sym typeface="微软雅黑" panose="020b0503020204020204" charset="-122"/>
              </a:rPr>
              <a:t> </a:t>
            </a:r>
            <a:r>
              <a:rPr lang="zh-CN" altLang="en-US" sz="3600" b="1">
                <a:latin typeface="宋体" panose="02010600030101010101" pitchFamily="2" charset="-122"/>
                <a:ea typeface="宋体" panose="02010600030101010101" pitchFamily="2" charset="-122"/>
              </a:rPr>
              <a:t>“行路难”难从何而来？</a:t>
            </a:r>
            <a:endParaRPr lang="zh-CN" altLang="en-US" sz="3600" b="1">
              <a:latin typeface="宋体" panose="02010600030101010101" pitchFamily="2" charset="-122"/>
              <a:ea typeface="宋体" panose="02010600030101010101" pitchFamily="2" charset="-122"/>
            </a:endParaRPr>
          </a:p>
        </p:txBody>
      </p:sp>
      <p:sp>
        <p:nvSpPr>
          <p:cNvPr id="2" name="文本框 5" title=""/>
          <p:cNvSpPr txBox="1"/>
          <p:nvPr/>
        </p:nvSpPr>
        <p:spPr>
          <a:xfrm>
            <a:off x="576263" y="3232150"/>
            <a:ext cx="10558462" cy="1198563"/>
          </a:xfrm>
          <a:prstGeom prst="rect">
            <a:avLst/>
          </a:prstGeom>
          <a:noFill/>
          <a:ln w="9525" cap="flat" cmpd="sng">
            <a:solidFill>
              <a:schemeClr val="tx1"/>
            </a:solidFill>
            <a:prstDash val="solid"/>
            <a:round/>
            <a:headEnd type="none" w="med" len="med"/>
            <a:tailEnd type="none" w="med" len="med"/>
          </a:ln>
        </p:spPr>
        <p:txBody>
          <a:bodyPr wrap="square" anchor="t" anchorCtr="0">
            <a:spAutoFit/>
          </a:bodyPr>
          <a:lstStyle/>
          <a:p>
            <a:pPr>
              <a:spcBef>
                <a:spcPts val="1200"/>
              </a:spcBef>
            </a:pPr>
            <a:r>
              <a:rPr lang="en-US" altLang="zh-CN" sz="3200" b="1">
                <a:solidFill>
                  <a:srgbClr val="000099"/>
                </a:solidFill>
                <a:latin typeface="Arial" panose="020b0604020202020204" pitchFamily="34" charset="0"/>
                <a:ea typeface="黑体" panose="02010609060101010101" charset="-122"/>
                <a:sym typeface="微软雅黑" panose="020b0503020204020204" charset="-122"/>
              </a:rPr>
              <a:t>     </a:t>
            </a:r>
            <a:r>
              <a:rPr lang="en-US" altLang="zh-CN" sz="3200" b="1">
                <a:solidFill>
                  <a:srgbClr val="000099"/>
                </a:solidFill>
                <a:latin typeface="宋体" panose="02010600030101010101" pitchFamily="2" charset="-122"/>
                <a:ea typeface="宋体" panose="02010600030101010101" pitchFamily="2" charset="-122"/>
                <a:sym typeface="微软雅黑" panose="020b0503020204020204" charset="-122"/>
              </a:rPr>
              <a:t> </a:t>
            </a:r>
            <a:r>
              <a:rPr lang="en-US" altLang="zh-CN" sz="3600" b="1">
                <a:latin typeface="宋体" panose="02010600030101010101" pitchFamily="2" charset="-122"/>
                <a:ea typeface="宋体" panose="02010600030101010101" pitchFamily="2" charset="-122"/>
                <a:sym typeface="微软雅黑" panose="020b0503020204020204" charset="-122"/>
              </a:rPr>
              <a:t> </a:t>
            </a:r>
            <a:r>
              <a:rPr lang="en-US" altLang="zh-CN" sz="3600" b="1">
                <a:solidFill>
                  <a:srgbClr val="000000"/>
                </a:solidFill>
                <a:latin typeface="Arial" panose="020b0604020202020204" pitchFamily="34" charset="0"/>
                <a:ea typeface="宋体" panose="02010600030101010101" pitchFamily="2" charset="-122"/>
                <a:sym typeface="微软雅黑" panose="020b0503020204020204" charset="-122"/>
              </a:rPr>
              <a:t>《</a:t>
            </a:r>
            <a:r>
              <a:rPr lang="zh-CN" altLang="en-US" sz="3600" b="1">
                <a:solidFill>
                  <a:srgbClr val="000000"/>
                </a:solidFill>
                <a:latin typeface="Arial" panose="020b0604020202020204" pitchFamily="34" charset="0"/>
                <a:ea typeface="宋体" panose="02010600030101010101" pitchFamily="2" charset="-122"/>
                <a:sym typeface="微软雅黑" panose="020b0503020204020204" charset="-122"/>
              </a:rPr>
              <a:t>行路难</a:t>
            </a:r>
            <a:r>
              <a:rPr lang="en-US" altLang="zh-CN" sz="3600" b="1">
                <a:solidFill>
                  <a:srgbClr val="000000"/>
                </a:solidFill>
                <a:latin typeface="Arial" panose="020b0604020202020204" pitchFamily="34" charset="0"/>
                <a:ea typeface="宋体" panose="02010600030101010101" pitchFamily="2" charset="-122"/>
                <a:sym typeface="微软雅黑" panose="020b0503020204020204" charset="-122"/>
              </a:rPr>
              <a:t>》</a:t>
            </a:r>
            <a:r>
              <a:rPr lang="zh-CN" altLang="en-US" sz="3600" b="1">
                <a:solidFill>
                  <a:srgbClr val="000000"/>
                </a:solidFill>
                <a:latin typeface="Arial" panose="020b0604020202020204" pitchFamily="34" charset="0"/>
                <a:ea typeface="宋体" panose="02010600030101010101" pitchFamily="2" charset="-122"/>
                <a:sym typeface="微软雅黑" panose="020b0503020204020204" charset="-122"/>
              </a:rPr>
              <a:t>：乐府旧题，主要是</a:t>
            </a:r>
            <a:r>
              <a:rPr lang="zh-CN" altLang="en-US" sz="3600" b="1">
                <a:solidFill>
                  <a:srgbClr val="FF0000"/>
                </a:solidFill>
                <a:latin typeface="黑体" panose="02010609060101010101" charset="-122"/>
                <a:ea typeface="黑体" panose="02010609060101010101" charset="-122"/>
                <a:sym typeface="微软雅黑" panose="020b0503020204020204" charset="-122"/>
              </a:rPr>
              <a:t>抒发世路艰难和离别悲伤的感情。 </a:t>
            </a:r>
            <a:endParaRPr lang="zh-CN" altLang="en-US" sz="3600" b="1">
              <a:latin typeface="宋体" panose="02010600030101010101" pitchFamily="2" charset="-122"/>
              <a:ea typeface="宋体" panose="02010600030101010101" pitchFamily="2" charset="-122"/>
              <a:sym typeface="微软雅黑" panose="020b0503020204020204"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4342"/>
                                        </p:tgtEl>
                                        <p:attrNameLst>
                                          <p:attrName>style.visibility</p:attrName>
                                        </p:attrNameLst>
                                      </p:cBhvr>
                                      <p:to>
                                        <p:strVal val="visible"/>
                                      </p:to>
                                    </p:set>
                                    <p:anim calcmode="lin" valueType="num">
                                      <p:cBhvr>
                                        <p:cTn id="7" dur="500" fill="hold"/>
                                        <p:tgtEl>
                                          <p:spTgt spid="14342"/>
                                        </p:tgtEl>
                                        <p:attrNameLst>
                                          <p:attrName>ppt_x</p:attrName>
                                        </p:attrNameLst>
                                      </p:cBhvr>
                                      <p:tavLst>
                                        <p:tav tm="0">
                                          <p:val>
                                            <p:strVal val="1+#ppt_w/2"/>
                                          </p:val>
                                        </p:tav>
                                        <p:tav tm="100000">
                                          <p:val>
                                            <p:strVal val="#ppt_x"/>
                                          </p:val>
                                        </p:tav>
                                      </p:tavLst>
                                    </p:anim>
                                    <p:anim calcmode="lin" valueType="num">
                                      <p:cBhvr>
                                        <p:cTn id="8" dur="500" fill="hold"/>
                                        <p:tgtEl>
                                          <p:spTgt spid="1434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0-#ppt_w/2"/>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2" grpId="0" animBg="1"/>
      <p:bldP spid="2" grpId="0" animBg="1"/>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6084" name="文本框 4" title=""/>
          <p:cNvSpPr txBox="1"/>
          <p:nvPr/>
        </p:nvSpPr>
        <p:spPr>
          <a:xfrm>
            <a:off x="576263" y="106363"/>
            <a:ext cx="2011362" cy="644525"/>
          </a:xfrm>
          <a:prstGeom prst="rect">
            <a:avLst/>
          </a:prstGeom>
          <a:noFill/>
          <a:ln w="9525">
            <a:noFill/>
          </a:ln>
        </p:spPr>
        <p:txBody>
          <a:bodyPr wrap="none" anchor="t" anchorCtr="0">
            <a:spAutoFit/>
          </a:bodyPr>
          <a:lstStyle/>
          <a:p>
            <a:r>
              <a:rPr lang="zh-CN" altLang="en-US" sz="3600">
                <a:latin typeface="黑体" panose="02010609060101010101" charset="-122"/>
                <a:ea typeface="黑体" panose="02010609060101010101" charset="-122"/>
              </a:rPr>
              <a:t>拓展延伸</a:t>
            </a:r>
            <a:endParaRPr lang="zh-CN" altLang="en-US" sz="3600">
              <a:latin typeface="黑体" panose="02010609060101010101" charset="-122"/>
              <a:ea typeface="黑体" panose="02010609060101010101" charset="-122"/>
            </a:endParaRPr>
          </a:p>
        </p:txBody>
      </p:sp>
      <p:sp>
        <p:nvSpPr>
          <p:cNvPr id="14342" name="文本框 5" title=""/>
          <p:cNvSpPr txBox="1"/>
          <p:nvPr/>
        </p:nvSpPr>
        <p:spPr>
          <a:xfrm>
            <a:off x="111125" y="752475"/>
            <a:ext cx="11685588" cy="6000750"/>
          </a:xfrm>
          <a:prstGeom prst="rect">
            <a:avLst/>
          </a:prstGeom>
          <a:noFill/>
          <a:ln w="9525" cap="flat" cmpd="sng">
            <a:solidFill>
              <a:schemeClr val="tx1"/>
            </a:solidFill>
            <a:prstDash val="solid"/>
            <a:round/>
            <a:headEnd type="none" w="med" len="med"/>
            <a:tailEnd type="none" w="med" len="med"/>
          </a:ln>
        </p:spPr>
        <p:txBody>
          <a:bodyPr wrap="square" anchor="t" anchorCtr="0">
            <a:spAutoFit/>
          </a:bodyPr>
          <a:lstStyle/>
          <a:p>
            <a:pPr>
              <a:lnSpc>
                <a:spcPct val="150000"/>
              </a:lnSpc>
            </a:pPr>
            <a:r>
              <a:rPr lang="en-US" altLang="zh-CN" sz="2800">
                <a:latin typeface="汉仪细秀体简 L" charset="-122"/>
                <a:ea typeface="汉仪细秀体简 L" charset="-122"/>
                <a:sym typeface="微软雅黑" panose="020b0503020204020204" charset="-122"/>
              </a:rPr>
              <a:t>  </a:t>
            </a:r>
            <a:r>
              <a:rPr lang="en-US" altLang="zh-CN" sz="3200">
                <a:latin typeface="宋体" panose="02010600030101010101" pitchFamily="2" charset="-122"/>
                <a:ea typeface="宋体" panose="02010600030101010101" pitchFamily="2" charset="-122"/>
                <a:sym typeface="微软雅黑" panose="020b0503020204020204" charset="-122"/>
              </a:rPr>
              <a:t> </a:t>
            </a:r>
            <a:r>
              <a:rPr lang="zh-CN" altLang="en-US" sz="3200" b="1">
                <a:latin typeface="宋体" panose="02010600030101010101" pitchFamily="2" charset="-122"/>
                <a:ea typeface="宋体" panose="02010600030101010101" pitchFamily="2" charset="-122"/>
                <a:sym typeface="微软雅黑" panose="020b0503020204020204" charset="-122"/>
              </a:rPr>
              <a:t>元嘉十二年（435年），鲍照创作《拟行路难十八首》组诗中的部分诗作。岁末，鲍照谒见临川王刘义庆，毛遂自荐，但没有得到重视。他不死心，准备献诗言志。</a:t>
            </a:r>
            <a:endParaRPr lang="zh-CN" altLang="en-US" sz="3200" b="1">
              <a:latin typeface="宋体" panose="02010600030101010101" pitchFamily="2" charset="-122"/>
              <a:ea typeface="宋体" panose="02010600030101010101" pitchFamily="2" charset="-122"/>
              <a:sym typeface="微软雅黑" panose="020b0503020204020204" charset="-122"/>
            </a:endParaRPr>
          </a:p>
          <a:p>
            <a:pPr>
              <a:lnSpc>
                <a:spcPct val="150000"/>
              </a:lnSpc>
            </a:pPr>
            <a:r>
              <a:rPr lang="zh-CN" altLang="en-US" sz="3200" b="1">
                <a:latin typeface="宋体" panose="02010600030101010101" pitchFamily="2" charset="-122"/>
                <a:ea typeface="宋体" panose="02010600030101010101" pitchFamily="2" charset="-122"/>
                <a:sym typeface="微软雅黑" panose="020b0503020204020204" charset="-122"/>
              </a:rPr>
              <a:t>    “郎位尚卑，不可轻忤大王。”</a:t>
            </a:r>
            <a:endParaRPr lang="zh-CN" altLang="en-US" sz="3200" b="1">
              <a:latin typeface="宋体" panose="02010600030101010101" pitchFamily="2" charset="-122"/>
              <a:ea typeface="宋体" panose="02010600030101010101" pitchFamily="2" charset="-122"/>
              <a:sym typeface="微软雅黑" panose="020b0503020204020204" charset="-122"/>
            </a:endParaRPr>
          </a:p>
          <a:p>
            <a:pPr>
              <a:lnSpc>
                <a:spcPct val="150000"/>
              </a:lnSpc>
            </a:pPr>
            <a:r>
              <a:rPr lang="zh-CN" altLang="en-US" sz="3200" b="1">
                <a:latin typeface="宋体" panose="02010600030101010101" pitchFamily="2" charset="-122"/>
                <a:ea typeface="宋体" panose="02010600030101010101" pitchFamily="2" charset="-122"/>
                <a:sym typeface="微软雅黑" panose="020b0503020204020204" charset="-122"/>
              </a:rPr>
              <a:t>    “</a:t>
            </a:r>
            <a:r>
              <a:rPr lang="zh-CN" altLang="en-US" sz="3200" b="1">
                <a:latin typeface="黑体" panose="02010609060101010101" charset="-122"/>
                <a:ea typeface="黑体" panose="02010609060101010101" charset="-122"/>
                <a:sym typeface="微软雅黑" panose="020b0503020204020204" charset="-122"/>
              </a:rPr>
              <a:t>千载上有英才异士沉没而不可闻者，岂可数哉！大丈夫岂可遂蕴智能，使兰艾不辨，终日碌碌与燕雀相随乎</a:t>
            </a:r>
            <a:r>
              <a:rPr lang="zh-CN" altLang="en-US" sz="3200" b="1">
                <a:latin typeface="宋体" panose="02010600030101010101" pitchFamily="2" charset="-122"/>
                <a:ea typeface="宋体" panose="02010600030101010101" pitchFamily="2" charset="-122"/>
                <a:sym typeface="微软雅黑" panose="020b0503020204020204" charset="-122"/>
              </a:rPr>
              <a:t>？”</a:t>
            </a:r>
            <a:endParaRPr lang="zh-CN" altLang="en-US" sz="3200" b="1">
              <a:latin typeface="宋体" panose="02010600030101010101" pitchFamily="2" charset="-122"/>
              <a:ea typeface="宋体" panose="02010600030101010101" pitchFamily="2" charset="-122"/>
              <a:sym typeface="微软雅黑" panose="020b0503020204020204" charset="-122"/>
            </a:endParaRPr>
          </a:p>
          <a:p>
            <a:pPr>
              <a:lnSpc>
                <a:spcPct val="150000"/>
              </a:lnSpc>
            </a:pPr>
            <a:r>
              <a:rPr lang="zh-CN" altLang="en-US" sz="3200" b="1">
                <a:latin typeface="宋体" panose="02010600030101010101" pitchFamily="2" charset="-122"/>
                <a:ea typeface="宋体" panose="02010600030101010101" pitchFamily="2" charset="-122"/>
                <a:sym typeface="微软雅黑" panose="020b0503020204020204" charset="-122"/>
              </a:rPr>
              <a:t>     鲍照于是献诗，刘义庆觉得其诗奇异，于是赐鲍照二十匹帛，后拔擢鲍照为临川王国侍郎，鲍照遂作《解褐谢侍郎表》。</a:t>
            </a:r>
            <a:endParaRPr lang="zh-CN" altLang="en-US" sz="3200" b="1">
              <a:latin typeface="宋体" panose="02010600030101010101" pitchFamily="2" charset="-122"/>
              <a:ea typeface="宋体" panose="02010600030101010101" pitchFamily="2" charset="-122"/>
              <a:sym typeface="微软雅黑" panose="020b0503020204020204"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4342"/>
                                        </p:tgtEl>
                                        <p:attrNameLst>
                                          <p:attrName>style.visibility</p:attrName>
                                        </p:attrNameLst>
                                      </p:cBhvr>
                                      <p:to>
                                        <p:strVal val="visible"/>
                                      </p:to>
                                    </p:set>
                                    <p:animEffect transition="in" filter="box(in)">
                                      <p:cBhvr>
                                        <p:cTn id="7" dur="2000"/>
                                        <p:tgtEl>
                                          <p:spTgt spid="143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2" grpId="0" animBg="1"/>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48130" name="图片 6" title=""/>
          <p:cNvPicPr>
            <a:picLocks noChangeAspect="1"/>
          </p:cNvPicPr>
          <p:nvPr/>
        </p:nvPicPr>
        <p:blipFill>
          <a:blip r:embed="rId3"/>
          <a:srcRect l="53157"/>
          <a:stretch>
            <a:fillRect/>
          </a:stretch>
        </p:blipFill>
        <p:spPr>
          <a:xfrm>
            <a:off x="7813675" y="1588"/>
            <a:ext cx="4367213"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8133" name="文本框 4" title=""/>
          <p:cNvSpPr txBox="1"/>
          <p:nvPr/>
        </p:nvSpPr>
        <p:spPr>
          <a:xfrm>
            <a:off x="576263" y="106363"/>
            <a:ext cx="2011362" cy="644525"/>
          </a:xfrm>
          <a:prstGeom prst="rect">
            <a:avLst/>
          </a:prstGeom>
          <a:noFill/>
          <a:ln w="9525">
            <a:noFill/>
          </a:ln>
        </p:spPr>
        <p:txBody>
          <a:bodyPr wrap="none" anchor="t" anchorCtr="0">
            <a:spAutoFit/>
          </a:bodyPr>
          <a:lstStyle/>
          <a:p>
            <a:r>
              <a:rPr lang="zh-CN" altLang="en-US" sz="3600">
                <a:latin typeface="黑体" panose="02010609060101010101" charset="-122"/>
                <a:ea typeface="黑体" panose="02010609060101010101" charset="-122"/>
              </a:rPr>
              <a:t>比较阅读</a:t>
            </a:r>
            <a:endParaRPr lang="zh-CN" altLang="en-US" sz="3600">
              <a:latin typeface="黑体" panose="02010609060101010101" charset="-122"/>
              <a:ea typeface="黑体" panose="02010609060101010101" charset="-122"/>
            </a:endParaRPr>
          </a:p>
        </p:txBody>
      </p:sp>
      <p:sp>
        <p:nvSpPr>
          <p:cNvPr id="2" name="文本框 5" title=""/>
          <p:cNvSpPr txBox="1"/>
          <p:nvPr/>
        </p:nvSpPr>
        <p:spPr>
          <a:xfrm>
            <a:off x="576263" y="1317625"/>
            <a:ext cx="9523412" cy="3414713"/>
          </a:xfrm>
          <a:prstGeom prst="rect">
            <a:avLst/>
          </a:prstGeom>
          <a:noFill/>
          <a:ln w="9525" cap="flat" cmpd="sng">
            <a:solidFill>
              <a:schemeClr val="tx1"/>
            </a:solidFill>
            <a:prstDash val="solid"/>
            <a:round/>
            <a:headEnd type="none" w="med" len="med"/>
            <a:tailEnd type="none" w="med" len="med"/>
          </a:ln>
        </p:spPr>
        <p:txBody>
          <a:bodyPr wrap="square" anchor="t" anchorCtr="0">
            <a:spAutoFit/>
          </a:bodyPr>
          <a:lstStyle/>
          <a:p>
            <a:pPr>
              <a:lnSpc>
                <a:spcPct val="150000"/>
              </a:lnSpc>
              <a:spcBef>
                <a:spcPts val="1200"/>
              </a:spcBef>
            </a:pPr>
            <a:r>
              <a:rPr lang="en-US" altLang="zh-CN" sz="3200" b="1">
                <a:solidFill>
                  <a:srgbClr val="000099"/>
                </a:solidFill>
                <a:latin typeface="Arial" panose="020b0604020202020204" pitchFamily="34" charset="0"/>
                <a:ea typeface="黑体" panose="02010609060101010101" charset="-122"/>
                <a:sym typeface="微软雅黑" panose="020b0503020204020204" charset="-122"/>
              </a:rPr>
              <a:t>     </a:t>
            </a:r>
            <a:r>
              <a:rPr lang="en-US" altLang="zh-CN" sz="3200" b="1">
                <a:solidFill>
                  <a:srgbClr val="000099"/>
                </a:solidFill>
                <a:latin typeface="宋体" panose="02010600030101010101" pitchFamily="2" charset="-122"/>
                <a:ea typeface="宋体" panose="02010600030101010101" pitchFamily="2" charset="-122"/>
                <a:sym typeface="微软雅黑" panose="020b0503020204020204" charset="-122"/>
              </a:rPr>
              <a:t> </a:t>
            </a:r>
            <a:r>
              <a:rPr lang="en-US" altLang="zh-CN" sz="3600" b="1">
                <a:latin typeface="宋体" panose="02010600030101010101" pitchFamily="2" charset="-122"/>
                <a:ea typeface="宋体" panose="02010600030101010101" pitchFamily="2" charset="-122"/>
                <a:sym typeface="微软雅黑" panose="020b0503020204020204" charset="-122"/>
              </a:rPr>
              <a:t> </a:t>
            </a:r>
            <a:r>
              <a:rPr lang="zh-CN" altLang="en-US" sz="3600" b="1">
                <a:latin typeface="宋体" panose="02010600030101010101" pitchFamily="2" charset="-122"/>
                <a:ea typeface="宋体" panose="02010600030101010101" pitchFamily="2" charset="-122"/>
                <a:sym typeface="微软雅黑" panose="020b0503020204020204" charset="-122"/>
              </a:rPr>
              <a:t>诗歌比较阅读</a:t>
            </a:r>
            <a:r>
              <a:rPr lang="zh-CN" altLang="en-US" sz="3600" b="1">
                <a:latin typeface="Arial" panose="020b0604020202020204" pitchFamily="34" charset="0"/>
                <a:ea typeface="宋体" panose="02010600030101010101" pitchFamily="2" charset="-122"/>
              </a:rPr>
              <a:t>一般选用不同的人所写的</a:t>
            </a:r>
            <a:r>
              <a:rPr lang="zh-CN" altLang="en-US" sz="3600" b="1">
                <a:solidFill>
                  <a:srgbClr val="FF0000"/>
                </a:solidFill>
                <a:latin typeface="Arial" panose="020b0604020202020204" pitchFamily="34" charset="0"/>
                <a:ea typeface="宋体" panose="02010600030101010101" pitchFamily="2" charset="-122"/>
              </a:rPr>
              <a:t>相同或相似的题材</a:t>
            </a:r>
            <a:r>
              <a:rPr lang="zh-CN" altLang="en-US" sz="3600" b="1">
                <a:latin typeface="Arial" panose="020b0604020202020204" pitchFamily="34" charset="0"/>
                <a:ea typeface="宋体" panose="02010600030101010101" pitchFamily="2" charset="-122"/>
              </a:rPr>
              <a:t>，或是</a:t>
            </a:r>
            <a:r>
              <a:rPr lang="zh-CN" altLang="en-US" sz="3600" b="1">
                <a:solidFill>
                  <a:srgbClr val="FF0000"/>
                </a:solidFill>
                <a:latin typeface="Arial" panose="020b0604020202020204" pitchFamily="34" charset="0"/>
                <a:ea typeface="宋体" panose="02010600030101010101" pitchFamily="2" charset="-122"/>
              </a:rPr>
              <a:t>思想感情</a:t>
            </a:r>
            <a:r>
              <a:rPr lang="zh-CN" altLang="en-US" sz="3600" b="1">
                <a:latin typeface="Arial" panose="020b0604020202020204" pitchFamily="34" charset="0"/>
                <a:ea typeface="宋体" panose="02010600030101010101" pitchFamily="2" charset="-122"/>
              </a:rPr>
              <a:t>不同，或是</a:t>
            </a:r>
            <a:r>
              <a:rPr lang="zh-CN" altLang="en-US" sz="3600" b="1">
                <a:solidFill>
                  <a:srgbClr val="FF0000"/>
                </a:solidFill>
                <a:latin typeface="Arial" panose="020b0604020202020204" pitchFamily="34" charset="0"/>
                <a:ea typeface="宋体" panose="02010600030101010101" pitchFamily="2" charset="-122"/>
              </a:rPr>
              <a:t>表达技巧</a:t>
            </a:r>
            <a:r>
              <a:rPr lang="zh-CN" altLang="en-US" sz="3600" b="1">
                <a:latin typeface="Arial" panose="020b0604020202020204" pitchFamily="34" charset="0"/>
                <a:ea typeface="宋体" panose="02010600030101010101" pitchFamily="2" charset="-122"/>
              </a:rPr>
              <a:t>不同，或是</a:t>
            </a:r>
            <a:r>
              <a:rPr lang="zh-CN" altLang="en-US" sz="3600" b="1">
                <a:solidFill>
                  <a:srgbClr val="FF0000"/>
                </a:solidFill>
                <a:latin typeface="Arial" panose="020b0604020202020204" pitchFamily="34" charset="0"/>
                <a:ea typeface="宋体" panose="02010600030101010101" pitchFamily="2" charset="-122"/>
              </a:rPr>
              <a:t>形象、语言风格</a:t>
            </a:r>
            <a:r>
              <a:rPr lang="zh-CN" altLang="en-US" sz="3600" b="1">
                <a:latin typeface="Arial" panose="020b0604020202020204" pitchFamily="34" charset="0"/>
                <a:ea typeface="宋体" panose="02010600030101010101" pitchFamily="2" charset="-122"/>
              </a:rPr>
              <a:t>不同。 比较阅读应该以</a:t>
            </a:r>
            <a:r>
              <a:rPr lang="zh-CN" altLang="en-US" sz="3600" b="1">
                <a:solidFill>
                  <a:srgbClr val="FF0000"/>
                </a:solidFill>
                <a:latin typeface="Arial" panose="020b0604020202020204" pitchFamily="34" charset="0"/>
                <a:ea typeface="宋体" panose="02010600030101010101" pitchFamily="2" charset="-122"/>
              </a:rPr>
              <a:t>求异</a:t>
            </a:r>
            <a:r>
              <a:rPr lang="zh-CN" altLang="en-US" sz="3600" b="1">
                <a:latin typeface="Arial" panose="020b0604020202020204" pitchFamily="34" charset="0"/>
                <a:ea typeface="宋体" panose="02010600030101010101" pitchFamily="2" charset="-122"/>
              </a:rPr>
              <a:t>为主。</a:t>
            </a:r>
            <a:endParaRPr lang="zh-CN" altLang="en-US" sz="3600" b="1">
              <a:latin typeface="宋体" panose="02010600030101010101" pitchFamily="2" charset="-122"/>
              <a:ea typeface="宋体" panose="02010600030101010101" pitchFamily="2" charset="-122"/>
              <a:sym typeface="微软雅黑" panose="020b0503020204020204"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0-#ppt_w/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50178" name="图片 6" title=""/>
          <p:cNvPicPr>
            <a:picLocks noChangeAspect="1"/>
          </p:cNvPicPr>
          <p:nvPr/>
        </p:nvPicPr>
        <p:blipFill>
          <a:blip r:embed="rId3"/>
          <a:srcRect l="53157"/>
          <a:stretch>
            <a:fillRect/>
          </a:stretch>
        </p:blipFill>
        <p:spPr>
          <a:xfrm>
            <a:off x="7813675" y="1588"/>
            <a:ext cx="4367213"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0181" name="文本框 4" title=""/>
          <p:cNvSpPr txBox="1"/>
          <p:nvPr/>
        </p:nvSpPr>
        <p:spPr>
          <a:xfrm>
            <a:off x="576263" y="106363"/>
            <a:ext cx="2214562" cy="706437"/>
          </a:xfrm>
          <a:prstGeom prst="rect">
            <a:avLst/>
          </a:prstGeom>
          <a:noFill/>
          <a:ln w="9525">
            <a:noFill/>
          </a:ln>
        </p:spPr>
        <p:txBody>
          <a:bodyPr wrap="none" anchor="t" anchorCtr="0">
            <a:spAutoFit/>
          </a:bodyPr>
          <a:lstStyle/>
          <a:p>
            <a:r>
              <a:rPr lang="zh-CN" altLang="en-US" sz="4000">
                <a:latin typeface="黑体" panose="02010609060101010101" charset="-122"/>
                <a:ea typeface="黑体" panose="02010609060101010101" charset="-122"/>
              </a:rPr>
              <a:t>比较阅读</a:t>
            </a:r>
            <a:endParaRPr lang="zh-CN" altLang="en-US" sz="4000">
              <a:latin typeface="黑体" panose="02010609060101010101" charset="-122"/>
              <a:ea typeface="黑体" panose="02010609060101010101" charset="-122"/>
            </a:endParaRPr>
          </a:p>
        </p:txBody>
      </p:sp>
      <p:sp>
        <p:nvSpPr>
          <p:cNvPr id="16390" name="文本框 5" title=""/>
          <p:cNvSpPr txBox="1"/>
          <p:nvPr/>
        </p:nvSpPr>
        <p:spPr>
          <a:xfrm>
            <a:off x="312738" y="225425"/>
            <a:ext cx="9191625" cy="6405563"/>
          </a:xfrm>
          <a:prstGeom prst="rect">
            <a:avLst/>
          </a:prstGeom>
          <a:noFill/>
          <a:ln w="9525">
            <a:noFill/>
          </a:ln>
        </p:spPr>
        <p:txBody>
          <a:bodyPr wrap="square" anchor="t" anchorCtr="0">
            <a:spAutoFit/>
          </a:bodyPr>
          <a:lstStyle/>
          <a:p>
            <a:pPr algn="ctr">
              <a:lnSpc>
                <a:spcPct val="180000"/>
              </a:lnSpc>
            </a:pPr>
            <a:r>
              <a:rPr lang="zh-CN" altLang="en-US" sz="3600">
                <a:solidFill>
                  <a:srgbClr val="000000"/>
                </a:solidFill>
                <a:latin typeface="黑体" panose="02010609060101010101" charset="-122"/>
                <a:ea typeface="黑体" panose="02010609060101010101" charset="-122"/>
                <a:sym typeface="微软雅黑" panose="020b0503020204020204" charset="-122"/>
              </a:rPr>
              <a:t>行路难（李白）</a:t>
            </a:r>
            <a:endParaRPr lang="zh-CN" altLang="en-US" sz="3600">
              <a:solidFill>
                <a:srgbClr val="000000"/>
              </a:solidFill>
              <a:latin typeface="黑体" panose="02010609060101010101" charset="-122"/>
              <a:ea typeface="黑体" panose="02010609060101010101" charset="-122"/>
              <a:sym typeface="微软雅黑" panose="020b0503020204020204" charset="-122"/>
            </a:endParaRPr>
          </a:p>
          <a:p>
            <a:pPr algn="dist">
              <a:lnSpc>
                <a:spcPct val="180000"/>
              </a:lnSpc>
            </a:pPr>
            <a:r>
              <a:rPr lang="zh-CN" altLang="en-US" sz="3200">
                <a:solidFill>
                  <a:srgbClr val="000000"/>
                </a:solidFill>
                <a:latin typeface="黑体" panose="02010609060101010101" charset="-122"/>
                <a:ea typeface="黑体" panose="02010609060101010101" charset="-122"/>
                <a:sym typeface="微软雅黑" panose="020b0503020204020204" charset="-122"/>
              </a:rPr>
              <a:t>金樽清酒斗十千，玉盘珍馐直万钱。</a:t>
            </a:r>
            <a:endParaRPr lang="zh-CN" altLang="en-US" sz="3200">
              <a:solidFill>
                <a:srgbClr val="000000"/>
              </a:solidFill>
              <a:latin typeface="黑体" panose="02010609060101010101" charset="-122"/>
              <a:ea typeface="黑体" panose="02010609060101010101" charset="-122"/>
            </a:endParaRPr>
          </a:p>
          <a:p>
            <a:pPr algn="dist">
              <a:lnSpc>
                <a:spcPct val="180000"/>
              </a:lnSpc>
            </a:pPr>
            <a:r>
              <a:rPr lang="zh-CN" altLang="en-US" sz="3200">
                <a:solidFill>
                  <a:srgbClr val="000000"/>
                </a:solidFill>
                <a:latin typeface="黑体" panose="02010609060101010101" charset="-122"/>
                <a:ea typeface="黑体" panose="02010609060101010101" charset="-122"/>
                <a:sym typeface="微软雅黑" panose="020b0503020204020204" charset="-122"/>
              </a:rPr>
              <a:t>停杯投著不能食，拔剑四顾心茫然。</a:t>
            </a:r>
            <a:endParaRPr lang="zh-CN" altLang="en-US" sz="3200">
              <a:solidFill>
                <a:srgbClr val="000000"/>
              </a:solidFill>
              <a:latin typeface="黑体" panose="02010609060101010101" charset="-122"/>
              <a:ea typeface="黑体" panose="02010609060101010101" charset="-122"/>
            </a:endParaRPr>
          </a:p>
          <a:p>
            <a:pPr algn="dist">
              <a:lnSpc>
                <a:spcPct val="180000"/>
              </a:lnSpc>
            </a:pPr>
            <a:r>
              <a:rPr lang="zh-CN" altLang="en-US" sz="3200">
                <a:solidFill>
                  <a:srgbClr val="000000"/>
                </a:solidFill>
                <a:latin typeface="黑体" panose="02010609060101010101" charset="-122"/>
                <a:ea typeface="黑体" panose="02010609060101010101" charset="-122"/>
                <a:sym typeface="微软雅黑" panose="020b0503020204020204" charset="-122"/>
              </a:rPr>
              <a:t>欲渡黄河冰塞川，将登太行雪满山。</a:t>
            </a:r>
            <a:endParaRPr lang="zh-CN" altLang="en-US" sz="3200">
              <a:solidFill>
                <a:srgbClr val="000000"/>
              </a:solidFill>
              <a:latin typeface="黑体" panose="02010609060101010101" charset="-122"/>
              <a:ea typeface="黑体" panose="02010609060101010101" charset="-122"/>
            </a:endParaRPr>
          </a:p>
          <a:p>
            <a:pPr algn="dist">
              <a:lnSpc>
                <a:spcPct val="180000"/>
              </a:lnSpc>
            </a:pPr>
            <a:r>
              <a:rPr lang="zh-CN" altLang="en-US" sz="3200">
                <a:solidFill>
                  <a:srgbClr val="000000"/>
                </a:solidFill>
                <a:latin typeface="黑体" panose="02010609060101010101" charset="-122"/>
                <a:ea typeface="黑体" panose="02010609060101010101" charset="-122"/>
                <a:sym typeface="微软雅黑" panose="020b0503020204020204" charset="-122"/>
              </a:rPr>
              <a:t>闲来垂钓碧溪上，忽复乘舟梦日边。</a:t>
            </a:r>
            <a:endParaRPr lang="zh-CN" altLang="en-US" sz="3200">
              <a:solidFill>
                <a:srgbClr val="000000"/>
              </a:solidFill>
              <a:latin typeface="黑体" panose="02010609060101010101" charset="-122"/>
              <a:ea typeface="黑体" panose="02010609060101010101" charset="-122"/>
            </a:endParaRPr>
          </a:p>
          <a:p>
            <a:pPr algn="dist">
              <a:lnSpc>
                <a:spcPct val="180000"/>
              </a:lnSpc>
            </a:pPr>
            <a:r>
              <a:rPr lang="zh-CN" altLang="en-US" sz="3200">
                <a:solidFill>
                  <a:srgbClr val="000000"/>
                </a:solidFill>
                <a:latin typeface="黑体" panose="02010609060101010101" charset="-122"/>
                <a:ea typeface="黑体" panose="02010609060101010101" charset="-122"/>
                <a:sym typeface="微软雅黑" panose="020b0503020204020204" charset="-122"/>
              </a:rPr>
              <a:t>行路难，</a:t>
            </a:r>
            <a:r>
              <a:rPr lang="zh-CN" altLang="zh-CN" sz="3200">
                <a:solidFill>
                  <a:srgbClr val="000000"/>
                </a:solidFill>
                <a:latin typeface="黑体" panose="02010609060101010101" charset="-122"/>
                <a:ea typeface="黑体" panose="02010609060101010101" charset="-122"/>
                <a:sym typeface="微软雅黑" panose="020b0503020204020204" charset="-122"/>
              </a:rPr>
              <a:t>行</a:t>
            </a:r>
            <a:r>
              <a:rPr lang="zh-CN" altLang="en-US" sz="3200">
                <a:solidFill>
                  <a:srgbClr val="000000"/>
                </a:solidFill>
                <a:latin typeface="黑体" panose="02010609060101010101" charset="-122"/>
                <a:ea typeface="黑体" panose="02010609060101010101" charset="-122"/>
                <a:sym typeface="微软雅黑" panose="020b0503020204020204" charset="-122"/>
              </a:rPr>
              <a:t>路难，多歧路，今安在？</a:t>
            </a:r>
            <a:endParaRPr lang="zh-CN" altLang="en-US" sz="3200">
              <a:solidFill>
                <a:srgbClr val="000000"/>
              </a:solidFill>
              <a:latin typeface="黑体" panose="02010609060101010101" charset="-122"/>
              <a:ea typeface="黑体" panose="02010609060101010101" charset="-122"/>
            </a:endParaRPr>
          </a:p>
          <a:p>
            <a:pPr algn="dist">
              <a:lnSpc>
                <a:spcPct val="180000"/>
              </a:lnSpc>
            </a:pPr>
            <a:r>
              <a:rPr lang="zh-CN" altLang="en-US" sz="3200">
                <a:solidFill>
                  <a:srgbClr val="000000"/>
                </a:solidFill>
                <a:latin typeface="黑体" panose="02010609060101010101" charset="-122"/>
                <a:ea typeface="黑体" panose="02010609060101010101" charset="-122"/>
                <a:sym typeface="微软雅黑" panose="020b0503020204020204" charset="-122"/>
              </a:rPr>
              <a:t>长风破浪会有时，直挂云帆济沧海。</a:t>
            </a:r>
            <a:endParaRPr lang="zh-CN" altLang="en-US" sz="3200">
              <a:solidFill>
                <a:srgbClr val="000000"/>
              </a:solidFill>
              <a:latin typeface="黑体" panose="02010609060101010101" charset="-122"/>
              <a:ea typeface="黑体" panose="02010609060101010101" charset="-122"/>
              <a:sym typeface="微软雅黑" panose="020b0503020204020204"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6390"/>
                                        </p:tgtEl>
                                        <p:attrNameLst>
                                          <p:attrName>style.visibility</p:attrName>
                                        </p:attrNameLst>
                                      </p:cBhvr>
                                      <p:to>
                                        <p:strVal val="visible"/>
                                      </p:to>
                                    </p:set>
                                    <p:animEffect transition="in" filter="box(in)">
                                      <p:cBhvr>
                                        <p:cTn id="7" dur="2000"/>
                                        <p:tgtEl>
                                          <p:spTgt spid="16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52226" name="图片 6" title=""/>
          <p:cNvPicPr>
            <a:picLocks noChangeAspect="1"/>
          </p:cNvPicPr>
          <p:nvPr/>
        </p:nvPicPr>
        <p:blipFill>
          <a:blip r:embed="rId3"/>
          <a:srcRect l="53157"/>
          <a:stretch>
            <a:fillRect/>
          </a:stretch>
        </p:blipFill>
        <p:spPr>
          <a:xfrm>
            <a:off x="7191375" y="1588"/>
            <a:ext cx="4989513"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2229" name="文本框 4" title=""/>
          <p:cNvSpPr txBox="1"/>
          <p:nvPr/>
        </p:nvSpPr>
        <p:spPr>
          <a:xfrm>
            <a:off x="576263" y="82550"/>
            <a:ext cx="2468562" cy="644525"/>
          </a:xfrm>
          <a:prstGeom prst="rect">
            <a:avLst/>
          </a:prstGeom>
          <a:noFill/>
          <a:ln w="9525">
            <a:noFill/>
          </a:ln>
        </p:spPr>
        <p:txBody>
          <a:bodyPr wrap="none" anchor="t" anchorCtr="0">
            <a:spAutoFit/>
          </a:bodyPr>
          <a:lstStyle/>
          <a:p>
            <a:r>
              <a:rPr lang="zh-CN" altLang="zh-CN" sz="3600">
                <a:latin typeface="黑体" panose="02010609060101010101" charset="-122"/>
                <a:ea typeface="黑体" panose="02010609060101010101" charset="-122"/>
              </a:rPr>
              <a:t>重点词解释</a:t>
            </a:r>
            <a:endParaRPr lang="zh-CN" altLang="zh-CN" sz="3600">
              <a:latin typeface="黑体" panose="02010609060101010101" charset="-122"/>
              <a:ea typeface="黑体" panose="02010609060101010101" charset="-122"/>
            </a:endParaRPr>
          </a:p>
        </p:txBody>
      </p:sp>
      <p:sp>
        <p:nvSpPr>
          <p:cNvPr id="52230" name="Rectangle 2" title=""/>
          <p:cNvSpPr/>
          <p:nvPr/>
        </p:nvSpPr>
        <p:spPr>
          <a:xfrm>
            <a:off x="403225" y="1276350"/>
            <a:ext cx="6573838" cy="830263"/>
          </a:xfrm>
          <a:prstGeom prst="rect">
            <a:avLst/>
          </a:prstGeom>
          <a:noFill/>
          <a:ln w="9525">
            <a:noFill/>
          </a:ln>
        </p:spPr>
        <p:txBody>
          <a:bodyPr wrap="square" anchor="t" anchorCtr="0">
            <a:spAutoFit/>
          </a:bodyPr>
          <a:lstStyle/>
          <a:p>
            <a:pPr>
              <a:lnSpc>
                <a:spcPct val="150000"/>
              </a:lnSpc>
            </a:pPr>
            <a:r>
              <a:rPr lang="zh-CN" altLang="en-US" sz="3200">
                <a:solidFill>
                  <a:srgbClr val="000000"/>
                </a:solidFill>
                <a:latin typeface="黑体" panose="02010609060101010101" charset="-122"/>
                <a:ea typeface="黑体" panose="02010609060101010101" charset="-122"/>
              </a:rPr>
              <a:t>金樽清酒斗十千，玉盘</a:t>
            </a:r>
            <a:r>
              <a:rPr lang="zh-CN" altLang="en-US" sz="3200">
                <a:solidFill>
                  <a:srgbClr val="FF0000"/>
                </a:solidFill>
                <a:latin typeface="黑体" panose="02010609060101010101" charset="-122"/>
                <a:ea typeface="黑体" panose="02010609060101010101" charset="-122"/>
              </a:rPr>
              <a:t>珍馐直</a:t>
            </a:r>
            <a:r>
              <a:rPr lang="zh-CN" altLang="en-US" sz="3200">
                <a:solidFill>
                  <a:srgbClr val="000000"/>
                </a:solidFill>
                <a:latin typeface="黑体" panose="02010609060101010101" charset="-122"/>
                <a:ea typeface="黑体" panose="02010609060101010101" charset="-122"/>
              </a:rPr>
              <a:t>万钱</a:t>
            </a:r>
            <a:endParaRPr lang="zh-CN" altLang="en-US" sz="3200">
              <a:solidFill>
                <a:srgbClr val="000000"/>
              </a:solidFill>
              <a:latin typeface="黑体" panose="02010609060101010101" charset="-122"/>
              <a:ea typeface="黑体" panose="02010609060101010101" charset="-122"/>
            </a:endParaRPr>
          </a:p>
        </p:txBody>
      </p:sp>
      <p:sp>
        <p:nvSpPr>
          <p:cNvPr id="80899" name="Rectangle 3" title=""/>
          <p:cNvSpPr/>
          <p:nvPr/>
        </p:nvSpPr>
        <p:spPr>
          <a:xfrm>
            <a:off x="403225" y="2473325"/>
            <a:ext cx="8688388" cy="522288"/>
          </a:xfrm>
          <a:prstGeom prst="rect">
            <a:avLst/>
          </a:prstGeom>
          <a:noFill/>
          <a:ln w="9525">
            <a:noFill/>
          </a:ln>
        </p:spPr>
        <p:txBody>
          <a:bodyPr wrap="square" anchor="t" anchorCtr="0">
            <a:spAutoFit/>
          </a:bodyPr>
          <a:lstStyle/>
          <a:p>
            <a:r>
              <a:rPr lang="zh-CN" altLang="en-US" sz="2800">
                <a:solidFill>
                  <a:srgbClr val="FF0000"/>
                </a:solidFill>
                <a:latin typeface="宋体" panose="02010600030101010101" pitchFamily="2" charset="-122"/>
                <a:ea typeface="宋体" panose="02010600030101010101" pitchFamily="2" charset="-122"/>
              </a:rPr>
              <a:t>珍羞：珍美的菜肴。羞同“馐”。直：同“值”</a:t>
            </a:r>
            <a:endParaRPr lang="zh-CN" altLang="en-US" sz="2800">
              <a:solidFill>
                <a:srgbClr val="FF0000"/>
              </a:solidFill>
              <a:latin typeface="宋体" panose="02010600030101010101" pitchFamily="2" charset="-122"/>
              <a:ea typeface="宋体" panose="02010600030101010101" pitchFamily="2" charset="-122"/>
            </a:endParaRPr>
          </a:p>
        </p:txBody>
      </p:sp>
      <p:sp>
        <p:nvSpPr>
          <p:cNvPr id="80906" name="Rectangle 10" title=""/>
          <p:cNvSpPr/>
          <p:nvPr/>
        </p:nvSpPr>
        <p:spPr>
          <a:xfrm>
            <a:off x="403225" y="3455988"/>
            <a:ext cx="8686800" cy="2589212"/>
          </a:xfrm>
          <a:prstGeom prst="rect">
            <a:avLst/>
          </a:prstGeom>
          <a:noFill/>
          <a:ln w="9525">
            <a:noFill/>
          </a:ln>
        </p:spPr>
        <p:txBody>
          <a:bodyPr anchor="t" anchorCtr="0">
            <a:spAutoFit/>
          </a:bodyPr>
          <a:lstStyle/>
          <a:p>
            <a:pPr>
              <a:lnSpc>
                <a:spcPct val="145000"/>
              </a:lnSpc>
            </a:pPr>
            <a:r>
              <a:rPr lang="zh-CN" altLang="en-US" sz="2800">
                <a:solidFill>
                  <a:srgbClr val="FF0000"/>
                </a:solidFill>
                <a:latin typeface="宋体" panose="02010600030101010101" pitchFamily="2" charset="-122"/>
                <a:ea typeface="宋体" panose="02010600030101010101" pitchFamily="2" charset="-122"/>
              </a:rPr>
              <a:t>赏析：</a:t>
            </a:r>
            <a:r>
              <a:rPr lang="zh-CN" altLang="en-US" sz="2800">
                <a:latin typeface="宋体" panose="02010600030101010101" pitchFamily="2" charset="-122"/>
                <a:ea typeface="宋体" panose="02010600030101010101" pitchFamily="2" charset="-122"/>
              </a:rPr>
              <a:t>李白离别京城，亲朋好友为他设宴饯行。宴席十分豪华：“金樽”、“玉盘”，极言饮食器具之精美；“清酒”、“珍馐”极言酒肴之珍奇；“斗十千”、“直万钱”极言酒、菜之珍贵。</a:t>
            </a:r>
            <a:endParaRPr lang="zh-CN" altLang="en-US" sz="2800">
              <a:latin typeface="宋体" panose="02010600030101010101" pitchFamily="2" charset="-122"/>
              <a:ea typeface="宋体" panose="02010600030101010101" pitchFamily="2"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0899"/>
                                        </p:tgtEl>
                                        <p:attrNameLst>
                                          <p:attrName>style.visibility</p:attrName>
                                        </p:attrNameLst>
                                      </p:cBhvr>
                                      <p:to>
                                        <p:strVal val="visible"/>
                                      </p:to>
                                    </p:set>
                                    <p:animEffect transition="in" filter="dissolve">
                                      <p:cBhvr>
                                        <p:cTn id="7" dur="500"/>
                                        <p:tgtEl>
                                          <p:spTgt spid="80899"/>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4" presetClass="entr" presetSubtype="5" fill="hold" grpId="0" nodeType="clickEffect">
                                  <p:stCondLst>
                                    <p:cond delay="0"/>
                                  </p:stCondLst>
                                  <p:childTnLst>
                                    <p:set>
                                      <p:cBhvr>
                                        <p:cTn id="11" dur="1" fill="hold">
                                          <p:stCondLst>
                                            <p:cond delay="0"/>
                                          </p:stCondLst>
                                        </p:cTn>
                                        <p:tgtEl>
                                          <p:spTgt spid="80906"/>
                                        </p:tgtEl>
                                        <p:attrNameLst>
                                          <p:attrName>style.visibility</p:attrName>
                                        </p:attrNameLst>
                                      </p:cBhvr>
                                      <p:to>
                                        <p:strVal val="visible"/>
                                      </p:to>
                                    </p:set>
                                    <p:animEffect transition="in" filter="randombar(vertical)">
                                      <p:cBhvr>
                                        <p:cTn id="12" dur="500"/>
                                        <p:tgtEl>
                                          <p:spTgt spid="809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animBg="1"/>
      <p:bldP spid="80906" grpId="0" animBg="1"/>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54274" name="图片 6" title=""/>
          <p:cNvPicPr>
            <a:picLocks noChangeAspect="1"/>
          </p:cNvPicPr>
          <p:nvPr/>
        </p:nvPicPr>
        <p:blipFill>
          <a:blip r:embed="rId3"/>
          <a:srcRect l="53157"/>
          <a:stretch>
            <a:fillRect/>
          </a:stretch>
        </p:blipFill>
        <p:spPr>
          <a:xfrm>
            <a:off x="7191375" y="1588"/>
            <a:ext cx="4989513"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4277" name="文本框 4" title=""/>
          <p:cNvSpPr txBox="1"/>
          <p:nvPr/>
        </p:nvSpPr>
        <p:spPr>
          <a:xfrm>
            <a:off x="576263" y="106363"/>
            <a:ext cx="2468562" cy="644525"/>
          </a:xfrm>
          <a:prstGeom prst="rect">
            <a:avLst/>
          </a:prstGeom>
          <a:noFill/>
          <a:ln w="9525">
            <a:noFill/>
          </a:ln>
        </p:spPr>
        <p:txBody>
          <a:bodyPr wrap="none" anchor="t" anchorCtr="0">
            <a:spAutoFit/>
          </a:bodyPr>
          <a:lstStyle/>
          <a:p>
            <a:r>
              <a:rPr lang="zh-CN" altLang="zh-CN" sz="3600">
                <a:latin typeface="黑体" panose="02010609060101010101" charset="-122"/>
                <a:ea typeface="黑体" panose="02010609060101010101" charset="-122"/>
              </a:rPr>
              <a:t>重点词解释</a:t>
            </a:r>
            <a:endParaRPr lang="zh-CN" altLang="zh-CN" sz="3600">
              <a:latin typeface="黑体" panose="02010609060101010101" charset="-122"/>
              <a:ea typeface="黑体" panose="02010609060101010101" charset="-122"/>
            </a:endParaRPr>
          </a:p>
        </p:txBody>
      </p:sp>
      <p:sp>
        <p:nvSpPr>
          <p:cNvPr id="83970" name="Rectangle 2" title=""/>
          <p:cNvSpPr/>
          <p:nvPr/>
        </p:nvSpPr>
        <p:spPr>
          <a:xfrm>
            <a:off x="403225" y="2886075"/>
            <a:ext cx="6553200" cy="522288"/>
          </a:xfrm>
          <a:prstGeom prst="rect">
            <a:avLst/>
          </a:prstGeom>
          <a:noFill/>
          <a:ln w="9525">
            <a:noFill/>
          </a:ln>
        </p:spPr>
        <p:txBody>
          <a:bodyPr anchor="t" anchorCtr="0">
            <a:spAutoFit/>
          </a:bodyPr>
          <a:lstStyle/>
          <a:p>
            <a:r>
              <a:rPr lang="zh-CN" altLang="en-US" sz="2800">
                <a:solidFill>
                  <a:srgbClr val="FF0000"/>
                </a:solidFill>
                <a:latin typeface="宋体" panose="02010600030101010101" pitchFamily="2" charset="-122"/>
                <a:ea typeface="宋体" panose="02010600030101010101" pitchFamily="2" charset="-122"/>
              </a:rPr>
              <a:t>箸：筷子：四顾：环看四周。 </a:t>
            </a:r>
            <a:endParaRPr lang="zh-CN" altLang="en-US" sz="2800">
              <a:solidFill>
                <a:srgbClr val="FF0000"/>
              </a:solidFill>
              <a:latin typeface="宋体" panose="02010600030101010101" pitchFamily="2" charset="-122"/>
              <a:ea typeface="宋体" panose="02010600030101010101" pitchFamily="2" charset="-122"/>
            </a:endParaRPr>
          </a:p>
        </p:txBody>
      </p:sp>
      <p:sp>
        <p:nvSpPr>
          <p:cNvPr id="54279" name="Rectangle 3" title=""/>
          <p:cNvSpPr/>
          <p:nvPr/>
        </p:nvSpPr>
        <p:spPr>
          <a:xfrm>
            <a:off x="403225" y="1771650"/>
            <a:ext cx="5872163" cy="522288"/>
          </a:xfrm>
          <a:prstGeom prst="rect">
            <a:avLst/>
          </a:prstGeom>
          <a:noFill/>
          <a:ln w="9525">
            <a:noFill/>
          </a:ln>
        </p:spPr>
        <p:txBody>
          <a:bodyPr wrap="none" anchor="t" anchorCtr="0">
            <a:spAutoFit/>
          </a:bodyPr>
          <a:lstStyle/>
          <a:p>
            <a:r>
              <a:rPr lang="zh-CN" altLang="en-US" sz="2800">
                <a:solidFill>
                  <a:srgbClr val="000000"/>
                </a:solidFill>
                <a:latin typeface="黑体" panose="02010609060101010101" charset="-122"/>
                <a:ea typeface="黑体" panose="02010609060101010101" charset="-122"/>
              </a:rPr>
              <a:t>停杯投</a:t>
            </a:r>
            <a:r>
              <a:rPr lang="zh-CN" altLang="en-US" sz="2800">
                <a:solidFill>
                  <a:srgbClr val="FF0000"/>
                </a:solidFill>
                <a:latin typeface="黑体" panose="02010609060101010101" charset="-122"/>
                <a:ea typeface="黑体" panose="02010609060101010101" charset="-122"/>
              </a:rPr>
              <a:t>箸</a:t>
            </a:r>
            <a:r>
              <a:rPr lang="zh-CN" altLang="en-US" sz="2800">
                <a:solidFill>
                  <a:srgbClr val="000000"/>
                </a:solidFill>
                <a:latin typeface="黑体" panose="02010609060101010101" charset="-122"/>
                <a:ea typeface="黑体" panose="02010609060101010101" charset="-122"/>
              </a:rPr>
              <a:t>不能食，拔剑</a:t>
            </a:r>
            <a:r>
              <a:rPr lang="zh-CN" altLang="en-US" sz="2800">
                <a:solidFill>
                  <a:srgbClr val="FF0000"/>
                </a:solidFill>
                <a:latin typeface="黑体" panose="02010609060101010101" charset="-122"/>
                <a:ea typeface="黑体" panose="02010609060101010101" charset="-122"/>
              </a:rPr>
              <a:t>四顾</a:t>
            </a:r>
            <a:r>
              <a:rPr lang="zh-CN" altLang="en-US" sz="2800">
                <a:solidFill>
                  <a:srgbClr val="000000"/>
                </a:solidFill>
                <a:latin typeface="黑体" panose="02010609060101010101" charset="-122"/>
                <a:ea typeface="黑体" panose="02010609060101010101" charset="-122"/>
              </a:rPr>
              <a:t>心茫然。</a:t>
            </a:r>
            <a:endParaRPr lang="zh-CN" altLang="en-US" sz="2800">
              <a:solidFill>
                <a:srgbClr val="000000"/>
              </a:solidFill>
              <a:latin typeface="黑体" panose="02010609060101010101" charset="-122"/>
              <a:ea typeface="黑体" panose="02010609060101010101" charset="-122"/>
            </a:endParaRPr>
          </a:p>
        </p:txBody>
      </p:sp>
      <p:sp>
        <p:nvSpPr>
          <p:cNvPr id="83974" name="Rectangle 6" title=""/>
          <p:cNvSpPr/>
          <p:nvPr/>
        </p:nvSpPr>
        <p:spPr>
          <a:xfrm>
            <a:off x="403225" y="4000500"/>
            <a:ext cx="8534400" cy="1512888"/>
          </a:xfrm>
          <a:prstGeom prst="rect">
            <a:avLst/>
          </a:prstGeom>
          <a:noFill/>
          <a:ln w="9525">
            <a:noFill/>
          </a:ln>
        </p:spPr>
        <p:txBody>
          <a:bodyPr anchor="t" anchorCtr="0">
            <a:spAutoFit/>
          </a:bodyPr>
          <a:lstStyle/>
          <a:p>
            <a:pPr>
              <a:lnSpc>
                <a:spcPct val="110000"/>
              </a:lnSpc>
            </a:pPr>
            <a:r>
              <a:rPr lang="zh-CN" altLang="en-US" sz="2800">
                <a:latin typeface="宋体" panose="02010600030101010101" pitchFamily="2" charset="-122"/>
                <a:ea typeface="宋体" panose="02010600030101010101" pitchFamily="2" charset="-122"/>
              </a:rPr>
              <a:t>问：面对美酒佳肴，作者为什么却放下酒杯，撂下筷子，离开座席，拔出宝剑，举目四顾，心绪茫然呢？这里体现了作者怎样的心情？</a:t>
            </a:r>
            <a:endParaRPr lang="zh-CN" altLang="en-US" sz="2800">
              <a:latin typeface="宋体" panose="02010600030101010101" pitchFamily="2" charset="-122"/>
              <a:ea typeface="宋体" panose="02010600030101010101" pitchFamily="2"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83974"/>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p:stCondLst>
                              <p:cond delay="0"/>
                            </p:stCondLst>
                            <p:childTnLst>
                              <p:par>
                                <p:cTn id="9" presetID="17" presetClass="entr" presetSubtype="10" fill="hold" grpId="0" nodeType="clickEffect">
                                  <p:stCondLst>
                                    <p:cond delay="0"/>
                                  </p:stCondLst>
                                  <p:childTnLst>
                                    <p:set>
                                      <p:cBhvr>
                                        <p:cTn id="10" dur="1" fill="hold">
                                          <p:stCondLst>
                                            <p:cond delay="0"/>
                                          </p:stCondLst>
                                        </p:cTn>
                                        <p:tgtEl>
                                          <p:spTgt spid="83970"/>
                                        </p:tgtEl>
                                        <p:attrNameLst>
                                          <p:attrName>style.visibility</p:attrName>
                                        </p:attrNameLst>
                                      </p:cBhvr>
                                      <p:to>
                                        <p:strVal val="visible"/>
                                      </p:to>
                                    </p:set>
                                    <p:anim calcmode="lin" valueType="num">
                                      <p:cBhvr>
                                        <p:cTn id="11" dur="500" fill="hold"/>
                                        <p:tgtEl>
                                          <p:spTgt spid="83970"/>
                                        </p:tgtEl>
                                        <p:attrNameLst>
                                          <p:attrName>ppt_w</p:attrName>
                                        </p:attrNameLst>
                                      </p:cBhvr>
                                      <p:tavLst>
                                        <p:tav tm="0">
                                          <p:val>
                                            <p:fltVal val="0"/>
                                          </p:val>
                                        </p:tav>
                                        <p:tav tm="100000">
                                          <p:val>
                                            <p:strVal val="#ppt_w"/>
                                          </p:val>
                                        </p:tav>
                                      </p:tavLst>
                                    </p:anim>
                                    <p:anim calcmode="lin" valueType="num">
                                      <p:cBhvr>
                                        <p:cTn id="12" dur="500" fill="hold"/>
                                        <p:tgtEl>
                                          <p:spTgt spid="8397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0" grpId="0" animBg="1"/>
      <p:bldP spid="83974" grpId="0" animBg="1"/>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56322" name="图片 6" title=""/>
          <p:cNvPicPr>
            <a:picLocks noChangeAspect="1"/>
          </p:cNvPicPr>
          <p:nvPr/>
        </p:nvPicPr>
        <p:blipFill>
          <a:blip r:embed="rId3"/>
          <a:srcRect l="53157"/>
          <a:stretch>
            <a:fillRect/>
          </a:stretch>
        </p:blipFill>
        <p:spPr>
          <a:xfrm>
            <a:off x="7191375" y="1588"/>
            <a:ext cx="4989513"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6325" name="文本框 4" title=""/>
          <p:cNvSpPr txBox="1"/>
          <p:nvPr/>
        </p:nvSpPr>
        <p:spPr>
          <a:xfrm>
            <a:off x="576263" y="106363"/>
            <a:ext cx="2468562" cy="644525"/>
          </a:xfrm>
          <a:prstGeom prst="rect">
            <a:avLst/>
          </a:prstGeom>
          <a:noFill/>
          <a:ln w="9525">
            <a:noFill/>
          </a:ln>
        </p:spPr>
        <p:txBody>
          <a:bodyPr wrap="none" anchor="t" anchorCtr="0">
            <a:spAutoFit/>
          </a:bodyPr>
          <a:lstStyle/>
          <a:p>
            <a:r>
              <a:rPr lang="zh-CN" altLang="zh-CN" sz="3600">
                <a:latin typeface="黑体" panose="02010609060101010101" charset="-122"/>
                <a:ea typeface="黑体" panose="02010609060101010101" charset="-122"/>
              </a:rPr>
              <a:t>重点词解释</a:t>
            </a:r>
            <a:endParaRPr lang="zh-CN" altLang="zh-CN" sz="3600">
              <a:latin typeface="黑体" panose="02010609060101010101" charset="-122"/>
              <a:ea typeface="黑体" panose="02010609060101010101" charset="-122"/>
            </a:endParaRPr>
          </a:p>
        </p:txBody>
      </p:sp>
      <p:sp>
        <p:nvSpPr>
          <p:cNvPr id="86019" name="Rectangle 3" title=""/>
          <p:cNvSpPr/>
          <p:nvPr/>
        </p:nvSpPr>
        <p:spPr>
          <a:xfrm>
            <a:off x="403225" y="1577975"/>
            <a:ext cx="11010900" cy="4154488"/>
          </a:xfrm>
          <a:prstGeom prst="rect">
            <a:avLst/>
          </a:prstGeom>
          <a:solidFill>
            <a:schemeClr val="tx1">
              <a:alpha val="79999"/>
            </a:schemeClr>
          </a:solidFill>
          <a:ln w="9525">
            <a:noFill/>
          </a:ln>
        </p:spPr>
        <p:txBody>
          <a:bodyPr wrap="square" anchor="t" anchorCtr="0">
            <a:spAutoFit/>
          </a:bodyPr>
          <a:lstStyle/>
          <a:p>
            <a:pPr>
              <a:lnSpc>
                <a:spcPct val="150000"/>
              </a:lnSpc>
            </a:pPr>
            <a:r>
              <a:rPr lang="zh-CN" altLang="en-US" sz="3600">
                <a:solidFill>
                  <a:schemeClr val="bg1"/>
                </a:solidFill>
                <a:latin typeface="宋体" panose="02010600030101010101" pitchFamily="2" charset="-122"/>
                <a:ea typeface="宋体" panose="02010600030101010101" pitchFamily="2" charset="-122"/>
              </a:rPr>
              <a:t>赏析：</a:t>
            </a:r>
            <a:r>
              <a:rPr lang="zh-CN" altLang="en-US" sz="2800">
                <a:solidFill>
                  <a:schemeClr val="bg1"/>
                </a:solidFill>
                <a:latin typeface="宋体" panose="02010600030101010101" pitchFamily="2" charset="-122"/>
                <a:ea typeface="宋体" panose="02010600030101010101" pitchFamily="2" charset="-122"/>
              </a:rPr>
              <a:t>化用鲍照</a:t>
            </a:r>
            <a:r>
              <a:rPr lang="en-US" altLang="zh-CN" sz="2800">
                <a:solidFill>
                  <a:schemeClr val="bg1"/>
                </a:solidFill>
                <a:latin typeface="宋体" panose="02010600030101010101" pitchFamily="2" charset="-122"/>
                <a:ea typeface="宋体" panose="02010600030101010101" pitchFamily="2" charset="-122"/>
              </a:rPr>
              <a:t>《</a:t>
            </a:r>
            <a:r>
              <a:rPr lang="zh-CN" altLang="en-US" sz="2800">
                <a:solidFill>
                  <a:schemeClr val="bg1"/>
                </a:solidFill>
                <a:latin typeface="宋体" panose="02010600030101010101" pitchFamily="2" charset="-122"/>
                <a:ea typeface="宋体" panose="02010600030101010101" pitchFamily="2" charset="-122"/>
              </a:rPr>
              <a:t>拟行路难</a:t>
            </a:r>
            <a:r>
              <a:rPr lang="en-US" altLang="zh-CN" sz="2800">
                <a:solidFill>
                  <a:schemeClr val="bg1"/>
                </a:solidFill>
                <a:latin typeface="宋体" panose="02010600030101010101" pitchFamily="2" charset="-122"/>
                <a:ea typeface="宋体" panose="02010600030101010101" pitchFamily="2" charset="-122"/>
              </a:rPr>
              <a:t>》“</a:t>
            </a:r>
            <a:r>
              <a:rPr lang="zh-CN" altLang="en-US" sz="2800">
                <a:solidFill>
                  <a:srgbClr val="C00000"/>
                </a:solidFill>
                <a:latin typeface="宋体" panose="02010600030101010101" pitchFamily="2" charset="-122"/>
                <a:ea typeface="宋体" panose="02010600030101010101" pitchFamily="2" charset="-122"/>
              </a:rPr>
              <a:t>对案不能食，拔剑击柱长叹息</a:t>
            </a:r>
            <a:r>
              <a:rPr lang="zh-CN" altLang="en-US" sz="2800">
                <a:solidFill>
                  <a:schemeClr val="bg1"/>
                </a:solidFill>
                <a:latin typeface="宋体" panose="02010600030101010101" pitchFamily="2" charset="-122"/>
                <a:ea typeface="宋体" panose="02010600030101010101" pitchFamily="2" charset="-122"/>
              </a:rPr>
              <a:t>”。然而禀性豪爽嗜酒如命的诗人对此美酒佳肴却“停杯投著不能食，拔剑四顾心茫然。”端起酒杯，又把酒杯推开，拿起筷子，又把筷子掷下；拔出宝剑，举目四顾，心绪茫然。“停”、“投”、“拔”、“顾”四个连续的动作与“金’”、“清”、“玉”、“珍”形成鲜明的对比，表现了诗人极度愤懑、抑郁不舒的心情。</a:t>
            </a:r>
            <a:endParaRPr lang="zh-CN" altLang="en-US" sz="2800">
              <a:solidFill>
                <a:schemeClr val="bg1"/>
              </a:solidFill>
              <a:latin typeface="宋体" panose="02010600030101010101" pitchFamily="2" charset="-122"/>
              <a:ea typeface="宋体" panose="02010600030101010101" pitchFamily="2"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860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9" grpId="0" animBg="1"/>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58370" name="图片 6" title=""/>
          <p:cNvPicPr>
            <a:picLocks noChangeAspect="1"/>
          </p:cNvPicPr>
          <p:nvPr/>
        </p:nvPicPr>
        <p:blipFill>
          <a:blip r:embed="rId3"/>
          <a:srcRect l="53157"/>
          <a:stretch>
            <a:fillRect/>
          </a:stretch>
        </p:blipFill>
        <p:spPr>
          <a:xfrm>
            <a:off x="7191375" y="1588"/>
            <a:ext cx="4989513"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8373" name="文本框 4" title=""/>
          <p:cNvSpPr txBox="1"/>
          <p:nvPr/>
        </p:nvSpPr>
        <p:spPr>
          <a:xfrm>
            <a:off x="576263" y="106363"/>
            <a:ext cx="2468562" cy="644525"/>
          </a:xfrm>
          <a:prstGeom prst="rect">
            <a:avLst/>
          </a:prstGeom>
          <a:noFill/>
          <a:ln w="9525">
            <a:noFill/>
          </a:ln>
        </p:spPr>
        <p:txBody>
          <a:bodyPr wrap="none" anchor="t" anchorCtr="0">
            <a:spAutoFit/>
          </a:bodyPr>
          <a:lstStyle/>
          <a:p>
            <a:r>
              <a:rPr lang="zh-CN" altLang="zh-CN" sz="3600">
                <a:latin typeface="黑体" panose="02010609060101010101" charset="-122"/>
                <a:ea typeface="黑体" panose="02010609060101010101" charset="-122"/>
              </a:rPr>
              <a:t>重点词解释</a:t>
            </a:r>
            <a:endParaRPr lang="zh-CN" altLang="zh-CN" sz="3600">
              <a:latin typeface="黑体" panose="02010609060101010101" charset="-122"/>
              <a:ea typeface="黑体" panose="02010609060101010101" charset="-122"/>
            </a:endParaRPr>
          </a:p>
        </p:txBody>
      </p:sp>
      <p:sp>
        <p:nvSpPr>
          <p:cNvPr id="58374" name="Rectangle 2" title=""/>
          <p:cNvSpPr/>
          <p:nvPr/>
        </p:nvSpPr>
        <p:spPr>
          <a:xfrm>
            <a:off x="403225" y="1638300"/>
            <a:ext cx="9445625" cy="522288"/>
          </a:xfrm>
          <a:prstGeom prst="rect">
            <a:avLst/>
          </a:prstGeom>
          <a:noFill/>
          <a:ln w="9525">
            <a:noFill/>
          </a:ln>
        </p:spPr>
        <p:txBody>
          <a:bodyPr wrap="square" anchor="t" anchorCtr="0">
            <a:spAutoFit/>
          </a:bodyPr>
          <a:lstStyle/>
          <a:p>
            <a:r>
              <a:rPr lang="zh-CN" altLang="en-US" sz="2800">
                <a:latin typeface="黑体" panose="02010609060101010101" charset="-122"/>
                <a:ea typeface="黑体" panose="02010609060101010101" charset="-122"/>
              </a:rPr>
              <a:t>欲渡黄河冰塞川，将登太行雪满山。</a:t>
            </a:r>
            <a:endParaRPr lang="zh-CN" altLang="en-US" sz="2800">
              <a:latin typeface="黑体" panose="02010609060101010101" charset="-122"/>
              <a:ea typeface="黑体" panose="02010609060101010101" charset="-122"/>
            </a:endParaRPr>
          </a:p>
        </p:txBody>
      </p:sp>
      <p:sp>
        <p:nvSpPr>
          <p:cNvPr id="58375" name="Text Box 3" title=""/>
          <p:cNvSpPr txBox="1"/>
          <p:nvPr/>
        </p:nvSpPr>
        <p:spPr>
          <a:xfrm>
            <a:off x="403225" y="2652713"/>
            <a:ext cx="9445625" cy="2890837"/>
          </a:xfrm>
          <a:prstGeom prst="rect">
            <a:avLst/>
          </a:prstGeom>
          <a:noFill/>
          <a:ln w="9525">
            <a:noFill/>
          </a:ln>
        </p:spPr>
        <p:txBody>
          <a:bodyPr wrap="square" anchor="t" anchorCtr="0">
            <a:spAutoFit/>
          </a:bodyPr>
          <a:lstStyle/>
          <a:p>
            <a:pPr>
              <a:lnSpc>
                <a:spcPct val="130000"/>
              </a:lnSpc>
            </a:pPr>
            <a:r>
              <a:rPr lang="zh-CN" altLang="en-US" sz="2800">
                <a:solidFill>
                  <a:srgbClr val="C00000"/>
                </a:solidFill>
                <a:latin typeface="宋体" panose="02010600030101010101" pitchFamily="2" charset="-122"/>
                <a:ea typeface="宋体" panose="02010600030101010101" pitchFamily="2" charset="-122"/>
              </a:rPr>
              <a:t>析：</a:t>
            </a:r>
            <a:r>
              <a:rPr lang="zh-CN" altLang="en-US" sz="2800">
                <a:latin typeface="宋体" panose="02010600030101010101" pitchFamily="2" charset="-122"/>
                <a:ea typeface="宋体" panose="02010600030101010101" pitchFamily="2" charset="-122"/>
              </a:rPr>
              <a:t>写出了四顾的原因，用“欲渡黄河”、“将登太行”象征对某种理想的追求</a:t>
            </a:r>
            <a:endParaRPr lang="zh-CN" altLang="en-US" sz="2800">
              <a:latin typeface="宋体" panose="02010600030101010101" pitchFamily="2" charset="-122"/>
              <a:ea typeface="宋体" panose="02010600030101010101" pitchFamily="2" charset="-122"/>
            </a:endParaRPr>
          </a:p>
          <a:p>
            <a:pPr>
              <a:lnSpc>
                <a:spcPct val="130000"/>
              </a:lnSpc>
            </a:pPr>
            <a:r>
              <a:rPr lang="zh-CN" altLang="en-US" sz="2800">
                <a:latin typeface="宋体" panose="02010600030101010101" pitchFamily="2" charset="-122"/>
                <a:ea typeface="宋体" panose="02010600030101010101" pitchFamily="2" charset="-122"/>
              </a:rPr>
              <a:t>诗人用“冰塞川”、“雪满山”象征人生道路上的艰难险阻。仕途的艰难。</a:t>
            </a:r>
            <a:r>
              <a:rPr lang="zh-CN" altLang="en-US" sz="2800">
                <a:latin typeface="黑体" panose="02010609060101010101" charset="-122"/>
                <a:ea typeface="黑体" panose="02010609060101010101" charset="-122"/>
              </a:rPr>
              <a:t>比喻，说明自己的仕途道路受到阻塞，济世安民的理想无法实现。</a:t>
            </a:r>
            <a:endParaRPr lang="zh-CN" altLang="en-US" sz="2800">
              <a:latin typeface="黑体" panose="02010609060101010101" charset="-122"/>
              <a:ea typeface="黑体" panose="02010609060101010101" charset="-122"/>
            </a:endParaRPr>
          </a:p>
        </p:txBody>
      </p:sp>
    </p:spTree>
    <p:custDataLst>
      <p:tags r:id="rId4"/>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60418" name="图片 6" title=""/>
          <p:cNvPicPr>
            <a:picLocks noChangeAspect="1"/>
          </p:cNvPicPr>
          <p:nvPr/>
        </p:nvPicPr>
        <p:blipFill>
          <a:blip r:embed="rId3"/>
          <a:srcRect l="53157"/>
          <a:stretch>
            <a:fillRect/>
          </a:stretch>
        </p:blipFill>
        <p:spPr>
          <a:xfrm>
            <a:off x="7191375" y="1588"/>
            <a:ext cx="4989513"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0421" name="文本框 4" title=""/>
          <p:cNvSpPr txBox="1"/>
          <p:nvPr/>
        </p:nvSpPr>
        <p:spPr>
          <a:xfrm>
            <a:off x="576263" y="106363"/>
            <a:ext cx="2468562" cy="644525"/>
          </a:xfrm>
          <a:prstGeom prst="rect">
            <a:avLst/>
          </a:prstGeom>
          <a:noFill/>
          <a:ln w="9525">
            <a:noFill/>
          </a:ln>
        </p:spPr>
        <p:txBody>
          <a:bodyPr wrap="none" anchor="t" anchorCtr="0">
            <a:spAutoFit/>
          </a:bodyPr>
          <a:lstStyle/>
          <a:p>
            <a:r>
              <a:rPr lang="zh-CN" altLang="zh-CN" sz="3600">
                <a:latin typeface="黑体" panose="02010609060101010101" charset="-122"/>
                <a:ea typeface="黑体" panose="02010609060101010101" charset="-122"/>
              </a:rPr>
              <a:t>重点词解释</a:t>
            </a:r>
            <a:endParaRPr lang="zh-CN" altLang="zh-CN" sz="3600">
              <a:latin typeface="黑体" panose="02010609060101010101" charset="-122"/>
              <a:ea typeface="黑体" panose="02010609060101010101" charset="-122"/>
            </a:endParaRPr>
          </a:p>
        </p:txBody>
      </p:sp>
      <p:sp>
        <p:nvSpPr>
          <p:cNvPr id="60422" name="Rectangle 6" title=""/>
          <p:cNvSpPr/>
          <p:nvPr/>
        </p:nvSpPr>
        <p:spPr>
          <a:xfrm>
            <a:off x="576263" y="1352550"/>
            <a:ext cx="5872162" cy="522288"/>
          </a:xfrm>
          <a:prstGeom prst="rect">
            <a:avLst/>
          </a:prstGeom>
          <a:noFill/>
          <a:ln w="9525">
            <a:noFill/>
          </a:ln>
        </p:spPr>
        <p:txBody>
          <a:bodyPr wrap="none" anchor="t" anchorCtr="0">
            <a:spAutoFit/>
          </a:bodyPr>
          <a:lstStyle/>
          <a:p>
            <a:r>
              <a:rPr lang="zh-CN" altLang="en-US" sz="2800">
                <a:solidFill>
                  <a:srgbClr val="FF0000"/>
                </a:solidFill>
                <a:latin typeface="黑体" panose="02010609060101010101" charset="-122"/>
                <a:ea typeface="黑体" panose="02010609060101010101" charset="-122"/>
              </a:rPr>
              <a:t>闲来</a:t>
            </a:r>
            <a:r>
              <a:rPr lang="zh-CN" altLang="en-US" sz="2800">
                <a:solidFill>
                  <a:srgbClr val="000000"/>
                </a:solidFill>
                <a:latin typeface="黑体" panose="02010609060101010101" charset="-122"/>
                <a:ea typeface="黑体" panose="02010609060101010101" charset="-122"/>
              </a:rPr>
              <a:t>垂钓碧溪上，</a:t>
            </a:r>
            <a:r>
              <a:rPr lang="zh-CN" altLang="en-US" sz="2800">
                <a:solidFill>
                  <a:srgbClr val="FF0000"/>
                </a:solidFill>
                <a:latin typeface="黑体" panose="02010609060101010101" charset="-122"/>
                <a:ea typeface="黑体" panose="02010609060101010101" charset="-122"/>
              </a:rPr>
              <a:t>忽复</a:t>
            </a:r>
            <a:r>
              <a:rPr lang="zh-CN" altLang="en-US" sz="2800">
                <a:solidFill>
                  <a:srgbClr val="000000"/>
                </a:solidFill>
                <a:latin typeface="黑体" panose="02010609060101010101" charset="-122"/>
                <a:ea typeface="黑体" panose="02010609060101010101" charset="-122"/>
              </a:rPr>
              <a:t>乘舟梦日边。</a:t>
            </a:r>
            <a:endParaRPr lang="zh-CN" altLang="en-US" sz="2800">
              <a:solidFill>
                <a:srgbClr val="000000"/>
              </a:solidFill>
              <a:latin typeface="黑体" panose="02010609060101010101" charset="-122"/>
              <a:ea typeface="黑体" panose="02010609060101010101" charset="-122"/>
            </a:endParaRPr>
          </a:p>
        </p:txBody>
      </p:sp>
      <p:sp>
        <p:nvSpPr>
          <p:cNvPr id="56327" name="Rectangle 7" title=""/>
          <p:cNvSpPr/>
          <p:nvPr/>
        </p:nvSpPr>
        <p:spPr>
          <a:xfrm>
            <a:off x="576263" y="2339975"/>
            <a:ext cx="8305800" cy="1898650"/>
          </a:xfrm>
          <a:prstGeom prst="rect">
            <a:avLst/>
          </a:prstGeom>
          <a:noFill/>
          <a:ln w="9525">
            <a:noFill/>
          </a:ln>
        </p:spPr>
        <p:txBody>
          <a:bodyPr anchor="t" anchorCtr="0">
            <a:spAutoFit/>
          </a:bodyPr>
          <a:lstStyle/>
          <a:p>
            <a:pPr>
              <a:lnSpc>
                <a:spcPct val="140000"/>
              </a:lnSpc>
            </a:pPr>
            <a:r>
              <a:rPr lang="zh-CN" altLang="en-US" sz="2800">
                <a:solidFill>
                  <a:srgbClr val="FF0000"/>
                </a:solidFill>
                <a:latin typeface="宋体" panose="02010600030101010101" pitchFamily="2" charset="-122"/>
                <a:ea typeface="宋体" panose="02010600030101010101" pitchFamily="2" charset="-122"/>
              </a:rPr>
              <a:t>闲来：</a:t>
            </a:r>
            <a:r>
              <a:rPr lang="zh-CN" altLang="en-US" sz="2800">
                <a:latin typeface="宋体" panose="02010600030101010101" pitchFamily="2" charset="-122"/>
                <a:ea typeface="宋体" panose="02010600030101010101" pitchFamily="2" charset="-122"/>
              </a:rPr>
              <a:t>空闲的时候。来：语助词。</a:t>
            </a:r>
            <a:r>
              <a:rPr lang="zh-CN" altLang="en-US" sz="2800">
                <a:solidFill>
                  <a:srgbClr val="FF0000"/>
                </a:solidFill>
                <a:latin typeface="宋体" panose="02010600030101010101" pitchFamily="2" charset="-122"/>
                <a:ea typeface="宋体" panose="02010600030101010101" pitchFamily="2" charset="-122"/>
              </a:rPr>
              <a:t>忽复：</a:t>
            </a:r>
            <a:r>
              <a:rPr lang="zh-CN" altLang="en-US" sz="2800">
                <a:latin typeface="宋体" panose="02010600030101010101" pitchFamily="2" charset="-122"/>
                <a:ea typeface="宋体" panose="02010600030101010101" pitchFamily="2" charset="-122"/>
              </a:rPr>
              <a:t>忽然又；</a:t>
            </a:r>
            <a:r>
              <a:rPr lang="zh-CN" altLang="en-US" sz="2800">
                <a:solidFill>
                  <a:srgbClr val="FF0000"/>
                </a:solidFill>
                <a:latin typeface="宋体" panose="02010600030101010101" pitchFamily="2" charset="-122"/>
                <a:ea typeface="宋体" panose="02010600030101010101" pitchFamily="2" charset="-122"/>
              </a:rPr>
              <a:t>乘舟梦日边：</a:t>
            </a:r>
            <a:r>
              <a:rPr lang="zh-CN" altLang="en-US" sz="2800">
                <a:latin typeface="宋体" panose="02010600030101010101" pitchFamily="2" charset="-122"/>
                <a:ea typeface="宋体" panose="02010600030101010101" pitchFamily="2" charset="-122"/>
              </a:rPr>
              <a:t>应是“梦乘舟日边”，因韵律句式需要而颠倒。 </a:t>
            </a:r>
            <a:endParaRPr lang="zh-CN" altLang="en-US" sz="2800">
              <a:latin typeface="宋体" panose="02010600030101010101" pitchFamily="2" charset="-122"/>
              <a:ea typeface="宋体" panose="02010600030101010101" pitchFamily="2" charset="-122"/>
            </a:endParaRPr>
          </a:p>
        </p:txBody>
      </p:sp>
      <p:sp>
        <p:nvSpPr>
          <p:cNvPr id="60424" name="Rectangle 8" title=""/>
          <p:cNvSpPr/>
          <p:nvPr/>
        </p:nvSpPr>
        <p:spPr>
          <a:xfrm>
            <a:off x="576263" y="4705350"/>
            <a:ext cx="8305800" cy="1211263"/>
          </a:xfrm>
          <a:prstGeom prst="rect">
            <a:avLst/>
          </a:prstGeom>
          <a:noFill/>
          <a:ln w="9525">
            <a:noFill/>
          </a:ln>
        </p:spPr>
        <p:txBody>
          <a:bodyPr wrap="square" anchor="t" anchorCtr="0">
            <a:spAutoFit/>
          </a:bodyPr>
          <a:lstStyle/>
          <a:p>
            <a:pPr>
              <a:lnSpc>
                <a:spcPct val="130000"/>
              </a:lnSpc>
            </a:pPr>
            <a:r>
              <a:rPr lang="zh-CN" altLang="en-US" sz="2800">
                <a:latin typeface="黑体" panose="02010609060101010101" charset="-122"/>
                <a:ea typeface="黑体" panose="02010609060101010101" charset="-122"/>
              </a:rPr>
              <a:t>问：说出诗中所用历史人物典故的含义。</a:t>
            </a:r>
            <a:endParaRPr lang="zh-CN" altLang="en-US" sz="2800">
              <a:latin typeface="黑体" panose="02010609060101010101" charset="-122"/>
              <a:ea typeface="黑体" panose="02010609060101010101" charset="-122"/>
            </a:endParaRPr>
          </a:p>
          <a:p>
            <a:pPr>
              <a:lnSpc>
                <a:spcPct val="130000"/>
              </a:lnSpc>
            </a:pPr>
            <a:r>
              <a:rPr lang="zh-CN" altLang="en-US" sz="2800">
                <a:latin typeface="黑体" panose="02010609060101010101" charset="-122"/>
                <a:ea typeface="黑体" panose="02010609060101010101" charset="-122"/>
              </a:rPr>
              <a:t>（提示：着重这些人物的共同遭遇）</a:t>
            </a:r>
            <a:endParaRPr lang="zh-CN" altLang="en-US" sz="2800">
              <a:latin typeface="黑体" panose="02010609060101010101" charset="-122"/>
              <a:ea typeface="黑体" panose="02010609060101010101"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56327"/>
                                        </p:tgtEl>
                                        <p:attrNameLst>
                                          <p:attrName>style.visibility</p:attrName>
                                        </p:attrNameLst>
                                      </p:cBhvr>
                                      <p:to>
                                        <p:strVal val="visible"/>
                                      </p:to>
                                    </p:set>
                                    <p:anim calcmode="lin" valueType="num">
                                      <p:cBhvr>
                                        <p:cTn id="7" dur="500" fill="hold"/>
                                        <p:tgtEl>
                                          <p:spTgt spid="56327"/>
                                        </p:tgtEl>
                                        <p:attrNameLst>
                                          <p:attrName>ppt_w</p:attrName>
                                        </p:attrNameLst>
                                      </p:cBhvr>
                                      <p:tavLst>
                                        <p:tav tm="0">
                                          <p:val>
                                            <p:fltVal val="0"/>
                                          </p:val>
                                        </p:tav>
                                        <p:tav tm="100000">
                                          <p:val>
                                            <p:strVal val="#ppt_w"/>
                                          </p:val>
                                        </p:tav>
                                      </p:tavLst>
                                    </p:anim>
                                    <p:anim calcmode="lin" valueType="num">
                                      <p:cBhvr>
                                        <p:cTn id="8" dur="500" fill="hold"/>
                                        <p:tgtEl>
                                          <p:spTgt spid="5632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7" grpId="0" animBg="1"/>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62466" name="图片 6" title=""/>
          <p:cNvPicPr>
            <a:picLocks noChangeAspect="1"/>
          </p:cNvPicPr>
          <p:nvPr/>
        </p:nvPicPr>
        <p:blipFill>
          <a:blip r:embed="rId3"/>
          <a:srcRect l="53157"/>
          <a:stretch>
            <a:fillRect/>
          </a:stretch>
        </p:blipFill>
        <p:spPr>
          <a:xfrm>
            <a:off x="7191375" y="1588"/>
            <a:ext cx="4989513"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2469" name="文本框 4" title=""/>
          <p:cNvSpPr txBox="1"/>
          <p:nvPr/>
        </p:nvSpPr>
        <p:spPr>
          <a:xfrm>
            <a:off x="576263" y="106363"/>
            <a:ext cx="2468562" cy="644525"/>
          </a:xfrm>
          <a:prstGeom prst="rect">
            <a:avLst/>
          </a:prstGeom>
          <a:noFill/>
          <a:ln w="9525">
            <a:noFill/>
          </a:ln>
        </p:spPr>
        <p:txBody>
          <a:bodyPr wrap="none" anchor="t" anchorCtr="0">
            <a:spAutoFit/>
          </a:bodyPr>
          <a:lstStyle/>
          <a:p>
            <a:r>
              <a:rPr lang="zh-CN" altLang="zh-CN" sz="3600">
                <a:latin typeface="黑体" panose="02010609060101010101" charset="-122"/>
                <a:ea typeface="黑体" panose="02010609060101010101" charset="-122"/>
              </a:rPr>
              <a:t>重点词解释</a:t>
            </a:r>
            <a:endParaRPr lang="zh-CN" altLang="zh-CN" sz="3600">
              <a:latin typeface="黑体" panose="02010609060101010101" charset="-122"/>
              <a:ea typeface="黑体" panose="02010609060101010101" charset="-122"/>
            </a:endParaRPr>
          </a:p>
        </p:txBody>
      </p:sp>
      <p:sp>
        <p:nvSpPr>
          <p:cNvPr id="76803" name="Rectangle 3" title=""/>
          <p:cNvSpPr/>
          <p:nvPr/>
        </p:nvSpPr>
        <p:spPr>
          <a:xfrm>
            <a:off x="403225" y="1474788"/>
            <a:ext cx="10972800" cy="3908425"/>
          </a:xfrm>
          <a:prstGeom prst="rect">
            <a:avLst/>
          </a:prstGeom>
          <a:solidFill>
            <a:schemeClr val="tx1">
              <a:alpha val="79999"/>
            </a:schemeClr>
          </a:solidFill>
          <a:ln w="9525">
            <a:noFill/>
          </a:ln>
        </p:spPr>
        <p:txBody>
          <a:bodyPr wrap="square" anchor="t" anchorCtr="0">
            <a:spAutoFit/>
          </a:bodyPr>
          <a:lstStyle/>
          <a:p>
            <a:pPr>
              <a:lnSpc>
                <a:spcPct val="200000"/>
              </a:lnSpc>
            </a:pPr>
            <a:r>
              <a:rPr lang="zh-CN" altLang="en-US" sz="4000">
                <a:solidFill>
                  <a:schemeClr val="bg1"/>
                </a:solidFill>
                <a:latin typeface="黑体" panose="02010609060101010101" charset="-122"/>
                <a:ea typeface="黑体" panose="02010609060101010101" charset="-122"/>
              </a:rPr>
              <a:t>赏析：</a:t>
            </a:r>
            <a:r>
              <a:rPr lang="zh-CN" altLang="en-US" sz="2800">
                <a:solidFill>
                  <a:schemeClr val="bg1"/>
                </a:solidFill>
                <a:latin typeface="黑体" panose="02010609060101010101" charset="-122"/>
                <a:ea typeface="黑体" panose="02010609060101010101" charset="-122"/>
              </a:rPr>
              <a:t> 吕尚，九十岁在磣溪上钓鱼，得遇文王；伊尹，受命于商汤之前，梦见自己乘舟绕日月而过。</a:t>
            </a:r>
            <a:r>
              <a:rPr lang="zh-CN" altLang="en-US" sz="2800">
                <a:solidFill>
                  <a:srgbClr val="C00000"/>
                </a:solidFill>
                <a:latin typeface="黑体" panose="02010609060101010101" charset="-122"/>
                <a:ea typeface="黑体" panose="02010609060101010101" charset="-122"/>
              </a:rPr>
              <a:t>这两个都是开始在政治上并不顺利，而最终大有作为的人物。</a:t>
            </a:r>
            <a:r>
              <a:rPr lang="zh-CN" altLang="en-US" sz="2800">
                <a:solidFill>
                  <a:schemeClr val="bg1"/>
                </a:solidFill>
                <a:latin typeface="黑体" panose="02010609060101010101" charset="-122"/>
                <a:ea typeface="黑体" panose="02010609060101010101" charset="-122"/>
              </a:rPr>
              <a:t> “闲来垂钓碧溪上，忽复乘舟梦日边”用典故，借古人的事例、言论</a:t>
            </a:r>
            <a:r>
              <a:rPr lang="zh-CN" altLang="en-US" sz="2800">
                <a:solidFill>
                  <a:srgbClr val="C00000"/>
                </a:solidFill>
                <a:latin typeface="黑体" panose="02010609060101010101" charset="-122"/>
                <a:ea typeface="黑体" panose="02010609060101010101" charset="-122"/>
              </a:rPr>
              <a:t>表明自己对前途的希望与信念。</a:t>
            </a:r>
            <a:endParaRPr lang="zh-CN" altLang="en-US" sz="2800">
              <a:solidFill>
                <a:srgbClr val="C00000"/>
              </a:solidFill>
              <a:latin typeface="黑体" panose="02010609060101010101" charset="-122"/>
              <a:ea typeface="黑体" panose="02010609060101010101"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6803"/>
                                        </p:tgtEl>
                                        <p:attrNameLst>
                                          <p:attrName>style.visibility</p:attrName>
                                        </p:attrNameLst>
                                      </p:cBhvr>
                                      <p:to>
                                        <p:strVal val="visible"/>
                                      </p:to>
                                    </p:set>
                                    <p:animEffect transition="in" filter="randombar(horizontal)">
                                      <p:cBhvr>
                                        <p:cTn id="7" dur="500"/>
                                        <p:tgtEl>
                                          <p:spTgt spid="768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3" grpId="0" animBg="1"/>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9218" name="图片 6" title=""/>
          <p:cNvPicPr>
            <a:picLocks noChangeAspect="1"/>
          </p:cNvPicPr>
          <p:nvPr/>
        </p:nvPicPr>
        <p:blipFill>
          <a:blip r:embed="rId3"/>
          <a:srcRect l="53157"/>
          <a:stretch>
            <a:fillRect/>
          </a:stretch>
        </p:blipFill>
        <p:spPr>
          <a:xfrm>
            <a:off x="7191375" y="1588"/>
            <a:ext cx="4989513"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9221" name="文本框 4" title=""/>
          <p:cNvSpPr txBox="1"/>
          <p:nvPr/>
        </p:nvSpPr>
        <p:spPr>
          <a:xfrm>
            <a:off x="576263" y="106363"/>
            <a:ext cx="2011362" cy="644525"/>
          </a:xfrm>
          <a:prstGeom prst="rect">
            <a:avLst/>
          </a:prstGeom>
          <a:noFill/>
          <a:ln w="9525">
            <a:noFill/>
          </a:ln>
        </p:spPr>
        <p:txBody>
          <a:bodyPr wrap="none" anchor="t" anchorCtr="0">
            <a:spAutoFit/>
          </a:bodyPr>
          <a:lstStyle/>
          <a:p>
            <a:r>
              <a:rPr lang="zh-CN" altLang="en-US" sz="3600">
                <a:latin typeface="黑体" panose="02010609060101010101" charset="-122"/>
                <a:ea typeface="黑体" panose="02010609060101010101" charset="-122"/>
              </a:rPr>
              <a:t>诗题理解</a:t>
            </a:r>
            <a:endParaRPr lang="zh-CN" altLang="en-US" sz="3600">
              <a:latin typeface="黑体" panose="02010609060101010101" charset="-122"/>
              <a:ea typeface="黑体" panose="02010609060101010101" charset="-122"/>
            </a:endParaRPr>
          </a:p>
        </p:txBody>
      </p:sp>
      <p:sp>
        <p:nvSpPr>
          <p:cNvPr id="2" name="文本框 1" title=""/>
          <p:cNvSpPr txBox="1"/>
          <p:nvPr/>
        </p:nvSpPr>
        <p:spPr>
          <a:xfrm>
            <a:off x="231775" y="1512888"/>
            <a:ext cx="11782425" cy="3830637"/>
          </a:xfrm>
          <a:prstGeom prst="rect">
            <a:avLst/>
          </a:prstGeom>
          <a:solidFill>
            <a:schemeClr val="tx1">
              <a:alpha val="79999"/>
            </a:schemeClr>
          </a:solidFill>
          <a:ln w="9525">
            <a:noFill/>
          </a:ln>
        </p:spPr>
        <p:txBody>
          <a:bodyPr wrap="square" anchor="t" anchorCtr="0">
            <a:spAutoFit/>
          </a:bodyPr>
          <a:lstStyle/>
          <a:p>
            <a:pPr indent="1219200">
              <a:lnSpc>
                <a:spcPct val="225000"/>
              </a:lnSpc>
            </a:pPr>
            <a:r>
              <a:rPr lang="en-US" altLang="zh-CN" sz="3600" b="1">
                <a:solidFill>
                  <a:schemeClr val="bg1"/>
                </a:solidFill>
                <a:latin typeface="宋体" panose="02010600030101010101" pitchFamily="2" charset="-122"/>
                <a:ea typeface="宋体" panose="02010600030101010101" pitchFamily="2" charset="-122"/>
              </a:rPr>
              <a:t>《</a:t>
            </a:r>
            <a:r>
              <a:rPr lang="zh-CN" altLang="en-US" sz="3600" b="1">
                <a:solidFill>
                  <a:schemeClr val="bg1"/>
                </a:solidFill>
                <a:latin typeface="宋体" panose="02010600030101010101" pitchFamily="2" charset="-122"/>
                <a:ea typeface="宋体" panose="02010600030101010101" pitchFamily="2" charset="-122"/>
              </a:rPr>
              <a:t>行路难</a:t>
            </a:r>
            <a:r>
              <a:rPr lang="en-US" altLang="zh-CN" sz="3600" b="1">
                <a:solidFill>
                  <a:schemeClr val="bg1"/>
                </a:solidFill>
                <a:latin typeface="宋体" panose="02010600030101010101" pitchFamily="2" charset="-122"/>
                <a:ea typeface="宋体" panose="02010600030101010101" pitchFamily="2" charset="-122"/>
              </a:rPr>
              <a:t>》</a:t>
            </a:r>
            <a:r>
              <a:rPr lang="zh-CN" altLang="en-US" sz="3600" b="1">
                <a:solidFill>
                  <a:schemeClr val="bg1"/>
                </a:solidFill>
                <a:latin typeface="宋体" panose="02010600030101010101" pitchFamily="2" charset="-122"/>
                <a:ea typeface="宋体" panose="02010600030101010101" pitchFamily="2" charset="-122"/>
              </a:rPr>
              <a:t>是</a:t>
            </a:r>
            <a:r>
              <a:rPr lang="zh-CN" altLang="en-US" sz="3600">
                <a:solidFill>
                  <a:srgbClr val="C00000"/>
                </a:solidFill>
                <a:latin typeface="黑体" panose="02010609060101010101" charset="-122"/>
                <a:ea typeface="黑体" panose="02010609060101010101" charset="-122"/>
              </a:rPr>
              <a:t>乐府杂曲</a:t>
            </a:r>
            <a:r>
              <a:rPr lang="zh-CN" altLang="en-US" sz="3600" b="1">
                <a:solidFill>
                  <a:schemeClr val="bg1"/>
                </a:solidFill>
                <a:latin typeface="宋体" panose="02010600030101010101" pitchFamily="2" charset="-122"/>
                <a:ea typeface="宋体" panose="02010600030101010101" pitchFamily="2" charset="-122"/>
              </a:rPr>
              <a:t>，本为</a:t>
            </a:r>
            <a:r>
              <a:rPr lang="zh-CN" altLang="en-US" sz="3600" b="1">
                <a:solidFill>
                  <a:srgbClr val="C00000"/>
                </a:solidFill>
                <a:latin typeface="黑体" panose="02010609060101010101" charset="-122"/>
                <a:ea typeface="黑体" panose="02010609060101010101" charset="-122"/>
              </a:rPr>
              <a:t>汉代歌谣</a:t>
            </a:r>
            <a:r>
              <a:rPr lang="zh-CN" altLang="en-US" sz="3600" b="1">
                <a:solidFill>
                  <a:schemeClr val="bg1"/>
                </a:solidFill>
                <a:latin typeface="宋体" panose="02010600030101010101" pitchFamily="2" charset="-122"/>
                <a:ea typeface="宋体" panose="02010600030101010101" pitchFamily="2" charset="-122"/>
              </a:rPr>
              <a:t>，晋人袁山松改变其音调，创制</a:t>
            </a:r>
            <a:r>
              <a:rPr lang="zh-CN" altLang="en-US" sz="3600" b="1">
                <a:solidFill>
                  <a:srgbClr val="C00000"/>
                </a:solidFill>
                <a:latin typeface="黑体" panose="02010609060101010101" charset="-122"/>
                <a:ea typeface="黑体" panose="02010609060101010101" charset="-122"/>
              </a:rPr>
              <a:t>新词</a:t>
            </a:r>
            <a:r>
              <a:rPr lang="zh-CN" altLang="en-US" sz="3600" b="1">
                <a:solidFill>
                  <a:schemeClr val="bg1"/>
                </a:solidFill>
                <a:latin typeface="宋体" panose="02010600030101010101" pitchFamily="2" charset="-122"/>
                <a:ea typeface="宋体" panose="02010600030101010101" pitchFamily="2" charset="-122"/>
              </a:rPr>
              <a:t>，流行一时。鲍照</a:t>
            </a:r>
            <a:r>
              <a:rPr lang="en-US" altLang="zh-CN" sz="3600" b="1">
                <a:solidFill>
                  <a:schemeClr val="bg1"/>
                </a:solidFill>
                <a:latin typeface="宋体" panose="02010600030101010101" pitchFamily="2" charset="-122"/>
                <a:ea typeface="宋体" panose="02010600030101010101" pitchFamily="2" charset="-122"/>
              </a:rPr>
              <a:t>《</a:t>
            </a:r>
            <a:r>
              <a:rPr lang="zh-CN" altLang="en-US" sz="3600" b="1">
                <a:solidFill>
                  <a:schemeClr val="bg1"/>
                </a:solidFill>
                <a:latin typeface="宋体" panose="02010600030101010101" pitchFamily="2" charset="-122"/>
                <a:ea typeface="宋体" panose="02010600030101010101" pitchFamily="2" charset="-122"/>
              </a:rPr>
              <a:t>拟行路难</a:t>
            </a:r>
            <a:r>
              <a:rPr lang="en-US" altLang="zh-CN" sz="3600" b="1">
                <a:solidFill>
                  <a:schemeClr val="bg1"/>
                </a:solidFill>
                <a:latin typeface="宋体" panose="02010600030101010101" pitchFamily="2" charset="-122"/>
                <a:ea typeface="宋体" panose="02010600030101010101" pitchFamily="2" charset="-122"/>
              </a:rPr>
              <a:t>》</a:t>
            </a:r>
            <a:r>
              <a:rPr lang="zh-CN" altLang="en-US" sz="3600" b="1">
                <a:solidFill>
                  <a:schemeClr val="bg1"/>
                </a:solidFill>
                <a:latin typeface="宋体" panose="02010600030101010101" pitchFamily="2" charset="-122"/>
                <a:ea typeface="宋体" panose="02010600030101010101" pitchFamily="2" charset="-122"/>
              </a:rPr>
              <a:t>共</a:t>
            </a:r>
            <a:r>
              <a:rPr lang="zh-CN" altLang="en-US" sz="3600" b="1">
                <a:solidFill>
                  <a:srgbClr val="C00000"/>
                </a:solidFill>
                <a:latin typeface="宋体" panose="02010600030101010101" pitchFamily="2" charset="-122"/>
                <a:ea typeface="宋体" panose="02010600030101010101" pitchFamily="2" charset="-122"/>
              </a:rPr>
              <a:t>十八首</a:t>
            </a:r>
            <a:r>
              <a:rPr lang="zh-CN" altLang="en-US" sz="3600" b="1">
                <a:solidFill>
                  <a:schemeClr val="bg1"/>
                </a:solidFill>
                <a:latin typeface="宋体" panose="02010600030101010101" pitchFamily="2" charset="-122"/>
                <a:ea typeface="宋体" panose="02010600030101010101" pitchFamily="2" charset="-122"/>
              </a:rPr>
              <a:t>，歌咏人生的种种忧患，寄寓悲愤。</a:t>
            </a:r>
            <a:endParaRPr lang="zh-CN" altLang="en-US" sz="3600" b="1">
              <a:solidFill>
                <a:schemeClr val="bg1"/>
              </a:solidFill>
              <a:latin typeface="宋体" panose="02010600030101010101" pitchFamily="2" charset="-122"/>
              <a:ea typeface="宋体" panose="02010600030101010101" pitchFamily="2"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64514" name="图片 6" title=""/>
          <p:cNvPicPr>
            <a:picLocks noChangeAspect="1"/>
          </p:cNvPicPr>
          <p:nvPr/>
        </p:nvPicPr>
        <p:blipFill>
          <a:blip r:embed="rId3"/>
          <a:srcRect l="53157"/>
          <a:stretch>
            <a:fillRect/>
          </a:stretch>
        </p:blipFill>
        <p:spPr>
          <a:xfrm>
            <a:off x="7191375" y="1588"/>
            <a:ext cx="4989513"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4517" name="文本框 4" title=""/>
          <p:cNvSpPr txBox="1"/>
          <p:nvPr/>
        </p:nvSpPr>
        <p:spPr>
          <a:xfrm>
            <a:off x="576263" y="106363"/>
            <a:ext cx="2468562" cy="644525"/>
          </a:xfrm>
          <a:prstGeom prst="rect">
            <a:avLst/>
          </a:prstGeom>
          <a:noFill/>
          <a:ln w="9525">
            <a:noFill/>
          </a:ln>
        </p:spPr>
        <p:txBody>
          <a:bodyPr wrap="none" anchor="t" anchorCtr="0">
            <a:spAutoFit/>
          </a:bodyPr>
          <a:lstStyle/>
          <a:p>
            <a:r>
              <a:rPr lang="zh-CN" altLang="zh-CN" sz="3600">
                <a:latin typeface="黑体" panose="02010609060101010101" charset="-122"/>
                <a:ea typeface="黑体" panose="02010609060101010101" charset="-122"/>
              </a:rPr>
              <a:t>重点词解释</a:t>
            </a:r>
            <a:endParaRPr lang="zh-CN" altLang="zh-CN" sz="3600">
              <a:latin typeface="黑体" panose="02010609060101010101" charset="-122"/>
              <a:ea typeface="黑体" panose="02010609060101010101" charset="-122"/>
            </a:endParaRPr>
          </a:p>
        </p:txBody>
      </p:sp>
      <p:sp>
        <p:nvSpPr>
          <p:cNvPr id="64518" name="Rectangle 19" title=""/>
          <p:cNvSpPr/>
          <p:nvPr/>
        </p:nvSpPr>
        <p:spPr>
          <a:xfrm>
            <a:off x="403225" y="1409700"/>
            <a:ext cx="8986838" cy="736600"/>
          </a:xfrm>
          <a:prstGeom prst="rect">
            <a:avLst/>
          </a:prstGeom>
          <a:noFill/>
          <a:ln w="9525">
            <a:noFill/>
          </a:ln>
        </p:spPr>
        <p:txBody>
          <a:bodyPr wrap="square" anchor="t" anchorCtr="0">
            <a:spAutoFit/>
          </a:bodyPr>
          <a:lstStyle/>
          <a:p>
            <a:pPr>
              <a:lnSpc>
                <a:spcPct val="150000"/>
              </a:lnSpc>
              <a:spcBef>
                <a:spcPct val="50000"/>
              </a:spcBef>
            </a:pPr>
            <a:r>
              <a:rPr lang="zh-CN" altLang="en-US" sz="2800">
                <a:solidFill>
                  <a:srgbClr val="000000"/>
                </a:solidFill>
                <a:latin typeface="黑体" panose="02010609060101010101" charset="-122"/>
                <a:ea typeface="黑体" panose="02010609060101010101" charset="-122"/>
              </a:rPr>
              <a:t>行路难，</a:t>
            </a:r>
            <a:r>
              <a:rPr lang="zh-CN" altLang="zh-CN" sz="2800">
                <a:solidFill>
                  <a:srgbClr val="000000"/>
                </a:solidFill>
                <a:latin typeface="黑体" panose="02010609060101010101" charset="-122"/>
                <a:ea typeface="黑体" panose="02010609060101010101" charset="-122"/>
              </a:rPr>
              <a:t>行</a:t>
            </a:r>
            <a:r>
              <a:rPr lang="zh-CN" altLang="en-US" sz="2800">
                <a:solidFill>
                  <a:srgbClr val="000000"/>
                </a:solidFill>
                <a:latin typeface="黑体" panose="02010609060101010101" charset="-122"/>
                <a:ea typeface="黑体" panose="02010609060101010101" charset="-122"/>
              </a:rPr>
              <a:t>路难，多歧路，今安在？</a:t>
            </a:r>
            <a:endParaRPr lang="zh-CN" altLang="en-US" sz="2800">
              <a:solidFill>
                <a:srgbClr val="000000"/>
              </a:solidFill>
              <a:latin typeface="黑体" panose="02010609060101010101" charset="-122"/>
              <a:ea typeface="黑体" panose="02010609060101010101" charset="-122"/>
            </a:endParaRPr>
          </a:p>
        </p:txBody>
      </p:sp>
      <p:sp>
        <p:nvSpPr>
          <p:cNvPr id="64519" name="Rectangle 20" title=""/>
          <p:cNvSpPr/>
          <p:nvPr/>
        </p:nvSpPr>
        <p:spPr>
          <a:xfrm>
            <a:off x="312738" y="2447925"/>
            <a:ext cx="10191750" cy="3709988"/>
          </a:xfrm>
          <a:prstGeom prst="rect">
            <a:avLst/>
          </a:prstGeom>
          <a:noFill/>
          <a:ln w="9525">
            <a:noFill/>
          </a:ln>
        </p:spPr>
        <p:txBody>
          <a:bodyPr wrap="square" anchor="t" anchorCtr="0">
            <a:spAutoFit/>
          </a:bodyPr>
          <a:lstStyle/>
          <a:p>
            <a:pPr>
              <a:lnSpc>
                <a:spcPct val="210000"/>
              </a:lnSpc>
            </a:pPr>
            <a:r>
              <a:rPr lang="zh-CN" altLang="en-US" sz="2800">
                <a:solidFill>
                  <a:srgbClr val="FF0000"/>
                </a:solidFill>
                <a:latin typeface="宋体" panose="02010600030101010101" pitchFamily="2" charset="-122"/>
                <a:ea typeface="宋体" panose="02010600030101010101" pitchFamily="2" charset="-122"/>
              </a:rPr>
              <a:t>赏析</a:t>
            </a:r>
            <a:r>
              <a:rPr lang="zh-CN" altLang="en-US" sz="2800">
                <a:solidFill>
                  <a:srgbClr val="000000"/>
                </a:solidFill>
                <a:latin typeface="宋体" panose="02010600030101010101" pitchFamily="2" charset="-122"/>
                <a:ea typeface="宋体" panose="02010600030101010101" pitchFamily="2" charset="-122"/>
              </a:rPr>
              <a:t>：</a:t>
            </a:r>
            <a:r>
              <a:rPr lang="zh-CN" altLang="en-US" sz="2800">
                <a:latin typeface="宋体" panose="02010600030101010101" pitchFamily="2" charset="-122"/>
                <a:ea typeface="宋体" panose="02010600030101010101" pitchFamily="2" charset="-122"/>
              </a:rPr>
              <a:t>但理想与现实是有距离的，理想不能征服现实，现实也不肯认同理想。这样的痛苦交织在诗人心中，他终于发出行路难的感叹。反复咏叹，节奏短促，声调低抑，唱出可无穷的忧虑和焦灼不安的心。</a:t>
            </a:r>
            <a:endParaRPr lang="zh-CN" altLang="en-US" sz="2800">
              <a:latin typeface="宋体" panose="02010600030101010101" pitchFamily="2" charset="-122"/>
              <a:ea typeface="宋体" panose="02010600030101010101" pitchFamily="2" charset="-122"/>
            </a:endParaRPr>
          </a:p>
        </p:txBody>
      </p:sp>
    </p:spTree>
    <p:custDataLst>
      <p:tags r:id="rId4"/>
    </p:custDataLst>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66562" name="图片 6" title=""/>
          <p:cNvPicPr>
            <a:picLocks noChangeAspect="1"/>
          </p:cNvPicPr>
          <p:nvPr/>
        </p:nvPicPr>
        <p:blipFill>
          <a:blip r:embed="rId3"/>
          <a:srcRect l="53157"/>
          <a:stretch>
            <a:fillRect/>
          </a:stretch>
        </p:blipFill>
        <p:spPr>
          <a:xfrm>
            <a:off x="7191375" y="1588"/>
            <a:ext cx="4989513"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6565" name="文本框 4" title=""/>
          <p:cNvSpPr txBox="1"/>
          <p:nvPr/>
        </p:nvSpPr>
        <p:spPr>
          <a:xfrm>
            <a:off x="576263" y="106363"/>
            <a:ext cx="2468562" cy="644525"/>
          </a:xfrm>
          <a:prstGeom prst="rect">
            <a:avLst/>
          </a:prstGeom>
          <a:noFill/>
          <a:ln w="9525">
            <a:noFill/>
          </a:ln>
        </p:spPr>
        <p:txBody>
          <a:bodyPr wrap="none" anchor="t" anchorCtr="0">
            <a:spAutoFit/>
          </a:bodyPr>
          <a:lstStyle/>
          <a:p>
            <a:r>
              <a:rPr lang="zh-CN" altLang="zh-CN" sz="3600">
                <a:latin typeface="黑体" panose="02010609060101010101" charset="-122"/>
                <a:ea typeface="黑体" panose="02010609060101010101" charset="-122"/>
              </a:rPr>
              <a:t>重点词解释</a:t>
            </a:r>
            <a:endParaRPr lang="zh-CN" altLang="zh-CN" sz="3600">
              <a:latin typeface="黑体" panose="02010609060101010101" charset="-122"/>
              <a:ea typeface="黑体" panose="02010609060101010101" charset="-122"/>
            </a:endParaRPr>
          </a:p>
        </p:txBody>
      </p:sp>
      <p:sp>
        <p:nvSpPr>
          <p:cNvPr id="66566" name="Rectangle 2" title=""/>
          <p:cNvSpPr/>
          <p:nvPr/>
        </p:nvSpPr>
        <p:spPr>
          <a:xfrm>
            <a:off x="403225" y="1219200"/>
            <a:ext cx="5872163" cy="522288"/>
          </a:xfrm>
          <a:prstGeom prst="rect">
            <a:avLst/>
          </a:prstGeom>
          <a:noFill/>
          <a:ln w="9525">
            <a:noFill/>
          </a:ln>
        </p:spPr>
        <p:txBody>
          <a:bodyPr wrap="none" anchor="t" anchorCtr="0">
            <a:spAutoFit/>
          </a:bodyPr>
          <a:lstStyle/>
          <a:p>
            <a:r>
              <a:rPr lang="zh-CN" altLang="en-US" sz="2800">
                <a:solidFill>
                  <a:srgbClr val="000000"/>
                </a:solidFill>
                <a:latin typeface="黑体" panose="02010609060101010101" charset="-122"/>
                <a:ea typeface="黑体" panose="02010609060101010101" charset="-122"/>
              </a:rPr>
              <a:t>长风破浪会有时，直挂云帆济沧海。</a:t>
            </a:r>
            <a:endParaRPr lang="zh-CN" altLang="en-US" sz="2800">
              <a:solidFill>
                <a:srgbClr val="000000"/>
              </a:solidFill>
              <a:latin typeface="黑体" panose="02010609060101010101" charset="-122"/>
              <a:ea typeface="黑体" panose="02010609060101010101" charset="-122"/>
            </a:endParaRPr>
          </a:p>
        </p:txBody>
      </p:sp>
      <p:sp>
        <p:nvSpPr>
          <p:cNvPr id="87043" name="Rectangle 3" title=""/>
          <p:cNvSpPr/>
          <p:nvPr/>
        </p:nvSpPr>
        <p:spPr>
          <a:xfrm>
            <a:off x="403225" y="2476500"/>
            <a:ext cx="9696450" cy="3019425"/>
          </a:xfrm>
          <a:prstGeom prst="rect">
            <a:avLst/>
          </a:prstGeom>
          <a:noFill/>
          <a:ln w="9525">
            <a:noFill/>
          </a:ln>
        </p:spPr>
        <p:txBody>
          <a:bodyPr wrap="square" anchor="t" anchorCtr="0">
            <a:spAutoFit/>
          </a:bodyPr>
          <a:lstStyle/>
          <a:p>
            <a:pPr>
              <a:lnSpc>
                <a:spcPct val="170000"/>
              </a:lnSpc>
            </a:pPr>
            <a:r>
              <a:rPr lang="zh-CN" altLang="en-US" sz="2800">
                <a:solidFill>
                  <a:srgbClr val="FF0000"/>
                </a:solidFill>
                <a:latin typeface="宋体" panose="02010600030101010101" pitchFamily="2" charset="-122"/>
                <a:ea typeface="宋体" panose="02010600030101010101" pitchFamily="2" charset="-122"/>
              </a:rPr>
              <a:t>长风：</a:t>
            </a:r>
            <a:r>
              <a:rPr lang="zh-CN" altLang="en-US" sz="2800">
                <a:latin typeface="宋体" panose="02010600030101010101" pitchFamily="2" charset="-122"/>
                <a:ea typeface="宋体" panose="02010600030101010101" pitchFamily="2" charset="-122"/>
              </a:rPr>
              <a:t>一直顺利的风。</a:t>
            </a:r>
            <a:endParaRPr lang="zh-CN" altLang="en-US" sz="2800">
              <a:latin typeface="宋体" panose="02010600030101010101" pitchFamily="2" charset="-122"/>
              <a:ea typeface="宋体" panose="02010600030101010101" pitchFamily="2" charset="-122"/>
            </a:endParaRPr>
          </a:p>
          <a:p>
            <a:pPr>
              <a:lnSpc>
                <a:spcPct val="170000"/>
              </a:lnSpc>
            </a:pPr>
            <a:r>
              <a:rPr lang="zh-CN" altLang="en-US" sz="2800">
                <a:solidFill>
                  <a:srgbClr val="FF0000"/>
                </a:solidFill>
                <a:latin typeface="宋体" panose="02010600030101010101" pitchFamily="2" charset="-122"/>
                <a:ea typeface="宋体" panose="02010600030101010101" pitchFamily="2" charset="-122"/>
              </a:rPr>
              <a:t>会：</a:t>
            </a:r>
            <a:r>
              <a:rPr lang="zh-CN" altLang="en-US" sz="2800">
                <a:latin typeface="宋体" panose="02010600030101010101" pitchFamily="2" charset="-122"/>
                <a:ea typeface="宋体" panose="02010600030101010101" pitchFamily="2" charset="-122"/>
              </a:rPr>
              <a:t>副词。“一定、必然”的意思。</a:t>
            </a:r>
            <a:endParaRPr lang="zh-CN" altLang="en-US" sz="2800">
              <a:latin typeface="宋体" panose="02010600030101010101" pitchFamily="2" charset="-122"/>
              <a:ea typeface="宋体" panose="02010600030101010101" pitchFamily="2" charset="-122"/>
            </a:endParaRPr>
          </a:p>
          <a:p>
            <a:pPr>
              <a:lnSpc>
                <a:spcPct val="170000"/>
              </a:lnSpc>
            </a:pPr>
            <a:r>
              <a:rPr lang="zh-CN" altLang="en-US" sz="2800">
                <a:solidFill>
                  <a:srgbClr val="FF0000"/>
                </a:solidFill>
                <a:latin typeface="宋体" panose="02010600030101010101" pitchFamily="2" charset="-122"/>
                <a:ea typeface="宋体" panose="02010600030101010101" pitchFamily="2" charset="-122"/>
              </a:rPr>
              <a:t>直：</a:t>
            </a:r>
            <a:r>
              <a:rPr lang="zh-CN" altLang="en-US" sz="2800">
                <a:latin typeface="宋体" panose="02010600030101010101" pitchFamily="2" charset="-122"/>
                <a:ea typeface="宋体" panose="02010600030101010101" pitchFamily="2" charset="-122"/>
              </a:rPr>
              <a:t>径直，直截了当，表示毫不犹豫。</a:t>
            </a:r>
            <a:endParaRPr lang="zh-CN" altLang="en-US" sz="2800">
              <a:latin typeface="宋体" panose="02010600030101010101" pitchFamily="2" charset="-122"/>
              <a:ea typeface="宋体" panose="02010600030101010101" pitchFamily="2" charset="-122"/>
            </a:endParaRPr>
          </a:p>
          <a:p>
            <a:pPr>
              <a:lnSpc>
                <a:spcPct val="170000"/>
              </a:lnSpc>
            </a:pPr>
            <a:r>
              <a:rPr lang="zh-CN" altLang="en-US" sz="2800">
                <a:solidFill>
                  <a:srgbClr val="FF0000"/>
                </a:solidFill>
                <a:latin typeface="宋体" panose="02010600030101010101" pitchFamily="2" charset="-122"/>
                <a:ea typeface="宋体" panose="02010600030101010101" pitchFamily="2" charset="-122"/>
              </a:rPr>
              <a:t>济：</a:t>
            </a:r>
            <a:r>
              <a:rPr lang="zh-CN" altLang="en-US" sz="2800">
                <a:latin typeface="宋体" panose="02010600030101010101" pitchFamily="2" charset="-122"/>
                <a:ea typeface="宋体" panose="02010600030101010101" pitchFamily="2" charset="-122"/>
              </a:rPr>
              <a:t>渡。</a:t>
            </a:r>
            <a:endParaRPr lang="zh-CN" altLang="en-US" sz="2800">
              <a:latin typeface="宋体" panose="02010600030101010101" pitchFamily="2" charset="-122"/>
              <a:ea typeface="宋体" panose="02010600030101010101" pitchFamily="2"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7043"/>
                                        </p:tgtEl>
                                        <p:attrNameLst>
                                          <p:attrName>style.visibility</p:attrName>
                                        </p:attrNameLst>
                                      </p:cBhvr>
                                      <p:to>
                                        <p:strVal val="visible"/>
                                      </p:to>
                                    </p:set>
                                    <p:anim calcmode="lin" valueType="num">
                                      <p:cBhvr>
                                        <p:cTn id="7" dur="500" fill="hold"/>
                                        <p:tgtEl>
                                          <p:spTgt spid="87043"/>
                                        </p:tgtEl>
                                        <p:attrNameLst>
                                          <p:attrName>ppt_x</p:attrName>
                                        </p:attrNameLst>
                                      </p:cBhvr>
                                      <p:tavLst>
                                        <p:tav tm="0">
                                          <p:val>
                                            <p:strVal val="#ppt_x"/>
                                          </p:val>
                                        </p:tav>
                                        <p:tav tm="100000">
                                          <p:val>
                                            <p:strVal val="#ppt_x"/>
                                          </p:val>
                                        </p:tav>
                                      </p:tavLst>
                                    </p:anim>
                                    <p:anim calcmode="lin" valueType="num">
                                      <p:cBhvr>
                                        <p:cTn id="8" dur="500" fill="hold"/>
                                        <p:tgtEl>
                                          <p:spTgt spid="870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animBg="1"/>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68610" name="图片 6" title=""/>
          <p:cNvPicPr>
            <a:picLocks noChangeAspect="1"/>
          </p:cNvPicPr>
          <p:nvPr/>
        </p:nvPicPr>
        <p:blipFill>
          <a:blip r:embed="rId3"/>
          <a:srcRect l="53157"/>
          <a:stretch>
            <a:fillRect/>
          </a:stretch>
        </p:blipFill>
        <p:spPr>
          <a:xfrm>
            <a:off x="7191375" y="1588"/>
            <a:ext cx="4989513"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8613" name="文本框 4" title=""/>
          <p:cNvSpPr txBox="1"/>
          <p:nvPr/>
        </p:nvSpPr>
        <p:spPr>
          <a:xfrm>
            <a:off x="576263" y="106363"/>
            <a:ext cx="2468562" cy="644525"/>
          </a:xfrm>
          <a:prstGeom prst="rect">
            <a:avLst/>
          </a:prstGeom>
          <a:noFill/>
          <a:ln w="9525">
            <a:noFill/>
          </a:ln>
        </p:spPr>
        <p:txBody>
          <a:bodyPr wrap="none" anchor="t" anchorCtr="0">
            <a:spAutoFit/>
          </a:bodyPr>
          <a:lstStyle/>
          <a:p>
            <a:r>
              <a:rPr lang="zh-CN" altLang="zh-CN" sz="3600">
                <a:latin typeface="黑体" panose="02010609060101010101" charset="-122"/>
                <a:ea typeface="黑体" panose="02010609060101010101" charset="-122"/>
              </a:rPr>
              <a:t>重点词解释</a:t>
            </a:r>
            <a:endParaRPr lang="zh-CN" altLang="zh-CN" sz="3600">
              <a:latin typeface="黑体" panose="02010609060101010101" charset="-122"/>
              <a:ea typeface="黑体" panose="02010609060101010101" charset="-122"/>
            </a:endParaRPr>
          </a:p>
        </p:txBody>
      </p:sp>
      <p:sp>
        <p:nvSpPr>
          <p:cNvPr id="87043" name="Rectangle 3" title=""/>
          <p:cNvSpPr/>
          <p:nvPr/>
        </p:nvSpPr>
        <p:spPr>
          <a:xfrm>
            <a:off x="403225" y="1428750"/>
            <a:ext cx="11218863" cy="4410075"/>
          </a:xfrm>
          <a:prstGeom prst="rect">
            <a:avLst/>
          </a:prstGeom>
          <a:solidFill>
            <a:schemeClr val="tx1">
              <a:alpha val="79999"/>
            </a:schemeClr>
          </a:solidFill>
          <a:ln w="9525">
            <a:noFill/>
          </a:ln>
        </p:spPr>
        <p:txBody>
          <a:bodyPr wrap="square" anchor="t" anchorCtr="0">
            <a:spAutoFit/>
          </a:bodyPr>
          <a:lstStyle/>
          <a:p>
            <a:pPr>
              <a:lnSpc>
                <a:spcPct val="180000"/>
              </a:lnSpc>
            </a:pPr>
            <a:r>
              <a:rPr lang="zh-CN" altLang="en-US" sz="4400">
                <a:solidFill>
                  <a:schemeClr val="bg1"/>
                </a:solidFill>
                <a:latin typeface="宋体" panose="02010600030101010101" pitchFamily="2" charset="-122"/>
                <a:ea typeface="宋体" panose="02010600030101010101" pitchFamily="2" charset="-122"/>
                <a:sym typeface="微软雅黑" panose="020b0503020204020204" charset="-122"/>
              </a:rPr>
              <a:t>赏析：</a:t>
            </a:r>
            <a:endParaRPr lang="zh-CN" altLang="en-US" sz="2800">
              <a:solidFill>
                <a:schemeClr val="bg1"/>
              </a:solidFill>
              <a:latin typeface="宋体" panose="02010600030101010101" pitchFamily="2" charset="-122"/>
              <a:ea typeface="宋体" panose="02010600030101010101" pitchFamily="2" charset="-122"/>
            </a:endParaRPr>
          </a:p>
          <a:p>
            <a:pPr>
              <a:lnSpc>
                <a:spcPct val="180000"/>
              </a:lnSpc>
            </a:pPr>
            <a:r>
              <a:rPr lang="zh-CN" altLang="en-US" sz="2800">
                <a:solidFill>
                  <a:schemeClr val="bg1"/>
                </a:solidFill>
                <a:latin typeface="宋体" panose="02010600030101010101" pitchFamily="2" charset="-122"/>
                <a:ea typeface="宋体" panose="02010600030101010101" pitchFamily="2" charset="-122"/>
                <a:sym typeface="微软雅黑" panose="020b0503020204020204" charset="-122"/>
              </a:rPr>
              <a:t>    尽管前路障碍重重，但诗人相信自己总会有一天高挂云帆，乘风破浪，横渡沧海，到达理想的彼岸，这是一种</a:t>
            </a:r>
            <a:r>
              <a:rPr lang="zh-CN" altLang="en-US" sz="2800">
                <a:solidFill>
                  <a:srgbClr val="C00000"/>
                </a:solidFill>
                <a:latin typeface="宋体" panose="02010600030101010101" pitchFamily="2" charset="-122"/>
                <a:ea typeface="宋体" panose="02010600030101010101" pitchFamily="2" charset="-122"/>
                <a:sym typeface="微软雅黑" panose="020b0503020204020204" charset="-122"/>
              </a:rPr>
              <a:t>积极的追求，乐观的自信</a:t>
            </a:r>
            <a:r>
              <a:rPr lang="zh-CN" altLang="en-US" sz="2800">
                <a:solidFill>
                  <a:schemeClr val="bg1"/>
                </a:solidFill>
                <a:latin typeface="宋体" panose="02010600030101010101" pitchFamily="2" charset="-122"/>
                <a:ea typeface="宋体" panose="02010600030101010101" pitchFamily="2" charset="-122"/>
                <a:sym typeface="微软雅黑" panose="020b0503020204020204" charset="-122"/>
              </a:rPr>
              <a:t>。 现在常用这兩句诗表达自己有宏大的理想包袱和实现理想抱负的坚定的信念。</a:t>
            </a:r>
            <a:endParaRPr lang="zh-CN" altLang="en-US" sz="2800">
              <a:solidFill>
                <a:schemeClr val="bg1"/>
              </a:solidFill>
              <a:latin typeface="宋体" panose="02010600030101010101" pitchFamily="2" charset="-122"/>
              <a:ea typeface="宋体" panose="02010600030101010101" pitchFamily="2" charset="-122"/>
              <a:sym typeface="微软雅黑" panose="020b0503020204020204"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7043"/>
                                        </p:tgtEl>
                                        <p:attrNameLst>
                                          <p:attrName>style.visibility</p:attrName>
                                        </p:attrNameLst>
                                      </p:cBhvr>
                                      <p:to>
                                        <p:strVal val="visible"/>
                                      </p:to>
                                    </p:set>
                                    <p:anim calcmode="lin" valueType="num">
                                      <p:cBhvr>
                                        <p:cTn id="7" dur="500" fill="hold"/>
                                        <p:tgtEl>
                                          <p:spTgt spid="87043"/>
                                        </p:tgtEl>
                                        <p:attrNameLst>
                                          <p:attrName>ppt_x</p:attrName>
                                        </p:attrNameLst>
                                      </p:cBhvr>
                                      <p:tavLst>
                                        <p:tav tm="0">
                                          <p:val>
                                            <p:strVal val="#ppt_x"/>
                                          </p:val>
                                        </p:tav>
                                        <p:tav tm="100000">
                                          <p:val>
                                            <p:strVal val="#ppt_x"/>
                                          </p:val>
                                        </p:tav>
                                      </p:tavLst>
                                    </p:anim>
                                    <p:anim calcmode="lin" valueType="num">
                                      <p:cBhvr>
                                        <p:cTn id="8" dur="500" fill="hold"/>
                                        <p:tgtEl>
                                          <p:spTgt spid="870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animBg="1"/>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70658" name="图片 6" title=""/>
          <p:cNvPicPr>
            <a:picLocks noChangeAspect="1"/>
          </p:cNvPicPr>
          <p:nvPr/>
        </p:nvPicPr>
        <p:blipFill>
          <a:blip r:embed="rId3"/>
          <a:srcRect l="53157"/>
          <a:stretch>
            <a:fillRect/>
          </a:stretch>
        </p:blipFill>
        <p:spPr>
          <a:xfrm>
            <a:off x="7191375" y="1588"/>
            <a:ext cx="4989513"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70661" name="文本框 4" title=""/>
          <p:cNvSpPr txBox="1"/>
          <p:nvPr/>
        </p:nvSpPr>
        <p:spPr>
          <a:xfrm>
            <a:off x="576263" y="106363"/>
            <a:ext cx="1604962" cy="522287"/>
          </a:xfrm>
          <a:prstGeom prst="rect">
            <a:avLst/>
          </a:prstGeom>
          <a:noFill/>
          <a:ln w="9525">
            <a:noFill/>
          </a:ln>
        </p:spPr>
        <p:txBody>
          <a:bodyPr wrap="none" anchor="t" anchorCtr="0">
            <a:spAutoFit/>
          </a:bodyPr>
          <a:lstStyle/>
          <a:p>
            <a:r>
              <a:rPr lang="zh-CN" altLang="en-US" sz="2800">
                <a:latin typeface="黑体" panose="02010609060101010101" charset="-122"/>
                <a:ea typeface="黑体" panose="02010609060101010101" charset="-122"/>
              </a:rPr>
              <a:t>全诗理解</a:t>
            </a:r>
            <a:endParaRPr lang="zh-CN" altLang="en-US" sz="2800">
              <a:latin typeface="黑体" panose="02010609060101010101" charset="-122"/>
              <a:ea typeface="黑体" panose="02010609060101010101" charset="-122"/>
            </a:endParaRPr>
          </a:p>
        </p:txBody>
      </p:sp>
      <p:sp>
        <p:nvSpPr>
          <p:cNvPr id="87043" name="Rectangle 3" title=""/>
          <p:cNvSpPr/>
          <p:nvPr/>
        </p:nvSpPr>
        <p:spPr>
          <a:xfrm>
            <a:off x="403225" y="933450"/>
            <a:ext cx="7486650" cy="565150"/>
          </a:xfrm>
          <a:prstGeom prst="rect">
            <a:avLst/>
          </a:prstGeom>
          <a:solidFill>
            <a:schemeClr val="tx1">
              <a:alpha val="79999"/>
            </a:schemeClr>
          </a:solidFill>
          <a:ln w="9525">
            <a:noFill/>
          </a:ln>
        </p:spPr>
        <p:txBody>
          <a:bodyPr wrap="square" anchor="t" anchorCtr="0">
            <a:spAutoFit/>
          </a:bodyPr>
          <a:lstStyle/>
          <a:p>
            <a:pPr>
              <a:lnSpc>
                <a:spcPct val="110000"/>
              </a:lnSpc>
            </a:pPr>
            <a:r>
              <a:rPr lang="zh-CN" altLang="en-US" sz="2800">
                <a:solidFill>
                  <a:schemeClr val="bg1"/>
                </a:solidFill>
                <a:latin typeface="宋体" panose="02010600030101010101" pitchFamily="2" charset="-122"/>
                <a:ea typeface="宋体" panose="02010600030101010101" pitchFamily="2" charset="-122"/>
                <a:sym typeface="微软雅黑" panose="020b0503020204020204" charset="-122"/>
              </a:rPr>
              <a:t>本诗表现了作者怎样的思想痛苦和心理矛盾？</a:t>
            </a:r>
            <a:endParaRPr lang="zh-CN" altLang="en-US" sz="2800">
              <a:solidFill>
                <a:schemeClr val="bg1"/>
              </a:solidFill>
              <a:latin typeface="宋体" panose="02010600030101010101" pitchFamily="2" charset="-122"/>
              <a:ea typeface="宋体" panose="02010600030101010101" pitchFamily="2" charset="-122"/>
              <a:sym typeface="微软雅黑" panose="020b0503020204020204" charset="-122"/>
            </a:endParaRPr>
          </a:p>
        </p:txBody>
      </p:sp>
      <p:sp>
        <p:nvSpPr>
          <p:cNvPr id="74755" name="Rectangle 3" title=""/>
          <p:cNvSpPr/>
          <p:nvPr/>
        </p:nvSpPr>
        <p:spPr>
          <a:xfrm>
            <a:off x="403225" y="1971675"/>
            <a:ext cx="11353800" cy="4406900"/>
          </a:xfrm>
          <a:prstGeom prst="rect">
            <a:avLst/>
          </a:prstGeom>
          <a:solidFill>
            <a:schemeClr val="tx1">
              <a:alpha val="79999"/>
            </a:schemeClr>
          </a:solidFill>
          <a:ln w="9525">
            <a:noFill/>
          </a:ln>
        </p:spPr>
        <p:txBody>
          <a:bodyPr wrap="square" anchor="t" anchorCtr="0">
            <a:spAutoFit/>
          </a:bodyPr>
          <a:lstStyle/>
          <a:p>
            <a:pPr>
              <a:lnSpc>
                <a:spcPct val="130000"/>
              </a:lnSpc>
              <a:spcBef>
                <a:spcPts val="1200"/>
              </a:spcBef>
            </a:pPr>
            <a:r>
              <a:rPr lang="en-US" altLang="zh-CN" sz="2400">
                <a:solidFill>
                  <a:schemeClr val="bg1"/>
                </a:solidFill>
                <a:latin typeface="汉仪细秀体简 L" charset="-122"/>
                <a:ea typeface="汉仪细秀体简 L" charset="-122"/>
              </a:rPr>
              <a:t>      </a:t>
            </a:r>
            <a:r>
              <a:rPr lang="zh-CN" altLang="en-US" sz="2400">
                <a:solidFill>
                  <a:schemeClr val="bg1"/>
                </a:solidFill>
                <a:latin typeface="楷体" panose="02010609060101010101" charset="-122"/>
                <a:ea typeface="楷体" panose="02010609060101010101" charset="-122"/>
              </a:rPr>
              <a:t>这首诗反映了李白被迫离开长安之际的思想痛苦和心理矛盾。</a:t>
            </a:r>
            <a:br>
              <a:rPr lang="zh-CN" altLang="en-US" sz="2400">
                <a:solidFill>
                  <a:schemeClr val="bg1"/>
                </a:solidFill>
                <a:latin typeface="楷体" panose="02010609060101010101" charset="-122"/>
                <a:ea typeface="楷体" panose="02010609060101010101" charset="-122"/>
              </a:rPr>
            </a:br>
            <a:r>
              <a:rPr lang="zh-CN" altLang="en-US" sz="2400">
                <a:solidFill>
                  <a:schemeClr val="bg1"/>
                </a:solidFill>
                <a:latin typeface="楷体" panose="02010609060101010101" charset="-122"/>
                <a:ea typeface="楷体" panose="02010609060101010101" charset="-122"/>
              </a:rPr>
              <a:t>      一方面，长安两年的经历，使他认识到朝廷的黑暗和仕途的艰难，满怀悲愤，却又无可奈何，产生了进退失据、茫然无措的强烈痛苦，反复感叹：“行路难！行路难！”另一方面，积极用世的愿望，对自己才能的坚信不移及历史上一些贤人最终得到明主重用的事例，又使他对前途满怀希望，相信自己终会有乘风破浪之时，显示出对理想的执著追求和对前途的充分自信。</a:t>
            </a:r>
            <a:br>
              <a:rPr lang="zh-CN" altLang="en-US" sz="2400">
                <a:solidFill>
                  <a:schemeClr val="bg1"/>
                </a:solidFill>
                <a:latin typeface="楷体" panose="02010609060101010101" charset="-122"/>
                <a:ea typeface="楷体" panose="02010609060101010101" charset="-122"/>
              </a:rPr>
            </a:br>
            <a:r>
              <a:rPr lang="zh-CN" altLang="en-US" sz="2400">
                <a:solidFill>
                  <a:schemeClr val="bg1"/>
                </a:solidFill>
                <a:latin typeface="楷体" panose="02010609060101010101" charset="-122"/>
                <a:ea typeface="楷体" panose="02010609060101010101" charset="-122"/>
              </a:rPr>
              <a:t>   全诗交织着现实与理想的深刻矛盾和失望与希望的复杂心情，充满着一股抑郁不平之气，一种昂扬奋进之志。这既反映出当时现实对诗人的沉重压抑，也表现出诗人豪放不羁、自强不息的个性。</a:t>
            </a:r>
            <a:endParaRPr lang="zh-CN" altLang="en-US" sz="2400">
              <a:solidFill>
                <a:schemeClr val="bg1"/>
              </a:solidFill>
              <a:latin typeface="楷体" panose="02010609060101010101" charset="-122"/>
              <a:ea typeface="楷体" panose="02010609060101010101"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7043"/>
                                        </p:tgtEl>
                                        <p:attrNameLst>
                                          <p:attrName>style.visibility</p:attrName>
                                        </p:attrNameLst>
                                      </p:cBhvr>
                                      <p:to>
                                        <p:strVal val="visible"/>
                                      </p:to>
                                    </p:set>
                                    <p:anim calcmode="lin" valueType="num">
                                      <p:cBhvr>
                                        <p:cTn id="7" dur="500" fill="hold"/>
                                        <p:tgtEl>
                                          <p:spTgt spid="87043"/>
                                        </p:tgtEl>
                                        <p:attrNameLst>
                                          <p:attrName>ppt_x</p:attrName>
                                        </p:attrNameLst>
                                      </p:cBhvr>
                                      <p:tavLst>
                                        <p:tav tm="0">
                                          <p:val>
                                            <p:strVal val="#ppt_x"/>
                                          </p:val>
                                        </p:tav>
                                        <p:tav tm="100000">
                                          <p:val>
                                            <p:strVal val="#ppt_x"/>
                                          </p:val>
                                        </p:tav>
                                      </p:tavLst>
                                    </p:anim>
                                    <p:anim calcmode="lin" valueType="num">
                                      <p:cBhvr>
                                        <p:cTn id="8" dur="500" fill="hold"/>
                                        <p:tgtEl>
                                          <p:spTgt spid="8704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4" presetClass="entr" presetSubtype="32" fill="hold" grpId="0" nodeType="clickEffect">
                                  <p:stCondLst>
                                    <p:cond delay="0"/>
                                  </p:stCondLst>
                                  <p:childTnLst>
                                    <p:set>
                                      <p:cBhvr>
                                        <p:cTn id="12" dur="1" fill="hold">
                                          <p:stCondLst>
                                            <p:cond delay="0"/>
                                          </p:stCondLst>
                                        </p:cTn>
                                        <p:tgtEl>
                                          <p:spTgt spid="74755"/>
                                        </p:tgtEl>
                                        <p:attrNameLst>
                                          <p:attrName>style.visibility</p:attrName>
                                        </p:attrNameLst>
                                      </p:cBhvr>
                                      <p:to>
                                        <p:strVal val="visible"/>
                                      </p:to>
                                    </p:set>
                                    <p:animEffect transition="in" filter="box(out)">
                                      <p:cBhvr>
                                        <p:cTn id="13" dur="500"/>
                                        <p:tgtEl>
                                          <p:spTgt spid="747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animBg="1"/>
      <p:bldP spid="74755" grpId="0" animBg="1"/>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72706" name="图片 6" title=""/>
          <p:cNvPicPr>
            <a:picLocks noChangeAspect="1"/>
          </p:cNvPicPr>
          <p:nvPr/>
        </p:nvPicPr>
        <p:blipFill>
          <a:blip r:embed="rId3"/>
          <a:srcRect l="53157"/>
          <a:stretch>
            <a:fillRect/>
          </a:stretch>
        </p:blipFill>
        <p:spPr>
          <a:xfrm>
            <a:off x="7191375" y="1588"/>
            <a:ext cx="4989513"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72709" name="文本框 4" title=""/>
          <p:cNvSpPr txBox="1"/>
          <p:nvPr/>
        </p:nvSpPr>
        <p:spPr>
          <a:xfrm>
            <a:off x="576263" y="106363"/>
            <a:ext cx="1808162" cy="584200"/>
          </a:xfrm>
          <a:prstGeom prst="rect">
            <a:avLst/>
          </a:prstGeom>
          <a:noFill/>
          <a:ln w="9525">
            <a:noFill/>
          </a:ln>
        </p:spPr>
        <p:txBody>
          <a:bodyPr wrap="none" anchor="t" anchorCtr="0">
            <a:spAutoFit/>
          </a:bodyPr>
          <a:lstStyle/>
          <a:p>
            <a:r>
              <a:rPr lang="zh-CN" altLang="en-US" sz="3200">
                <a:latin typeface="黑体" panose="02010609060101010101" charset="-122"/>
                <a:ea typeface="黑体" panose="02010609060101010101" charset="-122"/>
              </a:rPr>
              <a:t>诗歌小结</a:t>
            </a:r>
            <a:endParaRPr lang="zh-CN" altLang="en-US" sz="3200">
              <a:latin typeface="黑体" panose="02010609060101010101" charset="-122"/>
              <a:ea typeface="黑体" panose="02010609060101010101" charset="-122"/>
            </a:endParaRPr>
          </a:p>
        </p:txBody>
      </p:sp>
      <p:sp>
        <p:nvSpPr>
          <p:cNvPr id="78852" name="Rectangle 4" title=""/>
          <p:cNvSpPr/>
          <p:nvPr/>
        </p:nvSpPr>
        <p:spPr>
          <a:xfrm>
            <a:off x="403225" y="1590675"/>
            <a:ext cx="9729788" cy="3338513"/>
          </a:xfrm>
          <a:prstGeom prst="rect">
            <a:avLst/>
          </a:prstGeom>
          <a:noFill/>
          <a:ln w="9525">
            <a:noFill/>
          </a:ln>
        </p:spPr>
        <p:txBody>
          <a:bodyPr anchor="t" anchorCtr="0"/>
          <a:lstStyle/>
          <a:p>
            <a:pPr>
              <a:lnSpc>
                <a:spcPct val="170000"/>
              </a:lnSpc>
            </a:pPr>
            <a:r>
              <a:rPr lang="en-US" altLang="zh-CN" sz="3200">
                <a:latin typeface="汉仪细秀体简 L" charset="-122"/>
                <a:ea typeface="汉仪细秀体简 L" charset="-122"/>
              </a:rPr>
              <a:t>    </a:t>
            </a:r>
            <a:r>
              <a:rPr lang="zh-CN" altLang="en-US" sz="3200">
                <a:latin typeface="汉仪细秀体简 L" charset="-122"/>
                <a:ea typeface="汉仪细秀体简 L" charset="-122"/>
              </a:rPr>
              <a:t>本诗利用比兴的手法描写了人世间的坎坷，抒发了诗人的人生追求，表现了诗人乐观自信的人生态度。诗人不畏人生艰难，不放弃自己的理想，没有消沉下去，是令世人学习的。</a:t>
            </a:r>
            <a:endParaRPr lang="zh-CN" altLang="en-US" sz="3200">
              <a:latin typeface="汉仪细秀体简 L" charset="-122"/>
              <a:ea typeface="汉仪细秀体简 L"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78852"/>
                                        </p:tgtEl>
                                        <p:attrNameLst>
                                          <p:attrName>style.visibility</p:attrName>
                                        </p:attrNameLst>
                                      </p:cBhvr>
                                      <p:to>
                                        <p:strVal val="visible"/>
                                      </p:to>
                                    </p:set>
                                    <p:animEffect transition="in" filter="barn(outVertical)">
                                      <p:cBhvr>
                                        <p:cTn id="7" dur="500"/>
                                        <p:tgtEl>
                                          <p:spTgt spid="78852"/>
                                        </p:tgtEl>
                                      </p:cBhvr>
                                    </p:animEffect>
                                  </p:childTnLst>
                                  <p:subTnLst>
                                    <p:audio>
                                      <p:cMediaNode>
                                        <p:cTn display="0" masterRel="sameClick">
                                          <p:stCondLst>
                                            <p:cond evt="begin" delay="0">
                                              <p:tn val="5"/>
                                            </p:cond>
                                          </p:stCondLst>
                                          <p:endCondLst>
                                            <p:cond evt="onStopAudio" delay="0">
                                              <p:tgtEl>
                                                <p:sldTgt/>
                                              </p:tgtEl>
                                            </p:cond>
                                          </p:endCondLst>
                                        </p:cTn>
                                        <p:tgtEl>
                                          <p:sndTgt r:embed="rId5"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2" grpId="0" animBg="1"/>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74754" name="图片 6" title=""/>
          <p:cNvPicPr>
            <a:picLocks noChangeAspect="1"/>
          </p:cNvPicPr>
          <p:nvPr/>
        </p:nvPicPr>
        <p:blipFill>
          <a:blip r:embed="rId3"/>
          <a:srcRect l="53157"/>
          <a:stretch>
            <a:fillRect/>
          </a:stretch>
        </p:blipFill>
        <p:spPr>
          <a:xfrm>
            <a:off x="7191375" y="1588"/>
            <a:ext cx="4989513"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74757" name="文本框 4" title=""/>
          <p:cNvSpPr txBox="1"/>
          <p:nvPr/>
        </p:nvSpPr>
        <p:spPr>
          <a:xfrm>
            <a:off x="576263" y="106363"/>
            <a:ext cx="1808162" cy="584200"/>
          </a:xfrm>
          <a:prstGeom prst="rect">
            <a:avLst/>
          </a:prstGeom>
          <a:noFill/>
          <a:ln w="9525">
            <a:noFill/>
          </a:ln>
        </p:spPr>
        <p:txBody>
          <a:bodyPr wrap="none" anchor="t" anchorCtr="0">
            <a:spAutoFit/>
          </a:bodyPr>
          <a:lstStyle/>
          <a:p>
            <a:r>
              <a:rPr lang="zh-CN" altLang="en-US" sz="3200">
                <a:latin typeface="黑体" panose="02010609060101010101" charset="-122"/>
                <a:ea typeface="黑体" panose="02010609060101010101" charset="-122"/>
              </a:rPr>
              <a:t>比较阅读</a:t>
            </a:r>
            <a:endParaRPr lang="zh-CN" altLang="en-US" sz="3200">
              <a:latin typeface="黑体" panose="02010609060101010101" charset="-122"/>
              <a:ea typeface="黑体" panose="02010609060101010101" charset="-122"/>
            </a:endParaRPr>
          </a:p>
        </p:txBody>
      </p:sp>
      <p:sp>
        <p:nvSpPr>
          <p:cNvPr id="74758" name="Text Box 2" title=""/>
          <p:cNvSpPr txBox="1"/>
          <p:nvPr/>
        </p:nvSpPr>
        <p:spPr>
          <a:xfrm>
            <a:off x="311150" y="865188"/>
            <a:ext cx="11182350" cy="1039812"/>
          </a:xfrm>
          <a:prstGeom prst="rect">
            <a:avLst/>
          </a:prstGeom>
          <a:noFill/>
          <a:ln w="9525">
            <a:noFill/>
          </a:ln>
        </p:spPr>
        <p:txBody>
          <a:bodyPr wrap="square" anchor="t" anchorCtr="0">
            <a:spAutoFit/>
          </a:bodyPr>
          <a:lstStyle/>
          <a:p>
            <a:pPr>
              <a:lnSpc>
                <a:spcPct val="110000"/>
              </a:lnSpc>
              <a:spcBef>
                <a:spcPct val="50000"/>
              </a:spcBef>
            </a:pPr>
            <a:r>
              <a:rPr lang="zh-CN" altLang="en-US" sz="2800">
                <a:latin typeface="宋体" panose="02010600030101010101" pitchFamily="2" charset="-122"/>
                <a:ea typeface="宋体" panose="02010600030101010101" pitchFamily="2" charset="-122"/>
              </a:rPr>
              <a:t>试比较鲍照的</a:t>
            </a:r>
            <a:r>
              <a:rPr lang="en-US" altLang="zh-CN" sz="2800">
                <a:latin typeface="宋体" panose="02010600030101010101" pitchFamily="2" charset="-122"/>
                <a:ea typeface="宋体" panose="02010600030101010101" pitchFamily="2" charset="-122"/>
              </a:rPr>
              <a:t>《</a:t>
            </a:r>
            <a:r>
              <a:rPr lang="zh-CN" altLang="en-US" sz="2800">
                <a:latin typeface="宋体" panose="02010600030101010101" pitchFamily="2" charset="-122"/>
                <a:ea typeface="宋体" panose="02010600030101010101" pitchFamily="2" charset="-122"/>
              </a:rPr>
              <a:t>拟行路难</a:t>
            </a:r>
            <a:r>
              <a:rPr lang="en-US" altLang="zh-CN" sz="2800">
                <a:latin typeface="宋体" panose="02010600030101010101" pitchFamily="2" charset="-122"/>
                <a:ea typeface="宋体" panose="02010600030101010101" pitchFamily="2" charset="-122"/>
              </a:rPr>
              <a:t>》</a:t>
            </a:r>
            <a:r>
              <a:rPr lang="zh-CN" altLang="en-US" sz="2800">
                <a:latin typeface="宋体" panose="02010600030101010101" pitchFamily="2" charset="-122"/>
                <a:ea typeface="宋体" panose="02010600030101010101" pitchFamily="2" charset="-122"/>
              </a:rPr>
              <a:t>和李白的</a:t>
            </a:r>
            <a:r>
              <a:rPr lang="en-US" altLang="zh-CN" sz="2800">
                <a:latin typeface="宋体" panose="02010600030101010101" pitchFamily="2" charset="-122"/>
                <a:ea typeface="宋体" panose="02010600030101010101" pitchFamily="2" charset="-122"/>
              </a:rPr>
              <a:t>《</a:t>
            </a:r>
            <a:r>
              <a:rPr lang="zh-CN" altLang="en-US" sz="2800">
                <a:latin typeface="宋体" panose="02010600030101010101" pitchFamily="2" charset="-122"/>
                <a:ea typeface="宋体" panose="02010600030101010101" pitchFamily="2" charset="-122"/>
              </a:rPr>
              <a:t>行路难</a:t>
            </a:r>
            <a:r>
              <a:rPr lang="en-US" altLang="zh-CN" sz="2800">
                <a:latin typeface="宋体" panose="02010600030101010101" pitchFamily="2" charset="-122"/>
                <a:ea typeface="宋体" panose="02010600030101010101" pitchFamily="2" charset="-122"/>
              </a:rPr>
              <a:t>》</a:t>
            </a:r>
            <a:r>
              <a:rPr lang="zh-CN" altLang="en-US" sz="2800">
                <a:latin typeface="宋体" panose="02010600030101010101" pitchFamily="2" charset="-122"/>
                <a:ea typeface="宋体" panose="02010600030101010101" pitchFamily="2" charset="-122"/>
              </a:rPr>
              <a:t>这两首诗抒发的情感有什么不同。</a:t>
            </a:r>
            <a:endParaRPr lang="zh-CN" altLang="en-US" sz="2800">
              <a:latin typeface="宋体" panose="02010600030101010101" pitchFamily="2" charset="-122"/>
              <a:ea typeface="宋体" panose="02010600030101010101" pitchFamily="2" charset="-122"/>
            </a:endParaRPr>
          </a:p>
        </p:txBody>
      </p:sp>
      <p:sp>
        <p:nvSpPr>
          <p:cNvPr id="45063" name="Text Box 3" title=""/>
          <p:cNvSpPr txBox="1"/>
          <p:nvPr/>
        </p:nvSpPr>
        <p:spPr>
          <a:xfrm>
            <a:off x="311150" y="2298700"/>
            <a:ext cx="10917238" cy="3046413"/>
          </a:xfrm>
          <a:prstGeom prst="rect">
            <a:avLst/>
          </a:prstGeom>
          <a:solidFill>
            <a:schemeClr val="tx1">
              <a:alpha val="79999"/>
            </a:schemeClr>
          </a:solidFill>
          <a:ln w="9525">
            <a:noFill/>
          </a:ln>
        </p:spPr>
        <p:txBody>
          <a:bodyPr wrap="square" anchor="t" anchorCtr="0">
            <a:spAutoFit/>
          </a:bodyPr>
          <a:lstStyle/>
          <a:p>
            <a:pPr indent="457200">
              <a:lnSpc>
                <a:spcPct val="150000"/>
              </a:lnSpc>
            </a:pPr>
            <a:r>
              <a:rPr lang="zh-CN" altLang="en-US" sz="3200" b="1">
                <a:solidFill>
                  <a:schemeClr val="bg1"/>
                </a:solidFill>
                <a:latin typeface="黑体" panose="02010609060101010101" charset="-122"/>
                <a:ea typeface="黑体" panose="02010609060101010101" charset="-122"/>
              </a:rPr>
              <a:t>唐代李白对鲍照的</a:t>
            </a:r>
            <a:r>
              <a:rPr lang="en-US" altLang="zh-CN" sz="3200" b="1">
                <a:solidFill>
                  <a:schemeClr val="bg1"/>
                </a:solidFill>
                <a:latin typeface="黑体" panose="02010609060101010101" charset="-122"/>
                <a:ea typeface="黑体" panose="02010609060101010101" charset="-122"/>
              </a:rPr>
              <a:t>《</a:t>
            </a:r>
            <a:r>
              <a:rPr lang="zh-CN" altLang="en-US" sz="3200" b="1">
                <a:solidFill>
                  <a:schemeClr val="bg1"/>
                </a:solidFill>
                <a:latin typeface="黑体" panose="02010609060101010101" charset="-122"/>
                <a:ea typeface="黑体" panose="02010609060101010101" charset="-122"/>
              </a:rPr>
              <a:t>拟行路难</a:t>
            </a:r>
            <a:r>
              <a:rPr lang="en-US" altLang="zh-CN" sz="3200" b="1">
                <a:solidFill>
                  <a:schemeClr val="bg1"/>
                </a:solidFill>
                <a:latin typeface="黑体" panose="02010609060101010101" charset="-122"/>
                <a:ea typeface="黑体" panose="02010609060101010101" charset="-122"/>
              </a:rPr>
              <a:t>》</a:t>
            </a:r>
            <a:r>
              <a:rPr lang="zh-CN" altLang="en-US" sz="3200" b="1">
                <a:solidFill>
                  <a:schemeClr val="bg1"/>
                </a:solidFill>
                <a:latin typeface="黑体" panose="02010609060101010101" charset="-122"/>
                <a:ea typeface="黑体" panose="02010609060101010101" charset="-122"/>
              </a:rPr>
              <a:t>情有独钟，他的</a:t>
            </a:r>
            <a:r>
              <a:rPr lang="en-US" altLang="zh-CN" sz="3200" b="1">
                <a:solidFill>
                  <a:schemeClr val="bg1"/>
                </a:solidFill>
                <a:latin typeface="黑体" panose="02010609060101010101" charset="-122"/>
                <a:ea typeface="黑体" panose="02010609060101010101" charset="-122"/>
              </a:rPr>
              <a:t>《</a:t>
            </a:r>
            <a:r>
              <a:rPr lang="zh-CN" altLang="en-US" sz="3200" b="1">
                <a:solidFill>
                  <a:schemeClr val="bg1"/>
                </a:solidFill>
                <a:latin typeface="黑体" panose="02010609060101010101" charset="-122"/>
                <a:ea typeface="黑体" panose="02010609060101010101" charset="-122"/>
              </a:rPr>
              <a:t>行路难</a:t>
            </a:r>
            <a:r>
              <a:rPr lang="en-US" altLang="zh-CN" sz="3200" b="1">
                <a:solidFill>
                  <a:schemeClr val="bg1"/>
                </a:solidFill>
                <a:latin typeface="黑体" panose="02010609060101010101" charset="-122"/>
                <a:ea typeface="黑体" panose="02010609060101010101" charset="-122"/>
              </a:rPr>
              <a:t>》</a:t>
            </a:r>
            <a:r>
              <a:rPr lang="zh-CN" altLang="en-US" sz="3200" b="1">
                <a:solidFill>
                  <a:schemeClr val="bg1"/>
                </a:solidFill>
                <a:latin typeface="黑体" panose="02010609060101010101" charset="-122"/>
                <a:ea typeface="黑体" panose="02010609060101010101" charset="-122"/>
              </a:rPr>
              <a:t>、</a:t>
            </a:r>
            <a:r>
              <a:rPr lang="en-US" altLang="zh-CN" sz="3200" b="1">
                <a:solidFill>
                  <a:schemeClr val="bg1"/>
                </a:solidFill>
                <a:latin typeface="黑体" panose="02010609060101010101" charset="-122"/>
                <a:ea typeface="黑体" panose="02010609060101010101" charset="-122"/>
              </a:rPr>
              <a:t>《</a:t>
            </a:r>
            <a:r>
              <a:rPr lang="zh-CN" altLang="en-US" sz="3200" b="1">
                <a:solidFill>
                  <a:schemeClr val="bg1"/>
                </a:solidFill>
                <a:latin typeface="黑体" panose="02010609060101010101" charset="-122"/>
                <a:ea typeface="黑体" panose="02010609060101010101" charset="-122"/>
              </a:rPr>
              <a:t>将进酒</a:t>
            </a:r>
            <a:r>
              <a:rPr lang="en-US" altLang="zh-CN" sz="3200" b="1">
                <a:solidFill>
                  <a:schemeClr val="bg1"/>
                </a:solidFill>
                <a:latin typeface="黑体" panose="02010609060101010101" charset="-122"/>
                <a:ea typeface="黑体" panose="02010609060101010101" charset="-122"/>
              </a:rPr>
              <a:t>》</a:t>
            </a:r>
            <a:r>
              <a:rPr lang="zh-CN" altLang="en-US" sz="3200" b="1">
                <a:solidFill>
                  <a:schemeClr val="bg1"/>
                </a:solidFill>
                <a:latin typeface="黑体" panose="02010609060101010101" charset="-122"/>
                <a:ea typeface="黑体" panose="02010609060101010101" charset="-122"/>
              </a:rPr>
              <a:t>等乐府诗也写</a:t>
            </a:r>
            <a:r>
              <a:rPr lang="zh-CN" altLang="en-US" sz="3200" b="1">
                <a:solidFill>
                  <a:schemeClr val="bg1"/>
                </a:solidFill>
                <a:latin typeface="华文中宋" pitchFamily="2" charset="-122"/>
                <a:ea typeface="黑体" panose="02010609060101010101" charset="-122"/>
              </a:rPr>
              <a:t>“</a:t>
            </a:r>
            <a:r>
              <a:rPr lang="zh-CN" altLang="en-US" sz="3200" b="1">
                <a:solidFill>
                  <a:schemeClr val="bg1"/>
                </a:solidFill>
                <a:latin typeface="黑体" panose="02010609060101010101" charset="-122"/>
                <a:ea typeface="黑体" panose="02010609060101010101" charset="-122"/>
              </a:rPr>
              <a:t>愁</a:t>
            </a:r>
            <a:r>
              <a:rPr lang="zh-CN" altLang="en-US" sz="3200" b="1">
                <a:solidFill>
                  <a:schemeClr val="bg1"/>
                </a:solidFill>
                <a:latin typeface="华文中宋" pitchFamily="2" charset="-122"/>
                <a:ea typeface="黑体" panose="02010609060101010101" charset="-122"/>
              </a:rPr>
              <a:t>”</a:t>
            </a:r>
            <a:r>
              <a:rPr lang="zh-CN" altLang="en-US" sz="3200" b="1">
                <a:solidFill>
                  <a:schemeClr val="bg1"/>
                </a:solidFill>
                <a:latin typeface="黑体" panose="02010609060101010101" charset="-122"/>
                <a:ea typeface="黑体" panose="02010609060101010101" charset="-122"/>
              </a:rPr>
              <a:t>，但感情的跌宕起伏，有愁但力图突破愁的束缚，从内容到形式都体现出对鲍照诗的继承。</a:t>
            </a:r>
            <a:endParaRPr lang="zh-CN" altLang="en-US" sz="3200" b="1">
              <a:solidFill>
                <a:schemeClr val="bg1"/>
              </a:solidFill>
              <a:latin typeface="黑体" panose="02010609060101010101" charset="-122"/>
              <a:ea typeface="黑体" panose="02010609060101010101" charset="-122"/>
            </a:endParaRPr>
          </a:p>
        </p:txBody>
      </p:sp>
      <p:pic>
        <p:nvPicPr>
          <p:cNvPr id="2" name="Picture 2"/>
          <p:cNvPicPr>
            <a:picLocks noChangeAspect="1"/>
          </p:cNvPicPr>
          <p:nvPr/>
        </p:nvPicPr>
        <p:blipFill>
          <a:blip r:embed="rId4"/>
          <a:stretch>
            <a:fillRect/>
          </a:stretch>
        </p:blipFill>
        <p:spPr>
          <a:xfrm flipH="1">
            <a:off x="10960100" y="12496800"/>
            <a:ext cx="0" cy="0"/>
          </a:xfrm>
          <a:prstGeom prst="rect">
            <a:avLst/>
          </a:prstGeom>
          <a:ln>
            <a:noFill/>
          </a:ln>
        </p:spPr>
      </p:pic>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63"/>
                                        </p:tgtEl>
                                        <p:attrNameLst>
                                          <p:attrName>style.visibility</p:attrName>
                                        </p:attrNameLst>
                                      </p:cBhvr>
                                      <p:to>
                                        <p:strVal val="visible"/>
                                      </p:to>
                                    </p:set>
                                    <p:anim calcmode="lin" valueType="num">
                                      <p:cBhvr additive="base">
                                        <p:cTn id="7" dur="500" fill="hold"/>
                                        <p:tgtEl>
                                          <p:spTgt spid="45063"/>
                                        </p:tgtEl>
                                        <p:attrNameLst>
                                          <p:attrName>ppt_x</p:attrName>
                                        </p:attrNameLst>
                                      </p:cBhvr>
                                      <p:tavLst>
                                        <p:tav tm="0">
                                          <p:val>
                                            <p:strVal val="#ppt_x"/>
                                          </p:val>
                                        </p:tav>
                                        <p:tav tm="100000">
                                          <p:val>
                                            <p:strVal val="#ppt_x"/>
                                          </p:val>
                                        </p:tav>
                                      </p:tavLst>
                                    </p:anim>
                                    <p:anim calcmode="lin" valueType="num">
                                      <p:cBhvr additive="base">
                                        <p:cTn id="8" dur="500" fill="hold"/>
                                        <p:tgtEl>
                                          <p:spTgt spid="450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3" grpId="0" animBg="1"/>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76802" name="图片 6" title=""/>
          <p:cNvPicPr>
            <a:picLocks noChangeAspect="1"/>
          </p:cNvPicPr>
          <p:nvPr/>
        </p:nvPicPr>
        <p:blipFill>
          <a:blip r:embed="rId3"/>
          <a:srcRect l="53157"/>
          <a:stretch>
            <a:fillRect/>
          </a:stretch>
        </p:blipFill>
        <p:spPr>
          <a:xfrm>
            <a:off x="7191375" y="1588"/>
            <a:ext cx="4989513"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76805" name="文本框 4" title=""/>
          <p:cNvSpPr txBox="1"/>
          <p:nvPr/>
        </p:nvSpPr>
        <p:spPr>
          <a:xfrm>
            <a:off x="576263" y="106363"/>
            <a:ext cx="1808162" cy="584200"/>
          </a:xfrm>
          <a:prstGeom prst="rect">
            <a:avLst/>
          </a:prstGeom>
          <a:noFill/>
          <a:ln w="9525">
            <a:noFill/>
          </a:ln>
        </p:spPr>
        <p:txBody>
          <a:bodyPr wrap="none" anchor="t" anchorCtr="0">
            <a:spAutoFit/>
          </a:bodyPr>
          <a:lstStyle/>
          <a:p>
            <a:r>
              <a:rPr lang="zh-CN" altLang="en-US" sz="3200">
                <a:latin typeface="黑体" panose="02010609060101010101" charset="-122"/>
                <a:ea typeface="黑体" panose="02010609060101010101" charset="-122"/>
              </a:rPr>
              <a:t>比较阅读</a:t>
            </a:r>
            <a:endParaRPr lang="zh-CN" altLang="en-US" sz="3200">
              <a:latin typeface="黑体" panose="02010609060101010101" charset="-122"/>
              <a:ea typeface="黑体" panose="02010609060101010101" charset="-122"/>
            </a:endParaRPr>
          </a:p>
        </p:txBody>
      </p:sp>
      <p:sp>
        <p:nvSpPr>
          <p:cNvPr id="76806" name="Text Box 2" title=""/>
          <p:cNvSpPr txBox="1"/>
          <p:nvPr/>
        </p:nvSpPr>
        <p:spPr>
          <a:xfrm>
            <a:off x="311150" y="865188"/>
            <a:ext cx="11182350" cy="1039812"/>
          </a:xfrm>
          <a:prstGeom prst="rect">
            <a:avLst/>
          </a:prstGeom>
          <a:noFill/>
          <a:ln w="9525">
            <a:noFill/>
          </a:ln>
        </p:spPr>
        <p:txBody>
          <a:bodyPr wrap="square" anchor="t" anchorCtr="0">
            <a:spAutoFit/>
          </a:bodyPr>
          <a:lstStyle/>
          <a:p>
            <a:pPr>
              <a:lnSpc>
                <a:spcPct val="110000"/>
              </a:lnSpc>
              <a:spcBef>
                <a:spcPct val="50000"/>
              </a:spcBef>
            </a:pPr>
            <a:r>
              <a:rPr lang="zh-CN" altLang="en-US" sz="2800">
                <a:latin typeface="宋体" panose="02010600030101010101" pitchFamily="2" charset="-122"/>
                <a:ea typeface="宋体" panose="02010600030101010101" pitchFamily="2" charset="-122"/>
              </a:rPr>
              <a:t>试比较鲍照的</a:t>
            </a:r>
            <a:r>
              <a:rPr lang="en-US" altLang="zh-CN" sz="2800">
                <a:latin typeface="宋体" panose="02010600030101010101" pitchFamily="2" charset="-122"/>
                <a:ea typeface="宋体" panose="02010600030101010101" pitchFamily="2" charset="-122"/>
              </a:rPr>
              <a:t>《</a:t>
            </a:r>
            <a:r>
              <a:rPr lang="zh-CN" altLang="en-US" sz="2800">
                <a:latin typeface="宋体" panose="02010600030101010101" pitchFamily="2" charset="-122"/>
                <a:ea typeface="宋体" panose="02010600030101010101" pitchFamily="2" charset="-122"/>
              </a:rPr>
              <a:t>拟行路难</a:t>
            </a:r>
            <a:r>
              <a:rPr lang="en-US" altLang="zh-CN" sz="2800">
                <a:latin typeface="宋体" panose="02010600030101010101" pitchFamily="2" charset="-122"/>
                <a:ea typeface="宋体" panose="02010600030101010101" pitchFamily="2" charset="-122"/>
              </a:rPr>
              <a:t>》</a:t>
            </a:r>
            <a:r>
              <a:rPr lang="zh-CN" altLang="en-US" sz="2800">
                <a:latin typeface="宋体" panose="02010600030101010101" pitchFamily="2" charset="-122"/>
                <a:ea typeface="宋体" panose="02010600030101010101" pitchFamily="2" charset="-122"/>
              </a:rPr>
              <a:t>和李白的</a:t>
            </a:r>
            <a:r>
              <a:rPr lang="en-US" altLang="zh-CN" sz="2800">
                <a:latin typeface="宋体" panose="02010600030101010101" pitchFamily="2" charset="-122"/>
                <a:ea typeface="宋体" panose="02010600030101010101" pitchFamily="2" charset="-122"/>
              </a:rPr>
              <a:t>《</a:t>
            </a:r>
            <a:r>
              <a:rPr lang="zh-CN" altLang="en-US" sz="2800">
                <a:latin typeface="宋体" panose="02010600030101010101" pitchFamily="2" charset="-122"/>
                <a:ea typeface="宋体" panose="02010600030101010101" pitchFamily="2" charset="-122"/>
              </a:rPr>
              <a:t>行路难</a:t>
            </a:r>
            <a:r>
              <a:rPr lang="en-US" altLang="zh-CN" sz="2800">
                <a:latin typeface="宋体" panose="02010600030101010101" pitchFamily="2" charset="-122"/>
                <a:ea typeface="宋体" panose="02010600030101010101" pitchFamily="2" charset="-122"/>
              </a:rPr>
              <a:t>》</a:t>
            </a:r>
            <a:r>
              <a:rPr lang="zh-CN" altLang="en-US" sz="2800">
                <a:latin typeface="宋体" panose="02010600030101010101" pitchFamily="2" charset="-122"/>
                <a:ea typeface="宋体" panose="02010600030101010101" pitchFamily="2" charset="-122"/>
              </a:rPr>
              <a:t>这两首诗抒发的情感有什么不同。</a:t>
            </a:r>
            <a:endParaRPr lang="zh-CN" altLang="en-US" sz="2800">
              <a:latin typeface="宋体" panose="02010600030101010101" pitchFamily="2" charset="-122"/>
              <a:ea typeface="宋体" panose="02010600030101010101" pitchFamily="2" charset="-122"/>
            </a:endParaRPr>
          </a:p>
        </p:txBody>
      </p:sp>
      <p:sp>
        <p:nvSpPr>
          <p:cNvPr id="45063" name="Text Box 3" title=""/>
          <p:cNvSpPr txBox="1"/>
          <p:nvPr/>
        </p:nvSpPr>
        <p:spPr>
          <a:xfrm>
            <a:off x="311150" y="2106613"/>
            <a:ext cx="10917238" cy="3784600"/>
          </a:xfrm>
          <a:prstGeom prst="rect">
            <a:avLst/>
          </a:prstGeom>
          <a:solidFill>
            <a:schemeClr val="tx1">
              <a:alpha val="79999"/>
            </a:schemeClr>
          </a:solidFill>
          <a:ln w="9525">
            <a:noFill/>
          </a:ln>
        </p:spPr>
        <p:txBody>
          <a:bodyPr wrap="square" anchor="t" anchorCtr="0">
            <a:spAutoFit/>
          </a:bodyPr>
          <a:lstStyle/>
          <a:p>
            <a:pPr>
              <a:lnSpc>
                <a:spcPct val="150000"/>
              </a:lnSpc>
            </a:pPr>
            <a:r>
              <a:rPr lang="en-US" altLang="zh-CN" sz="3200">
                <a:latin typeface="黑体" panose="02010609060101010101" charset="-122"/>
                <a:ea typeface="黑体" panose="02010609060101010101" charset="-122"/>
              </a:rPr>
              <a:t>     </a:t>
            </a:r>
            <a:r>
              <a:rPr lang="zh-CN" altLang="en-US" sz="3200">
                <a:solidFill>
                  <a:schemeClr val="bg1"/>
                </a:solidFill>
                <a:latin typeface="黑体" panose="02010609060101010101" charset="-122"/>
                <a:ea typeface="黑体" panose="02010609060101010101" charset="-122"/>
              </a:rPr>
              <a:t>鲍照</a:t>
            </a:r>
            <a:r>
              <a:rPr lang="zh-CN" altLang="en-US" sz="3200" b="1">
                <a:solidFill>
                  <a:schemeClr val="bg1"/>
                </a:solidFill>
                <a:latin typeface="黑体" panose="02010609060101010101" charset="-122"/>
                <a:ea typeface="黑体" panose="02010609060101010101" charset="-122"/>
              </a:rPr>
              <a:t>的</a:t>
            </a:r>
            <a:r>
              <a:rPr lang="en-US" altLang="zh-CN" sz="3200" b="1">
                <a:solidFill>
                  <a:schemeClr val="bg1"/>
                </a:solidFill>
                <a:latin typeface="黑体" panose="02010609060101010101" charset="-122"/>
                <a:ea typeface="黑体" panose="02010609060101010101" charset="-122"/>
              </a:rPr>
              <a:t>《</a:t>
            </a:r>
            <a:r>
              <a:rPr lang="zh-CN" altLang="en-US" sz="3200" b="1">
                <a:solidFill>
                  <a:schemeClr val="bg1"/>
                </a:solidFill>
                <a:latin typeface="黑体" panose="02010609060101010101" charset="-122"/>
                <a:ea typeface="黑体" panose="02010609060101010101" charset="-122"/>
              </a:rPr>
              <a:t>拟行路难</a:t>
            </a:r>
            <a:r>
              <a:rPr lang="en-US" altLang="zh-CN" sz="3200" b="1">
                <a:solidFill>
                  <a:schemeClr val="bg1"/>
                </a:solidFill>
                <a:latin typeface="黑体" panose="02010609060101010101" charset="-122"/>
                <a:ea typeface="黑体" panose="02010609060101010101" charset="-122"/>
              </a:rPr>
              <a:t>》</a:t>
            </a:r>
            <a:r>
              <a:rPr lang="zh-CN" altLang="en-US" sz="3200" b="1">
                <a:solidFill>
                  <a:schemeClr val="bg1"/>
                </a:solidFill>
                <a:latin typeface="黑体" panose="02010609060101010101" charset="-122"/>
                <a:ea typeface="黑体" panose="02010609060101010101" charset="-122"/>
              </a:rPr>
              <a:t>对李白的</a:t>
            </a:r>
            <a:r>
              <a:rPr lang="en-US" altLang="zh-CN" sz="3200" b="1">
                <a:solidFill>
                  <a:schemeClr val="bg1"/>
                </a:solidFill>
                <a:latin typeface="黑体" panose="02010609060101010101" charset="-122"/>
                <a:ea typeface="黑体" panose="02010609060101010101" charset="-122"/>
              </a:rPr>
              <a:t>《</a:t>
            </a:r>
            <a:r>
              <a:rPr lang="zh-CN" altLang="en-US" sz="3200" b="1">
                <a:solidFill>
                  <a:schemeClr val="bg1"/>
                </a:solidFill>
                <a:latin typeface="黑体" panose="02010609060101010101" charset="-122"/>
                <a:ea typeface="黑体" panose="02010609060101010101" charset="-122"/>
              </a:rPr>
              <a:t>行路难</a:t>
            </a:r>
            <a:r>
              <a:rPr lang="en-US" altLang="zh-CN" sz="3200" b="1">
                <a:solidFill>
                  <a:schemeClr val="bg1"/>
                </a:solidFill>
                <a:latin typeface="黑体" panose="02010609060101010101" charset="-122"/>
                <a:ea typeface="黑体" panose="02010609060101010101" charset="-122"/>
              </a:rPr>
              <a:t>》</a:t>
            </a:r>
            <a:r>
              <a:rPr lang="zh-CN" altLang="en-US" sz="3200" b="1">
                <a:solidFill>
                  <a:schemeClr val="bg1"/>
                </a:solidFill>
                <a:latin typeface="黑体" panose="02010609060101010101" charset="-122"/>
                <a:ea typeface="黑体" panose="02010609060101010101" charset="-122"/>
              </a:rPr>
              <a:t>很有影响。</a:t>
            </a:r>
            <a:r>
              <a:rPr lang="zh-CN" altLang="en-US" sz="3200" b="1" u="sng">
                <a:solidFill>
                  <a:schemeClr val="bg1"/>
                </a:solidFill>
                <a:latin typeface="黑体" panose="02010609060101010101" charset="-122"/>
                <a:ea typeface="黑体" panose="02010609060101010101" charset="-122"/>
              </a:rPr>
              <a:t>从思想内容来看</a:t>
            </a:r>
            <a:r>
              <a:rPr lang="zh-CN" altLang="en-US" sz="3200" b="1">
                <a:solidFill>
                  <a:schemeClr val="bg1"/>
                </a:solidFill>
                <a:latin typeface="黑体" panose="02010609060101010101" charset="-122"/>
                <a:ea typeface="黑体" panose="02010609060101010101" charset="-122"/>
              </a:rPr>
              <a:t>，都是写</a:t>
            </a:r>
            <a:r>
              <a:rPr lang="zh-CN" altLang="en-US" sz="3200" b="1">
                <a:solidFill>
                  <a:srgbClr val="C00000"/>
                </a:solidFill>
                <a:latin typeface="黑体" panose="02010609060101010101" charset="-122"/>
                <a:ea typeface="黑体" panose="02010609060101010101" charset="-122"/>
              </a:rPr>
              <a:t>怀才不遇的悲愤不平</a:t>
            </a:r>
            <a:r>
              <a:rPr lang="zh-CN" altLang="en-US" sz="3200" b="1">
                <a:solidFill>
                  <a:schemeClr val="bg1"/>
                </a:solidFill>
                <a:latin typeface="黑体" panose="02010609060101010101" charset="-122"/>
                <a:ea typeface="黑体" panose="02010609060101010101" charset="-122"/>
              </a:rPr>
              <a:t>的感情。</a:t>
            </a:r>
            <a:r>
              <a:rPr lang="zh-CN" altLang="en-US" sz="3200" b="1" u="sng">
                <a:solidFill>
                  <a:schemeClr val="bg1"/>
                </a:solidFill>
                <a:latin typeface="黑体" panose="02010609060101010101" charset="-122"/>
                <a:ea typeface="黑体" panose="02010609060101010101" charset="-122"/>
              </a:rPr>
              <a:t>从语</a:t>
            </a:r>
            <a:endParaRPr lang="zh-CN" altLang="en-US" sz="3200" b="1" u="sng">
              <a:solidFill>
                <a:schemeClr val="bg1"/>
              </a:solidFill>
              <a:latin typeface="黑体" panose="02010609060101010101" charset="-122"/>
              <a:ea typeface="黑体" panose="02010609060101010101" charset="-122"/>
            </a:endParaRPr>
          </a:p>
          <a:p>
            <a:pPr>
              <a:lnSpc>
                <a:spcPct val="150000"/>
              </a:lnSpc>
            </a:pPr>
            <a:r>
              <a:rPr lang="zh-CN" altLang="en-US" sz="3200" b="1" u="sng">
                <a:solidFill>
                  <a:schemeClr val="bg1"/>
                </a:solidFill>
                <a:latin typeface="黑体" panose="02010609060101010101" charset="-122"/>
                <a:ea typeface="黑体" panose="02010609060101010101" charset="-122"/>
              </a:rPr>
              <a:t>言风格来讲，</a:t>
            </a:r>
            <a:r>
              <a:rPr lang="zh-CN" altLang="en-US" sz="3200" b="1">
                <a:solidFill>
                  <a:schemeClr val="bg1"/>
                </a:solidFill>
                <a:latin typeface="黑体" panose="02010609060101010101" charset="-122"/>
                <a:ea typeface="黑体" panose="02010609060101010101" charset="-122"/>
              </a:rPr>
              <a:t>都得力于</a:t>
            </a:r>
            <a:r>
              <a:rPr lang="zh-CN" altLang="en-US" sz="3200" b="1">
                <a:solidFill>
                  <a:srgbClr val="C00000"/>
                </a:solidFill>
                <a:latin typeface="黑体" panose="02010609060101010101" charset="-122"/>
                <a:ea typeface="黑体" panose="02010609060101010101" charset="-122"/>
              </a:rPr>
              <a:t>汉乐府</a:t>
            </a:r>
            <a:r>
              <a:rPr lang="zh-CN" altLang="en-US" sz="3200" b="1">
                <a:solidFill>
                  <a:schemeClr val="bg1"/>
                </a:solidFill>
                <a:latin typeface="黑体" panose="02010609060101010101" charset="-122"/>
                <a:ea typeface="黑体" panose="02010609060101010101" charset="-122"/>
              </a:rPr>
              <a:t>的影响。语言质朴，用近乎口语的文字表现深邃的诗意。全诗气势连贯，笔力酣畅淋</a:t>
            </a:r>
            <a:endParaRPr lang="zh-CN" altLang="en-US" sz="3200" b="1">
              <a:solidFill>
                <a:schemeClr val="bg1"/>
              </a:solidFill>
              <a:latin typeface="黑体" panose="02010609060101010101" charset="-122"/>
              <a:ea typeface="黑体" panose="02010609060101010101" charset="-122"/>
            </a:endParaRPr>
          </a:p>
          <a:p>
            <a:pPr>
              <a:lnSpc>
                <a:spcPct val="150000"/>
              </a:lnSpc>
            </a:pPr>
            <a:r>
              <a:rPr lang="zh-CN" altLang="en-US" sz="3200" b="1">
                <a:solidFill>
                  <a:schemeClr val="bg1"/>
                </a:solidFill>
                <a:latin typeface="黑体" panose="02010609060101010101" charset="-122"/>
                <a:ea typeface="黑体" panose="02010609060101010101" charset="-122"/>
              </a:rPr>
              <a:t>漓、跳荡雄肆。</a:t>
            </a:r>
            <a:endParaRPr lang="zh-CN" altLang="en-US" sz="3200" b="1">
              <a:solidFill>
                <a:schemeClr val="bg1"/>
              </a:solidFill>
              <a:latin typeface="黑体" panose="02010609060101010101" charset="-122"/>
              <a:ea typeface="黑体" panose="02010609060101010101"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63"/>
                                        </p:tgtEl>
                                        <p:attrNameLst>
                                          <p:attrName>style.visibility</p:attrName>
                                        </p:attrNameLst>
                                      </p:cBhvr>
                                      <p:to>
                                        <p:strVal val="visible"/>
                                      </p:to>
                                    </p:set>
                                    <p:anim calcmode="lin" valueType="num">
                                      <p:cBhvr>
                                        <p:cTn id="7" dur="500" fill="hold"/>
                                        <p:tgtEl>
                                          <p:spTgt spid="45063"/>
                                        </p:tgtEl>
                                        <p:attrNameLst>
                                          <p:attrName>ppt_x</p:attrName>
                                        </p:attrNameLst>
                                      </p:cBhvr>
                                      <p:tavLst>
                                        <p:tav tm="0">
                                          <p:val>
                                            <p:strVal val="#ppt_x"/>
                                          </p:val>
                                        </p:tav>
                                        <p:tav tm="100000">
                                          <p:val>
                                            <p:strVal val="#ppt_x"/>
                                          </p:val>
                                        </p:tav>
                                      </p:tavLst>
                                    </p:anim>
                                    <p:anim calcmode="lin" valueType="num">
                                      <p:cBhvr>
                                        <p:cTn id="8" dur="500" fill="hold"/>
                                        <p:tgtEl>
                                          <p:spTgt spid="450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3" grpId="0" animBg="1"/>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78850" name="图片 6" title=""/>
          <p:cNvPicPr>
            <a:picLocks noChangeAspect="1"/>
          </p:cNvPicPr>
          <p:nvPr/>
        </p:nvPicPr>
        <p:blipFill>
          <a:blip r:embed="rId3"/>
          <a:srcRect l="53157"/>
          <a:stretch>
            <a:fillRect/>
          </a:stretch>
        </p:blipFill>
        <p:spPr>
          <a:xfrm>
            <a:off x="7191375" y="1588"/>
            <a:ext cx="4989513"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78853" name="文本框 4" title=""/>
          <p:cNvSpPr txBox="1"/>
          <p:nvPr/>
        </p:nvSpPr>
        <p:spPr>
          <a:xfrm>
            <a:off x="576263" y="106363"/>
            <a:ext cx="1808162" cy="584200"/>
          </a:xfrm>
          <a:prstGeom prst="rect">
            <a:avLst/>
          </a:prstGeom>
          <a:noFill/>
          <a:ln w="9525">
            <a:noFill/>
          </a:ln>
        </p:spPr>
        <p:txBody>
          <a:bodyPr wrap="none" anchor="t" anchorCtr="0">
            <a:spAutoFit/>
          </a:bodyPr>
          <a:lstStyle/>
          <a:p>
            <a:r>
              <a:rPr lang="zh-CN" altLang="en-US" sz="3200">
                <a:latin typeface="黑体" panose="02010609060101010101" charset="-122"/>
                <a:ea typeface="黑体" panose="02010609060101010101" charset="-122"/>
              </a:rPr>
              <a:t>比较阅读</a:t>
            </a:r>
            <a:endParaRPr lang="zh-CN" altLang="en-US" sz="3200">
              <a:latin typeface="黑体" panose="02010609060101010101" charset="-122"/>
              <a:ea typeface="黑体" panose="02010609060101010101" charset="-122"/>
            </a:endParaRPr>
          </a:p>
        </p:txBody>
      </p:sp>
      <p:sp>
        <p:nvSpPr>
          <p:cNvPr id="78854" name="Text Box 2" title=""/>
          <p:cNvSpPr txBox="1"/>
          <p:nvPr/>
        </p:nvSpPr>
        <p:spPr>
          <a:xfrm>
            <a:off x="311150" y="865188"/>
            <a:ext cx="11182350" cy="1039812"/>
          </a:xfrm>
          <a:prstGeom prst="rect">
            <a:avLst/>
          </a:prstGeom>
          <a:noFill/>
          <a:ln w="9525">
            <a:noFill/>
          </a:ln>
        </p:spPr>
        <p:txBody>
          <a:bodyPr wrap="square" anchor="t" anchorCtr="0">
            <a:spAutoFit/>
          </a:bodyPr>
          <a:lstStyle/>
          <a:p>
            <a:pPr>
              <a:lnSpc>
                <a:spcPct val="110000"/>
              </a:lnSpc>
              <a:spcBef>
                <a:spcPct val="50000"/>
              </a:spcBef>
            </a:pPr>
            <a:r>
              <a:rPr lang="zh-CN" altLang="en-US" sz="2800">
                <a:latin typeface="宋体" panose="02010600030101010101" pitchFamily="2" charset="-122"/>
                <a:ea typeface="宋体" panose="02010600030101010101" pitchFamily="2" charset="-122"/>
              </a:rPr>
              <a:t>试比较鲍照的</a:t>
            </a:r>
            <a:r>
              <a:rPr lang="en-US" altLang="zh-CN" sz="2800">
                <a:latin typeface="宋体" panose="02010600030101010101" pitchFamily="2" charset="-122"/>
                <a:ea typeface="宋体" panose="02010600030101010101" pitchFamily="2" charset="-122"/>
              </a:rPr>
              <a:t>《</a:t>
            </a:r>
            <a:r>
              <a:rPr lang="zh-CN" altLang="en-US" sz="2800">
                <a:latin typeface="宋体" panose="02010600030101010101" pitchFamily="2" charset="-122"/>
                <a:ea typeface="宋体" panose="02010600030101010101" pitchFamily="2" charset="-122"/>
              </a:rPr>
              <a:t>拟行路难</a:t>
            </a:r>
            <a:r>
              <a:rPr lang="en-US" altLang="zh-CN" sz="2800">
                <a:latin typeface="宋体" panose="02010600030101010101" pitchFamily="2" charset="-122"/>
                <a:ea typeface="宋体" panose="02010600030101010101" pitchFamily="2" charset="-122"/>
              </a:rPr>
              <a:t>》</a:t>
            </a:r>
            <a:r>
              <a:rPr lang="zh-CN" altLang="en-US" sz="2800">
                <a:latin typeface="宋体" panose="02010600030101010101" pitchFamily="2" charset="-122"/>
                <a:ea typeface="宋体" panose="02010600030101010101" pitchFamily="2" charset="-122"/>
              </a:rPr>
              <a:t>和李白的</a:t>
            </a:r>
            <a:r>
              <a:rPr lang="en-US" altLang="zh-CN" sz="2800">
                <a:latin typeface="宋体" panose="02010600030101010101" pitchFamily="2" charset="-122"/>
                <a:ea typeface="宋体" panose="02010600030101010101" pitchFamily="2" charset="-122"/>
              </a:rPr>
              <a:t>《</a:t>
            </a:r>
            <a:r>
              <a:rPr lang="zh-CN" altLang="en-US" sz="2800">
                <a:latin typeface="宋体" panose="02010600030101010101" pitchFamily="2" charset="-122"/>
                <a:ea typeface="宋体" panose="02010600030101010101" pitchFamily="2" charset="-122"/>
              </a:rPr>
              <a:t>行路难</a:t>
            </a:r>
            <a:r>
              <a:rPr lang="en-US" altLang="zh-CN" sz="2800">
                <a:latin typeface="宋体" panose="02010600030101010101" pitchFamily="2" charset="-122"/>
                <a:ea typeface="宋体" panose="02010600030101010101" pitchFamily="2" charset="-122"/>
              </a:rPr>
              <a:t>》</a:t>
            </a:r>
            <a:r>
              <a:rPr lang="zh-CN" altLang="en-US" sz="2800">
                <a:latin typeface="宋体" panose="02010600030101010101" pitchFamily="2" charset="-122"/>
                <a:ea typeface="宋体" panose="02010600030101010101" pitchFamily="2" charset="-122"/>
              </a:rPr>
              <a:t>这两首诗抒发的情感有什么不同。</a:t>
            </a:r>
            <a:endParaRPr lang="zh-CN" altLang="en-US" sz="2800">
              <a:latin typeface="宋体" panose="02010600030101010101" pitchFamily="2" charset="-122"/>
              <a:ea typeface="宋体" panose="02010600030101010101" pitchFamily="2" charset="-122"/>
            </a:endParaRPr>
          </a:p>
        </p:txBody>
      </p:sp>
      <p:graphicFrame>
        <p:nvGraphicFramePr>
          <p:cNvPr id="44035" name="Group 3" title=""/>
          <p:cNvGraphicFramePr>
            <a:graphicFrameLocks noGrp="1"/>
          </p:cNvGraphicFramePr>
          <p:nvPr>
            <p:ph idx="1"/>
          </p:nvPr>
        </p:nvGraphicFramePr>
        <p:xfrm>
          <a:off x="549275" y="1909763"/>
          <a:ext cx="8915400" cy="4841875"/>
        </p:xfrm>
        <a:graphic>
          <a:graphicData uri="http://schemas.openxmlformats.org/drawingml/2006/table">
            <a:tbl>
              <a:tblPr/>
              <a:tblGrid>
                <a:gridCol w="1322705"/>
                <a:gridCol w="2466975"/>
                <a:gridCol w="1633220"/>
                <a:gridCol w="3492500"/>
              </a:tblGrid>
              <a:tr h="682625">
                <a:tc>
                  <a:txBody>
                    <a:bodyPr vert="horz" wrap="square"/>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rPr>
                        <a:t>写作缘由</a:t>
                      </a:r>
                      <a:endParaRPr kumimoji="0" lang="zh-CN" altLang="en-US" sz="32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rPr>
                        <a:t>情感</a:t>
                      </a:r>
                      <a:endParaRPr kumimoji="0" lang="zh-CN" altLang="en-US" sz="32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rPr>
                        <a:t>语言风格</a:t>
                      </a:r>
                      <a:endParaRPr kumimoji="0" lang="zh-CN" altLang="en-US" sz="32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40790">
                <a:tc>
                  <a:txBody>
                    <a:bodyPr vert="horz" wrap="square"/>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rPr>
                        <a:t>鲍照</a:t>
                      </a:r>
                      <a:endParaRPr kumimoji="0" lang="zh-CN" altLang="en-US" sz="32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vert="horz" wrap="square"/>
                    <a:lstStyle/>
                    <a:p>
                      <a:pPr marL="0" marR="0" lvl="0" indent="0" algn="l" defTabSz="914400" rtl="0" eaLnBrk="1" fontAlgn="base" latinLnBrk="0" hangingPunct="1">
                        <a:lnSpc>
                          <a:spcPct val="100000"/>
                        </a:lnSpc>
                        <a:spcBef>
                          <a:spcPct val="20000"/>
                        </a:spcBef>
                        <a:spcAft>
                          <a:spcPct val="0"/>
                        </a:spcAft>
                        <a:buClrTx/>
                        <a:buSzTx/>
                        <a:buFontTx/>
                        <a:buNone/>
                      </a:pPr>
                      <a:endParaRPr kumimoji="0" lang="en-US"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endParaRPr kumimoji="0" lang="en-US"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rgbClr val="0000FF"/>
                          </a:solidFill>
                          <a:effectLst/>
                          <a:latin typeface="Arial" panose="020b0604020202020204" pitchFamily="34" charset="0"/>
                          <a:ea typeface="宋体" panose="02010600030101010101" pitchFamily="2" charset="-122"/>
                        </a:rPr>
                        <a:t>怀才不遇</a:t>
                      </a:r>
                      <a:endParaRPr kumimoji="0" lang="zh-CN" altLang="en-US" sz="3200" b="1" i="0" u="none" strike="noStrike" cap="none" normalizeH="0" baseline="0" smtClean="0">
                        <a:ln>
                          <a:noFill/>
                        </a:ln>
                        <a:solidFill>
                          <a:srgbClr val="0000FF"/>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rgbClr val="0000FF"/>
                          </a:solidFill>
                          <a:effectLst/>
                          <a:latin typeface="Arial" panose="020b0604020202020204" pitchFamily="34" charset="0"/>
                          <a:ea typeface="宋体" panose="02010600030101010101" pitchFamily="2" charset="-122"/>
                        </a:rPr>
                        <a:t>壮志难酬</a:t>
                      </a:r>
                      <a:endParaRPr kumimoji="0" lang="zh-CN" altLang="en-US" sz="3200" b="1" i="0" u="none" strike="noStrike" cap="none" normalizeH="0" baseline="0" smtClean="0">
                        <a:ln>
                          <a:noFill/>
                        </a:ln>
                        <a:solidFill>
                          <a:srgbClr val="0000FF"/>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rgbClr val="0000FF"/>
                          </a:solidFill>
                          <a:effectLst/>
                          <a:latin typeface="Arial" panose="020b0604020202020204" pitchFamily="34" charset="0"/>
                          <a:ea typeface="宋体" panose="02010600030101010101" pitchFamily="2" charset="-122"/>
                        </a:rPr>
                        <a:t>抒悲愤</a:t>
                      </a:r>
                      <a:endParaRPr kumimoji="0" lang="zh-CN" altLang="en-US" sz="3200" b="1" i="0" u="none" strike="noStrike" cap="none" normalizeH="0" baseline="0" smtClean="0">
                        <a:ln>
                          <a:noFill/>
                        </a:ln>
                        <a:solidFill>
                          <a:srgbClr val="0000FF"/>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vert="horz" wrap="square"/>
                    <a:lstStyle/>
                    <a:p>
                      <a:pPr marL="0" marR="0" lvl="0" indent="0" algn="l" defTabSz="914400" rtl="0" eaLnBrk="1" fontAlgn="base" latinLnBrk="0" hangingPunct="1">
                        <a:lnSpc>
                          <a:spcPct val="100000"/>
                        </a:lnSpc>
                        <a:spcBef>
                          <a:spcPct val="20000"/>
                        </a:spcBef>
                        <a:spcAft>
                          <a:spcPct val="0"/>
                        </a:spcAft>
                        <a:buClrTx/>
                        <a:buSzTx/>
                        <a:buFontTx/>
                        <a:buNone/>
                      </a:pPr>
                      <a:endParaRPr kumimoji="0" lang="en-US"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endParaRPr kumimoji="0" lang="en-US"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rgbClr val="0000FF"/>
                          </a:solidFill>
                          <a:effectLst/>
                          <a:latin typeface="Arial" panose="020b0604020202020204" pitchFamily="34" charset="0"/>
                          <a:ea typeface="宋体" panose="02010600030101010101" pitchFamily="2" charset="-122"/>
                        </a:rPr>
                        <a:t>深受乐府影响，语言清新质朴，气势连贯，笔力酣畅淋漓</a:t>
                      </a:r>
                      <a:endParaRPr kumimoji="0" lang="zh-CN" altLang="en-US" sz="3200" b="1" i="0" u="none" strike="noStrike" cap="none" normalizeH="0" baseline="0" smtClean="0">
                        <a:ln>
                          <a:noFill/>
                        </a:ln>
                        <a:solidFill>
                          <a:srgbClr val="0000FF"/>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2918460">
                <a:tc>
                  <a:txBody>
                    <a:bodyPr vert="horz" wrap="square"/>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rPr>
                        <a:t>李白</a:t>
                      </a:r>
                      <a:endParaRPr kumimoji="0" lang="zh-CN" altLang="en-US" sz="32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vMerge="1">
                  <a:txBody>
                    <a:bodyPr vert="horz" wrap="square"/>
                    <a:lstStyle/>
                    <a:p/>
                  </a:txBody>
                  <a:tcPr/>
                </a:tc>
                <a:tc>
                  <a:txBody>
                    <a:bodyPr vert="horz" wrap="square"/>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rgbClr val="0000FF"/>
                          </a:solidFill>
                          <a:effectLst/>
                          <a:latin typeface="Arial" panose="020b0604020202020204" pitchFamily="34" charset="0"/>
                          <a:ea typeface="宋体" panose="02010600030101010101" pitchFamily="2" charset="-122"/>
                        </a:rPr>
                        <a:t>抒悲愤</a:t>
                      </a:r>
                      <a:endParaRPr kumimoji="0" lang="zh-CN" altLang="en-US" sz="3200" b="1" i="0" u="none" strike="noStrike" cap="none" normalizeH="0" baseline="0" smtClean="0">
                        <a:ln>
                          <a:noFill/>
                        </a:ln>
                        <a:solidFill>
                          <a:srgbClr val="0000FF"/>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    </a:t>
                      </a:r>
                      <a:r>
                        <a:rPr kumimoji="0" lang="en-US"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a:t>
                      </a:r>
                      <a:endParaRPr kumimoji="0" lang="en-US"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rPr>
                        <a:t>明豪情</a:t>
                      </a:r>
                      <a:endParaRPr kumimoji="0" lang="zh-CN" altLang="en-US" sz="32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    </a:t>
                      </a:r>
                      <a:r>
                        <a:rPr kumimoji="0" lang="en-US"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a:t>
                      </a:r>
                      <a:endParaRPr kumimoji="0" lang="en-US" altLang="zh-CN" sz="32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rPr>
                        <a:t>展自信</a:t>
                      </a:r>
                      <a:endParaRPr kumimoji="0" lang="zh-CN" altLang="en-US" sz="32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vMerge="1">
                  <a:txBody>
                    <a:bodyPr vert="horz" wrap="square"/>
                    <a:lstStyle/>
                    <a:p/>
                  </a:txBody>
                  <a:tcPr/>
                </a:tc>
              </a:tr>
            </a:tbl>
          </a:graphicData>
        </a:graphic>
      </p:graphicFrame>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4035"/>
                                        </p:tgtEl>
                                        <p:attrNameLst>
                                          <p:attrName>style.visibility</p:attrName>
                                        </p:attrNameLst>
                                      </p:cBhvr>
                                      <p:to>
                                        <p:strVal val="visible"/>
                                      </p:to>
                                    </p:set>
                                    <p:animEffect transition="in" filter="diamond(in)">
                                      <p:cBhvr>
                                        <p:cTn id="7" dur="2000"/>
                                        <p:tgtEl>
                                          <p:spTgt spid="440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80898" name="图片 6" title=""/>
          <p:cNvPicPr>
            <a:picLocks noChangeAspect="1"/>
          </p:cNvPicPr>
          <p:nvPr/>
        </p:nvPicPr>
        <p:blipFill>
          <a:blip r:embed="rId3"/>
          <a:srcRect l="53157"/>
          <a:stretch>
            <a:fillRect/>
          </a:stretch>
        </p:blipFill>
        <p:spPr>
          <a:xfrm>
            <a:off x="7191375" y="1588"/>
            <a:ext cx="4989513"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80901" name="文本框 4" title=""/>
          <p:cNvSpPr txBox="1"/>
          <p:nvPr/>
        </p:nvSpPr>
        <p:spPr>
          <a:xfrm>
            <a:off x="576263" y="106363"/>
            <a:ext cx="1808162" cy="584200"/>
          </a:xfrm>
          <a:prstGeom prst="rect">
            <a:avLst/>
          </a:prstGeom>
          <a:noFill/>
          <a:ln w="9525">
            <a:noFill/>
          </a:ln>
        </p:spPr>
        <p:txBody>
          <a:bodyPr wrap="none" anchor="t" anchorCtr="0">
            <a:spAutoFit/>
          </a:bodyPr>
          <a:lstStyle/>
          <a:p>
            <a:r>
              <a:rPr lang="zh-CN" altLang="en-US" sz="3200">
                <a:latin typeface="黑体" panose="02010609060101010101" charset="-122"/>
                <a:ea typeface="黑体" panose="02010609060101010101" charset="-122"/>
              </a:rPr>
              <a:t>比较阅读</a:t>
            </a:r>
            <a:endParaRPr lang="zh-CN" altLang="en-US" sz="3200">
              <a:latin typeface="黑体" panose="02010609060101010101" charset="-122"/>
              <a:ea typeface="黑体" panose="02010609060101010101" charset="-122"/>
            </a:endParaRPr>
          </a:p>
        </p:txBody>
      </p:sp>
      <p:sp>
        <p:nvSpPr>
          <p:cNvPr id="80902" name="Text Box 2" title=""/>
          <p:cNvSpPr txBox="1"/>
          <p:nvPr/>
        </p:nvSpPr>
        <p:spPr>
          <a:xfrm>
            <a:off x="311150" y="865188"/>
            <a:ext cx="11182350" cy="1039812"/>
          </a:xfrm>
          <a:prstGeom prst="rect">
            <a:avLst/>
          </a:prstGeom>
          <a:noFill/>
          <a:ln w="9525">
            <a:noFill/>
          </a:ln>
        </p:spPr>
        <p:txBody>
          <a:bodyPr wrap="square" anchor="t" anchorCtr="0">
            <a:spAutoFit/>
          </a:bodyPr>
          <a:lstStyle/>
          <a:p>
            <a:pPr>
              <a:lnSpc>
                <a:spcPct val="110000"/>
              </a:lnSpc>
              <a:spcBef>
                <a:spcPct val="50000"/>
              </a:spcBef>
            </a:pPr>
            <a:r>
              <a:rPr lang="zh-CN" altLang="en-US" sz="2800">
                <a:latin typeface="宋体" panose="02010600030101010101" pitchFamily="2" charset="-122"/>
                <a:ea typeface="宋体" panose="02010600030101010101" pitchFamily="2" charset="-122"/>
              </a:rPr>
              <a:t>试比较鲍照的</a:t>
            </a:r>
            <a:r>
              <a:rPr lang="en-US" altLang="zh-CN" sz="2800">
                <a:latin typeface="宋体" panose="02010600030101010101" pitchFamily="2" charset="-122"/>
                <a:ea typeface="宋体" panose="02010600030101010101" pitchFamily="2" charset="-122"/>
              </a:rPr>
              <a:t>《</a:t>
            </a:r>
            <a:r>
              <a:rPr lang="zh-CN" altLang="en-US" sz="2800">
                <a:latin typeface="宋体" panose="02010600030101010101" pitchFamily="2" charset="-122"/>
                <a:ea typeface="宋体" panose="02010600030101010101" pitchFamily="2" charset="-122"/>
              </a:rPr>
              <a:t>拟行路难</a:t>
            </a:r>
            <a:r>
              <a:rPr lang="en-US" altLang="zh-CN" sz="2800">
                <a:latin typeface="宋体" panose="02010600030101010101" pitchFamily="2" charset="-122"/>
                <a:ea typeface="宋体" panose="02010600030101010101" pitchFamily="2" charset="-122"/>
              </a:rPr>
              <a:t>》</a:t>
            </a:r>
            <a:r>
              <a:rPr lang="zh-CN" altLang="en-US" sz="2800">
                <a:latin typeface="宋体" panose="02010600030101010101" pitchFamily="2" charset="-122"/>
                <a:ea typeface="宋体" panose="02010600030101010101" pitchFamily="2" charset="-122"/>
              </a:rPr>
              <a:t>和李白的</a:t>
            </a:r>
            <a:r>
              <a:rPr lang="en-US" altLang="zh-CN" sz="2800">
                <a:latin typeface="宋体" panose="02010600030101010101" pitchFamily="2" charset="-122"/>
                <a:ea typeface="宋体" panose="02010600030101010101" pitchFamily="2" charset="-122"/>
              </a:rPr>
              <a:t>《</a:t>
            </a:r>
            <a:r>
              <a:rPr lang="zh-CN" altLang="en-US" sz="2800">
                <a:latin typeface="宋体" panose="02010600030101010101" pitchFamily="2" charset="-122"/>
                <a:ea typeface="宋体" panose="02010600030101010101" pitchFamily="2" charset="-122"/>
              </a:rPr>
              <a:t>行路难</a:t>
            </a:r>
            <a:r>
              <a:rPr lang="en-US" altLang="zh-CN" sz="2800">
                <a:latin typeface="宋体" panose="02010600030101010101" pitchFamily="2" charset="-122"/>
                <a:ea typeface="宋体" panose="02010600030101010101" pitchFamily="2" charset="-122"/>
              </a:rPr>
              <a:t>》</a:t>
            </a:r>
            <a:r>
              <a:rPr lang="zh-CN" altLang="en-US" sz="2800">
                <a:latin typeface="宋体" panose="02010600030101010101" pitchFamily="2" charset="-122"/>
                <a:ea typeface="宋体" panose="02010600030101010101" pitchFamily="2" charset="-122"/>
              </a:rPr>
              <a:t>这两首诗抒发的情感有什么不同。</a:t>
            </a:r>
            <a:endParaRPr lang="zh-CN" altLang="en-US" sz="2800">
              <a:latin typeface="宋体" panose="02010600030101010101" pitchFamily="2" charset="-122"/>
              <a:ea typeface="宋体" panose="02010600030101010101" pitchFamily="2" charset="-122"/>
            </a:endParaRPr>
          </a:p>
        </p:txBody>
      </p:sp>
      <p:graphicFrame>
        <p:nvGraphicFramePr>
          <p:cNvPr id="89091" name="Group 3" title=""/>
          <p:cNvGraphicFramePr>
            <a:graphicFrameLocks noGrp="1"/>
          </p:cNvGraphicFramePr>
          <p:nvPr/>
        </p:nvGraphicFramePr>
        <p:xfrm>
          <a:off x="757238" y="1811338"/>
          <a:ext cx="8991600" cy="5013325"/>
        </p:xfrm>
        <a:graphic>
          <a:graphicData uri="http://schemas.openxmlformats.org/drawingml/2006/table">
            <a:tbl>
              <a:tblPr/>
              <a:tblGrid>
                <a:gridCol w="1981200"/>
                <a:gridCol w="3505200"/>
                <a:gridCol w="3505200"/>
              </a:tblGrid>
              <a:tr h="1214438">
                <a:tc>
                  <a:txBody>
                    <a:bodyPr vert="horz" wrap="square"/>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r>
                        <a:rPr kumimoji="0" lang="zh-CN" altLang="en-US" sz="2800" b="1" i="0" u="none" strike="noStrike" cap="none" normalizeH="0" baseline="0" smtClean="0">
                          <a:ln>
                            <a:noFill/>
                          </a:ln>
                          <a:solidFill>
                            <a:schemeClr val="tx1"/>
                          </a:solidFill>
                          <a:effectLst/>
                          <a:latin typeface="Arial" panose="020b0604020202020204" pitchFamily="34" charset="0"/>
                          <a:ea typeface="黑体" panose="02010609060101010101" charset="-122"/>
                        </a:rPr>
                        <a:t>鲍照</a:t>
                      </a:r>
                      <a:r>
                        <a:rPr kumimoji="0" lang="en-US" altLang="zh-CN" sz="2800" b="1" i="0" u="none" strike="noStrike" cap="none" normalizeH="0" baseline="0" smtClean="0">
                          <a:ln>
                            <a:noFill/>
                          </a:ln>
                          <a:solidFill>
                            <a:schemeClr val="tx1"/>
                          </a:solidFill>
                          <a:effectLst/>
                          <a:latin typeface="Arial" panose="020b0604020202020204" pitchFamily="34" charset="0"/>
                          <a:ea typeface="黑体" panose="02010609060101010101" charset="-122"/>
                        </a:rPr>
                        <a:t>《</a:t>
                      </a:r>
                      <a:r>
                        <a:rPr kumimoji="0" lang="zh-CN" altLang="en-US" sz="2800" b="1" i="0" u="none" strike="noStrike" cap="none" normalizeH="0" baseline="0" smtClean="0">
                          <a:ln>
                            <a:noFill/>
                          </a:ln>
                          <a:solidFill>
                            <a:schemeClr val="tx1"/>
                          </a:solidFill>
                          <a:effectLst/>
                          <a:latin typeface="Arial" panose="020b0604020202020204" pitchFamily="34" charset="0"/>
                          <a:ea typeface="黑体" panose="02010609060101010101" charset="-122"/>
                        </a:rPr>
                        <a:t>拟行路难</a:t>
                      </a:r>
                      <a:r>
                        <a:rPr kumimoji="0" lang="en-US" altLang="zh-CN" sz="2800" b="1" i="0" u="none" strike="noStrike" cap="none" normalizeH="0" baseline="0" smtClean="0">
                          <a:ln>
                            <a:noFill/>
                          </a:ln>
                          <a:solidFill>
                            <a:schemeClr val="tx1"/>
                          </a:solidFill>
                          <a:effectLst/>
                          <a:latin typeface="Arial" panose="020b0604020202020204" pitchFamily="34" charset="0"/>
                          <a:ea typeface="黑体" panose="02010609060101010101" charset="-122"/>
                        </a:rPr>
                        <a:t>》</a:t>
                      </a:r>
                      <a:endParaRPr kumimoji="0" lang="en-US" altLang="zh-CN" sz="2800" b="1" i="0" u="none" strike="noStrike" cap="none" normalizeH="0" baseline="0" smtClean="0">
                        <a:ln>
                          <a:noFill/>
                        </a:ln>
                        <a:solidFill>
                          <a:schemeClr val="tx1"/>
                        </a:solidFill>
                        <a:effectLst/>
                        <a:latin typeface="Arial" panose="020b0604020202020204" pitchFamily="34" charset="0"/>
                        <a:ea typeface="黑体" panose="02010609060101010101"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r>
                        <a:rPr kumimoji="0" lang="zh-CN" altLang="en-US" sz="2800" b="1" i="0" u="none" strike="noStrike" cap="none" normalizeH="0" baseline="0" smtClean="0">
                          <a:ln>
                            <a:noFill/>
                          </a:ln>
                          <a:solidFill>
                            <a:schemeClr val="tx1"/>
                          </a:solidFill>
                          <a:effectLst/>
                          <a:latin typeface="Arial" panose="020b0604020202020204" pitchFamily="34" charset="0"/>
                          <a:ea typeface="黑体" panose="02010609060101010101" charset="-122"/>
                        </a:rPr>
                        <a:t>李白</a:t>
                      </a:r>
                      <a:r>
                        <a:rPr kumimoji="0" lang="en-US" altLang="zh-CN" sz="2800" b="1" i="0" u="none" strike="noStrike" cap="none" normalizeH="0" baseline="0" smtClean="0">
                          <a:ln>
                            <a:noFill/>
                          </a:ln>
                          <a:solidFill>
                            <a:schemeClr val="tx1"/>
                          </a:solidFill>
                          <a:effectLst/>
                          <a:latin typeface="Arial" panose="020b0604020202020204" pitchFamily="34" charset="0"/>
                          <a:ea typeface="黑体" panose="02010609060101010101" charset="-122"/>
                        </a:rPr>
                        <a:t>《</a:t>
                      </a:r>
                      <a:r>
                        <a:rPr kumimoji="0" lang="zh-CN" altLang="en-US" sz="2800" b="1" i="0" u="none" strike="noStrike" cap="none" normalizeH="0" baseline="0" smtClean="0">
                          <a:ln>
                            <a:noFill/>
                          </a:ln>
                          <a:solidFill>
                            <a:schemeClr val="tx1"/>
                          </a:solidFill>
                          <a:effectLst/>
                          <a:latin typeface="Arial" panose="020b0604020202020204" pitchFamily="34" charset="0"/>
                          <a:ea typeface="黑体" panose="02010609060101010101" charset="-122"/>
                        </a:rPr>
                        <a:t>行路难</a:t>
                      </a:r>
                      <a:r>
                        <a:rPr kumimoji="0" lang="en-US" altLang="zh-CN" sz="2800" b="1" i="0" u="none" strike="noStrike" cap="none" normalizeH="0" baseline="0" smtClean="0">
                          <a:ln>
                            <a:noFill/>
                          </a:ln>
                          <a:solidFill>
                            <a:schemeClr val="tx1"/>
                          </a:solidFill>
                          <a:effectLst/>
                          <a:latin typeface="Arial" panose="020b0604020202020204" pitchFamily="34" charset="0"/>
                          <a:ea typeface="黑体" panose="02010609060101010101" charset="-122"/>
                        </a:rPr>
                        <a:t>》</a:t>
                      </a:r>
                      <a:endParaRPr kumimoji="0" lang="en-US" altLang="zh-CN" sz="2800" b="1" i="0" u="none" strike="noStrike" cap="none" normalizeH="0" baseline="0" smtClean="0">
                        <a:ln>
                          <a:noFill/>
                        </a:ln>
                        <a:solidFill>
                          <a:schemeClr val="tx1"/>
                        </a:solidFill>
                        <a:effectLst/>
                        <a:latin typeface="Arial" panose="020b0604020202020204" pitchFamily="34" charset="0"/>
                        <a:ea typeface="黑体" panose="02010609060101010101"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44538">
                <a:tc>
                  <a:txBody>
                    <a:bodyPr vert="horz" wrap="square"/>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r>
                        <a:rPr kumimoji="0" lang="zh-CN" altLang="en-US" sz="3200" b="1" i="0" u="none" strike="noStrike" cap="none" normalizeH="0" baseline="0" smtClean="0">
                          <a:ln>
                            <a:noFill/>
                          </a:ln>
                          <a:solidFill>
                            <a:schemeClr val="tx1"/>
                          </a:solidFill>
                          <a:effectLst/>
                          <a:latin typeface="Arial" panose="020b0604020202020204" pitchFamily="34" charset="0"/>
                          <a:ea typeface="黑体" panose="02010609060101010101" charset="-122"/>
                        </a:rPr>
                        <a:t>读意象</a:t>
                      </a:r>
                      <a:endParaRPr kumimoji="0" lang="zh-CN" altLang="en-US" sz="3200" b="1" i="0" u="none" strike="noStrike" cap="none" normalizeH="0" baseline="0" smtClean="0">
                        <a:ln>
                          <a:noFill/>
                        </a:ln>
                        <a:solidFill>
                          <a:schemeClr val="tx1"/>
                        </a:solidFill>
                        <a:effectLst/>
                        <a:latin typeface="Arial" panose="020b0604020202020204" pitchFamily="34" charset="0"/>
                        <a:ea typeface="黑体" panose="02010609060101010101"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85813">
                <a:tc>
                  <a:txBody>
                    <a:bodyPr vert="horz" wrap="square"/>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r>
                        <a:rPr kumimoji="0" lang="zh-CN" altLang="en-US" sz="2800" b="1" i="0" u="none" strike="noStrike" cap="none" normalizeH="0" baseline="0" smtClean="0">
                          <a:ln>
                            <a:noFill/>
                          </a:ln>
                          <a:solidFill>
                            <a:schemeClr val="tx1"/>
                          </a:solidFill>
                          <a:effectLst/>
                          <a:latin typeface="Arial" panose="020b0604020202020204" pitchFamily="34" charset="0"/>
                          <a:ea typeface="黑体" panose="02010609060101010101" charset="-122"/>
                        </a:rPr>
                        <a:t>读诗中的诗人</a:t>
                      </a:r>
                      <a:endParaRPr kumimoji="0" lang="zh-CN" altLang="en-US" sz="2800" b="1" i="0" u="none" strike="noStrike" cap="none" normalizeH="0" baseline="0" smtClean="0">
                        <a:ln>
                          <a:noFill/>
                        </a:ln>
                        <a:solidFill>
                          <a:schemeClr val="tx1"/>
                        </a:solidFill>
                        <a:effectLst/>
                        <a:latin typeface="Arial" panose="020b0604020202020204" pitchFamily="34" charset="0"/>
                        <a:ea typeface="黑体" panose="02010609060101010101"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84225">
                <a:tc>
                  <a:txBody>
                    <a:bodyPr vert="horz" wrap="square"/>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r>
                        <a:rPr kumimoji="0" lang="zh-CN" altLang="en-US" sz="3200" b="1" i="0" u="none" strike="noStrike" cap="none" normalizeH="0" baseline="0" smtClean="0">
                          <a:ln>
                            <a:noFill/>
                          </a:ln>
                          <a:solidFill>
                            <a:schemeClr val="tx1"/>
                          </a:solidFill>
                          <a:effectLst/>
                          <a:latin typeface="Arial" panose="020b0604020202020204" pitchFamily="34" charset="0"/>
                          <a:ea typeface="黑体" panose="02010609060101010101" charset="-122"/>
                        </a:rPr>
                        <a:t>读现实中的诗人</a:t>
                      </a:r>
                      <a:endParaRPr kumimoji="0" lang="zh-CN" altLang="en-US" sz="3200" b="1" i="0" u="none" strike="noStrike" cap="none" normalizeH="0" baseline="0" smtClean="0">
                        <a:ln>
                          <a:noFill/>
                        </a:ln>
                        <a:solidFill>
                          <a:schemeClr val="tx1"/>
                        </a:solidFill>
                        <a:effectLst/>
                        <a:latin typeface="Arial" panose="020b0604020202020204" pitchFamily="34" charset="0"/>
                        <a:ea typeface="黑体" panose="02010609060101010101"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42988">
                <a:tc>
                  <a:txBody>
                    <a:bodyPr vert="horz" wrap="square"/>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r>
                        <a:rPr kumimoji="0" lang="zh-CN" altLang="en-US" sz="3200" b="1" i="0" u="none" strike="noStrike" cap="none" normalizeH="0" baseline="0" smtClean="0">
                          <a:ln>
                            <a:noFill/>
                          </a:ln>
                          <a:solidFill>
                            <a:schemeClr val="tx1"/>
                          </a:solidFill>
                          <a:effectLst/>
                          <a:latin typeface="Arial" panose="020b0604020202020204" pitchFamily="34" charset="0"/>
                          <a:ea typeface="黑体" panose="02010609060101010101" charset="-122"/>
                        </a:rPr>
                        <a:t>读时代</a:t>
                      </a:r>
                      <a:endParaRPr kumimoji="0" lang="zh-CN" altLang="en-US" sz="3200" b="1" i="0" u="none" strike="noStrike" cap="none" normalizeH="0" baseline="0" smtClean="0">
                        <a:ln>
                          <a:noFill/>
                        </a:ln>
                        <a:solidFill>
                          <a:schemeClr val="tx1"/>
                        </a:solidFill>
                        <a:effectLst/>
                        <a:latin typeface="Arial" panose="020b0604020202020204" pitchFamily="34" charset="0"/>
                        <a:ea typeface="黑体" panose="02010609060101010101"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0929" name="Text Box 29" title=""/>
          <p:cNvSpPr txBox="1"/>
          <p:nvPr/>
        </p:nvSpPr>
        <p:spPr>
          <a:xfrm>
            <a:off x="3875088" y="3135313"/>
            <a:ext cx="592137" cy="584200"/>
          </a:xfrm>
          <a:prstGeom prst="rect">
            <a:avLst/>
          </a:prstGeom>
          <a:noFill/>
          <a:ln w="9525">
            <a:noFill/>
          </a:ln>
        </p:spPr>
        <p:txBody>
          <a:bodyPr wrap="square" anchor="t" anchorCtr="0">
            <a:spAutoFit/>
          </a:bodyPr>
          <a:lstStyle/>
          <a:p>
            <a:pPr>
              <a:spcBef>
                <a:spcPct val="20000"/>
              </a:spcBef>
            </a:pPr>
            <a:r>
              <a:rPr lang="zh-CN" altLang="en-US" sz="3200" b="1">
                <a:solidFill>
                  <a:srgbClr val="FF0000"/>
                </a:solidFill>
                <a:latin typeface="Arial" panose="020b0604020202020204" pitchFamily="34" charset="0"/>
                <a:ea typeface="黑体" panose="02010609060101010101" charset="-122"/>
              </a:rPr>
              <a:t>愁</a:t>
            </a:r>
            <a:endParaRPr lang="en-US" altLang="zh-CN" sz="3200" b="1">
              <a:solidFill>
                <a:srgbClr val="FF0000"/>
              </a:solidFill>
              <a:latin typeface="Arial" panose="020b0604020202020204" pitchFamily="34" charset="0"/>
              <a:ea typeface="黑体" panose="02010609060101010101" charset="-122"/>
            </a:endParaRPr>
          </a:p>
        </p:txBody>
      </p:sp>
      <p:sp>
        <p:nvSpPr>
          <p:cNvPr id="80930" name="Text Box 31" title=""/>
          <p:cNvSpPr txBox="1"/>
          <p:nvPr/>
        </p:nvSpPr>
        <p:spPr>
          <a:xfrm>
            <a:off x="6729413" y="3136900"/>
            <a:ext cx="2149475" cy="584200"/>
          </a:xfrm>
          <a:prstGeom prst="rect">
            <a:avLst/>
          </a:prstGeom>
          <a:noFill/>
          <a:ln w="9525">
            <a:noFill/>
          </a:ln>
        </p:spPr>
        <p:txBody>
          <a:bodyPr anchor="t" anchorCtr="0">
            <a:spAutoFit/>
          </a:bodyPr>
          <a:lstStyle/>
          <a:p>
            <a:pPr>
              <a:spcBef>
                <a:spcPct val="20000"/>
              </a:spcBef>
            </a:pPr>
            <a:r>
              <a:rPr lang="zh-CN" altLang="en-US" sz="3200" b="1">
                <a:solidFill>
                  <a:srgbClr val="FF0000"/>
                </a:solidFill>
                <a:latin typeface="Arial" panose="020b0604020202020204" pitchFamily="34" charset="0"/>
                <a:ea typeface="黑体" panose="02010609060101010101" charset="-122"/>
              </a:rPr>
              <a:t>愁、失意</a:t>
            </a:r>
            <a:endParaRPr lang="en-US" altLang="zh-CN" sz="3200" b="1">
              <a:solidFill>
                <a:srgbClr val="FF0000"/>
              </a:solidFill>
              <a:latin typeface="Arial" panose="020b0604020202020204" pitchFamily="34" charset="0"/>
              <a:ea typeface="黑体" panose="02010609060101010101" charset="-122"/>
            </a:endParaRPr>
          </a:p>
        </p:txBody>
      </p:sp>
      <p:sp>
        <p:nvSpPr>
          <p:cNvPr id="89120" name="Text Box 32" title=""/>
          <p:cNvSpPr txBox="1"/>
          <p:nvPr/>
        </p:nvSpPr>
        <p:spPr>
          <a:xfrm>
            <a:off x="2778125" y="3956050"/>
            <a:ext cx="3581400" cy="522288"/>
          </a:xfrm>
          <a:prstGeom prst="rect">
            <a:avLst/>
          </a:prstGeom>
          <a:noFill/>
          <a:ln w="9525">
            <a:noFill/>
          </a:ln>
        </p:spPr>
        <p:txBody>
          <a:bodyPr anchor="t" anchorCtr="0">
            <a:spAutoFit/>
          </a:bodyPr>
          <a:lstStyle/>
          <a:p>
            <a:pPr>
              <a:spcBef>
                <a:spcPct val="20000"/>
              </a:spcBef>
            </a:pPr>
            <a:r>
              <a:rPr lang="zh-CN" altLang="en-US" sz="2800" b="1">
                <a:solidFill>
                  <a:srgbClr val="000000"/>
                </a:solidFill>
                <a:latin typeface="Arial" panose="020b0604020202020204" pitchFamily="34" charset="0"/>
                <a:ea typeface="黑体" panose="02010609060101010101" charset="-122"/>
              </a:rPr>
              <a:t>满腹愁绪，无处宣泄</a:t>
            </a:r>
            <a:endParaRPr lang="en-US" altLang="zh-CN" sz="2800" b="1">
              <a:solidFill>
                <a:srgbClr val="000000"/>
              </a:solidFill>
              <a:latin typeface="Arial" panose="020b0604020202020204" pitchFamily="34" charset="0"/>
              <a:ea typeface="黑体" panose="02010609060101010101" charset="-122"/>
            </a:endParaRPr>
          </a:p>
        </p:txBody>
      </p:sp>
      <p:sp>
        <p:nvSpPr>
          <p:cNvPr id="89121" name="Text Box 33" title=""/>
          <p:cNvSpPr txBox="1"/>
          <p:nvPr/>
        </p:nvSpPr>
        <p:spPr>
          <a:xfrm>
            <a:off x="6359525" y="3741738"/>
            <a:ext cx="3352800" cy="952500"/>
          </a:xfrm>
          <a:prstGeom prst="rect">
            <a:avLst/>
          </a:prstGeom>
          <a:noFill/>
          <a:ln w="9525">
            <a:noFill/>
          </a:ln>
        </p:spPr>
        <p:txBody>
          <a:bodyPr anchor="t" anchorCtr="0">
            <a:spAutoFit/>
          </a:bodyPr>
          <a:lstStyle/>
          <a:p>
            <a:pPr>
              <a:spcBef>
                <a:spcPct val="20000"/>
              </a:spcBef>
            </a:pPr>
            <a:r>
              <a:rPr lang="zh-CN" altLang="en-US" sz="2800" b="1">
                <a:solidFill>
                  <a:srgbClr val="000000"/>
                </a:solidFill>
                <a:latin typeface="Arial" panose="020b0604020202020204" pitchFamily="34" charset="0"/>
                <a:ea typeface="黑体" panose="02010609060101010101" charset="-122"/>
              </a:rPr>
              <a:t>满腹愁绪，但潇洒自如，乐观积极</a:t>
            </a:r>
            <a:endParaRPr lang="en-US" altLang="zh-CN" sz="2800" b="1">
              <a:solidFill>
                <a:srgbClr val="000000"/>
              </a:solidFill>
              <a:latin typeface="Arial" panose="020b0604020202020204" pitchFamily="34" charset="0"/>
              <a:ea typeface="黑体" panose="02010609060101010101" charset="-122"/>
            </a:endParaRPr>
          </a:p>
        </p:txBody>
      </p:sp>
      <p:sp>
        <p:nvSpPr>
          <p:cNvPr id="80933" name="Text Box 34" title=""/>
          <p:cNvSpPr txBox="1"/>
          <p:nvPr/>
        </p:nvSpPr>
        <p:spPr>
          <a:xfrm>
            <a:off x="3143250" y="4994275"/>
            <a:ext cx="2057400" cy="582613"/>
          </a:xfrm>
          <a:prstGeom prst="rect">
            <a:avLst/>
          </a:prstGeom>
          <a:noFill/>
          <a:ln w="9525">
            <a:noFill/>
          </a:ln>
        </p:spPr>
        <p:txBody>
          <a:bodyPr anchor="t" anchorCtr="0">
            <a:spAutoFit/>
          </a:bodyPr>
          <a:lstStyle/>
          <a:p>
            <a:pPr>
              <a:spcBef>
                <a:spcPct val="20000"/>
              </a:spcBef>
            </a:pPr>
            <a:r>
              <a:rPr lang="zh-CN" altLang="en-US" sz="3200" b="1">
                <a:latin typeface="Arial" panose="020b0604020202020204" pitchFamily="34" charset="0"/>
                <a:ea typeface="黑体" panose="02010609060101010101" charset="-122"/>
              </a:rPr>
              <a:t>怀才不遇</a:t>
            </a:r>
            <a:endParaRPr lang="en-US" altLang="zh-CN" sz="3200" b="1">
              <a:latin typeface="Arial" panose="020b0604020202020204" pitchFamily="34" charset="0"/>
              <a:ea typeface="黑体" panose="02010609060101010101" charset="-122"/>
            </a:endParaRPr>
          </a:p>
        </p:txBody>
      </p:sp>
      <p:sp>
        <p:nvSpPr>
          <p:cNvPr id="80934" name="Text Box 34" title=""/>
          <p:cNvSpPr txBox="1"/>
          <p:nvPr/>
        </p:nvSpPr>
        <p:spPr>
          <a:xfrm>
            <a:off x="6775450" y="4994275"/>
            <a:ext cx="2057400" cy="582613"/>
          </a:xfrm>
          <a:prstGeom prst="rect">
            <a:avLst/>
          </a:prstGeom>
          <a:noFill/>
          <a:ln w="9525">
            <a:noFill/>
          </a:ln>
        </p:spPr>
        <p:txBody>
          <a:bodyPr anchor="t" anchorCtr="0">
            <a:spAutoFit/>
          </a:bodyPr>
          <a:lstStyle/>
          <a:p>
            <a:pPr>
              <a:spcBef>
                <a:spcPct val="20000"/>
              </a:spcBef>
            </a:pPr>
            <a:r>
              <a:rPr lang="zh-CN" altLang="en-US" sz="3200" b="1">
                <a:latin typeface="Arial" panose="020b0604020202020204" pitchFamily="34" charset="0"/>
                <a:ea typeface="黑体" panose="02010609060101010101" charset="-122"/>
              </a:rPr>
              <a:t>怀才不遇</a:t>
            </a:r>
            <a:endParaRPr lang="en-US" altLang="zh-CN" sz="3200" b="1">
              <a:latin typeface="Arial" panose="020b0604020202020204" pitchFamily="34" charset="0"/>
              <a:ea typeface="黑体" panose="02010609060101010101" charset="-122"/>
            </a:endParaRPr>
          </a:p>
        </p:txBody>
      </p:sp>
      <p:sp>
        <p:nvSpPr>
          <p:cNvPr id="89124" name="Text Box 36" title=""/>
          <p:cNvSpPr txBox="1"/>
          <p:nvPr/>
        </p:nvSpPr>
        <p:spPr>
          <a:xfrm>
            <a:off x="2778125" y="5724525"/>
            <a:ext cx="3444875" cy="1371600"/>
          </a:xfrm>
          <a:prstGeom prst="rect">
            <a:avLst/>
          </a:prstGeom>
          <a:noFill/>
          <a:ln w="9525">
            <a:noFill/>
          </a:ln>
        </p:spPr>
        <p:txBody>
          <a:bodyPr anchor="t" anchorCtr="0">
            <a:spAutoFit/>
          </a:bodyPr>
          <a:lstStyle/>
          <a:p>
            <a:pPr>
              <a:spcBef>
                <a:spcPct val="20000"/>
              </a:spcBef>
            </a:pPr>
            <a:r>
              <a:rPr lang="zh-CN" altLang="en-US" sz="3200" b="1">
                <a:solidFill>
                  <a:srgbClr val="FF0000"/>
                </a:solidFill>
                <a:latin typeface="Arial" panose="020b0604020202020204" pitchFamily="34" charset="0"/>
                <a:ea typeface="黑体" panose="02010609060101010101" charset="-122"/>
              </a:rPr>
              <a:t>魏晋的门阀制度压制了人才</a:t>
            </a:r>
            <a:endParaRPr lang="zh-CN" altLang="en-US" sz="3200" b="1">
              <a:solidFill>
                <a:srgbClr val="FF0000"/>
              </a:solidFill>
              <a:latin typeface="Arial" panose="020b0604020202020204" pitchFamily="34" charset="0"/>
              <a:ea typeface="黑体" panose="02010609060101010101" charset="-122"/>
            </a:endParaRPr>
          </a:p>
          <a:p>
            <a:endParaRPr lang="en-US" altLang="zh-CN" sz="2000">
              <a:latin typeface="Arial" panose="020b0604020202020204" pitchFamily="34" charset="0"/>
              <a:ea typeface="微软雅黑"/>
            </a:endParaRPr>
          </a:p>
        </p:txBody>
      </p:sp>
      <p:sp>
        <p:nvSpPr>
          <p:cNvPr id="89125" name="Text Box 37" title=""/>
          <p:cNvSpPr txBox="1"/>
          <p:nvPr/>
        </p:nvSpPr>
        <p:spPr>
          <a:xfrm>
            <a:off x="6283325" y="5724525"/>
            <a:ext cx="3505200" cy="1554163"/>
          </a:xfrm>
          <a:prstGeom prst="rect">
            <a:avLst/>
          </a:prstGeom>
          <a:noFill/>
          <a:ln w="9525">
            <a:noFill/>
          </a:ln>
        </p:spPr>
        <p:txBody>
          <a:bodyPr anchor="t" anchorCtr="0">
            <a:spAutoFit/>
          </a:bodyPr>
          <a:lstStyle/>
          <a:p>
            <a:pPr>
              <a:spcBef>
                <a:spcPct val="20000"/>
              </a:spcBef>
            </a:pPr>
            <a:r>
              <a:rPr lang="zh-CN" altLang="en-US" sz="3200" b="1">
                <a:solidFill>
                  <a:srgbClr val="FF0000"/>
                </a:solidFill>
                <a:latin typeface="Arial" panose="020b0604020202020204" pitchFamily="34" charset="0"/>
                <a:ea typeface="黑体" panose="02010609060101010101" charset="-122"/>
              </a:rPr>
              <a:t>唐代开明的思想和繁盛让人充满希望</a:t>
            </a:r>
            <a:endParaRPr lang="zh-CN" altLang="en-US" sz="3200" b="1">
              <a:solidFill>
                <a:srgbClr val="FF0000"/>
              </a:solidFill>
              <a:latin typeface="Arial" panose="020b0604020202020204" pitchFamily="34" charset="0"/>
              <a:ea typeface="黑体" panose="02010609060101010101" charset="-122"/>
            </a:endParaRPr>
          </a:p>
          <a:p>
            <a:endParaRPr lang="en-US" altLang="zh-CN" sz="3200" b="1">
              <a:solidFill>
                <a:srgbClr val="FF0000"/>
              </a:solidFill>
              <a:latin typeface="Arial" panose="020b0604020202020204" pitchFamily="34" charset="0"/>
              <a:ea typeface="黑体" panose="02010609060101010101"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89120">
                                            <p:txEl>
                                              <p:charRg st="0" end="10"/>
                                            </p:txEl>
                                          </p:spTgt>
                                        </p:tgtEl>
                                        <p:attrNameLst>
                                          <p:attrName>style.visibility</p:attrName>
                                        </p:attrNameLst>
                                      </p:cBhvr>
                                      <p:to>
                                        <p:strVal val="visible"/>
                                      </p:to>
                                    </p:set>
                                    <p:animEffect transition="in" filter="box(in)">
                                      <p:cBhvr>
                                        <p:cTn id="7" dur="500"/>
                                        <p:tgtEl>
                                          <p:spTgt spid="89120">
                                            <p:txEl>
                                              <p:charRg st="0" end="10"/>
                                            </p:txEl>
                                          </p:spTgt>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9121">
                                            <p:txEl>
                                              <p:charRg st="0" end="16"/>
                                            </p:txEl>
                                          </p:spTgt>
                                        </p:tgtEl>
                                        <p:attrNameLst>
                                          <p:attrName>style.visibility</p:attrName>
                                        </p:attrNameLst>
                                      </p:cBhvr>
                                      <p:to>
                                        <p:strVal val="visible"/>
                                      </p:to>
                                    </p:set>
                                    <p:anim calcmode="lin" valueType="num">
                                      <p:cBhvr>
                                        <p:cTn id="12" dur="500" fill="hold"/>
                                        <p:tgtEl>
                                          <p:spTgt spid="89121">
                                            <p:txEl>
                                              <p:charRg st="0" end="16"/>
                                            </p:txEl>
                                          </p:spTgt>
                                        </p:tgtEl>
                                        <p:attrNameLst>
                                          <p:attrName>ppt_x</p:attrName>
                                        </p:attrNameLst>
                                      </p:cBhvr>
                                      <p:tavLst>
                                        <p:tav tm="0">
                                          <p:val>
                                            <p:strVal val="#ppt_x"/>
                                          </p:val>
                                        </p:tav>
                                        <p:tav tm="100000">
                                          <p:val>
                                            <p:strVal val="#ppt_x"/>
                                          </p:val>
                                        </p:tav>
                                      </p:tavLst>
                                    </p:anim>
                                    <p:anim calcmode="lin" valueType="num">
                                      <p:cBhvr>
                                        <p:cTn id="13" dur="500" fill="hold"/>
                                        <p:tgtEl>
                                          <p:spTgt spid="89121">
                                            <p:txEl>
                                              <p:charRg st="0" end="16"/>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89124">
                                            <p:txEl>
                                              <p:charRg st="0" end="13"/>
                                            </p:txEl>
                                          </p:spTgt>
                                        </p:tgtEl>
                                        <p:attrNameLst>
                                          <p:attrName>style.visibility</p:attrName>
                                        </p:attrNameLst>
                                      </p:cBhvr>
                                      <p:to>
                                        <p:strVal val="visible"/>
                                      </p:to>
                                    </p:set>
                                    <p:animEffect transition="in" filter="box(in)">
                                      <p:cBhvr>
                                        <p:cTn id="18" dur="500"/>
                                        <p:tgtEl>
                                          <p:spTgt spid="89124">
                                            <p:txEl>
                                              <p:charRg st="0" end="13"/>
                                            </p:txEl>
                                          </p:spTgt>
                                        </p:tgtEl>
                                      </p:cBhvr>
                                    </p:animEffect>
                                  </p:childTnLst>
                                </p:cTn>
                              </p:par>
                            </p:childTnLst>
                          </p:cTn>
                        </p:par>
                      </p:childTnLst>
                    </p:cTn>
                  </p:par>
                  <p:par>
                    <p:cTn id="19" fill="hold" nodeType="clickPar">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89125">
                                            <p:txEl>
                                              <p:charRg st="0" end="17"/>
                                            </p:txEl>
                                          </p:spTgt>
                                        </p:tgtEl>
                                        <p:attrNameLst>
                                          <p:attrName>style.visibility</p:attrName>
                                        </p:attrNameLst>
                                      </p:cBhvr>
                                      <p:to>
                                        <p:strVal val="visible"/>
                                      </p:to>
                                    </p:set>
                                    <p:animEffect transition="in" filter="box(in)">
                                      <p:cBhvr>
                                        <p:cTn id="23" dur="500"/>
                                        <p:tgtEl>
                                          <p:spTgt spid="89125">
                                            <p:txEl>
                                              <p:charRg st="0"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82946" name="图片 6" title=""/>
          <p:cNvPicPr>
            <a:picLocks noChangeAspect="1"/>
          </p:cNvPicPr>
          <p:nvPr/>
        </p:nvPicPr>
        <p:blipFill>
          <a:blip r:embed="rId3"/>
          <a:srcRect l="53157"/>
          <a:stretch>
            <a:fillRect/>
          </a:stretch>
        </p:blipFill>
        <p:spPr>
          <a:xfrm>
            <a:off x="7191375" y="1588"/>
            <a:ext cx="4989513"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82949" name="文本框 4" title=""/>
          <p:cNvSpPr txBox="1"/>
          <p:nvPr/>
        </p:nvSpPr>
        <p:spPr>
          <a:xfrm>
            <a:off x="576263" y="106363"/>
            <a:ext cx="1808162" cy="584200"/>
          </a:xfrm>
          <a:prstGeom prst="rect">
            <a:avLst/>
          </a:prstGeom>
          <a:noFill/>
          <a:ln w="9525">
            <a:noFill/>
          </a:ln>
        </p:spPr>
        <p:txBody>
          <a:bodyPr wrap="none" anchor="t" anchorCtr="0">
            <a:spAutoFit/>
          </a:bodyPr>
          <a:lstStyle/>
          <a:p>
            <a:r>
              <a:rPr lang="zh-CN" altLang="en-US" sz="3200">
                <a:latin typeface="黑体" panose="02010609060101010101" charset="-122"/>
                <a:ea typeface="黑体" panose="02010609060101010101" charset="-122"/>
              </a:rPr>
              <a:t>比较阅读</a:t>
            </a:r>
            <a:endParaRPr lang="zh-CN" altLang="en-US" sz="3200">
              <a:latin typeface="黑体" panose="02010609060101010101" charset="-122"/>
              <a:ea typeface="黑体" panose="02010609060101010101" charset="-122"/>
            </a:endParaRPr>
          </a:p>
        </p:txBody>
      </p:sp>
      <p:sp>
        <p:nvSpPr>
          <p:cNvPr id="82950" name="Rectangle 2" title=""/>
          <p:cNvSpPr>
            <a:spLocks noGrp="1"/>
          </p:cNvSpPr>
          <p:nvPr>
            <p:ph type="subTitle" idx="1" hasCustomPrompt="1"/>
          </p:nvPr>
        </p:nvSpPr>
        <p:spPr>
          <a:xfrm>
            <a:off x="312738" y="939800"/>
            <a:ext cx="11672887" cy="4897438"/>
          </a:xfrm>
          <a:solidFill>
            <a:schemeClr val="bg1"/>
          </a:solidFill>
        </p:spPr>
        <p:txBody>
          <a:bodyPr vert="horz" wrap="square" lIns="91440" tIns="45720" rIns="91440" bIns="45720" anchor="t" anchorCtr="0"/>
          <a:lstStyle/>
          <a:p>
            <a:pPr defTabSz="914400">
              <a:lnSpc>
                <a:spcPct val="80000"/>
              </a:lnSpc>
            </a:pPr>
            <a:r>
              <a:rPr lang="en-US" altLang="zh-CN" b="1" kern="1200" normalizeH="0" baseline="0">
                <a:solidFill>
                  <a:srgbClr val="FF3300"/>
                </a:solidFill>
                <a:latin typeface="+mn-lt"/>
                <a:ea typeface="+mn-ea"/>
                <a:cs typeface="+mn-cs"/>
              </a:rPr>
              <a:t>      </a:t>
            </a:r>
            <a:r>
              <a:rPr lang="en-US" altLang="zh-CN" sz="3200" kern="1200" normalizeH="0" baseline="0">
                <a:solidFill>
                  <a:srgbClr val="FF3300"/>
                </a:solidFill>
                <a:latin typeface="黑体" panose="02010609060101010101" charset="-122"/>
                <a:ea typeface="黑体" panose="02010609060101010101" charset="-122"/>
                <a:cs typeface="+mn-cs"/>
              </a:rPr>
              <a:t>  </a:t>
            </a:r>
            <a:r>
              <a:rPr lang="zh-CN" altLang="en-US" sz="3200" kern="1200" normalizeH="0" baseline="0">
                <a:solidFill>
                  <a:srgbClr val="FF3300"/>
                </a:solidFill>
                <a:latin typeface="黑体" panose="02010609060101010101" charset="-122"/>
                <a:ea typeface="黑体" panose="02010609060101010101" charset="-122"/>
                <a:cs typeface="+mn-cs"/>
              </a:rPr>
              <a:t>人生之路难行，无才难行，有才亦难行。</a:t>
            </a:r>
            <a:endParaRPr lang="zh-CN" altLang="en-US" sz="3200" kern="1200" normalizeH="0" baseline="0">
              <a:solidFill>
                <a:srgbClr val="FF3300"/>
              </a:solidFill>
              <a:latin typeface="黑体" panose="02010609060101010101" charset="-122"/>
              <a:ea typeface="黑体" panose="02010609060101010101" charset="-122"/>
              <a:cs typeface="+mn-cs"/>
            </a:endParaRPr>
          </a:p>
          <a:p>
            <a:pPr algn="l" defTabSz="914400">
              <a:lnSpc>
                <a:spcPct val="150000"/>
              </a:lnSpc>
            </a:pPr>
            <a:r>
              <a:rPr lang="zh-CN" altLang="en-US" sz="3200" kern="1200" normalizeH="0" baseline="0">
                <a:latin typeface="黑体" panose="02010609060101010101" charset="-122"/>
                <a:ea typeface="黑体" panose="02010609060101010101" charset="-122"/>
                <a:cs typeface="+mn-cs"/>
              </a:rPr>
              <a:t>    一些怀才不遇的文人的诗词，体会他们对待人生之路的艰难有怎样不同的态度。 </a:t>
            </a:r>
            <a:br>
              <a:rPr lang="zh-CN" altLang="en-US" sz="3200" kern="1200" normalizeH="0" baseline="0">
                <a:latin typeface="黑体" panose="02010609060101010101" charset="-122"/>
                <a:ea typeface="黑体" panose="02010609060101010101" charset="-122"/>
                <a:cs typeface="+mn-cs"/>
              </a:rPr>
            </a:br>
            <a:r>
              <a:rPr lang="zh-CN" altLang="en-US" sz="3200" kern="1200" normalizeH="0" baseline="0">
                <a:solidFill>
                  <a:srgbClr val="FF3300"/>
                </a:solidFill>
                <a:latin typeface="黑体" panose="02010609060101010101" charset="-122"/>
                <a:ea typeface="黑体" panose="02010609060101010101" charset="-122"/>
                <a:cs typeface="+mn-cs"/>
              </a:rPr>
              <a:t>李白</a:t>
            </a:r>
            <a:r>
              <a:rPr lang="en-US" altLang="zh-CN" sz="3200" kern="1200" normalizeH="0" baseline="0">
                <a:latin typeface="黑体" panose="02010609060101010101" charset="-122"/>
                <a:ea typeface="黑体" panose="02010609060101010101" charset="-122"/>
                <a:cs typeface="+mn-cs"/>
              </a:rPr>
              <a:t>《</a:t>
            </a:r>
            <a:r>
              <a:rPr lang="zh-CN" altLang="en-US" sz="3200" kern="1200" normalizeH="0" baseline="0">
                <a:latin typeface="黑体" panose="02010609060101010101" charset="-122"/>
                <a:ea typeface="黑体" panose="02010609060101010101" charset="-122"/>
                <a:cs typeface="+mn-cs"/>
              </a:rPr>
              <a:t>行路难</a:t>
            </a:r>
            <a:r>
              <a:rPr lang="en-US" altLang="zh-CN" sz="3200" kern="1200" normalizeH="0" baseline="0">
                <a:latin typeface="黑体" panose="02010609060101010101" charset="-122"/>
                <a:ea typeface="黑体" panose="02010609060101010101" charset="-122"/>
                <a:cs typeface="+mn-cs"/>
              </a:rPr>
              <a:t>》——</a:t>
            </a:r>
            <a:r>
              <a:rPr lang="zh-CN" altLang="en-US" sz="3200" kern="1200" normalizeH="0" baseline="0">
                <a:solidFill>
                  <a:srgbClr val="0000FF"/>
                </a:solidFill>
                <a:latin typeface="黑体" panose="02010609060101010101" charset="-122"/>
                <a:ea typeface="黑体" panose="02010609060101010101" charset="-122"/>
                <a:cs typeface="+mn-cs"/>
              </a:rPr>
              <a:t>长风破浪会有时，直挂云帆济沧海。 </a:t>
            </a:r>
            <a:br>
              <a:rPr lang="zh-CN" altLang="en-US" sz="3200" kern="1200" normalizeH="0" baseline="0">
                <a:solidFill>
                  <a:srgbClr val="0000FF"/>
                </a:solidFill>
                <a:latin typeface="黑体" panose="02010609060101010101" charset="-122"/>
                <a:ea typeface="黑体" panose="02010609060101010101" charset="-122"/>
                <a:cs typeface="+mn-cs"/>
              </a:rPr>
            </a:br>
            <a:r>
              <a:rPr lang="zh-CN" altLang="en-US" sz="3200" kern="1200" normalizeH="0" baseline="0">
                <a:solidFill>
                  <a:srgbClr val="FF3300"/>
                </a:solidFill>
                <a:latin typeface="黑体" panose="02010609060101010101" charset="-122"/>
                <a:ea typeface="黑体" panose="02010609060101010101" charset="-122"/>
                <a:cs typeface="+mn-cs"/>
              </a:rPr>
              <a:t>苏轼</a:t>
            </a:r>
            <a:r>
              <a:rPr lang="en-US" altLang="zh-CN" sz="3200" kern="1200" normalizeH="0" baseline="0">
                <a:latin typeface="黑体" panose="02010609060101010101" charset="-122"/>
                <a:ea typeface="黑体" panose="02010609060101010101" charset="-122"/>
                <a:cs typeface="+mn-cs"/>
              </a:rPr>
              <a:t>《</a:t>
            </a:r>
            <a:r>
              <a:rPr lang="zh-CN" altLang="en-US" sz="3200" kern="1200" normalizeH="0" baseline="0">
                <a:latin typeface="黑体" panose="02010609060101010101" charset="-122"/>
                <a:ea typeface="黑体" panose="02010609060101010101" charset="-122"/>
                <a:cs typeface="+mn-cs"/>
              </a:rPr>
              <a:t>定风波</a:t>
            </a:r>
            <a:r>
              <a:rPr lang="en-US" altLang="zh-CN" sz="3200" kern="1200" normalizeH="0" baseline="0">
                <a:latin typeface="黑体" panose="02010609060101010101" charset="-122"/>
                <a:ea typeface="黑体" panose="02010609060101010101" charset="-122"/>
                <a:cs typeface="+mn-cs"/>
              </a:rPr>
              <a:t>》——</a:t>
            </a:r>
            <a:r>
              <a:rPr lang="zh-CN" altLang="en-US" sz="3200" kern="1200" normalizeH="0" baseline="0">
                <a:solidFill>
                  <a:srgbClr val="0000FF"/>
                </a:solidFill>
                <a:latin typeface="黑体" panose="02010609060101010101" charset="-122"/>
                <a:ea typeface="黑体" panose="02010609060101010101" charset="-122"/>
                <a:cs typeface="+mn-cs"/>
              </a:rPr>
              <a:t>一蓑烟雨任平生</a:t>
            </a:r>
            <a:r>
              <a:rPr lang="zh-CN" altLang="en-US" sz="3200" kern="1200" normalizeH="0" baseline="0">
                <a:latin typeface="黑体" panose="02010609060101010101" charset="-122"/>
                <a:ea typeface="黑体" panose="02010609060101010101" charset="-122"/>
                <a:cs typeface="+mn-cs"/>
              </a:rPr>
              <a:t> 。</a:t>
            </a:r>
            <a:br>
              <a:rPr lang="zh-CN" altLang="en-US" sz="3200" kern="1200" normalizeH="0" baseline="0">
                <a:latin typeface="黑体" panose="02010609060101010101" charset="-122"/>
                <a:ea typeface="黑体" panose="02010609060101010101" charset="-122"/>
                <a:cs typeface="+mn-cs"/>
              </a:rPr>
            </a:br>
            <a:r>
              <a:rPr lang="en-US" altLang="zh-CN" sz="3200" kern="1200" normalizeH="0" baseline="0">
                <a:latin typeface="黑体" panose="02010609060101010101" charset="-122"/>
                <a:ea typeface="黑体" panose="02010609060101010101" charset="-122"/>
                <a:cs typeface="+mn-cs"/>
              </a:rPr>
              <a:t>《</a:t>
            </a:r>
            <a:r>
              <a:rPr lang="zh-CN" altLang="en-US" sz="3200" kern="1200" normalizeH="0" baseline="0">
                <a:latin typeface="黑体" panose="02010609060101010101" charset="-122"/>
                <a:ea typeface="黑体" panose="02010609060101010101" charset="-122"/>
                <a:cs typeface="+mn-cs"/>
              </a:rPr>
              <a:t>念奴娇</a:t>
            </a:r>
            <a:r>
              <a:rPr lang="en-US" altLang="zh-CN" sz="3200" kern="1200" normalizeH="0" baseline="0">
                <a:latin typeface="黑体" panose="02010609060101010101" charset="-122"/>
                <a:ea typeface="黑体" panose="02010609060101010101" charset="-122"/>
                <a:cs typeface="+mn-cs"/>
              </a:rPr>
              <a:t>•</a:t>
            </a:r>
            <a:r>
              <a:rPr lang="zh-CN" altLang="en-US" sz="3200" kern="1200" normalizeH="0" baseline="0">
                <a:latin typeface="黑体" panose="02010609060101010101" charset="-122"/>
                <a:ea typeface="黑体" panose="02010609060101010101" charset="-122"/>
                <a:cs typeface="+mn-cs"/>
              </a:rPr>
              <a:t>赤壁怀古</a:t>
            </a:r>
            <a:r>
              <a:rPr lang="en-US" altLang="zh-CN" sz="3200" kern="1200" normalizeH="0" baseline="0">
                <a:latin typeface="黑体" panose="02010609060101010101" charset="-122"/>
                <a:ea typeface="黑体" panose="02010609060101010101" charset="-122"/>
                <a:cs typeface="+mn-cs"/>
              </a:rPr>
              <a:t>》——</a:t>
            </a:r>
            <a:r>
              <a:rPr lang="zh-CN" altLang="en-US" sz="3200" kern="1200" normalizeH="0" baseline="0">
                <a:solidFill>
                  <a:srgbClr val="0000FF"/>
                </a:solidFill>
                <a:latin typeface="黑体" panose="02010609060101010101" charset="-122"/>
                <a:ea typeface="黑体" panose="02010609060101010101" charset="-122"/>
                <a:cs typeface="+mn-cs"/>
              </a:rPr>
              <a:t>人生如梦，一尊还酹江月。 </a:t>
            </a:r>
            <a:br>
              <a:rPr lang="zh-CN" altLang="en-US" sz="3200" kern="1200" normalizeH="0" baseline="0">
                <a:solidFill>
                  <a:srgbClr val="0000FF"/>
                </a:solidFill>
                <a:latin typeface="黑体" panose="02010609060101010101" charset="-122"/>
                <a:ea typeface="黑体" panose="02010609060101010101" charset="-122"/>
                <a:cs typeface="+mn-cs"/>
              </a:rPr>
            </a:br>
            <a:r>
              <a:rPr lang="zh-CN" altLang="en-US" sz="3200" kern="1200" normalizeH="0" baseline="0">
                <a:solidFill>
                  <a:srgbClr val="FF3300"/>
                </a:solidFill>
                <a:latin typeface="黑体" panose="02010609060101010101" charset="-122"/>
                <a:ea typeface="黑体" panose="02010609060101010101" charset="-122"/>
                <a:cs typeface="+mn-cs"/>
              </a:rPr>
              <a:t>王勃</a:t>
            </a:r>
            <a:r>
              <a:rPr lang="en-US" altLang="zh-CN" sz="3200" kern="1200" normalizeH="0" baseline="0">
                <a:latin typeface="黑体" panose="02010609060101010101" charset="-122"/>
                <a:ea typeface="黑体" panose="02010609060101010101" charset="-122"/>
                <a:cs typeface="+mn-cs"/>
              </a:rPr>
              <a:t>《</a:t>
            </a:r>
            <a:r>
              <a:rPr lang="zh-CN" altLang="en-US" sz="3200" kern="1200" normalizeH="0" baseline="0">
                <a:latin typeface="黑体" panose="02010609060101010101" charset="-122"/>
                <a:ea typeface="黑体" panose="02010609060101010101" charset="-122"/>
                <a:cs typeface="+mn-cs"/>
              </a:rPr>
              <a:t>滕王阁序</a:t>
            </a:r>
            <a:r>
              <a:rPr lang="en-US" altLang="zh-CN" sz="3200" kern="1200" normalizeH="0" baseline="0">
                <a:latin typeface="黑体" panose="02010609060101010101" charset="-122"/>
                <a:ea typeface="黑体" panose="02010609060101010101" charset="-122"/>
                <a:cs typeface="+mn-cs"/>
              </a:rPr>
              <a:t>》——</a:t>
            </a:r>
            <a:r>
              <a:rPr lang="zh-CN" altLang="en-US" sz="3200" kern="1200" normalizeH="0" baseline="0">
                <a:solidFill>
                  <a:srgbClr val="0000FF"/>
                </a:solidFill>
                <a:latin typeface="黑体" panose="02010609060101010101" charset="-122"/>
                <a:ea typeface="黑体" panose="02010609060101010101" charset="-122"/>
                <a:cs typeface="+mn-cs"/>
              </a:rPr>
              <a:t>孟尝高洁，空怀报国之心；阮藉猖狂，岂效穷途之哭！</a:t>
            </a:r>
            <a:r>
              <a:rPr lang="zh-CN" altLang="en-US" sz="3200" kern="1200" normalizeH="0" baseline="0">
                <a:latin typeface="黑体" panose="02010609060101010101" charset="-122"/>
                <a:ea typeface="黑体" panose="02010609060101010101" charset="-122"/>
                <a:cs typeface="+mn-cs"/>
              </a:rPr>
              <a:t>           </a:t>
            </a:r>
            <a:endParaRPr lang="zh-CN" altLang="en-US" sz="3200" kern="1200" normalizeH="0" baseline="0">
              <a:latin typeface="黑体" panose="02010609060101010101" charset="-122"/>
              <a:ea typeface="黑体" panose="02010609060101010101" charset="-122"/>
              <a:cs typeface="+mn-cs"/>
            </a:endParaRPr>
          </a:p>
        </p:txBody>
      </p:sp>
    </p:spTree>
    <p:custDataLst>
      <p:tags r:id="rId4"/>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11266" name="图片 6" title=""/>
          <p:cNvPicPr>
            <a:picLocks noChangeAspect="1"/>
          </p:cNvPicPr>
          <p:nvPr/>
        </p:nvPicPr>
        <p:blipFill>
          <a:blip r:embed="rId3"/>
          <a:srcRect l="53157"/>
          <a:stretch>
            <a:fillRect/>
          </a:stretch>
        </p:blipFill>
        <p:spPr>
          <a:xfrm>
            <a:off x="7191375" y="1588"/>
            <a:ext cx="4989513"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269" name="文本框 4" title=""/>
          <p:cNvSpPr txBox="1"/>
          <p:nvPr/>
        </p:nvSpPr>
        <p:spPr>
          <a:xfrm>
            <a:off x="576263" y="106363"/>
            <a:ext cx="4297362" cy="644525"/>
          </a:xfrm>
          <a:prstGeom prst="rect">
            <a:avLst/>
          </a:prstGeom>
          <a:noFill/>
          <a:ln w="9525">
            <a:noFill/>
          </a:ln>
        </p:spPr>
        <p:txBody>
          <a:bodyPr wrap="none" anchor="t" anchorCtr="0">
            <a:spAutoFit/>
          </a:bodyPr>
          <a:lstStyle/>
          <a:p>
            <a:r>
              <a:rPr lang="zh-CN" altLang="en-US" sz="3600">
                <a:latin typeface="黑体" panose="02010609060101010101" charset="-122"/>
                <a:ea typeface="黑体" panose="02010609060101010101" charset="-122"/>
              </a:rPr>
              <a:t>初读诗歌，整体感知</a:t>
            </a:r>
            <a:endParaRPr lang="zh-CN" altLang="en-US" sz="3600">
              <a:latin typeface="黑体" panose="02010609060101010101" charset="-122"/>
              <a:ea typeface="黑体" panose="02010609060101010101" charset="-122"/>
            </a:endParaRPr>
          </a:p>
        </p:txBody>
      </p:sp>
      <p:sp>
        <p:nvSpPr>
          <p:cNvPr id="11270" name="文本框 1" title=""/>
          <p:cNvSpPr txBox="1"/>
          <p:nvPr/>
        </p:nvSpPr>
        <p:spPr>
          <a:xfrm>
            <a:off x="576263" y="1436688"/>
            <a:ext cx="10964862" cy="3414712"/>
          </a:xfrm>
          <a:prstGeom prst="rect">
            <a:avLst/>
          </a:prstGeom>
          <a:solidFill>
            <a:schemeClr val="tx1">
              <a:alpha val="79999"/>
            </a:schemeClr>
          </a:solidFill>
          <a:ln w="9525">
            <a:noFill/>
          </a:ln>
        </p:spPr>
        <p:txBody>
          <a:bodyPr wrap="square" anchor="t" anchorCtr="0">
            <a:spAutoFit/>
          </a:bodyPr>
          <a:lstStyle/>
          <a:p>
            <a:pPr algn="ctr">
              <a:lnSpc>
                <a:spcPct val="150000"/>
              </a:lnSpc>
            </a:pPr>
            <a:r>
              <a:rPr lang="zh-CN" altLang="en-US" sz="3600" b="1">
                <a:solidFill>
                  <a:schemeClr val="bg1"/>
                </a:solidFill>
                <a:latin typeface="宋体" panose="02010600030101010101" pitchFamily="2" charset="-122"/>
                <a:ea typeface="宋体" panose="02010600030101010101" pitchFamily="2" charset="-122"/>
              </a:rPr>
              <a:t>泻水置平地，各自东西南北流。</a:t>
            </a:r>
            <a:endParaRPr lang="zh-CN" altLang="en-US" sz="3600" b="1">
              <a:solidFill>
                <a:schemeClr val="bg1"/>
              </a:solidFill>
              <a:latin typeface="宋体" panose="02010600030101010101" pitchFamily="2" charset="-122"/>
              <a:ea typeface="宋体" panose="02010600030101010101" pitchFamily="2" charset="-122"/>
            </a:endParaRPr>
          </a:p>
          <a:p>
            <a:pPr algn="ctr">
              <a:lnSpc>
                <a:spcPct val="150000"/>
              </a:lnSpc>
            </a:pPr>
            <a:r>
              <a:rPr lang="zh-CN" altLang="en-US" sz="3600" b="1">
                <a:solidFill>
                  <a:schemeClr val="bg1"/>
                </a:solidFill>
                <a:latin typeface="宋体" panose="02010600030101010101" pitchFamily="2" charset="-122"/>
                <a:ea typeface="宋体" panose="02010600030101010101" pitchFamily="2" charset="-122"/>
              </a:rPr>
              <a:t>人生亦有命，安能行叹复坐愁！</a:t>
            </a:r>
            <a:endParaRPr lang="zh-CN" altLang="en-US" sz="3600" b="1">
              <a:solidFill>
                <a:schemeClr val="bg1"/>
              </a:solidFill>
              <a:latin typeface="宋体" panose="02010600030101010101" pitchFamily="2" charset="-122"/>
              <a:ea typeface="宋体" panose="02010600030101010101" pitchFamily="2" charset="-122"/>
            </a:endParaRPr>
          </a:p>
          <a:p>
            <a:pPr algn="ctr">
              <a:lnSpc>
                <a:spcPct val="150000"/>
              </a:lnSpc>
            </a:pPr>
            <a:r>
              <a:rPr lang="zh-CN" altLang="en-US" sz="3600" b="1">
                <a:solidFill>
                  <a:schemeClr val="bg1"/>
                </a:solidFill>
                <a:latin typeface="宋体" panose="02010600030101010101" pitchFamily="2" charset="-122"/>
                <a:ea typeface="宋体" panose="02010600030101010101" pitchFamily="2" charset="-122"/>
              </a:rPr>
              <a:t>酌酒以自宽，举杯断绝歌路难。</a:t>
            </a:r>
            <a:endParaRPr lang="zh-CN" altLang="en-US" sz="3600" b="1">
              <a:solidFill>
                <a:schemeClr val="bg1"/>
              </a:solidFill>
              <a:latin typeface="宋体" panose="02010600030101010101" pitchFamily="2" charset="-122"/>
              <a:ea typeface="宋体" panose="02010600030101010101" pitchFamily="2" charset="-122"/>
            </a:endParaRPr>
          </a:p>
          <a:p>
            <a:pPr algn="ctr">
              <a:lnSpc>
                <a:spcPct val="150000"/>
              </a:lnSpc>
            </a:pPr>
            <a:r>
              <a:rPr lang="zh-CN" altLang="en-US" sz="3600" b="1">
                <a:solidFill>
                  <a:schemeClr val="bg1"/>
                </a:solidFill>
                <a:latin typeface="宋体" panose="02010600030101010101" pitchFamily="2" charset="-122"/>
                <a:ea typeface="宋体" panose="02010600030101010101" pitchFamily="2" charset="-122"/>
              </a:rPr>
              <a:t>心非木石岂无感，吞声踯躅不敢言！</a:t>
            </a:r>
            <a:endParaRPr lang="zh-CN" altLang="en-US" sz="3600" b="1">
              <a:solidFill>
                <a:schemeClr val="bg1"/>
              </a:solidFill>
              <a:latin typeface="宋体" panose="02010600030101010101" pitchFamily="2" charset="-122"/>
              <a:ea typeface="宋体" panose="02010600030101010101" pitchFamily="2" charset="-122"/>
            </a:endParaRPr>
          </a:p>
        </p:txBody>
      </p:sp>
    </p:spTree>
    <p:custDataLst>
      <p:tags r:id="rId4"/>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13314" name="图片 6" title=""/>
          <p:cNvPicPr>
            <a:picLocks noChangeAspect="1"/>
          </p:cNvPicPr>
          <p:nvPr/>
        </p:nvPicPr>
        <p:blipFill>
          <a:blip r:embed="rId3"/>
          <a:srcRect l="53157"/>
          <a:stretch>
            <a:fillRect/>
          </a:stretch>
        </p:blipFill>
        <p:spPr>
          <a:xfrm>
            <a:off x="7191375" y="1588"/>
            <a:ext cx="4989513"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3317" name="文本框 4" title=""/>
          <p:cNvSpPr txBox="1"/>
          <p:nvPr/>
        </p:nvSpPr>
        <p:spPr>
          <a:xfrm>
            <a:off x="576263" y="106363"/>
            <a:ext cx="4297362" cy="644525"/>
          </a:xfrm>
          <a:prstGeom prst="rect">
            <a:avLst/>
          </a:prstGeom>
          <a:noFill/>
          <a:ln w="9525">
            <a:noFill/>
          </a:ln>
        </p:spPr>
        <p:txBody>
          <a:bodyPr wrap="none" anchor="t" anchorCtr="0">
            <a:spAutoFit/>
          </a:bodyPr>
          <a:lstStyle/>
          <a:p>
            <a:r>
              <a:rPr lang="zh-CN" altLang="en-US" sz="3600">
                <a:latin typeface="黑体" panose="02010609060101010101" charset="-122"/>
                <a:ea typeface="黑体" panose="02010609060101010101" charset="-122"/>
              </a:rPr>
              <a:t>再读诗歌，寻找诗眼</a:t>
            </a:r>
            <a:endParaRPr lang="zh-CN" altLang="en-US" sz="3600">
              <a:latin typeface="黑体" panose="02010609060101010101" charset="-122"/>
              <a:ea typeface="黑体" panose="02010609060101010101" charset="-122"/>
            </a:endParaRPr>
          </a:p>
        </p:txBody>
      </p:sp>
      <p:sp>
        <p:nvSpPr>
          <p:cNvPr id="13318" name="文本框 1" title=""/>
          <p:cNvSpPr txBox="1"/>
          <p:nvPr/>
        </p:nvSpPr>
        <p:spPr>
          <a:xfrm>
            <a:off x="576263" y="1436688"/>
            <a:ext cx="10964862" cy="3414712"/>
          </a:xfrm>
          <a:prstGeom prst="rect">
            <a:avLst/>
          </a:prstGeom>
          <a:solidFill>
            <a:schemeClr val="tx1">
              <a:alpha val="79999"/>
            </a:schemeClr>
          </a:solidFill>
          <a:ln w="9525">
            <a:noFill/>
          </a:ln>
        </p:spPr>
        <p:txBody>
          <a:bodyPr wrap="square" anchor="t" anchorCtr="0">
            <a:spAutoFit/>
          </a:bodyPr>
          <a:lstStyle/>
          <a:p>
            <a:pPr algn="ctr">
              <a:lnSpc>
                <a:spcPct val="150000"/>
              </a:lnSpc>
            </a:pPr>
            <a:r>
              <a:rPr lang="zh-CN" altLang="en-US" sz="3600" b="1">
                <a:solidFill>
                  <a:schemeClr val="bg1"/>
                </a:solidFill>
                <a:latin typeface="宋体" panose="02010600030101010101" pitchFamily="2" charset="-122"/>
                <a:ea typeface="宋体" panose="02010600030101010101" pitchFamily="2" charset="-122"/>
                <a:sym typeface="微软雅黑" panose="020b0503020204020204" charset="-122"/>
              </a:rPr>
              <a:t>泻水置平地，各自东西南北流。</a:t>
            </a:r>
            <a:endParaRPr lang="zh-CN" altLang="en-US" sz="3600" b="1">
              <a:solidFill>
                <a:schemeClr val="bg1"/>
              </a:solidFill>
              <a:latin typeface="宋体" panose="02010600030101010101" pitchFamily="2" charset="-122"/>
              <a:ea typeface="宋体" panose="02010600030101010101" pitchFamily="2" charset="-122"/>
            </a:endParaRPr>
          </a:p>
          <a:p>
            <a:pPr algn="ctr">
              <a:lnSpc>
                <a:spcPct val="150000"/>
              </a:lnSpc>
            </a:pPr>
            <a:r>
              <a:rPr lang="zh-CN" altLang="en-US" sz="3600" b="1">
                <a:solidFill>
                  <a:schemeClr val="bg1"/>
                </a:solidFill>
                <a:latin typeface="宋体" panose="02010600030101010101" pitchFamily="2" charset="-122"/>
                <a:ea typeface="宋体" panose="02010600030101010101" pitchFamily="2" charset="-122"/>
                <a:sym typeface="微软雅黑" panose="020b0503020204020204" charset="-122"/>
              </a:rPr>
              <a:t>人生亦有命，安能行叹复坐愁！</a:t>
            </a:r>
            <a:endParaRPr lang="zh-CN" altLang="en-US" sz="3600" b="1">
              <a:solidFill>
                <a:schemeClr val="bg1"/>
              </a:solidFill>
              <a:latin typeface="宋体" panose="02010600030101010101" pitchFamily="2" charset="-122"/>
              <a:ea typeface="宋体" panose="02010600030101010101" pitchFamily="2" charset="-122"/>
            </a:endParaRPr>
          </a:p>
          <a:p>
            <a:pPr algn="ctr">
              <a:lnSpc>
                <a:spcPct val="150000"/>
              </a:lnSpc>
            </a:pPr>
            <a:r>
              <a:rPr lang="zh-CN" altLang="en-US" sz="3600" b="1">
                <a:solidFill>
                  <a:schemeClr val="bg1"/>
                </a:solidFill>
                <a:latin typeface="宋体" panose="02010600030101010101" pitchFamily="2" charset="-122"/>
                <a:ea typeface="宋体" panose="02010600030101010101" pitchFamily="2" charset="-122"/>
                <a:sym typeface="微软雅黑" panose="020b0503020204020204" charset="-122"/>
              </a:rPr>
              <a:t>酌酒以自宽，举杯断绝歌路难。</a:t>
            </a:r>
            <a:endParaRPr lang="zh-CN" altLang="en-US" sz="3600" b="1">
              <a:solidFill>
                <a:schemeClr val="bg1"/>
              </a:solidFill>
              <a:latin typeface="宋体" panose="02010600030101010101" pitchFamily="2" charset="-122"/>
              <a:ea typeface="宋体" panose="02010600030101010101" pitchFamily="2" charset="-122"/>
            </a:endParaRPr>
          </a:p>
          <a:p>
            <a:pPr algn="ctr">
              <a:lnSpc>
                <a:spcPct val="150000"/>
              </a:lnSpc>
            </a:pPr>
            <a:r>
              <a:rPr lang="zh-CN" altLang="en-US" sz="3600" b="1">
                <a:solidFill>
                  <a:schemeClr val="bg1"/>
                </a:solidFill>
                <a:latin typeface="宋体" panose="02010600030101010101" pitchFamily="2" charset="-122"/>
                <a:ea typeface="宋体" panose="02010600030101010101" pitchFamily="2" charset="-122"/>
                <a:sym typeface="微软雅黑" panose="020b0503020204020204" charset="-122"/>
              </a:rPr>
              <a:t>心非木石岂无感，吞声踯躅不敢言！</a:t>
            </a:r>
            <a:endParaRPr lang="zh-CN" altLang="en-US" sz="3600" b="1">
              <a:solidFill>
                <a:schemeClr val="bg1"/>
              </a:solidFill>
              <a:latin typeface="宋体" panose="02010600030101010101" pitchFamily="2" charset="-122"/>
              <a:ea typeface="宋体" panose="02010600030101010101" pitchFamily="2" charset="-122"/>
              <a:sym typeface="微软雅黑" panose="020b0503020204020204" charset="-122"/>
            </a:endParaRPr>
          </a:p>
        </p:txBody>
      </p:sp>
    </p:spTree>
    <p:custDataLst>
      <p:tags r:id="rId4"/>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15362" name="图片 6" title=""/>
          <p:cNvPicPr>
            <a:picLocks noChangeAspect="1"/>
          </p:cNvPicPr>
          <p:nvPr/>
        </p:nvPicPr>
        <p:blipFill>
          <a:blip r:embed="rId3"/>
          <a:srcRect l="53157"/>
          <a:stretch>
            <a:fillRect/>
          </a:stretch>
        </p:blipFill>
        <p:spPr>
          <a:xfrm>
            <a:off x="7191375" y="1588"/>
            <a:ext cx="4989513"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5365" name="文本框 4" title=""/>
          <p:cNvSpPr txBox="1"/>
          <p:nvPr/>
        </p:nvSpPr>
        <p:spPr>
          <a:xfrm>
            <a:off x="576263" y="106363"/>
            <a:ext cx="1096962" cy="644525"/>
          </a:xfrm>
          <a:prstGeom prst="rect">
            <a:avLst/>
          </a:prstGeom>
          <a:noFill/>
          <a:ln w="9525">
            <a:noFill/>
          </a:ln>
        </p:spPr>
        <p:txBody>
          <a:bodyPr wrap="none" anchor="t" anchorCtr="0">
            <a:spAutoFit/>
          </a:bodyPr>
          <a:lstStyle/>
          <a:p>
            <a:r>
              <a:rPr lang="zh-CN" altLang="en-US" sz="3600">
                <a:latin typeface="黑体" panose="02010609060101010101" charset="-122"/>
                <a:ea typeface="黑体" panose="02010609060101010101" charset="-122"/>
              </a:rPr>
              <a:t>诗眼</a:t>
            </a:r>
            <a:endParaRPr lang="zh-CN" altLang="en-US" sz="3600">
              <a:latin typeface="黑体" panose="02010609060101010101" charset="-122"/>
              <a:ea typeface="黑体" panose="02010609060101010101" charset="-122"/>
            </a:endParaRPr>
          </a:p>
        </p:txBody>
      </p:sp>
      <p:sp>
        <p:nvSpPr>
          <p:cNvPr id="15366" name="文本框 1" title=""/>
          <p:cNvSpPr txBox="1"/>
          <p:nvPr/>
        </p:nvSpPr>
        <p:spPr>
          <a:xfrm>
            <a:off x="508000" y="1381125"/>
            <a:ext cx="11176000" cy="2584450"/>
          </a:xfrm>
          <a:prstGeom prst="rect">
            <a:avLst/>
          </a:prstGeom>
          <a:solidFill>
            <a:schemeClr val="tx1">
              <a:alpha val="79999"/>
            </a:schemeClr>
          </a:solidFill>
          <a:ln w="9525">
            <a:noFill/>
          </a:ln>
        </p:spPr>
        <p:txBody>
          <a:bodyPr wrap="square" anchor="t" anchorCtr="0">
            <a:spAutoFit/>
          </a:bodyPr>
          <a:lstStyle/>
          <a:p>
            <a:pPr>
              <a:lnSpc>
                <a:spcPct val="150000"/>
              </a:lnSpc>
            </a:pPr>
            <a:r>
              <a:rPr lang="en-US" altLang="zh-CN" sz="3600" b="1">
                <a:solidFill>
                  <a:schemeClr val="bg1"/>
                </a:solidFill>
                <a:latin typeface="楷体" panose="02010609060101010101" charset="-122"/>
                <a:ea typeface="楷体" panose="02010609060101010101" charset="-122"/>
              </a:rPr>
              <a:t>    </a:t>
            </a:r>
            <a:r>
              <a:rPr lang="zh-CN" altLang="en-US" sz="3600" b="1">
                <a:solidFill>
                  <a:schemeClr val="bg1"/>
                </a:solidFill>
                <a:latin typeface="楷体" panose="02010609060101010101" charset="-122"/>
                <a:ea typeface="楷体" panose="02010609060101010101" charset="-122"/>
              </a:rPr>
              <a:t>一首诗或某联、某句中最精练传神的、最能体现作者思想观点、情感态度、诗歌意境的具有概括性、生动性或情趣性的能笼罩全诗、全联或全句的字词句。</a:t>
            </a:r>
            <a:endParaRPr lang="zh-CN" altLang="en-US" sz="3600" b="1">
              <a:solidFill>
                <a:schemeClr val="bg1"/>
              </a:solidFill>
              <a:latin typeface="楷体" panose="02010609060101010101" charset="-122"/>
              <a:ea typeface="楷体" panose="02010609060101010101" charset="-122"/>
            </a:endParaRPr>
          </a:p>
        </p:txBody>
      </p:sp>
      <p:sp>
        <p:nvSpPr>
          <p:cNvPr id="5" name="文本框 4" title=""/>
          <p:cNvSpPr txBox="1"/>
          <p:nvPr/>
        </p:nvSpPr>
        <p:spPr>
          <a:xfrm>
            <a:off x="508000" y="4119563"/>
            <a:ext cx="11176000" cy="1754187"/>
          </a:xfrm>
          <a:prstGeom prst="rect">
            <a:avLst/>
          </a:prstGeom>
          <a:solidFill>
            <a:schemeClr val="tx1">
              <a:alpha val="79999"/>
            </a:schemeClr>
          </a:solidFill>
          <a:ln w="9525">
            <a:noFill/>
          </a:ln>
        </p:spPr>
        <p:txBody>
          <a:bodyPr wrap="square" anchor="t" anchorCtr="0">
            <a:spAutoFit/>
          </a:bodyPr>
          <a:lstStyle/>
          <a:p>
            <a:pPr>
              <a:buClr>
                <a:srgbClr val="DC5900"/>
              </a:buClr>
            </a:pPr>
            <a:r>
              <a:rPr lang="en-US" altLang="zh-CN" sz="3600" b="1">
                <a:solidFill>
                  <a:schemeClr val="bg1"/>
                </a:solidFill>
                <a:latin typeface="宋体" panose="02010600030101010101" pitchFamily="2" charset="-122"/>
                <a:ea typeface="宋体" panose="02010600030101010101" pitchFamily="2" charset="-122"/>
                <a:sym typeface="微软雅黑" panose="020b0503020204020204" charset="-122"/>
              </a:rPr>
              <a:t>1</a:t>
            </a:r>
            <a:r>
              <a:rPr lang="zh-CN" altLang="en-US" sz="3600" b="1">
                <a:solidFill>
                  <a:schemeClr val="bg1"/>
                </a:solidFill>
                <a:latin typeface="宋体" panose="02010600030101010101" pitchFamily="2" charset="-122"/>
                <a:ea typeface="宋体" panose="02010600030101010101" pitchFamily="2" charset="-122"/>
                <a:sym typeface="微软雅黑" panose="020b0503020204020204" charset="-122"/>
              </a:rPr>
              <a:t>）</a:t>
            </a:r>
            <a:r>
              <a:rPr lang="zh-CN" altLang="en-US" sz="3600">
                <a:solidFill>
                  <a:schemeClr val="bg1"/>
                </a:solidFill>
                <a:latin typeface="宋体" panose="02010600030101010101" pitchFamily="2" charset="-122"/>
                <a:ea typeface="宋体" panose="02010600030101010101" pitchFamily="2" charset="-122"/>
              </a:rPr>
              <a:t>抓能体现作者强烈感情的字词</a:t>
            </a:r>
            <a:endParaRPr lang="zh-CN" altLang="en-US" sz="3600">
              <a:solidFill>
                <a:schemeClr val="bg1"/>
              </a:solidFill>
              <a:latin typeface="宋体" panose="02010600030101010101" pitchFamily="2" charset="-122"/>
              <a:ea typeface="宋体" panose="02010600030101010101" pitchFamily="2" charset="-122"/>
            </a:endParaRPr>
          </a:p>
          <a:p>
            <a:pPr>
              <a:buClr>
                <a:srgbClr val="DC5900"/>
              </a:buClr>
            </a:pPr>
            <a:r>
              <a:rPr lang="en-US" altLang="zh-CN" sz="3600" b="1">
                <a:solidFill>
                  <a:schemeClr val="bg1"/>
                </a:solidFill>
                <a:latin typeface="宋体" panose="02010600030101010101" pitchFamily="2" charset="-122"/>
                <a:ea typeface="宋体" panose="02010600030101010101" pitchFamily="2" charset="-122"/>
              </a:rPr>
              <a:t>2</a:t>
            </a:r>
            <a:r>
              <a:rPr lang="zh-CN" altLang="en-US" sz="3600" b="1">
                <a:solidFill>
                  <a:schemeClr val="bg1"/>
                </a:solidFill>
                <a:latin typeface="宋体" panose="02010600030101010101" pitchFamily="2" charset="-122"/>
                <a:ea typeface="宋体" panose="02010600030101010101" pitchFamily="2" charset="-122"/>
              </a:rPr>
              <a:t>）</a:t>
            </a:r>
            <a:r>
              <a:rPr lang="zh-CN" altLang="en-US" sz="3600">
                <a:solidFill>
                  <a:schemeClr val="bg1"/>
                </a:solidFill>
                <a:latin typeface="宋体" panose="02010600030101010101" pitchFamily="2" charset="-122"/>
                <a:ea typeface="宋体" panose="02010600030101010101" pitchFamily="2" charset="-122"/>
              </a:rPr>
              <a:t>抓描写事物生动、形象、准确的字词</a:t>
            </a:r>
            <a:endParaRPr lang="zh-CN" altLang="en-US" sz="3600">
              <a:solidFill>
                <a:schemeClr val="bg1"/>
              </a:solidFill>
              <a:latin typeface="宋体" panose="02010600030101010101" pitchFamily="2" charset="-122"/>
              <a:ea typeface="宋体" panose="02010600030101010101" pitchFamily="2" charset="-122"/>
            </a:endParaRPr>
          </a:p>
          <a:p>
            <a:pPr>
              <a:buClr>
                <a:srgbClr val="DC5900"/>
              </a:buClr>
            </a:pPr>
            <a:r>
              <a:rPr lang="en-US" altLang="zh-CN" sz="3600">
                <a:solidFill>
                  <a:schemeClr val="bg1"/>
                </a:solidFill>
                <a:latin typeface="宋体" panose="02010600030101010101" pitchFamily="2" charset="-122"/>
                <a:ea typeface="宋体" panose="02010600030101010101" pitchFamily="2" charset="-122"/>
              </a:rPr>
              <a:t>3</a:t>
            </a:r>
            <a:r>
              <a:rPr lang="zh-CN" altLang="en-US" sz="3600">
                <a:solidFill>
                  <a:schemeClr val="bg1"/>
                </a:solidFill>
                <a:latin typeface="宋体" panose="02010600030101010101" pitchFamily="2" charset="-122"/>
                <a:ea typeface="宋体" panose="02010600030101010101" pitchFamily="2" charset="-122"/>
              </a:rPr>
              <a:t>）抓诗中巧妙的修辞</a:t>
            </a:r>
            <a:endParaRPr lang="zh-CN" altLang="en-US" sz="3600">
              <a:solidFill>
                <a:schemeClr val="bg1"/>
              </a:solidFill>
              <a:latin typeface="宋体" panose="02010600030101010101" pitchFamily="2" charset="-122"/>
              <a:ea typeface="宋体" panose="02010600030101010101" pitchFamily="2"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17410" name="图片 6" title=""/>
          <p:cNvPicPr>
            <a:picLocks noChangeAspect="1"/>
          </p:cNvPicPr>
          <p:nvPr/>
        </p:nvPicPr>
        <p:blipFill>
          <a:blip r:embed="rId3"/>
          <a:srcRect l="53157"/>
          <a:stretch>
            <a:fillRect/>
          </a:stretch>
        </p:blipFill>
        <p:spPr>
          <a:xfrm>
            <a:off x="7191375" y="1588"/>
            <a:ext cx="4989513"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7413" name="文本框 4" title=""/>
          <p:cNvSpPr txBox="1"/>
          <p:nvPr/>
        </p:nvSpPr>
        <p:spPr>
          <a:xfrm>
            <a:off x="576263" y="106363"/>
            <a:ext cx="4297362" cy="644525"/>
          </a:xfrm>
          <a:prstGeom prst="rect">
            <a:avLst/>
          </a:prstGeom>
          <a:noFill/>
          <a:ln w="9525">
            <a:noFill/>
          </a:ln>
        </p:spPr>
        <p:txBody>
          <a:bodyPr wrap="none" anchor="t" anchorCtr="0">
            <a:spAutoFit/>
          </a:bodyPr>
          <a:lstStyle/>
          <a:p>
            <a:r>
              <a:rPr lang="zh-CN" altLang="en-US" sz="3600">
                <a:latin typeface="黑体" panose="02010609060101010101" charset="-122"/>
                <a:ea typeface="黑体" panose="02010609060101010101" charset="-122"/>
              </a:rPr>
              <a:t>再读诗歌，寻找诗眼</a:t>
            </a:r>
            <a:endParaRPr lang="zh-CN" altLang="en-US" sz="3600">
              <a:latin typeface="黑体" panose="02010609060101010101" charset="-122"/>
              <a:ea typeface="黑体" panose="02010609060101010101" charset="-122"/>
            </a:endParaRPr>
          </a:p>
        </p:txBody>
      </p:sp>
      <p:sp>
        <p:nvSpPr>
          <p:cNvPr id="17414" name="文本框 1" title=""/>
          <p:cNvSpPr txBox="1"/>
          <p:nvPr/>
        </p:nvSpPr>
        <p:spPr>
          <a:xfrm>
            <a:off x="576263" y="1436688"/>
            <a:ext cx="10964862" cy="3414712"/>
          </a:xfrm>
          <a:prstGeom prst="rect">
            <a:avLst/>
          </a:prstGeom>
          <a:solidFill>
            <a:schemeClr val="tx1">
              <a:alpha val="79999"/>
            </a:schemeClr>
          </a:solidFill>
          <a:ln w="9525">
            <a:noFill/>
          </a:ln>
        </p:spPr>
        <p:txBody>
          <a:bodyPr wrap="square" anchor="t" anchorCtr="0">
            <a:spAutoFit/>
          </a:bodyPr>
          <a:lstStyle/>
          <a:p>
            <a:pPr algn="ctr">
              <a:lnSpc>
                <a:spcPct val="150000"/>
              </a:lnSpc>
            </a:pPr>
            <a:r>
              <a:rPr lang="zh-CN" altLang="en-US" sz="3600" b="1">
                <a:solidFill>
                  <a:schemeClr val="bg1"/>
                </a:solidFill>
                <a:latin typeface="宋体" panose="02010600030101010101" pitchFamily="2" charset="-122"/>
                <a:ea typeface="宋体" panose="02010600030101010101" pitchFamily="2" charset="-122"/>
                <a:sym typeface="微软雅黑" panose="020b0503020204020204" charset="-122"/>
              </a:rPr>
              <a:t>泻水置平地，各自东西南北流。</a:t>
            </a:r>
            <a:endParaRPr lang="zh-CN" altLang="en-US" sz="3600" b="1">
              <a:solidFill>
                <a:schemeClr val="bg1"/>
              </a:solidFill>
              <a:latin typeface="宋体" panose="02010600030101010101" pitchFamily="2" charset="-122"/>
              <a:ea typeface="宋体" panose="02010600030101010101" pitchFamily="2" charset="-122"/>
            </a:endParaRPr>
          </a:p>
          <a:p>
            <a:pPr algn="ctr">
              <a:lnSpc>
                <a:spcPct val="150000"/>
              </a:lnSpc>
            </a:pPr>
            <a:r>
              <a:rPr lang="zh-CN" altLang="en-US" sz="3600" b="1">
                <a:solidFill>
                  <a:schemeClr val="bg1"/>
                </a:solidFill>
                <a:latin typeface="宋体" panose="02010600030101010101" pitchFamily="2" charset="-122"/>
                <a:ea typeface="宋体" panose="02010600030101010101" pitchFamily="2" charset="-122"/>
                <a:sym typeface="微软雅黑" panose="020b0503020204020204" charset="-122"/>
              </a:rPr>
              <a:t>人生亦有命，安能行叹复坐</a:t>
            </a:r>
            <a:r>
              <a:rPr lang="zh-CN" altLang="en-US" sz="3600" b="1">
                <a:solidFill>
                  <a:srgbClr val="FF0000"/>
                </a:solidFill>
                <a:latin typeface="黑体" panose="02010609060101010101" charset="-122"/>
                <a:ea typeface="黑体" panose="02010609060101010101" charset="-122"/>
                <a:sym typeface="微软雅黑" panose="020b0503020204020204" charset="-122"/>
              </a:rPr>
              <a:t>愁</a:t>
            </a:r>
            <a:r>
              <a:rPr lang="zh-CN" altLang="en-US" sz="3600" b="1">
                <a:solidFill>
                  <a:schemeClr val="bg1"/>
                </a:solidFill>
                <a:latin typeface="宋体" panose="02010600030101010101" pitchFamily="2" charset="-122"/>
                <a:ea typeface="宋体" panose="02010600030101010101" pitchFamily="2" charset="-122"/>
                <a:sym typeface="微软雅黑" panose="020b0503020204020204" charset="-122"/>
              </a:rPr>
              <a:t>！</a:t>
            </a:r>
            <a:endParaRPr lang="zh-CN" altLang="en-US" sz="3600" b="1">
              <a:solidFill>
                <a:schemeClr val="bg1"/>
              </a:solidFill>
              <a:latin typeface="宋体" panose="02010600030101010101" pitchFamily="2" charset="-122"/>
              <a:ea typeface="宋体" panose="02010600030101010101" pitchFamily="2" charset="-122"/>
            </a:endParaRPr>
          </a:p>
          <a:p>
            <a:pPr algn="ctr">
              <a:lnSpc>
                <a:spcPct val="150000"/>
              </a:lnSpc>
            </a:pPr>
            <a:r>
              <a:rPr lang="zh-CN" altLang="en-US" sz="3600" b="1">
                <a:solidFill>
                  <a:schemeClr val="bg1"/>
                </a:solidFill>
                <a:latin typeface="宋体" panose="02010600030101010101" pitchFamily="2" charset="-122"/>
                <a:ea typeface="宋体" panose="02010600030101010101" pitchFamily="2" charset="-122"/>
                <a:sym typeface="微软雅黑" panose="020b0503020204020204" charset="-122"/>
              </a:rPr>
              <a:t>酌酒以自宽，举杯断绝歌路难。</a:t>
            </a:r>
            <a:endParaRPr lang="zh-CN" altLang="en-US" sz="3600" b="1">
              <a:solidFill>
                <a:schemeClr val="bg1"/>
              </a:solidFill>
              <a:latin typeface="宋体" panose="02010600030101010101" pitchFamily="2" charset="-122"/>
              <a:ea typeface="宋体" panose="02010600030101010101" pitchFamily="2" charset="-122"/>
            </a:endParaRPr>
          </a:p>
          <a:p>
            <a:pPr algn="ctr">
              <a:lnSpc>
                <a:spcPct val="150000"/>
              </a:lnSpc>
            </a:pPr>
            <a:r>
              <a:rPr lang="zh-CN" altLang="en-US" sz="3600" b="1">
                <a:solidFill>
                  <a:schemeClr val="bg1"/>
                </a:solidFill>
                <a:latin typeface="宋体" panose="02010600030101010101" pitchFamily="2" charset="-122"/>
                <a:ea typeface="宋体" panose="02010600030101010101" pitchFamily="2" charset="-122"/>
                <a:sym typeface="微软雅黑" panose="020b0503020204020204" charset="-122"/>
              </a:rPr>
              <a:t>心非木石岂无感，吞声踯躅不敢言！</a:t>
            </a:r>
            <a:endParaRPr lang="zh-CN" altLang="en-US" sz="3600" b="1">
              <a:solidFill>
                <a:schemeClr val="bg1"/>
              </a:solidFill>
              <a:latin typeface="宋体" panose="02010600030101010101" pitchFamily="2" charset="-122"/>
              <a:ea typeface="宋体" panose="02010600030101010101" pitchFamily="2" charset="-122"/>
              <a:sym typeface="微软雅黑" panose="020b0503020204020204" charset="-122"/>
            </a:endParaRPr>
          </a:p>
        </p:txBody>
      </p:sp>
    </p:spTree>
    <p:custDataLst>
      <p:tags r:id="rId4"/>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19458" name="图片 6" title=""/>
          <p:cNvPicPr>
            <a:picLocks noChangeAspect="1"/>
          </p:cNvPicPr>
          <p:nvPr/>
        </p:nvPicPr>
        <p:blipFill>
          <a:blip r:embed="rId3"/>
          <a:srcRect l="53157"/>
          <a:stretch>
            <a:fillRect/>
          </a:stretch>
        </p:blipFill>
        <p:spPr>
          <a:xfrm>
            <a:off x="7191375" y="1588"/>
            <a:ext cx="4989513"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9461" name="文本框 4" title=""/>
          <p:cNvSpPr txBox="1"/>
          <p:nvPr/>
        </p:nvSpPr>
        <p:spPr>
          <a:xfrm>
            <a:off x="576263" y="106363"/>
            <a:ext cx="2011362" cy="644525"/>
          </a:xfrm>
          <a:prstGeom prst="rect">
            <a:avLst/>
          </a:prstGeom>
          <a:noFill/>
          <a:ln w="9525">
            <a:noFill/>
          </a:ln>
        </p:spPr>
        <p:txBody>
          <a:bodyPr wrap="none" anchor="t" anchorCtr="0">
            <a:spAutoFit/>
          </a:bodyPr>
          <a:lstStyle/>
          <a:p>
            <a:r>
              <a:rPr lang="zh-CN" altLang="en-US" sz="3600">
                <a:latin typeface="黑体" panose="02010609060101010101" charset="-122"/>
                <a:ea typeface="黑体" panose="02010609060101010101" charset="-122"/>
              </a:rPr>
              <a:t>知人论世</a:t>
            </a:r>
            <a:endParaRPr lang="zh-CN" altLang="en-US" sz="3600">
              <a:latin typeface="黑体" panose="02010609060101010101" charset="-122"/>
              <a:ea typeface="黑体" panose="02010609060101010101" charset="-122"/>
            </a:endParaRPr>
          </a:p>
        </p:txBody>
      </p:sp>
      <p:sp>
        <p:nvSpPr>
          <p:cNvPr id="19462" name="文本框 1" title=""/>
          <p:cNvSpPr txBox="1"/>
          <p:nvPr/>
        </p:nvSpPr>
        <p:spPr>
          <a:xfrm>
            <a:off x="4340225" y="1227138"/>
            <a:ext cx="7512050" cy="4246562"/>
          </a:xfrm>
          <a:prstGeom prst="rect">
            <a:avLst/>
          </a:prstGeom>
          <a:solidFill>
            <a:schemeClr val="tx1">
              <a:alpha val="79999"/>
            </a:schemeClr>
          </a:solidFill>
          <a:ln w="9525">
            <a:noFill/>
          </a:ln>
        </p:spPr>
        <p:txBody>
          <a:bodyPr wrap="square" anchor="t" anchorCtr="0">
            <a:spAutoFit/>
          </a:bodyPr>
          <a:lstStyle/>
          <a:p>
            <a:pPr>
              <a:lnSpc>
                <a:spcPct val="150000"/>
              </a:lnSpc>
            </a:pPr>
            <a:r>
              <a:rPr lang="en-US" altLang="zh-CN" sz="3600" b="1">
                <a:latin typeface="黑体" panose="02010609060101010101" charset="-122"/>
                <a:ea typeface="黑体" panose="02010609060101010101" charset="-122"/>
              </a:rPr>
              <a:t> </a:t>
            </a:r>
            <a:r>
              <a:rPr lang="zh-CN" altLang="en-US" sz="3600" b="1">
                <a:solidFill>
                  <a:schemeClr val="bg1"/>
                </a:solidFill>
                <a:latin typeface="宋体" panose="02010600030101010101" pitchFamily="2" charset="-122"/>
                <a:ea typeface="宋体" panose="02010600030101010101" pitchFamily="2" charset="-122"/>
              </a:rPr>
              <a:t>鲍照（约</a:t>
            </a:r>
            <a:r>
              <a:rPr lang="en-US" altLang="zh-CN" sz="3600" b="1">
                <a:solidFill>
                  <a:schemeClr val="bg1"/>
                </a:solidFill>
                <a:latin typeface="宋体" panose="02010600030101010101" pitchFamily="2" charset="-122"/>
                <a:ea typeface="宋体" panose="02010600030101010101" pitchFamily="2" charset="-122"/>
              </a:rPr>
              <a:t>414—466</a:t>
            </a:r>
            <a:r>
              <a:rPr lang="zh-CN" altLang="en-US" sz="3600" b="1">
                <a:solidFill>
                  <a:schemeClr val="bg1"/>
                </a:solidFill>
                <a:latin typeface="宋体" panose="02010600030101010101" pitchFamily="2" charset="-122"/>
                <a:ea typeface="宋体" panose="02010600030101010101" pitchFamily="2" charset="-122"/>
              </a:rPr>
              <a:t>）字明远，祖籍上党，后迁于东海（今江苏涟水附近）。他与</a:t>
            </a:r>
            <a:r>
              <a:rPr lang="zh-CN" altLang="en-US" sz="3600" b="1">
                <a:solidFill>
                  <a:srgbClr val="C00000"/>
                </a:solidFill>
                <a:latin typeface="宋体" panose="02010600030101010101" pitchFamily="2" charset="-122"/>
                <a:ea typeface="宋体" panose="02010600030101010101" pitchFamily="2" charset="-122"/>
              </a:rPr>
              <a:t>谢灵运、颜延之</a:t>
            </a:r>
            <a:r>
              <a:rPr lang="zh-CN" altLang="en-US" sz="3600" b="1">
                <a:solidFill>
                  <a:schemeClr val="bg1"/>
                </a:solidFill>
                <a:latin typeface="宋体" panose="02010600030101010101" pitchFamily="2" charset="-122"/>
                <a:ea typeface="宋体" panose="02010600030101010101" pitchFamily="2" charset="-122"/>
              </a:rPr>
              <a:t>并称为“</a:t>
            </a:r>
            <a:r>
              <a:rPr lang="zh-CN" altLang="en-US" sz="3600" b="1">
                <a:solidFill>
                  <a:srgbClr val="C00000"/>
                </a:solidFill>
                <a:latin typeface="宋体" panose="02010600030101010101" pitchFamily="2" charset="-122"/>
                <a:ea typeface="宋体" panose="02010600030101010101" pitchFamily="2" charset="-122"/>
              </a:rPr>
              <a:t>元嘉三大家</a:t>
            </a:r>
            <a:r>
              <a:rPr lang="zh-CN" altLang="en-US" sz="3600" b="1">
                <a:solidFill>
                  <a:schemeClr val="bg1"/>
                </a:solidFill>
                <a:latin typeface="宋体" panose="02010600030101010101" pitchFamily="2" charset="-122"/>
                <a:ea typeface="宋体" panose="02010600030101010101" pitchFamily="2" charset="-122"/>
              </a:rPr>
              <a:t>”，但生平遭遇、创作风格与二人有很大不同。</a:t>
            </a:r>
            <a:endParaRPr lang="zh-CN" altLang="en-US" sz="3600" b="1">
              <a:solidFill>
                <a:schemeClr val="bg1"/>
              </a:solidFill>
              <a:latin typeface="宋体" panose="02010600030101010101" pitchFamily="2" charset="-122"/>
              <a:ea typeface="宋体" panose="02010600030101010101" pitchFamily="2" charset="-122"/>
            </a:endParaRPr>
          </a:p>
        </p:txBody>
      </p:sp>
      <p:pic>
        <p:nvPicPr>
          <p:cNvPr id="19463" name="Picture 5" title=""/>
          <p:cNvPicPr>
            <a:picLocks noChangeAspect="1"/>
          </p:cNvPicPr>
          <p:nvPr/>
        </p:nvPicPr>
        <p:blipFill>
          <a:blip r:embed="rId4"/>
          <a:stretch>
            <a:fillRect/>
          </a:stretch>
        </p:blipFill>
        <p:spPr>
          <a:xfrm>
            <a:off x="238125" y="1225550"/>
            <a:ext cx="3940175" cy="4246563"/>
          </a:xfrm>
          <a:prstGeom prst="rect">
            <a:avLst/>
          </a:prstGeom>
          <a:noFill/>
          <a:ln w="9525">
            <a:noFill/>
          </a:ln>
        </p:spPr>
      </p:pic>
    </p:spTree>
    <p:custDataLst>
      <p:tags r:id="rId5"/>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21506" name="图片 6" title=""/>
          <p:cNvPicPr>
            <a:picLocks noChangeAspect="1"/>
          </p:cNvPicPr>
          <p:nvPr/>
        </p:nvPicPr>
        <p:blipFill>
          <a:blip r:embed="rId3"/>
          <a:srcRect l="53157"/>
          <a:stretch>
            <a:fillRect/>
          </a:stretch>
        </p:blipFill>
        <p:spPr>
          <a:xfrm>
            <a:off x="7191375" y="1588"/>
            <a:ext cx="4989513" cy="6853237"/>
          </a:xfrm>
          <a:prstGeom prst="rect">
            <a:avLst/>
          </a:prstGeom>
          <a:noFill/>
          <a:ln w="9525">
            <a:noFill/>
          </a:ln>
        </p:spPr>
      </p:pic>
      <p:sp>
        <p:nvSpPr>
          <p:cNvPr id="3" name="矩形 2" title=""/>
          <p:cNvSpPr/>
          <p:nvPr/>
        </p:nvSpPr>
        <p:spPr>
          <a:xfrm>
            <a:off x="57150" y="82550"/>
            <a:ext cx="25558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矩形 3" title=""/>
          <p:cNvSpPr/>
          <p:nvPr/>
        </p:nvSpPr>
        <p:spPr>
          <a:xfrm>
            <a:off x="403225" y="82550"/>
            <a:ext cx="173038" cy="5683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1509" name="文本框 4" title=""/>
          <p:cNvSpPr txBox="1"/>
          <p:nvPr/>
        </p:nvSpPr>
        <p:spPr>
          <a:xfrm>
            <a:off x="576263" y="106363"/>
            <a:ext cx="2011362" cy="644525"/>
          </a:xfrm>
          <a:prstGeom prst="rect">
            <a:avLst/>
          </a:prstGeom>
          <a:noFill/>
          <a:ln w="9525">
            <a:noFill/>
          </a:ln>
        </p:spPr>
        <p:txBody>
          <a:bodyPr wrap="none" anchor="t" anchorCtr="0">
            <a:spAutoFit/>
          </a:bodyPr>
          <a:lstStyle/>
          <a:p>
            <a:r>
              <a:rPr lang="zh-CN" altLang="en-US" sz="3600">
                <a:latin typeface="黑体" panose="02010609060101010101" charset="-122"/>
                <a:ea typeface="黑体" panose="02010609060101010101" charset="-122"/>
              </a:rPr>
              <a:t>知人论世</a:t>
            </a:r>
            <a:endParaRPr lang="zh-CN" altLang="en-US" sz="3600">
              <a:latin typeface="黑体" panose="02010609060101010101" charset="-122"/>
              <a:ea typeface="黑体" panose="02010609060101010101" charset="-122"/>
            </a:endParaRPr>
          </a:p>
        </p:txBody>
      </p:sp>
      <p:sp>
        <p:nvSpPr>
          <p:cNvPr id="21510" name="文本框 5" title=""/>
          <p:cNvSpPr txBox="1"/>
          <p:nvPr/>
        </p:nvSpPr>
        <p:spPr>
          <a:xfrm>
            <a:off x="312738" y="752475"/>
            <a:ext cx="11418887" cy="6000750"/>
          </a:xfrm>
          <a:prstGeom prst="rect">
            <a:avLst/>
          </a:prstGeom>
          <a:noFill/>
          <a:ln w="9525" cap="flat" cmpd="sng">
            <a:solidFill>
              <a:schemeClr val="tx1"/>
            </a:solidFill>
            <a:prstDash val="solid"/>
            <a:round/>
            <a:headEnd type="none" w="med" len="med"/>
            <a:tailEnd type="none" w="med" len="med"/>
          </a:ln>
        </p:spPr>
        <p:txBody>
          <a:bodyPr wrap="square" anchor="t" anchorCtr="0">
            <a:spAutoFit/>
          </a:bodyPr>
          <a:lstStyle/>
          <a:p>
            <a:pPr>
              <a:lnSpc>
                <a:spcPct val="150000"/>
              </a:lnSpc>
            </a:pPr>
            <a:r>
              <a:rPr lang="en-US" altLang="zh-CN" sz="2800">
                <a:latin typeface="汉仪细秀体简 L" charset="-122"/>
                <a:ea typeface="汉仪细秀体简 L" charset="-122"/>
                <a:sym typeface="微软雅黑" panose="020b0503020204020204" charset="-122"/>
              </a:rPr>
              <a:t>  </a:t>
            </a:r>
            <a:r>
              <a:rPr lang="en-US" altLang="zh-CN" sz="3200">
                <a:latin typeface="宋体" panose="02010600030101010101" pitchFamily="2" charset="-122"/>
                <a:ea typeface="宋体" panose="02010600030101010101" pitchFamily="2" charset="-122"/>
                <a:sym typeface="微软雅黑" panose="020b0503020204020204" charset="-122"/>
              </a:rPr>
              <a:t> </a:t>
            </a:r>
            <a:r>
              <a:rPr lang="zh-CN" altLang="en-US" sz="3200" b="1">
                <a:solidFill>
                  <a:srgbClr val="000000"/>
                </a:solidFill>
                <a:latin typeface="宋体" panose="02010600030101010101" pitchFamily="2" charset="-122"/>
                <a:ea typeface="宋体" panose="02010600030101010101" pitchFamily="2" charset="-122"/>
              </a:rPr>
              <a:t>鲍照出身寒微，自称“家世贫贱”，是“负锸下农”（</a:t>
            </a:r>
            <a:r>
              <a:rPr lang="en-US" altLang="zh-CN" sz="3200" b="1">
                <a:solidFill>
                  <a:srgbClr val="000000"/>
                </a:solidFill>
                <a:latin typeface="宋体" panose="02010600030101010101" pitchFamily="2" charset="-122"/>
                <a:ea typeface="宋体" panose="02010600030101010101" pitchFamily="2" charset="-122"/>
              </a:rPr>
              <a:t>《</a:t>
            </a:r>
            <a:r>
              <a:rPr lang="zh-CN" altLang="en-US" sz="3200" b="1">
                <a:solidFill>
                  <a:srgbClr val="000000"/>
                </a:solidFill>
                <a:latin typeface="宋体" panose="02010600030101010101" pitchFamily="2" charset="-122"/>
                <a:ea typeface="宋体" panose="02010600030101010101" pitchFamily="2" charset="-122"/>
              </a:rPr>
              <a:t>谢秣陵令表</a:t>
            </a:r>
            <a:r>
              <a:rPr lang="en-US" altLang="zh-CN" sz="3200" b="1">
                <a:solidFill>
                  <a:srgbClr val="000000"/>
                </a:solidFill>
                <a:latin typeface="宋体" panose="02010600030101010101" pitchFamily="2" charset="-122"/>
                <a:ea typeface="宋体" panose="02010600030101010101" pitchFamily="2" charset="-122"/>
              </a:rPr>
              <a:t>》</a:t>
            </a:r>
            <a:r>
              <a:rPr lang="zh-CN" altLang="en-US" sz="3200" b="1">
                <a:solidFill>
                  <a:srgbClr val="000000"/>
                </a:solidFill>
                <a:latin typeface="宋体" panose="02010600030101010101" pitchFamily="2" charset="-122"/>
                <a:ea typeface="宋体" panose="02010600030101010101" pitchFamily="2" charset="-122"/>
              </a:rPr>
              <a:t>）。二十多岁时，在临川王刘义庆门下，因献诗被赏识，擢为王国侍郎。以后担任过太学博士及县令等低级官职。最后任临海王刘子顼参军，在刘子顼举兵叛乱失败时，死于乱军中。世人因此称他为</a:t>
            </a:r>
            <a:r>
              <a:rPr lang="zh-CN" altLang="en-US" sz="3200" b="1">
                <a:solidFill>
                  <a:srgbClr val="C00000"/>
                </a:solidFill>
                <a:latin typeface="宋体" panose="02010600030101010101" pitchFamily="2" charset="-122"/>
                <a:ea typeface="宋体" panose="02010600030101010101" pitchFamily="2" charset="-122"/>
              </a:rPr>
              <a:t>鲍参军</a:t>
            </a:r>
            <a:r>
              <a:rPr lang="zh-CN" altLang="en-US" sz="3200" b="1">
                <a:solidFill>
                  <a:srgbClr val="000000"/>
                </a:solidFill>
                <a:latin typeface="宋体" panose="02010600030101010101" pitchFamily="2" charset="-122"/>
                <a:ea typeface="宋体" panose="02010600030101010101" pitchFamily="2" charset="-122"/>
              </a:rPr>
              <a:t>。有</a:t>
            </a:r>
            <a:r>
              <a:rPr lang="en-US" altLang="zh-CN" sz="3200" b="1">
                <a:solidFill>
                  <a:srgbClr val="000000"/>
                </a:solidFill>
                <a:latin typeface="宋体" panose="02010600030101010101" pitchFamily="2" charset="-122"/>
                <a:ea typeface="宋体" panose="02010600030101010101" pitchFamily="2" charset="-122"/>
              </a:rPr>
              <a:t>《</a:t>
            </a:r>
            <a:r>
              <a:rPr lang="zh-CN" altLang="en-US" sz="3200" b="1">
                <a:solidFill>
                  <a:srgbClr val="000000"/>
                </a:solidFill>
                <a:latin typeface="宋体" panose="02010600030101010101" pitchFamily="2" charset="-122"/>
                <a:ea typeface="宋体" panose="02010600030101010101" pitchFamily="2" charset="-122"/>
              </a:rPr>
              <a:t>鲍参军集</a:t>
            </a:r>
            <a:r>
              <a:rPr lang="en-US" altLang="zh-CN" sz="3200" b="1">
                <a:solidFill>
                  <a:srgbClr val="000000"/>
                </a:solidFill>
                <a:latin typeface="宋体" panose="02010600030101010101" pitchFamily="2" charset="-122"/>
                <a:ea typeface="宋体" panose="02010600030101010101" pitchFamily="2" charset="-122"/>
              </a:rPr>
              <a:t>》</a:t>
            </a:r>
            <a:r>
              <a:rPr lang="zh-CN" altLang="en-US" sz="3200" b="1">
                <a:solidFill>
                  <a:srgbClr val="000000"/>
                </a:solidFill>
                <a:latin typeface="宋体" panose="02010600030101010101" pitchFamily="2" charset="-122"/>
                <a:ea typeface="宋体" panose="02010600030101010101" pitchFamily="2" charset="-122"/>
              </a:rPr>
              <a:t>传世。尽管鲍照“</a:t>
            </a:r>
            <a:r>
              <a:rPr lang="zh-CN" altLang="en-US" sz="3200" b="1">
                <a:solidFill>
                  <a:srgbClr val="C00000"/>
                </a:solidFill>
                <a:latin typeface="宋体" panose="02010600030101010101" pitchFamily="2" charset="-122"/>
                <a:ea typeface="宋体" panose="02010600030101010101" pitchFamily="2" charset="-122"/>
              </a:rPr>
              <a:t>才秀人微，取湮当代</a:t>
            </a:r>
            <a:r>
              <a:rPr lang="zh-CN" altLang="en-US" sz="3200" b="1">
                <a:solidFill>
                  <a:srgbClr val="000000"/>
                </a:solidFill>
                <a:latin typeface="宋体" panose="02010600030101010101" pitchFamily="2" charset="-122"/>
                <a:ea typeface="宋体" panose="02010600030101010101" pitchFamily="2" charset="-122"/>
              </a:rPr>
              <a:t>”（</a:t>
            </a:r>
            <a:r>
              <a:rPr lang="en-US" altLang="zh-CN" sz="3200" b="1">
                <a:solidFill>
                  <a:srgbClr val="000000"/>
                </a:solidFill>
                <a:latin typeface="宋体" panose="02010600030101010101" pitchFamily="2" charset="-122"/>
                <a:ea typeface="宋体" panose="02010600030101010101" pitchFamily="2" charset="-122"/>
              </a:rPr>
              <a:t>《</a:t>
            </a:r>
            <a:r>
              <a:rPr lang="zh-CN" altLang="en-US" sz="3200" b="1">
                <a:solidFill>
                  <a:srgbClr val="000000"/>
                </a:solidFill>
                <a:latin typeface="宋体" panose="02010600030101010101" pitchFamily="2" charset="-122"/>
                <a:ea typeface="宋体" panose="02010600030101010101" pitchFamily="2" charset="-122"/>
              </a:rPr>
              <a:t>诗品</a:t>
            </a:r>
            <a:r>
              <a:rPr lang="en-US" altLang="zh-CN" sz="3200" b="1">
                <a:solidFill>
                  <a:srgbClr val="000000"/>
                </a:solidFill>
                <a:latin typeface="宋体" panose="02010600030101010101" pitchFamily="2" charset="-122"/>
                <a:ea typeface="宋体" panose="02010600030101010101" pitchFamily="2" charset="-122"/>
              </a:rPr>
              <a:t>》</a:t>
            </a:r>
            <a:r>
              <a:rPr lang="zh-CN" altLang="en-US" sz="3200" b="1">
                <a:solidFill>
                  <a:srgbClr val="000000"/>
                </a:solidFill>
                <a:latin typeface="宋体" panose="02010600030101010101" pitchFamily="2" charset="-122"/>
                <a:ea typeface="宋体" panose="02010600030101010101" pitchFamily="2" charset="-122"/>
              </a:rPr>
              <a:t>语），但他的文学作品的价值，却越来越受后人重视，有人甚至认为他是刘宋时代成就最高的作者。</a:t>
            </a:r>
            <a:endParaRPr lang="zh-CN" altLang="en-US" sz="3200" b="1">
              <a:solidFill>
                <a:srgbClr val="000000"/>
              </a:solidFill>
              <a:latin typeface="宋体" panose="02010600030101010101" pitchFamily="2" charset="-122"/>
              <a:ea typeface="宋体" panose="02010600030101010101" pitchFamily="2" charset="-122"/>
            </a:endParaRPr>
          </a:p>
        </p:txBody>
      </p:sp>
    </p:spTree>
    <p:custDataLst>
      <p:tags r:id="rId4"/>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xml><?xml version="1.0" encoding="utf-8"?>
<p:tagLst xmlns:p="http://schemas.openxmlformats.org/presentationml/2006/main">
  <p:tag name="KSO_WM_BEAUTIFY_FLAG" val="#wm#"/>
  <p:tag name="KSO_WM_TAG_VERSION" val="1.0"/>
  <p:tag name="KSO_WM_TEMPLATE_CATEGORY" val="custom"/>
  <p:tag name="KSO_WM_TEMPLATE_INDEX" val="20187308"/>
  <p:tag name="KSO_WM_TEMPLATE_SUBCATEGORY" val="0"/>
  <p:tag name="KSO_WM_TEMPLATE_THUMBS_INDEX" val="1"/>
</p:tagLst>
</file>

<file path=ppt/tags/tag13.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14.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15.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16.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17.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18.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19.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2.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21.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22.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23.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24.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25.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26.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27.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28.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29.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31.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32.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33.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34.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35.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36.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37.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38.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39.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41.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42.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43.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44.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45.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46.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47.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48.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49.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51.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52.xml><?xml version="1.0" encoding="utf-8"?>
<p:tagLst xmlns:p="http://schemas.openxmlformats.org/presentationml/2006/main">
  <p:tag name="AS_OS" val="Unix 3.10 unknown"/>
  <p:tag name="AS_RELEASE_DATE" val="2023.03.31"/>
  <p:tag name="AS_TITLE" val="Aspose.Slides for Java"/>
  <p:tag name="AS_VERSION" val="23.3"/>
  <p:tag name="KSO_WPP_MARK_KEY" val="816c85c8-c54f-45d7-af0e-f53cf5a67cc3"/>
</p:tagLst>
</file>

<file path=ppt/tags/tag6.xml><?xml version="1.0" encoding="utf-8"?>
<p:tagLst xmlns:p="http://schemas.openxmlformats.org/presentationml/2006/main">
  <p:tag name="KSO_WM_BEAUTIFY_FLAG" val="#wm#"/>
  <p:tag name="KSO_WM_TAG_VERSION" val="1.0"/>
  <p:tag name="KSO_WM_TEMPLATE_CATEGORY" val="custom"/>
  <p:tag name="KSO_WM_TEMPLATE_INDEX" val="20187308"/>
  <p:tag name="KSO_WM_TEMPLATE_SUBCATEGORY" val="0"/>
  <p:tag name="KSO_WM_TEMPLATE_THUMBS_INDEX" val="1"/>
</p:tagLst>
</file>

<file path=ppt/tags/tag7.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8.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147</Paragraphs>
  <Slides>39</Slides>
  <Notes>39</Notes>
  <TotalTime>0</TotalTime>
  <HiddenSlides>0</HiddenSlides>
  <MMClips>0</MMClips>
  <ScaleCrop>0</ScaleCrop>
  <HeadingPairs>
    <vt:vector baseType="variant" size="6">
      <vt:variant>
        <vt:lpstr>Fonts used</vt:lpstr>
      </vt:variant>
      <vt:variant>
        <vt:i4>15</vt:i4>
      </vt:variant>
      <vt:variant>
        <vt:lpstr>Theme</vt:lpstr>
      </vt:variant>
      <vt:variant>
        <vt:i4>1</vt:i4>
      </vt:variant>
      <vt:variant>
        <vt:lpstr>Slide Titles</vt:lpstr>
      </vt:variant>
      <vt:variant>
        <vt:i4>39</vt:i4>
      </vt:variant>
    </vt:vector>
  </HeadingPairs>
  <TitlesOfParts>
    <vt:vector baseType="lpstr" size="55">
      <vt:lpstr>Arial</vt:lpstr>
      <vt:lpstr>微软雅黑</vt:lpstr>
      <vt:lpstr>等线 Light</vt:lpstr>
      <vt:lpstr>等线</vt:lpstr>
      <vt:lpstr>Calibri Light</vt:lpstr>
      <vt:lpstr>Calibri</vt:lpstr>
      <vt:lpstr>黑体</vt:lpstr>
      <vt:lpstr>宋体</vt:lpstr>
      <vt:lpstr>楷体</vt:lpstr>
      <vt:lpstr>汉仪细秀体简 L</vt:lpstr>
      <vt:lpstr>楷体_GB2312</vt:lpstr>
      <vt:lpstr>华文中宋</vt:lpstr>
      <vt:lpstr>隶书</vt:lpstr>
      <vt:lpstr>仿宋_GB2312</vt:lpstr>
      <vt:lpstr>Wingdings</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23.0300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2023-06-26T00:09:48.764</cp:lastPrinted>
  <dcterms:created xsi:type="dcterms:W3CDTF">2023-06-26T00:09:48Z</dcterms:created>
  <dcterms:modified xsi:type="dcterms:W3CDTF">2023-06-25T16:09:48Z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