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9120" y="3025140"/>
            <a:ext cx="341376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9545" y="2266950"/>
            <a:ext cx="9312275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5585" y="1112520"/>
            <a:ext cx="9426575" cy="46335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85655" y="111188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0995" y="1805940"/>
            <a:ext cx="8969375" cy="32461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535" y="258445"/>
            <a:ext cx="9472295" cy="634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2110740"/>
            <a:ext cx="9396095" cy="2636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3090" y="2099945"/>
            <a:ext cx="304863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2000" y="2746375"/>
            <a:ext cx="494728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4325" y="3396615"/>
            <a:ext cx="138430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34985" y="3396615"/>
            <a:ext cx="122872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73955" y="4045585"/>
            <a:ext cx="287083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250825"/>
            <a:ext cx="9457055" cy="63557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4110" y="1429385"/>
            <a:ext cx="8419465" cy="13176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4745" y="3383915"/>
            <a:ext cx="8419465" cy="13176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4110" y="5288915"/>
            <a:ext cx="8419465" cy="13176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7735" y="509905"/>
            <a:ext cx="7795895" cy="58375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5475" y="513715"/>
            <a:ext cx="5860415" cy="58299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875" y="506095"/>
            <a:ext cx="6317615" cy="58451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9305" y="1229995"/>
            <a:ext cx="5532755" cy="4397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835" y="1676400"/>
            <a:ext cx="8481695" cy="35052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065" y="2838450"/>
            <a:ext cx="9373235" cy="118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5570" y="2806065"/>
            <a:ext cx="29927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2840" y="3451225"/>
            <a:ext cx="29927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255" y="563245"/>
            <a:ext cx="9380855" cy="573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3430" y="56324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115" y="913765"/>
            <a:ext cx="9335135" cy="5029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9615" y="83693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535" y="1138555"/>
            <a:ext cx="9472295" cy="45802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17685" y="1103630"/>
            <a:ext cx="110490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9930" y="3750310"/>
            <a:ext cx="8733790" cy="19685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25" y="1012825"/>
            <a:ext cx="9556115" cy="483171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650875"/>
            <a:ext cx="8496935" cy="555561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5325" y="2175510"/>
            <a:ext cx="8260715" cy="25069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4790" y="2143125"/>
            <a:ext cx="254635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1210" y="2789555"/>
            <a:ext cx="391922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46780" y="3437255"/>
            <a:ext cx="677862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2480" y="408622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905" y="163195"/>
            <a:ext cx="8885555" cy="65309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531870" y="5215255"/>
            <a:ext cx="5640070" cy="14795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135" y="715645"/>
            <a:ext cx="9015095" cy="542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1510" y="71564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2445" y="132778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039495"/>
            <a:ext cx="11339830" cy="47783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795" y="833755"/>
            <a:ext cx="11408410" cy="51898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7840" y="189801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645" y="1428115"/>
            <a:ext cx="11522710" cy="40011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7840" y="142811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" y="1370965"/>
            <a:ext cx="11362690" cy="41154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2925" y="144018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7645" y="528955"/>
            <a:ext cx="9236075" cy="57994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4200" y="52895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0485" y="852805"/>
            <a:ext cx="9510395" cy="51517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2635" y="157416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5725" y="742315"/>
            <a:ext cx="9479915" cy="53727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8980" y="92583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Arial Unicode MS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远成工作室</cp:lastModifiedBy>
  <cp:revision>2</cp:revision>
  <dcterms:created xsi:type="dcterms:W3CDTF">2015-05-05T08:02:00Z</dcterms:created>
  <dcterms:modified xsi:type="dcterms:W3CDTF">2018-01-06T02:42:14Z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