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8" Type="http://schemas.openxmlformats.org/officeDocument/2006/relationships/tableStyles" Target="tableStyles.xml"/><Relationship Id="rId67" Type="http://schemas.openxmlformats.org/officeDocument/2006/relationships/viewProps" Target="viewProps.xml"/><Relationship Id="rId66" Type="http://schemas.openxmlformats.org/officeDocument/2006/relationships/presProps" Target="presProps.xml"/><Relationship Id="rId65" Type="http://schemas.openxmlformats.org/officeDocument/2006/relationships/notesMaster" Target="notesMasters/notesMaster1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s1ide-Oval 2"/>
          <p:cNvSpPr/>
          <p:nvPr/>
        </p:nvSpPr>
        <p:spPr>
          <a:xfrm>
            <a:off x="2738665" y="2320101"/>
            <a:ext cx="1500495" cy="15537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2" name="is1ide-Freeform: Shape 4"/>
          <p:cNvSpPr/>
          <p:nvPr userDrawn="1"/>
        </p:nvSpPr>
        <p:spPr>
          <a:xfrm>
            <a:off x="3517559" y="2062769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6" y="21567"/>
                </a:moveTo>
                <a:cubicBezTo>
                  <a:pt x="18436" y="21578"/>
                  <a:pt x="18435" y="21589"/>
                  <a:pt x="18435" y="21600"/>
                </a:cubicBezTo>
                <a:lnTo>
                  <a:pt x="21600" y="21600"/>
                </a:lnTo>
                <a:cubicBezTo>
                  <a:pt x="21600" y="17665"/>
                  <a:pt x="20548" y="13976"/>
                  <a:pt x="18709" y="10799"/>
                </a:cubicBezTo>
                <a:cubicBezTo>
                  <a:pt x="17761" y="9160"/>
                  <a:pt x="16603" y="7657"/>
                  <a:pt x="15274" y="6327"/>
                </a:cubicBezTo>
                <a:cubicBezTo>
                  <a:pt x="11364" y="2418"/>
                  <a:pt x="5965" y="0"/>
                  <a:pt x="0" y="0"/>
                </a:cubicBezTo>
                <a:lnTo>
                  <a:pt x="0" y="3064"/>
                </a:lnTo>
                <a:cubicBezTo>
                  <a:pt x="10188" y="3101"/>
                  <a:pt x="18436" y="11370"/>
                  <a:pt x="18436" y="215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3" name="is1ide-Freeform: Shape 5"/>
          <p:cNvSpPr/>
          <p:nvPr userDrawn="1"/>
        </p:nvSpPr>
        <p:spPr>
          <a:xfrm>
            <a:off x="3517563" y="3115382"/>
            <a:ext cx="980955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0"/>
                </a:moveTo>
                <a:cubicBezTo>
                  <a:pt x="18417" y="10181"/>
                  <a:pt x="10177" y="18432"/>
                  <a:pt x="0" y="18469"/>
                </a:cubicBezTo>
                <a:lnTo>
                  <a:pt x="0" y="21600"/>
                </a:lnTo>
                <a:cubicBezTo>
                  <a:pt x="5965" y="21600"/>
                  <a:pt x="11364" y="19182"/>
                  <a:pt x="15274" y="15274"/>
                </a:cubicBezTo>
                <a:cubicBezTo>
                  <a:pt x="16603" y="13944"/>
                  <a:pt x="17761" y="12441"/>
                  <a:pt x="18709" y="10802"/>
                </a:cubicBezTo>
                <a:cubicBezTo>
                  <a:pt x="20548" y="7624"/>
                  <a:pt x="21600" y="3935"/>
                  <a:pt x="21600" y="0"/>
                </a:cubicBezTo>
                <a:cubicBezTo>
                  <a:pt x="21600" y="0"/>
                  <a:pt x="18435" y="0"/>
                  <a:pt x="18435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4" name="is1ide-Freeform: Shape 6"/>
          <p:cNvSpPr/>
          <p:nvPr userDrawn="1"/>
        </p:nvSpPr>
        <p:spPr>
          <a:xfrm>
            <a:off x="2501000" y="3115382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32" y="18470"/>
                </a:moveTo>
                <a:cubicBezTo>
                  <a:pt x="11325" y="18470"/>
                  <a:pt x="3048" y="10204"/>
                  <a:pt x="3030" y="0"/>
                </a:cubicBezTo>
                <a:lnTo>
                  <a:pt x="0" y="0"/>
                </a:lnTo>
                <a:cubicBezTo>
                  <a:pt x="0" y="3935"/>
                  <a:pt x="1052" y="7624"/>
                  <a:pt x="2891" y="10802"/>
                </a:cubicBezTo>
                <a:cubicBezTo>
                  <a:pt x="3839" y="12441"/>
                  <a:pt x="4997" y="13944"/>
                  <a:pt x="6326" y="15274"/>
                </a:cubicBezTo>
                <a:cubicBezTo>
                  <a:pt x="10235" y="19182"/>
                  <a:pt x="15635" y="21600"/>
                  <a:pt x="21600" y="21600"/>
                </a:cubicBezTo>
                <a:lnTo>
                  <a:pt x="21600" y="18469"/>
                </a:lnTo>
                <a:cubicBezTo>
                  <a:pt x="21577" y="18469"/>
                  <a:pt x="21555" y="18470"/>
                  <a:pt x="21532" y="1847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5" name="is1ide-Freeform: Shape 7"/>
          <p:cNvSpPr/>
          <p:nvPr userDrawn="1"/>
        </p:nvSpPr>
        <p:spPr>
          <a:xfrm>
            <a:off x="2500996" y="2062769"/>
            <a:ext cx="980971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30" y="21567"/>
                </a:moveTo>
                <a:cubicBezTo>
                  <a:pt x="3030" y="11347"/>
                  <a:pt x="11313" y="3063"/>
                  <a:pt x="21532" y="3063"/>
                </a:cubicBezTo>
                <a:cubicBezTo>
                  <a:pt x="21555" y="3063"/>
                  <a:pt x="21577" y="3064"/>
                  <a:pt x="21600" y="3064"/>
                </a:cubicBezTo>
                <a:lnTo>
                  <a:pt x="21600" y="0"/>
                </a:lnTo>
                <a:cubicBezTo>
                  <a:pt x="15635" y="0"/>
                  <a:pt x="10235" y="2418"/>
                  <a:pt x="6326" y="6327"/>
                </a:cubicBezTo>
                <a:cubicBezTo>
                  <a:pt x="4997" y="7657"/>
                  <a:pt x="3839" y="9160"/>
                  <a:pt x="2891" y="10799"/>
                </a:cubicBezTo>
                <a:cubicBezTo>
                  <a:pt x="1052" y="13976"/>
                  <a:pt x="0" y="17665"/>
                  <a:pt x="0" y="21600"/>
                </a:cubicBezTo>
                <a:lnTo>
                  <a:pt x="3030" y="21600"/>
                </a:lnTo>
                <a:cubicBezTo>
                  <a:pt x="3030" y="21589"/>
                  <a:pt x="3030" y="21578"/>
                  <a:pt x="3030" y="21567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202" y="2614835"/>
            <a:ext cx="1050706" cy="92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9"/>
          <p:cNvGrpSpPr/>
          <p:nvPr userDrawn="1"/>
        </p:nvGrpSpPr>
        <p:grpSpPr bwMode="auto">
          <a:xfrm>
            <a:off x="2510295" y="2543017"/>
            <a:ext cx="1641044" cy="1602663"/>
            <a:chOff x="0" y="0"/>
            <a:chExt cx="1387872" cy="1387872"/>
          </a:xfrm>
        </p:grpSpPr>
        <p:sp>
          <p:nvSpPr>
            <p:cNvPr id="7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F47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00B0F0">
                <a:alpha val="48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" name="文本框 19"/>
          <p:cNvSpPr>
            <a:spLocks noChangeArrowheads="1"/>
          </p:cNvSpPr>
          <p:nvPr userDrawn="1"/>
        </p:nvSpPr>
        <p:spPr bwMode="auto">
          <a:xfrm>
            <a:off x="2888919" y="3006620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03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50339" y="2548975"/>
            <a:ext cx="4472432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50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r>
              <a:rPr lang="zh-CN" altLang="en-US" sz="4050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 初中</a:t>
            </a:r>
            <a:r>
              <a:rPr lang="zh-CN" altLang="en-US" sz="4050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常</a:t>
            </a:r>
            <a:r>
              <a:rPr lang="zh-CN" altLang="en-US" sz="4050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</a:t>
            </a:r>
            <a:endParaRPr lang="en-US" altLang="zh-CN" sz="4050" b="1" dirty="0" smtClean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4050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字词</a:t>
            </a:r>
            <a:r>
              <a:rPr lang="zh-CN" altLang="en-US" sz="4050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分类梳理</a:t>
            </a:r>
            <a:endParaRPr lang="zh-CN" altLang="en-US" sz="4050" b="1" dirty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9643" y="1586401"/>
            <a:ext cx="8073870" cy="3890769"/>
            <a:chOff x="452857" y="986490"/>
            <a:chExt cx="11253500" cy="5187692"/>
          </a:xfrm>
        </p:grpSpPr>
        <p:grpSp>
          <p:nvGrpSpPr>
            <p:cNvPr id="3" name="组合 2"/>
            <p:cNvGrpSpPr/>
            <p:nvPr/>
          </p:nvGrpSpPr>
          <p:grpSpPr>
            <a:xfrm>
              <a:off x="452857" y="986490"/>
              <a:ext cx="11253500" cy="5187692"/>
              <a:chOff x="295692" y="986492"/>
              <a:chExt cx="11253500" cy="5187692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295692" y="986492"/>
                <a:ext cx="11253500" cy="4644665"/>
                <a:chOff x="324267" y="1858030"/>
                <a:chExt cx="11253500" cy="4644665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4286879" y="3429178"/>
                  <a:ext cx="3572372" cy="1075247"/>
                  <a:chOff x="1059163" y="1430893"/>
                  <a:chExt cx="3572372" cy="1075247"/>
                </a:xfrm>
              </p:grpSpPr>
              <p:sp>
                <p:nvSpPr>
                  <p:cNvPr id="52" name="矩形 51"/>
                  <p:cNvSpPr/>
                  <p:nvPr/>
                </p:nvSpPr>
                <p:spPr>
                  <a:xfrm>
                    <a:off x="1059163" y="1835878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折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3" name="矩形 52"/>
                  <p:cNvSpPr/>
                  <p:nvPr/>
                </p:nvSpPr>
                <p:spPr>
                  <a:xfrm>
                    <a:off x="2002865" y="1430893"/>
                    <a:ext cx="262867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一</a:t>
                    </a:r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折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戏（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zhé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4" name="矩形 53"/>
                  <p:cNvSpPr/>
                  <p:nvPr/>
                </p:nvSpPr>
                <p:spPr>
                  <a:xfrm>
                    <a:off x="2002866" y="1954113"/>
                    <a:ext cx="227452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折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腾（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zhē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20" name="组合 19"/>
                <p:cNvGrpSpPr/>
                <p:nvPr/>
              </p:nvGrpSpPr>
              <p:grpSpPr>
                <a:xfrm>
                  <a:off x="4278773" y="1858030"/>
                  <a:ext cx="3286241" cy="1075247"/>
                  <a:chOff x="1044789" y="1430893"/>
                  <a:chExt cx="3286241" cy="1075247"/>
                </a:xfrm>
              </p:grpSpPr>
              <p:sp>
                <p:nvSpPr>
                  <p:cNvPr id="48" name="矩形 47"/>
                  <p:cNvSpPr/>
                  <p:nvPr/>
                </p:nvSpPr>
                <p:spPr>
                  <a:xfrm>
                    <a:off x="1044789" y="1692503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晕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" name="矩形 48"/>
                  <p:cNvSpPr/>
                  <p:nvPr/>
                </p:nvSpPr>
                <p:spPr>
                  <a:xfrm>
                    <a:off x="2002865" y="1430893"/>
                    <a:ext cx="229942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头</a:t>
                    </a:r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晕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yūn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" name="矩形 49"/>
                  <p:cNvSpPr/>
                  <p:nvPr/>
                </p:nvSpPr>
                <p:spPr>
                  <a:xfrm>
                    <a:off x="2002865" y="1954113"/>
                    <a:ext cx="2328165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黄</a:t>
                    </a:r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晕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yùn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1" name="左大括号 50"/>
                  <p:cNvSpPr/>
                  <p:nvPr/>
                </p:nvSpPr>
                <p:spPr>
                  <a:xfrm>
                    <a:off x="1588528" y="1430893"/>
                    <a:ext cx="414337" cy="1046440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21" name="组合 20"/>
                <p:cNvGrpSpPr/>
                <p:nvPr/>
              </p:nvGrpSpPr>
              <p:grpSpPr>
                <a:xfrm>
                  <a:off x="8271825" y="3372026"/>
                  <a:ext cx="3305942" cy="1046671"/>
                  <a:chOff x="1078657" y="1373741"/>
                  <a:chExt cx="3305942" cy="1046671"/>
                </a:xfrm>
              </p:grpSpPr>
              <p:sp>
                <p:nvSpPr>
                  <p:cNvPr id="45" name="矩形 44"/>
                  <p:cNvSpPr/>
                  <p:nvPr/>
                </p:nvSpPr>
                <p:spPr>
                  <a:xfrm>
                    <a:off x="1078657" y="1868385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漂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" name="矩形 45"/>
                  <p:cNvSpPr/>
                  <p:nvPr/>
                </p:nvSpPr>
                <p:spPr>
                  <a:xfrm>
                    <a:off x="2002865" y="1373741"/>
                    <a:ext cx="2381734" cy="56765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漂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浮（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piāo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" name="矩形 46"/>
                  <p:cNvSpPr/>
                  <p:nvPr/>
                </p:nvSpPr>
                <p:spPr>
                  <a:xfrm>
                    <a:off x="2002865" y="1868385"/>
                    <a:ext cx="2381734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漂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亮（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piào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22" name="组合 21"/>
                <p:cNvGrpSpPr/>
                <p:nvPr/>
              </p:nvGrpSpPr>
              <p:grpSpPr>
                <a:xfrm>
                  <a:off x="336826" y="3429177"/>
                  <a:ext cx="3102334" cy="1411779"/>
                  <a:chOff x="1057920" y="1430892"/>
                  <a:chExt cx="3102334" cy="1411779"/>
                </a:xfrm>
              </p:grpSpPr>
              <p:sp>
                <p:nvSpPr>
                  <p:cNvPr id="41" name="矩形 40"/>
                  <p:cNvSpPr/>
                  <p:nvPr/>
                </p:nvSpPr>
                <p:spPr>
                  <a:xfrm>
                    <a:off x="1057920" y="1873508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累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" name="矩形 41"/>
                  <p:cNvSpPr/>
                  <p:nvPr/>
                </p:nvSpPr>
                <p:spPr>
                  <a:xfrm>
                    <a:off x="2002865" y="1430893"/>
                    <a:ext cx="2113557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累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赘（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léi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" name="矩形 42"/>
                  <p:cNvSpPr/>
                  <p:nvPr/>
                </p:nvSpPr>
                <p:spPr>
                  <a:xfrm>
                    <a:off x="2002865" y="1875524"/>
                    <a:ext cx="2157389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累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积（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lěi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4" name="左大括号 43"/>
                  <p:cNvSpPr/>
                  <p:nvPr/>
                </p:nvSpPr>
                <p:spPr>
                  <a:xfrm>
                    <a:off x="1588528" y="1430892"/>
                    <a:ext cx="414337" cy="1411779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8237957" y="1858030"/>
                  <a:ext cx="3236257" cy="1075247"/>
                  <a:chOff x="1044789" y="1430893"/>
                  <a:chExt cx="3236257" cy="1075247"/>
                </a:xfrm>
              </p:grpSpPr>
              <p:sp>
                <p:nvSpPr>
                  <p:cNvPr id="37" name="矩形 36"/>
                  <p:cNvSpPr/>
                  <p:nvPr/>
                </p:nvSpPr>
                <p:spPr>
                  <a:xfrm>
                    <a:off x="1044789" y="1692503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殷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8" name="矩形 37"/>
                  <p:cNvSpPr/>
                  <p:nvPr/>
                </p:nvSpPr>
                <p:spPr>
                  <a:xfrm>
                    <a:off x="2002865" y="1430893"/>
                    <a:ext cx="2278181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殷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红（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yān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9" name="矩形 38"/>
                  <p:cNvSpPr/>
                  <p:nvPr/>
                </p:nvSpPr>
                <p:spPr>
                  <a:xfrm>
                    <a:off x="2002865" y="1954113"/>
                    <a:ext cx="224704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殷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实（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yīn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0" name="左大括号 39"/>
                  <p:cNvSpPr/>
                  <p:nvPr/>
                </p:nvSpPr>
                <p:spPr>
                  <a:xfrm>
                    <a:off x="1588528" y="1430893"/>
                    <a:ext cx="414337" cy="1046440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24" name="组合 23"/>
                <p:cNvGrpSpPr/>
                <p:nvPr/>
              </p:nvGrpSpPr>
              <p:grpSpPr>
                <a:xfrm>
                  <a:off x="336826" y="1858030"/>
                  <a:ext cx="3237819" cy="1075247"/>
                  <a:chOff x="1044789" y="1430893"/>
                  <a:chExt cx="3237819" cy="1075247"/>
                </a:xfrm>
              </p:grpSpPr>
              <p:sp>
                <p:nvSpPr>
                  <p:cNvPr id="33" name="矩形 32"/>
                  <p:cNvSpPr/>
                  <p:nvPr/>
                </p:nvSpPr>
                <p:spPr>
                  <a:xfrm>
                    <a:off x="1044789" y="1692503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喷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4" name="矩形 33"/>
                  <p:cNvSpPr/>
                  <p:nvPr/>
                </p:nvSpPr>
                <p:spPr>
                  <a:xfrm>
                    <a:off x="2002865" y="1430893"/>
                    <a:ext cx="2278181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喷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射（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pēn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5" name="矩形 34"/>
                  <p:cNvSpPr/>
                  <p:nvPr/>
                </p:nvSpPr>
                <p:spPr>
                  <a:xfrm>
                    <a:off x="2002865" y="1954113"/>
                    <a:ext cx="2279743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喷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香（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pèn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6" name="左大括号 35"/>
                  <p:cNvSpPr/>
                  <p:nvPr/>
                </p:nvSpPr>
                <p:spPr>
                  <a:xfrm>
                    <a:off x="1588528" y="1430893"/>
                    <a:ext cx="414337" cy="1046440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25" name="组合 24"/>
                <p:cNvGrpSpPr/>
                <p:nvPr/>
              </p:nvGrpSpPr>
              <p:grpSpPr>
                <a:xfrm>
                  <a:off x="4317471" y="5414667"/>
                  <a:ext cx="3111639" cy="1073011"/>
                  <a:chOff x="1089755" y="1846722"/>
                  <a:chExt cx="3111639" cy="1073011"/>
                </a:xfrm>
              </p:grpSpPr>
              <p:sp>
                <p:nvSpPr>
                  <p:cNvPr id="30" name="矩形 29"/>
                  <p:cNvSpPr/>
                  <p:nvPr/>
                </p:nvSpPr>
                <p:spPr>
                  <a:xfrm>
                    <a:off x="1089755" y="2349813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宿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1" name="矩形 30"/>
                  <p:cNvSpPr/>
                  <p:nvPr/>
                </p:nvSpPr>
                <p:spPr>
                  <a:xfrm>
                    <a:off x="2001539" y="1846722"/>
                    <a:ext cx="2071958" cy="56458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宿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舍（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sù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2" name="矩形 31"/>
                  <p:cNvSpPr/>
                  <p:nvPr/>
                </p:nvSpPr>
                <p:spPr>
                  <a:xfrm>
                    <a:off x="1984284" y="2355144"/>
                    <a:ext cx="2217110" cy="56458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星</a:t>
                    </a:r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宿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xiù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26" name="组合 25"/>
                <p:cNvGrpSpPr/>
                <p:nvPr/>
              </p:nvGrpSpPr>
              <p:grpSpPr>
                <a:xfrm>
                  <a:off x="324267" y="5416332"/>
                  <a:ext cx="3565302" cy="1086363"/>
                  <a:chOff x="1045054" y="1848387"/>
                  <a:chExt cx="3565302" cy="1086363"/>
                </a:xfrm>
              </p:grpSpPr>
              <p:sp>
                <p:nvSpPr>
                  <p:cNvPr id="27" name="矩形 26"/>
                  <p:cNvSpPr/>
                  <p:nvPr/>
                </p:nvSpPr>
                <p:spPr>
                  <a:xfrm>
                    <a:off x="1045054" y="2355144"/>
                    <a:ext cx="626632" cy="55501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强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8" name="矩形 27"/>
                  <p:cNvSpPr/>
                  <p:nvPr/>
                </p:nvSpPr>
                <p:spPr>
                  <a:xfrm>
                    <a:off x="2017229" y="1848387"/>
                    <a:ext cx="2567600" cy="563143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顽</a:t>
                    </a:r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强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qiáng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9" name="矩形 28"/>
                  <p:cNvSpPr/>
                  <p:nvPr/>
                </p:nvSpPr>
                <p:spPr>
                  <a:xfrm>
                    <a:off x="2015689" y="2371607"/>
                    <a:ext cx="2594667" cy="563143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强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迫（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qiǎng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sp>
            <p:nvSpPr>
              <p:cNvPr id="17" name="矩形 16"/>
              <p:cNvSpPr/>
              <p:nvPr/>
            </p:nvSpPr>
            <p:spPr>
              <a:xfrm>
                <a:off x="1253196" y="5622157"/>
                <a:ext cx="248528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倔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强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jiàng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5175043" y="5569440"/>
                <a:ext cx="221711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一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宿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xiǔ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10361" y="3485843"/>
              <a:ext cx="2113557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劳</a:t>
              </a:r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累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lèi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357457" y="3523473"/>
              <a:ext cx="2236582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折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本（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shé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9324623" y="3534864"/>
              <a:ext cx="2381734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漂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白（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piǎo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9403537" y="4623732"/>
              <a:ext cx="215427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要</a:t>
              </a:r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塞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sài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9403537" y="5070746"/>
              <a:ext cx="2050717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阻</a:t>
              </a:r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塞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sè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9403537" y="5539077"/>
              <a:ext cx="215427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瓶</a:t>
              </a:r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塞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sāi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414703" y="5094797"/>
              <a:ext cx="626632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塞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左大括号 10"/>
            <p:cNvSpPr/>
            <p:nvPr/>
          </p:nvSpPr>
          <p:spPr>
            <a:xfrm>
              <a:off x="4923004" y="2555973"/>
              <a:ext cx="414337" cy="1411779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左大括号 11"/>
            <p:cNvSpPr/>
            <p:nvPr/>
          </p:nvSpPr>
          <p:spPr>
            <a:xfrm>
              <a:off x="8910285" y="2564891"/>
              <a:ext cx="414337" cy="1411779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左大括号 12"/>
            <p:cNvSpPr/>
            <p:nvPr/>
          </p:nvSpPr>
          <p:spPr>
            <a:xfrm>
              <a:off x="964113" y="4623733"/>
              <a:ext cx="414337" cy="1411779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左大括号 13"/>
            <p:cNvSpPr/>
            <p:nvPr/>
          </p:nvSpPr>
          <p:spPr>
            <a:xfrm>
              <a:off x="4986935" y="4623732"/>
              <a:ext cx="414337" cy="1411779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左大括号 14"/>
            <p:cNvSpPr/>
            <p:nvPr/>
          </p:nvSpPr>
          <p:spPr>
            <a:xfrm>
              <a:off x="8924573" y="4650518"/>
              <a:ext cx="414337" cy="1411779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3575" y="1587893"/>
            <a:ext cx="5899584" cy="1320250"/>
            <a:chOff x="415234" y="1288523"/>
            <a:chExt cx="7866112" cy="1760334"/>
          </a:xfrm>
        </p:grpSpPr>
        <p:grpSp>
          <p:nvGrpSpPr>
            <p:cNvPr id="3" name="组合 2"/>
            <p:cNvGrpSpPr/>
            <p:nvPr/>
          </p:nvGrpSpPr>
          <p:grpSpPr>
            <a:xfrm>
              <a:off x="415234" y="1288523"/>
              <a:ext cx="7866112" cy="1760334"/>
              <a:chOff x="415234" y="1288523"/>
              <a:chExt cx="7866112" cy="176033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447067" y="2491443"/>
                <a:ext cx="28117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浑身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解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数（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xiè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415234" y="1288523"/>
                <a:ext cx="7866112" cy="1760334"/>
                <a:chOff x="415234" y="1288523"/>
                <a:chExt cx="7866112" cy="1760334"/>
              </a:xfrm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415234" y="1288523"/>
                  <a:ext cx="3090506" cy="1726140"/>
                  <a:chOff x="971031" y="1749655"/>
                  <a:chExt cx="3090506" cy="1726140"/>
                </a:xfrm>
              </p:grpSpPr>
              <p:sp>
                <p:nvSpPr>
                  <p:cNvPr id="12" name="矩形 11"/>
                  <p:cNvSpPr/>
                  <p:nvPr/>
                </p:nvSpPr>
                <p:spPr>
                  <a:xfrm>
                    <a:off x="971031" y="2351115"/>
                    <a:ext cx="59944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解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3" name="矩形 12"/>
                  <p:cNvSpPr/>
                  <p:nvPr/>
                </p:nvSpPr>
                <p:spPr>
                  <a:xfrm>
                    <a:off x="2002864" y="1749655"/>
                    <a:ext cx="202184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解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救（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jiě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4" name="矩形 13"/>
                  <p:cNvSpPr/>
                  <p:nvPr/>
                </p:nvSpPr>
                <p:spPr>
                  <a:xfrm>
                    <a:off x="2002864" y="2351115"/>
                    <a:ext cx="2058673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解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元（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jiè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5" name="左大括号 14"/>
                  <p:cNvSpPr/>
                  <p:nvPr/>
                </p:nvSpPr>
                <p:spPr>
                  <a:xfrm>
                    <a:off x="1509133" y="1749655"/>
                    <a:ext cx="493731" cy="1726140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8" name="矩形 7"/>
                <p:cNvSpPr/>
                <p:nvPr/>
              </p:nvSpPr>
              <p:spPr>
                <a:xfrm>
                  <a:off x="5449246" y="1288523"/>
                  <a:ext cx="21209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抹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黑（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mǒ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5449246" y="1889983"/>
                  <a:ext cx="28321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拐弯</a:t>
                  </a:r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抹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角（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mò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" name="矩形 9"/>
                <p:cNvSpPr/>
                <p:nvPr/>
              </p:nvSpPr>
              <p:spPr>
                <a:xfrm>
                  <a:off x="5449246" y="2496830"/>
                  <a:ext cx="21005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抹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布（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mā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4411776" y="1889983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抹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4" name="左大括号 3"/>
            <p:cNvSpPr/>
            <p:nvPr/>
          </p:nvSpPr>
          <p:spPr>
            <a:xfrm>
              <a:off x="4955515" y="1288523"/>
              <a:ext cx="493731" cy="1726140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339215" y="1584920"/>
            <a:ext cx="8568612" cy="3849325"/>
            <a:chOff x="323695" y="941651"/>
            <a:chExt cx="11877351" cy="5132434"/>
          </a:xfrm>
        </p:grpSpPr>
        <p:grpSp>
          <p:nvGrpSpPr>
            <p:cNvPr id="6" name="组合 5"/>
            <p:cNvGrpSpPr/>
            <p:nvPr/>
          </p:nvGrpSpPr>
          <p:grpSpPr>
            <a:xfrm>
              <a:off x="4272505" y="3429178"/>
              <a:ext cx="3253093" cy="1075247"/>
              <a:chOff x="1044789" y="1430893"/>
              <a:chExt cx="3253093" cy="1075247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混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2002865" y="1430893"/>
                <a:ext cx="228676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混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蛋（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hún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2002865" y="1954113"/>
                <a:ext cx="229501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混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杂（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hùn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左大括号 4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278773" y="1858030"/>
              <a:ext cx="3429686" cy="1075247"/>
              <a:chOff x="1044789" y="1430893"/>
              <a:chExt cx="3429686" cy="107524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核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2002865" y="1430893"/>
                <a:ext cx="20808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核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心（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hé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002865" y="1954113"/>
                <a:ext cx="247161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桃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核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儿（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hú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左大括号 1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8237957" y="3429178"/>
              <a:ext cx="3326702" cy="1075247"/>
              <a:chOff x="1044789" y="1430893"/>
              <a:chExt cx="3326702" cy="1075247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壳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002865" y="1430893"/>
                <a:ext cx="20808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贝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壳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ké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002865" y="1954113"/>
                <a:ext cx="236862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地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壳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qiào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左大括号 1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23695" y="3429178"/>
              <a:ext cx="3229970" cy="1075247"/>
              <a:chOff x="1044789" y="1430893"/>
              <a:chExt cx="3229970" cy="1075247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划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002865" y="1430893"/>
                <a:ext cx="226564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计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划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huà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002865" y="1954113"/>
                <a:ext cx="227189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划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船（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huá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左大括号 2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8237957" y="1858030"/>
              <a:ext cx="3326702" cy="1075247"/>
              <a:chOff x="1044789" y="1430893"/>
              <a:chExt cx="3326702" cy="1075247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徊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002865" y="1430893"/>
                <a:ext cx="236862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徘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徊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huái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002865" y="1954113"/>
                <a:ext cx="222285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低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徊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huí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左大括号 2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36826" y="1858030"/>
              <a:ext cx="3417266" cy="1075247"/>
              <a:chOff x="1044789" y="1430893"/>
              <a:chExt cx="3417266" cy="1075247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横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002865" y="1430893"/>
                <a:ext cx="245048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横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渡（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héng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002865" y="1954113"/>
                <a:ext cx="245919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蛮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横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hèng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左大括号 3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272505" y="4998838"/>
              <a:ext cx="3799371" cy="1075247"/>
              <a:chOff x="1044789" y="1430893"/>
              <a:chExt cx="3799371" cy="1075247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曲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002865" y="1430893"/>
                <a:ext cx="210192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曲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折（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002865" y="1954113"/>
                <a:ext cx="284129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曲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高和寡（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左大括号 3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8237957" y="4998838"/>
              <a:ext cx="3963089" cy="1075247"/>
              <a:chOff x="1044789" y="1430893"/>
              <a:chExt cx="3963089" cy="1075247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遗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002865" y="1430893"/>
                <a:ext cx="202006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遗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忘（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002865" y="1954113"/>
                <a:ext cx="300501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遗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之千金（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wèi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左大括号 4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324002" y="4998838"/>
              <a:ext cx="3266711" cy="1075247"/>
              <a:chOff x="1044789" y="1430893"/>
              <a:chExt cx="3266711" cy="1075247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槛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002865" y="1430893"/>
                <a:ext cx="226564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门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槛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kǎn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002865" y="1954113"/>
                <a:ext cx="230863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槛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车（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左大括号 4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329700" y="941651"/>
              <a:ext cx="1444413" cy="5833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5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第四组</a:t>
              </a:r>
              <a:endPara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9215" y="1586403"/>
            <a:ext cx="8378279" cy="3162041"/>
            <a:chOff x="323695" y="1858030"/>
            <a:chExt cx="11171038" cy="4216055"/>
          </a:xfrm>
        </p:grpSpPr>
        <p:grpSp>
          <p:nvGrpSpPr>
            <p:cNvPr id="3" name="组合 2"/>
            <p:cNvGrpSpPr/>
            <p:nvPr/>
          </p:nvGrpSpPr>
          <p:grpSpPr>
            <a:xfrm>
              <a:off x="4272505" y="3429178"/>
              <a:ext cx="3285524" cy="1075247"/>
              <a:chOff x="1044789" y="1430893"/>
              <a:chExt cx="3285524" cy="1075247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缝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002865" y="1430893"/>
                <a:ext cx="229785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缝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隙（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fèng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2002865" y="1954113"/>
                <a:ext cx="232744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缝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纫（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féng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左大括号 47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278773" y="1858030"/>
              <a:ext cx="3095534" cy="1075247"/>
              <a:chOff x="1044789" y="1430893"/>
              <a:chExt cx="3095534" cy="1075247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模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002865" y="1430893"/>
                <a:ext cx="21209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糊（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mó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2002865" y="1954113"/>
                <a:ext cx="213745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样（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mú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左大括号 43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8237957" y="3429178"/>
              <a:ext cx="3100342" cy="1075247"/>
              <a:chOff x="1044789" y="1430893"/>
              <a:chExt cx="3100342" cy="1075247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分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002865" y="1430893"/>
                <a:ext cx="212005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分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别（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fēn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2002865" y="1954113"/>
                <a:ext cx="214226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分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外（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fèn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左大括号 39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23695" y="3429178"/>
              <a:ext cx="2979916" cy="1075247"/>
              <a:chOff x="1044789" y="1430893"/>
              <a:chExt cx="2979916" cy="1075247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勒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002865" y="1430893"/>
                <a:ext cx="20218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勒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紧（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lēi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002865" y="1954113"/>
                <a:ext cx="196191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勒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索（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左大括号 35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237957" y="1858030"/>
              <a:ext cx="3256776" cy="1075247"/>
              <a:chOff x="1044789" y="1430893"/>
              <a:chExt cx="3256776" cy="1075247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宁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002865" y="1430893"/>
                <a:ext cx="22987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安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宁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nínɡ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002865" y="1954113"/>
                <a:ext cx="22987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宁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可（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nìnɡ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左大括号 3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36826" y="1858030"/>
              <a:ext cx="3254793" cy="1075247"/>
              <a:chOff x="1044789" y="1430893"/>
              <a:chExt cx="3254793" cy="1075247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翘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002865" y="1430893"/>
                <a:ext cx="22783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翘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起（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qiào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002865" y="1954113"/>
                <a:ext cx="229671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翘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首（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qiáo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左大括号 27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272505" y="4998838"/>
              <a:ext cx="3238851" cy="1075247"/>
              <a:chOff x="1044789" y="1430893"/>
              <a:chExt cx="3238851" cy="1075247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闷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02865" y="1430893"/>
                <a:ext cx="22783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愁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闷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mèn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002865" y="1954113"/>
                <a:ext cx="228077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闷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热（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mēn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左大括号 23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237957" y="4998838"/>
              <a:ext cx="3236456" cy="1075247"/>
              <a:chOff x="1044789" y="1430893"/>
              <a:chExt cx="3236456" cy="1075247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蔓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2002865" y="1430893"/>
                <a:ext cx="22783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延（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002865" y="1954113"/>
                <a:ext cx="226492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瓜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wàn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左大括号 19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24002" y="4998838"/>
              <a:ext cx="3009807" cy="1075247"/>
              <a:chOff x="1044789" y="1430893"/>
              <a:chExt cx="3009807" cy="1075247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徕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002865" y="1430893"/>
                <a:ext cx="20218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招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徕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lái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002865" y="1954113"/>
                <a:ext cx="205173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劳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徕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lài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左大括号 15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338762" y="1587301"/>
            <a:ext cx="8412245" cy="2003636"/>
            <a:chOff x="337379" y="859097"/>
            <a:chExt cx="11216327" cy="2671514"/>
          </a:xfrm>
        </p:grpSpPr>
        <p:grpSp>
          <p:nvGrpSpPr>
            <p:cNvPr id="2" name="组合 1"/>
            <p:cNvGrpSpPr/>
            <p:nvPr/>
          </p:nvGrpSpPr>
          <p:grpSpPr>
            <a:xfrm>
              <a:off x="337379" y="2455364"/>
              <a:ext cx="11010422" cy="1075247"/>
              <a:chOff x="336826" y="1858030"/>
              <a:chExt cx="11010422" cy="1075247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4278773" y="1858030"/>
                <a:ext cx="3533636" cy="1075247"/>
                <a:chOff x="1044789" y="1430893"/>
                <a:chExt cx="3533636" cy="1075247"/>
              </a:xfrm>
            </p:grpSpPr>
            <p:sp>
              <p:nvSpPr>
                <p:cNvPr id="40" name="矩形 39"/>
                <p:cNvSpPr/>
                <p:nvPr/>
              </p:nvSpPr>
              <p:spPr>
                <a:xfrm>
                  <a:off x="1044789" y="1692503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诘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" name="矩形 40"/>
                <p:cNvSpPr/>
                <p:nvPr/>
              </p:nvSpPr>
              <p:spPr>
                <a:xfrm>
                  <a:off x="2002865" y="1430893"/>
                  <a:ext cx="20218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诘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责（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jié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" name="矩形 41"/>
                <p:cNvSpPr/>
                <p:nvPr/>
              </p:nvSpPr>
              <p:spPr>
                <a:xfrm>
                  <a:off x="2002865" y="1954113"/>
                  <a:ext cx="257556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诘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屈聱牙（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jí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3" name="左大括号 42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" name="组合 6"/>
              <p:cNvGrpSpPr/>
              <p:nvPr/>
            </p:nvGrpSpPr>
            <p:grpSpPr>
              <a:xfrm>
                <a:off x="8237957" y="1858030"/>
                <a:ext cx="3109291" cy="1075247"/>
                <a:chOff x="1044789" y="1430893"/>
                <a:chExt cx="3109291" cy="1075247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1044789" y="1692503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煞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2002865" y="1430893"/>
                  <a:ext cx="2139527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煞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白（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shà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2002865" y="1954113"/>
                  <a:ext cx="2151215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煞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尾（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shā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左大括号 30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336826" y="1858030"/>
                <a:ext cx="3004239" cy="1075247"/>
                <a:chOff x="1044789" y="1430893"/>
                <a:chExt cx="3004239" cy="1075247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1044789" y="1692503"/>
                  <a:ext cx="600997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糊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2002865" y="1430893"/>
                  <a:ext cx="202709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糊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墙（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hú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2002865" y="1954113"/>
                  <a:ext cx="2046163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面</a:t>
                  </a:r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糊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hù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左大括号 26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48" name="左大括号 47"/>
            <p:cNvSpPr/>
            <p:nvPr/>
          </p:nvSpPr>
          <p:spPr>
            <a:xfrm>
              <a:off x="867986" y="867966"/>
              <a:ext cx="414337" cy="1046440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299958" y="859097"/>
              <a:ext cx="200152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负</a:t>
              </a:r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荷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hè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276328" y="1391186"/>
              <a:ext cx="200152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荷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花（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hé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337379" y="1120707"/>
              <a:ext cx="59944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荷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2" name="左大括号 51"/>
            <p:cNvSpPr/>
            <p:nvPr/>
          </p:nvSpPr>
          <p:spPr>
            <a:xfrm>
              <a:off x="4803665" y="876835"/>
              <a:ext cx="414337" cy="1046440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5235637" y="867966"/>
              <a:ext cx="212090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琢</a:t>
              </a:r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磨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mó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212007" y="1400055"/>
              <a:ext cx="212090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磨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房（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mò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273058" y="1129576"/>
              <a:ext cx="59944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磨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6" name="左大括号 55"/>
            <p:cNvSpPr/>
            <p:nvPr/>
          </p:nvSpPr>
          <p:spPr>
            <a:xfrm>
              <a:off x="8764614" y="885704"/>
              <a:ext cx="414337" cy="1046440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9196586" y="876835"/>
              <a:ext cx="235712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观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点（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guān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9172956" y="1408924"/>
              <a:ext cx="235712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道</a:t>
              </a:r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观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guàn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8234007" y="1138445"/>
              <a:ext cx="59944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观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9215" y="1584920"/>
            <a:ext cx="8242857" cy="3849325"/>
            <a:chOff x="323695" y="941651"/>
            <a:chExt cx="11425807" cy="5132434"/>
          </a:xfrm>
        </p:grpSpPr>
        <p:grpSp>
          <p:nvGrpSpPr>
            <p:cNvPr id="3" name="组合 2"/>
            <p:cNvGrpSpPr/>
            <p:nvPr/>
          </p:nvGrpSpPr>
          <p:grpSpPr>
            <a:xfrm>
              <a:off x="4272505" y="3429178"/>
              <a:ext cx="3326702" cy="1075247"/>
              <a:chOff x="1044789" y="1430893"/>
              <a:chExt cx="3326702" cy="1075247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校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002865" y="1430893"/>
                <a:ext cx="228676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校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jiào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2002865" y="1954113"/>
                <a:ext cx="236862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学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xiào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左大括号 47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278773" y="1858030"/>
              <a:ext cx="3281839" cy="1075247"/>
              <a:chOff x="1044789" y="1430893"/>
              <a:chExt cx="3281839" cy="1075247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监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002865" y="1430893"/>
                <a:ext cx="228676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监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视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jiān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2002865" y="1954113"/>
                <a:ext cx="232376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监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生（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左大括号 43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8237957" y="3429178"/>
              <a:ext cx="3099754" cy="1075247"/>
              <a:chOff x="1044789" y="1430893"/>
              <a:chExt cx="3099754" cy="1075247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结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002865" y="1430893"/>
                <a:ext cx="210192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结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实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2002865" y="1954113"/>
                <a:ext cx="214167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束（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jié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左大括号 39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23695" y="3429178"/>
              <a:ext cx="3474831" cy="1075247"/>
              <a:chOff x="1044789" y="1430893"/>
              <a:chExt cx="3474831" cy="1075247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浆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002865" y="1430893"/>
                <a:ext cx="247161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灌</a:t>
                </a:r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浆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jiāng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002865" y="1954113"/>
                <a:ext cx="251675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浆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糊（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jiàng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左大括号 35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237957" y="1858030"/>
              <a:ext cx="3474831" cy="1075247"/>
              <a:chOff x="1044789" y="1430893"/>
              <a:chExt cx="3474831" cy="1075247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将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002865" y="1430893"/>
                <a:ext cx="247161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将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要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jiāng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002865" y="1954113"/>
                <a:ext cx="251675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将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领（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jiàng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左大括号 3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36826" y="1858030"/>
              <a:ext cx="2978142" cy="1075247"/>
              <a:chOff x="1044789" y="1430893"/>
              <a:chExt cx="2978142" cy="1075247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稽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002865" y="1430893"/>
                <a:ext cx="193820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滑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稽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002865" y="1954113"/>
                <a:ext cx="202006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稽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首（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qǐ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左大括号 27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272505" y="4998838"/>
              <a:ext cx="3011420" cy="1075247"/>
              <a:chOff x="1044789" y="1430893"/>
              <a:chExt cx="3011420" cy="1075247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据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02865" y="1430893"/>
                <a:ext cx="202006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拮</a:t>
                </a:r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据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002865" y="1954113"/>
                <a:ext cx="205334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根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据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左大括号 23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237957" y="4998838"/>
              <a:ext cx="3511545" cy="1075247"/>
              <a:chOff x="1044789" y="1430893"/>
              <a:chExt cx="3511545" cy="1075247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迫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2002865" y="1430893"/>
                <a:ext cx="210192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迫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害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pò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002865" y="1954113"/>
                <a:ext cx="255346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击炮（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pǎi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左大括号 19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24002" y="4998838"/>
              <a:ext cx="3112304" cy="1075247"/>
              <a:chOff x="1044789" y="1430893"/>
              <a:chExt cx="3112304" cy="1075247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尽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002865" y="1430893"/>
                <a:ext cx="212305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尽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头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jìn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002865" y="1954113"/>
                <a:ext cx="215422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尽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管（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jǐn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左大括号 15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329700" y="941651"/>
              <a:ext cx="1444413" cy="5833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5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第五组</a:t>
              </a:r>
              <a:endPara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9215" y="1586403"/>
            <a:ext cx="8384566" cy="3162041"/>
            <a:chOff x="323695" y="1858030"/>
            <a:chExt cx="11179422" cy="4216055"/>
          </a:xfrm>
        </p:grpSpPr>
        <p:grpSp>
          <p:nvGrpSpPr>
            <p:cNvPr id="3" name="组合 2"/>
            <p:cNvGrpSpPr/>
            <p:nvPr/>
          </p:nvGrpSpPr>
          <p:grpSpPr>
            <a:xfrm>
              <a:off x="4272505" y="3429178"/>
              <a:ext cx="3472676" cy="1075247"/>
              <a:chOff x="1044789" y="1430893"/>
              <a:chExt cx="3472676" cy="1075247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盛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002865" y="1430893"/>
                <a:ext cx="249512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盛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况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shèng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002865" y="1954113"/>
                <a:ext cx="25146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盛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饭（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chéng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左大括号 4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278773" y="1858030"/>
              <a:ext cx="3691116" cy="1075247"/>
              <a:chOff x="1044789" y="1430893"/>
              <a:chExt cx="3691116" cy="1075247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仆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002865" y="1430893"/>
                <a:ext cx="20218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仆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人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pú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002865" y="1954113"/>
                <a:ext cx="27330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前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仆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后继（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左大括号 42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8237957" y="3429178"/>
              <a:ext cx="2938923" cy="1075247"/>
              <a:chOff x="1044789" y="1430893"/>
              <a:chExt cx="2938923" cy="1075247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撒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002865" y="1430893"/>
                <a:ext cx="196172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撒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谎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sā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002865" y="1954113"/>
                <a:ext cx="198084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撒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种（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sǎ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左大括号 38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23695" y="3429178"/>
              <a:ext cx="3256776" cy="1075247"/>
              <a:chOff x="1044789" y="1430893"/>
              <a:chExt cx="3256776" cy="1075247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亲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002865" y="1430893"/>
                <a:ext cx="21209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亲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近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qīn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002865" y="1954113"/>
                <a:ext cx="22987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亲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家（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qìng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左大括号 34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237957" y="1858030"/>
              <a:ext cx="3236456" cy="1075247"/>
              <a:chOff x="1044789" y="1430893"/>
              <a:chExt cx="3236456" cy="1075247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纤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002865" y="1430893"/>
                <a:ext cx="22783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纤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维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xiān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002865" y="1954113"/>
                <a:ext cx="22783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拉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纤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qiàn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左大括号 30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36826" y="1858030"/>
              <a:ext cx="3080012" cy="1075247"/>
              <a:chOff x="1044789" y="1430893"/>
              <a:chExt cx="3080012" cy="1075247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撇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002865" y="1430893"/>
                <a:ext cx="21005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撇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开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piē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002865" y="1954113"/>
                <a:ext cx="212193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撇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嘴（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piě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左大括号 2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272505" y="4998838"/>
              <a:ext cx="3423558" cy="1075247"/>
              <a:chOff x="1044789" y="1430893"/>
              <a:chExt cx="3423558" cy="1075247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氓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002865" y="1430893"/>
                <a:ext cx="24561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流</a:t>
                </a:r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máng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02865" y="1954113"/>
                <a:ext cx="246548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群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méng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左大括号 22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237957" y="4998838"/>
              <a:ext cx="3265160" cy="1075247"/>
              <a:chOff x="1044789" y="1430893"/>
              <a:chExt cx="3265160" cy="1075247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棱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002865" y="1430893"/>
                <a:ext cx="22783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扑</a:t>
                </a:r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棱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lēng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2002865" y="1954113"/>
                <a:ext cx="23070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棱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角（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léng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左大括号 18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24002" y="4998838"/>
              <a:ext cx="3294171" cy="1075247"/>
              <a:chOff x="1044789" y="1430893"/>
              <a:chExt cx="3294171" cy="1075247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丧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2002865" y="1430893"/>
                <a:ext cx="231732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丧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事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sāng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002865" y="1954113"/>
                <a:ext cx="233609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丧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失（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sàng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左大括号 14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3575" y="1587893"/>
            <a:ext cx="5528109" cy="1320250"/>
            <a:chOff x="415234" y="1288523"/>
            <a:chExt cx="7370812" cy="1760334"/>
          </a:xfrm>
        </p:grpSpPr>
        <p:grpSp>
          <p:nvGrpSpPr>
            <p:cNvPr id="3" name="组合 2"/>
            <p:cNvGrpSpPr/>
            <p:nvPr/>
          </p:nvGrpSpPr>
          <p:grpSpPr>
            <a:xfrm>
              <a:off x="415234" y="1288523"/>
              <a:ext cx="7370812" cy="1760334"/>
              <a:chOff x="415234" y="1288523"/>
              <a:chExt cx="7370812" cy="176033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447067" y="2491443"/>
                <a:ext cx="21793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咽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喉（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yān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415234" y="1288523"/>
                <a:ext cx="7370812" cy="1760334"/>
                <a:chOff x="415234" y="1288523"/>
                <a:chExt cx="7370812" cy="1760334"/>
              </a:xfrm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415234" y="1288523"/>
                  <a:ext cx="3211153" cy="1726140"/>
                  <a:chOff x="971031" y="1749655"/>
                  <a:chExt cx="3211153" cy="1726140"/>
                </a:xfrm>
              </p:grpSpPr>
              <p:sp>
                <p:nvSpPr>
                  <p:cNvPr id="12" name="矩形 11"/>
                  <p:cNvSpPr/>
                  <p:nvPr/>
                </p:nvSpPr>
                <p:spPr>
                  <a:xfrm>
                    <a:off x="971031" y="2351115"/>
                    <a:ext cx="59944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咽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3" name="矩形 12"/>
                  <p:cNvSpPr/>
                  <p:nvPr/>
                </p:nvSpPr>
                <p:spPr>
                  <a:xfrm>
                    <a:off x="2002864" y="1749655"/>
                    <a:ext cx="200152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哽</a:t>
                    </a:r>
                    <a:r>
                      <a:rPr lang="zh-CN" altLang="zh-CN" sz="2100" dirty="0" smtClean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咽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yè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4" name="矩形 13"/>
                  <p:cNvSpPr/>
                  <p:nvPr/>
                </p:nvSpPr>
                <p:spPr>
                  <a:xfrm>
                    <a:off x="2002864" y="2351115"/>
                    <a:ext cx="217932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下</a:t>
                    </a:r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咽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yàn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5" name="左大括号 14"/>
                  <p:cNvSpPr/>
                  <p:nvPr/>
                </p:nvSpPr>
                <p:spPr>
                  <a:xfrm>
                    <a:off x="1509133" y="1749655"/>
                    <a:ext cx="493731" cy="1726140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8" name="矩形 7"/>
                <p:cNvSpPr/>
                <p:nvPr/>
              </p:nvSpPr>
              <p:spPr>
                <a:xfrm>
                  <a:off x="5449246" y="1288523"/>
                  <a:ext cx="21590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 smtClean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扎</a:t>
                  </a:r>
                  <a:r>
                    <a:rPr lang="zh-CN" altLang="zh-CN" sz="2100" dirty="0" smtClean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根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zhā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5449246" y="1889983"/>
                  <a:ext cx="21590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挣</a:t>
                  </a:r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扎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zhá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" name="矩形 9"/>
                <p:cNvSpPr/>
                <p:nvPr/>
              </p:nvSpPr>
              <p:spPr>
                <a:xfrm>
                  <a:off x="5449246" y="2496830"/>
                  <a:ext cx="23368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扎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辫子（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zā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4411776" y="1889983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扎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4" name="左大括号 3"/>
            <p:cNvSpPr/>
            <p:nvPr/>
          </p:nvSpPr>
          <p:spPr>
            <a:xfrm>
              <a:off x="4955515" y="1288523"/>
              <a:ext cx="493731" cy="1726140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9215" y="1584920"/>
            <a:ext cx="8035212" cy="3849325"/>
            <a:chOff x="323695" y="941651"/>
            <a:chExt cx="11137980" cy="5132434"/>
          </a:xfrm>
        </p:grpSpPr>
        <p:grpSp>
          <p:nvGrpSpPr>
            <p:cNvPr id="3" name="组合 2"/>
            <p:cNvGrpSpPr/>
            <p:nvPr/>
          </p:nvGrpSpPr>
          <p:grpSpPr>
            <a:xfrm>
              <a:off x="4272505" y="3429178"/>
              <a:ext cx="3162984" cy="1075247"/>
              <a:chOff x="1044789" y="1430893"/>
              <a:chExt cx="3162984" cy="1075247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拓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002865" y="1430893"/>
                <a:ext cx="220490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拓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荒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tuò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2002865" y="1954113"/>
                <a:ext cx="199986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片（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tà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左大括号 47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278773" y="1858030"/>
              <a:ext cx="3326702" cy="1075247"/>
              <a:chOff x="1044789" y="1430893"/>
              <a:chExt cx="3326702" cy="1075247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埋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002865" y="1430893"/>
                <a:ext cx="228676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埋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藏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mái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2002865" y="1954113"/>
                <a:ext cx="236862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埋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怨（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左大括号 43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8237957" y="3429178"/>
              <a:ext cx="3223718" cy="1075247"/>
              <a:chOff x="1044789" y="1430893"/>
              <a:chExt cx="3223718" cy="1075247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002865" y="1430893"/>
                <a:ext cx="226564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上</a:t>
                </a:r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尉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wèi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2002865" y="1954113"/>
                <a:ext cx="210192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尉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迟（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左大括号 39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23695" y="3429178"/>
              <a:ext cx="2978142" cy="1075247"/>
              <a:chOff x="1044789" y="1430893"/>
              <a:chExt cx="2978142" cy="1075247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提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002865" y="1430893"/>
                <a:ext cx="193820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提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高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tí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002865" y="1954113"/>
                <a:ext cx="202006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提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防（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左大括号 35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237957" y="1858030"/>
              <a:ext cx="3194645" cy="1075247"/>
              <a:chOff x="1044789" y="1430893"/>
              <a:chExt cx="3194645" cy="1075247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臊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002865" y="1430893"/>
                <a:ext cx="222427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害</a:t>
                </a:r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臊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sào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002865" y="1954113"/>
                <a:ext cx="223656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腥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臊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sāo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左大括号 3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36826" y="1858030"/>
              <a:ext cx="3388316" cy="1075247"/>
              <a:chOff x="1044789" y="1430893"/>
              <a:chExt cx="3388316" cy="1075247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说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002865" y="1430893"/>
                <a:ext cx="24302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说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话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shuō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002865" y="1954113"/>
                <a:ext cx="235427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游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说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shuì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左大括号 27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272505" y="4998838"/>
              <a:ext cx="3096194" cy="1075247"/>
              <a:chOff x="1044789" y="1430893"/>
              <a:chExt cx="3096194" cy="1075247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吁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02865" y="1430893"/>
                <a:ext cx="210192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吁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气（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002865" y="1954113"/>
                <a:ext cx="213811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呼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吁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左大括号 23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237957" y="4998838"/>
              <a:ext cx="3223718" cy="1075247"/>
              <a:chOff x="1044789" y="1430893"/>
              <a:chExt cx="3223718" cy="1075247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腌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2002865" y="1430893"/>
                <a:ext cx="226564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腌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菜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yān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002865" y="1954113"/>
                <a:ext cx="192150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腌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臜（</a:t>
                </a:r>
                <a:r>
                  <a:rPr lang="en-US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ā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左大括号 19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24002" y="4998838"/>
              <a:ext cx="3434519" cy="1075247"/>
              <a:chOff x="1044789" y="1430893"/>
              <a:chExt cx="3434519" cy="1075247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044789" y="1692503"/>
                <a:ext cx="6231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旋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002865" y="1430893"/>
                <a:ext cx="245048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旋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风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xuàn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002865" y="1954113"/>
                <a:ext cx="247644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回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旋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xuán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左大括号 15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329700" y="941651"/>
              <a:ext cx="1444413" cy="5833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5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第六组</a:t>
              </a:r>
              <a:endPara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9215" y="1586403"/>
            <a:ext cx="8437333" cy="3162041"/>
            <a:chOff x="323695" y="1858030"/>
            <a:chExt cx="11249778" cy="4216055"/>
          </a:xfrm>
        </p:grpSpPr>
        <p:grpSp>
          <p:nvGrpSpPr>
            <p:cNvPr id="3" name="组合 2"/>
            <p:cNvGrpSpPr/>
            <p:nvPr/>
          </p:nvGrpSpPr>
          <p:grpSpPr>
            <a:xfrm>
              <a:off x="4272505" y="3429178"/>
              <a:ext cx="3790176" cy="1075247"/>
              <a:chOff x="1044789" y="1430893"/>
              <a:chExt cx="3790176" cy="1075247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002865" y="1430893"/>
                <a:ext cx="21996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脉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搏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mài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002865" y="1954113"/>
                <a:ext cx="28321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脉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脉含情（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mò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左大括号 4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278773" y="1858030"/>
              <a:ext cx="3294876" cy="1075247"/>
              <a:chOff x="1044789" y="1430893"/>
              <a:chExt cx="3294876" cy="1075247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攒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002865" y="1430893"/>
                <a:ext cx="21590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积</a:t>
                </a:r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攒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zǎn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002865" y="1954113"/>
                <a:ext cx="23368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攒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聚（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cuán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左大括号 42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8237957" y="3429178"/>
              <a:ext cx="3039183" cy="1075247"/>
              <a:chOff x="1044789" y="1430893"/>
              <a:chExt cx="3039183" cy="1075247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似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002865" y="1430893"/>
                <a:ext cx="190330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似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乎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002865" y="1954113"/>
                <a:ext cx="208110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似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的（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shì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左大括号 38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23695" y="3429178"/>
              <a:ext cx="3312705" cy="1075247"/>
              <a:chOff x="1044789" y="1430893"/>
              <a:chExt cx="3312705" cy="1075247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爪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002865" y="1430893"/>
                <a:ext cx="23368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爪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牙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zhǎo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002865" y="1954113"/>
                <a:ext cx="235462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鸡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爪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zhuǎ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左大括号 34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237957" y="1858030"/>
              <a:ext cx="3335516" cy="1075247"/>
              <a:chOff x="1044789" y="1430893"/>
              <a:chExt cx="3335516" cy="1075247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量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002865" y="1430893"/>
                <a:ext cx="2377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度</a:t>
                </a:r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量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liàng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002865" y="1954113"/>
                <a:ext cx="2377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测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量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liáng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左大括号 30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36826" y="1858030"/>
              <a:ext cx="3315196" cy="1075247"/>
              <a:chOff x="1044789" y="1430893"/>
              <a:chExt cx="3315196" cy="1075247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著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002865" y="1430893"/>
                <a:ext cx="21793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著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作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002865" y="195411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执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著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zhuó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左大括号 2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272505" y="4998838"/>
              <a:ext cx="3335011" cy="1075247"/>
              <a:chOff x="1044789" y="1430893"/>
              <a:chExt cx="3335011" cy="1075247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轴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002865" y="143089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轴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心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zhóu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02865" y="1954113"/>
                <a:ext cx="237693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压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轴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zhòu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左大括号 22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237957" y="4998838"/>
              <a:ext cx="3109291" cy="1075247"/>
              <a:chOff x="1044789" y="1430893"/>
              <a:chExt cx="3109291" cy="1075247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散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002865" y="1430893"/>
                <a:ext cx="213952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散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sǎn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2002865" y="1954113"/>
                <a:ext cx="215121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散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发（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左大括号 18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24002" y="4998838"/>
              <a:ext cx="3477887" cy="1075247"/>
              <a:chOff x="1044789" y="1430893"/>
              <a:chExt cx="3477887" cy="1075247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挣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2002865" y="1430893"/>
                <a:ext cx="25146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挣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扎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zhēnɡ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002865" y="1954113"/>
                <a:ext cx="251981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挣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脱（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zhènɡ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左大括号 14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29701" y="2911993"/>
            <a:ext cx="5449570" cy="870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375" b="1" kern="100" dirty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必背</a:t>
            </a:r>
            <a:r>
              <a:rPr lang="zh-CN" altLang="zh-CN" sz="3375" b="1" kern="100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3375" b="1" kern="100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3375" b="1" kern="100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常</a:t>
            </a:r>
            <a:r>
              <a:rPr lang="zh-CN" altLang="zh-CN" sz="3375" b="1" kern="100" dirty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考多音字分组识记</a:t>
            </a:r>
            <a:endParaRPr lang="zh-CN" altLang="zh-CN" sz="3375" b="1" kern="100" dirty="0">
              <a:solidFill>
                <a:srgbClr val="D7726C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338763" y="1587301"/>
            <a:ext cx="8619936" cy="2003636"/>
            <a:chOff x="337379" y="859097"/>
            <a:chExt cx="12254187" cy="2671514"/>
          </a:xfrm>
        </p:grpSpPr>
        <p:grpSp>
          <p:nvGrpSpPr>
            <p:cNvPr id="2" name="组合 1"/>
            <p:cNvGrpSpPr/>
            <p:nvPr/>
          </p:nvGrpSpPr>
          <p:grpSpPr>
            <a:xfrm>
              <a:off x="337379" y="2455364"/>
              <a:ext cx="11255949" cy="1075247"/>
              <a:chOff x="336826" y="1858030"/>
              <a:chExt cx="11255949" cy="1075247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4278773" y="1858030"/>
                <a:ext cx="3932941" cy="1075247"/>
                <a:chOff x="1044789" y="1430893"/>
                <a:chExt cx="3932941" cy="1075247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1044789" y="1692503"/>
                  <a:ext cx="639127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艾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2002865" y="1430893"/>
                  <a:ext cx="2830035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 smtClean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自怨自</a:t>
                  </a:r>
                  <a:r>
                    <a:rPr lang="zh-CN" altLang="zh-CN" sz="2100" dirty="0" smtClean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艾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yì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2002865" y="1954113"/>
                  <a:ext cx="2974865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方兴未</a:t>
                  </a:r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艾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ài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" name="左大括号 16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" name="组合 3"/>
              <p:cNvGrpSpPr/>
              <p:nvPr/>
            </p:nvGrpSpPr>
            <p:grpSpPr>
              <a:xfrm>
                <a:off x="8237957" y="1858030"/>
                <a:ext cx="3354818" cy="1075247"/>
                <a:chOff x="1044789" y="1430893"/>
                <a:chExt cx="3354818" cy="1075247"/>
              </a:xfrm>
            </p:grpSpPr>
            <p:sp>
              <p:nvSpPr>
                <p:cNvPr id="10" name="矩形 9"/>
                <p:cNvSpPr/>
                <p:nvPr/>
              </p:nvSpPr>
              <p:spPr>
                <a:xfrm>
                  <a:off x="1044789" y="1692503"/>
                  <a:ext cx="639127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荫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2002865" y="1430893"/>
                  <a:ext cx="226132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 smtClean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荫</a:t>
                  </a:r>
                  <a:r>
                    <a:rPr lang="zh-CN" altLang="zh-CN" sz="2100" dirty="0" smtClean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庇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yìn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2002865" y="1954113"/>
                  <a:ext cx="2396742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荫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翳（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yīn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左大括号 12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" name="组合 4"/>
              <p:cNvGrpSpPr/>
              <p:nvPr/>
            </p:nvGrpSpPr>
            <p:grpSpPr>
              <a:xfrm>
                <a:off x="336826" y="1858030"/>
                <a:ext cx="3544162" cy="1075247"/>
                <a:chOff x="1044789" y="1430893"/>
                <a:chExt cx="3544162" cy="1075247"/>
              </a:xfrm>
            </p:grpSpPr>
            <p:sp>
              <p:nvSpPr>
                <p:cNvPr id="6" name="矩形 5"/>
                <p:cNvSpPr/>
                <p:nvPr/>
              </p:nvSpPr>
              <p:spPr>
                <a:xfrm>
                  <a:off x="1044789" y="1692503"/>
                  <a:ext cx="657668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压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" name="矩形 6"/>
                <p:cNvSpPr/>
                <p:nvPr/>
              </p:nvSpPr>
              <p:spPr>
                <a:xfrm>
                  <a:off x="2002865" y="1430893"/>
                  <a:ext cx="2195944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 smtClean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压</a:t>
                  </a:r>
                  <a:r>
                    <a:rPr lang="zh-CN" altLang="zh-CN" sz="2100" dirty="0" smtClean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迫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yā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2002865" y="1954113"/>
                  <a:ext cx="2586086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压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根儿（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yà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左大括号 8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8" name="左大括号 17"/>
            <p:cNvSpPr/>
            <p:nvPr/>
          </p:nvSpPr>
          <p:spPr>
            <a:xfrm>
              <a:off x="867986" y="867966"/>
              <a:ext cx="414337" cy="1046440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299958" y="859097"/>
              <a:ext cx="2534844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雇</a:t>
              </a:r>
              <a:r>
                <a:rPr lang="zh-CN" altLang="zh-CN" sz="2100" dirty="0" smtClean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佣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yōng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276328" y="1391186"/>
              <a:ext cx="2534844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佣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金（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yòng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37379" y="1120707"/>
              <a:ext cx="639127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佣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左大括号 21"/>
            <p:cNvSpPr/>
            <p:nvPr/>
          </p:nvSpPr>
          <p:spPr>
            <a:xfrm>
              <a:off x="4803665" y="876835"/>
              <a:ext cx="414337" cy="1046440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235637" y="867966"/>
              <a:ext cx="2177366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有</a:t>
              </a:r>
              <a:r>
                <a:rPr lang="zh-CN" altLang="zh-CN" sz="2100" dirty="0" smtClean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劲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jìn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212007" y="1400055"/>
              <a:ext cx="2366938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刚</a:t>
              </a:r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劲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jìng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273058" y="1129576"/>
              <a:ext cx="639127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劲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左大括号 25"/>
            <p:cNvSpPr/>
            <p:nvPr/>
          </p:nvSpPr>
          <p:spPr>
            <a:xfrm>
              <a:off x="8764614" y="885704"/>
              <a:ext cx="414337" cy="1046440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9196586" y="876835"/>
              <a:ext cx="2681085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 smtClean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乘</a:t>
              </a:r>
              <a:r>
                <a:rPr lang="zh-CN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凉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chéng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9172956" y="1408924"/>
              <a:ext cx="341861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千</a:t>
              </a:r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乘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之国（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shèng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234007" y="1138445"/>
              <a:ext cx="639127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乘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29701" y="2911993"/>
            <a:ext cx="5449570" cy="870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375" b="1" kern="100" dirty="0">
                <a:solidFill>
                  <a:srgbClr val="70C0B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必背</a:t>
            </a:r>
            <a:r>
              <a:rPr lang="zh-CN" altLang="en-US" sz="3375" b="1" kern="100" dirty="0" smtClean="0">
                <a:solidFill>
                  <a:srgbClr val="70C0B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 易</a:t>
            </a:r>
            <a:r>
              <a:rPr lang="zh-CN" altLang="en-US" sz="3375" b="1" kern="100" dirty="0">
                <a:solidFill>
                  <a:srgbClr val="70C0B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混形近字分组识记</a:t>
            </a:r>
            <a:endParaRPr lang="zh-CN" altLang="zh-CN" sz="3375" b="1" kern="100" dirty="0">
              <a:solidFill>
                <a:srgbClr val="70C0B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20635" y="1522420"/>
            <a:ext cx="7745143" cy="4242446"/>
            <a:chOff x="284633" y="858317"/>
            <a:chExt cx="10326857" cy="5656595"/>
          </a:xfrm>
        </p:grpSpPr>
        <p:sp>
          <p:nvSpPr>
            <p:cNvPr id="2" name="矩形 1"/>
            <p:cNvSpPr/>
            <p:nvPr/>
          </p:nvSpPr>
          <p:spPr>
            <a:xfrm>
              <a:off x="284633" y="858317"/>
              <a:ext cx="1389380" cy="5833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225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第一组</a:t>
              </a:r>
              <a:endPara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42921" y="1643059"/>
              <a:ext cx="2838450" cy="1400407"/>
              <a:chOff x="657225" y="1585913"/>
              <a:chExt cx="2838450" cy="1400407"/>
            </a:xfrm>
          </p:grpSpPr>
          <p:sp>
            <p:nvSpPr>
              <p:cNvPr id="3" name="左大括号 2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979153" y="1585913"/>
                <a:ext cx="21209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2100" kern="100" dirty="0" err="1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pìn</a:t>
                </a:r>
                <a:r>
                  <a:rPr lang="zh-CN" altLang="zh-CN" sz="2100" kern="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（</a:t>
                </a:r>
                <a:r>
                  <a:rPr lang="zh-CN" altLang="zh-CN" sz="2100" kern="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聘</a:t>
                </a:r>
                <a:r>
                  <a:rPr lang="zh-CN" altLang="zh-CN" sz="2100" kern="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）请</a:t>
                </a:r>
                <a:endPara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981075" y="2434293"/>
                <a:ext cx="25146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2100" kern="100" dirty="0" err="1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chěnɡ</a:t>
                </a:r>
                <a:r>
                  <a:rPr lang="zh-CN" altLang="zh-CN" sz="2100" kern="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驰（</a:t>
                </a:r>
                <a:r>
                  <a:rPr lang="zh-CN" altLang="zh-CN" sz="2100" kern="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骋</a:t>
                </a:r>
                <a:r>
                  <a:rPr lang="zh-CN" altLang="zh-CN" sz="2100" kern="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</a:t>
                </a:r>
                <a:endPara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310058" y="1643059"/>
              <a:ext cx="2689885" cy="1400407"/>
              <a:chOff x="657225" y="1585913"/>
              <a:chExt cx="2689885" cy="1400407"/>
            </a:xfrm>
          </p:grpSpPr>
          <p:sp>
            <p:nvSpPr>
              <p:cNvPr id="8" name="左大括号 7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982134" y="158591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zōnɡ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踪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）迹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974277" y="2434293"/>
                <a:ext cx="237283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zōnɡ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综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）合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077195" y="1643059"/>
              <a:ext cx="2534295" cy="1400407"/>
              <a:chOff x="657225" y="1585913"/>
              <a:chExt cx="2534295" cy="1400407"/>
            </a:xfrm>
          </p:grpSpPr>
          <p:sp>
            <p:nvSpPr>
              <p:cNvPr id="12" name="左大括号 11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991880" y="1585913"/>
                <a:ext cx="21996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tiān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增（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添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991880" y="2434293"/>
                <a:ext cx="21996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tiǎn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）食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42921" y="3378782"/>
              <a:ext cx="2358094" cy="1400407"/>
              <a:chOff x="657225" y="1585913"/>
              <a:chExt cx="2358094" cy="1400407"/>
            </a:xfrm>
          </p:grpSpPr>
          <p:sp>
            <p:nvSpPr>
              <p:cNvPr id="16" name="左大括号 15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88607" y="1585913"/>
                <a:ext cx="20218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账（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簿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983735" y="2434293"/>
                <a:ext cx="20315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bó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单（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薄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42921" y="5114505"/>
              <a:ext cx="2592392" cy="1400407"/>
              <a:chOff x="657225" y="1585913"/>
              <a:chExt cx="2592392" cy="1400407"/>
            </a:xfrm>
          </p:grpSpPr>
          <p:sp>
            <p:nvSpPr>
              <p:cNvPr id="20" name="左大括号 19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980659" y="1585913"/>
                <a:ext cx="21996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yùn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愠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）色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991557" y="2434293"/>
                <a:ext cx="225806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wēn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温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）和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310058" y="3378782"/>
              <a:ext cx="2353222" cy="1400407"/>
              <a:chOff x="657225" y="1585913"/>
              <a:chExt cx="2353222" cy="1400407"/>
            </a:xfrm>
          </p:grpSpPr>
          <p:sp>
            <p:nvSpPr>
              <p:cNvPr id="24" name="左大括号 23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989951" y="1585913"/>
                <a:ext cx="20015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88607" y="2434293"/>
                <a:ext cx="20218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bō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）款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8077195" y="3378782"/>
              <a:ext cx="2504098" cy="1400407"/>
              <a:chOff x="657225" y="1585913"/>
              <a:chExt cx="2504098" cy="1400407"/>
            </a:xfrm>
          </p:grpSpPr>
          <p:sp>
            <p:nvSpPr>
              <p:cNvPr id="28" name="左大括号 27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82003" y="1585913"/>
                <a:ext cx="21793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yǎn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繁（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衍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965302" y="2434293"/>
                <a:ext cx="203639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街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）道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4282620" y="5108655"/>
              <a:ext cx="2692067" cy="1400407"/>
              <a:chOff x="657225" y="1585913"/>
              <a:chExt cx="2692067" cy="1400407"/>
            </a:xfrm>
          </p:grpSpPr>
          <p:sp>
            <p:nvSpPr>
              <p:cNvPr id="32" name="左大括号 31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86077" y="158591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zhuó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灼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）热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79983" y="2434293"/>
                <a:ext cx="236930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zhuó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斟（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酌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8077195" y="5108655"/>
              <a:ext cx="2534036" cy="1400407"/>
              <a:chOff x="657225" y="1585913"/>
              <a:chExt cx="2534036" cy="1400407"/>
            </a:xfrm>
          </p:grpSpPr>
          <p:sp>
            <p:nvSpPr>
              <p:cNvPr id="36" name="左大括号 35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71301" y="1585913"/>
                <a:ext cx="221996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línɡ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翎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）毛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960239" y="2434293"/>
                <a:ext cx="204491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称（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栩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342899" y="1521619"/>
            <a:ext cx="7621036" cy="3653890"/>
            <a:chOff x="457199" y="971553"/>
            <a:chExt cx="10161381" cy="4871853"/>
          </a:xfrm>
        </p:grpSpPr>
        <p:grpSp>
          <p:nvGrpSpPr>
            <p:cNvPr id="2" name="组合 1"/>
            <p:cNvGrpSpPr/>
            <p:nvPr/>
          </p:nvGrpSpPr>
          <p:grpSpPr>
            <a:xfrm>
              <a:off x="457199" y="971553"/>
              <a:ext cx="2613802" cy="1400407"/>
              <a:chOff x="657225" y="1585913"/>
              <a:chExt cx="2613802" cy="1400407"/>
            </a:xfrm>
          </p:grpSpPr>
          <p:sp>
            <p:nvSpPr>
              <p:cNvPr id="3" name="左大括号 2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986975" y="1585913"/>
                <a:ext cx="22783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piǎo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瞟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）见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981304" y="2434293"/>
                <a:ext cx="228972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piāo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剽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）悍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224336" y="971553"/>
              <a:ext cx="2613802" cy="1400407"/>
              <a:chOff x="657225" y="1585913"/>
              <a:chExt cx="2613802" cy="1400407"/>
            </a:xfrm>
          </p:grpSpPr>
          <p:sp>
            <p:nvSpPr>
              <p:cNvPr id="7" name="左大括号 6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986975" y="1585913"/>
                <a:ext cx="22783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diāo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雕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）像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981304" y="2434293"/>
                <a:ext cx="228972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diāo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凋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）谢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991473" y="971553"/>
              <a:ext cx="2608130" cy="1400407"/>
              <a:chOff x="657225" y="1585913"/>
              <a:chExt cx="2608130" cy="1400407"/>
            </a:xfrm>
          </p:grpSpPr>
          <p:sp>
            <p:nvSpPr>
              <p:cNvPr id="11" name="左大括号 10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975049" y="1585913"/>
                <a:ext cx="21996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鉴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）赏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986975" y="2434293"/>
                <a:ext cx="22783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qiān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签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）订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457199" y="2707276"/>
              <a:ext cx="2869449" cy="1400407"/>
              <a:chOff x="657225" y="1585913"/>
              <a:chExt cx="2869449" cy="1400407"/>
            </a:xfrm>
          </p:grpSpPr>
          <p:sp>
            <p:nvSpPr>
              <p:cNvPr id="15" name="左大括号 14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975621" y="1585913"/>
                <a:ext cx="19227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āi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悲（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哀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91754" y="2434293"/>
                <a:ext cx="25349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zhōnɡ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热（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衷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57199" y="4442999"/>
              <a:ext cx="2538325" cy="1400407"/>
              <a:chOff x="657225" y="1585913"/>
              <a:chExt cx="2538325" cy="1400407"/>
            </a:xfrm>
          </p:grpSpPr>
          <p:sp>
            <p:nvSpPr>
              <p:cNvPr id="19" name="左大括号 18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995629" y="1585913"/>
                <a:ext cx="21793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）首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971821" y="2434293"/>
                <a:ext cx="222372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jǐnɡ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颈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）椎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224336" y="2707276"/>
              <a:ext cx="2434559" cy="1400407"/>
              <a:chOff x="657225" y="1585913"/>
              <a:chExt cx="2434559" cy="1400407"/>
            </a:xfrm>
          </p:grpSpPr>
          <p:sp>
            <p:nvSpPr>
              <p:cNvPr id="23" name="左大括号 22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984504" y="1585913"/>
                <a:ext cx="21005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dié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更（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977802" y="2434293"/>
                <a:ext cx="211398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diē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跌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）落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7991473" y="2707276"/>
              <a:ext cx="2497003" cy="1400407"/>
              <a:chOff x="657225" y="1585913"/>
              <a:chExt cx="2497003" cy="1400407"/>
            </a:xfrm>
          </p:grpSpPr>
          <p:sp>
            <p:nvSpPr>
              <p:cNvPr id="27" name="左大括号 26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990137" y="1585913"/>
                <a:ext cx="215984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shú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私（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塾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85892" y="2434293"/>
                <a:ext cx="216833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shú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成（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熟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4196898" y="4437149"/>
              <a:ext cx="2977229" cy="1400407"/>
              <a:chOff x="657225" y="1585913"/>
              <a:chExt cx="2977229" cy="1400407"/>
            </a:xfrm>
          </p:grpSpPr>
          <p:sp>
            <p:nvSpPr>
              <p:cNvPr id="31" name="左大括号 30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976682" y="1585913"/>
                <a:ext cx="19431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鞠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）躬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80154" y="2434293"/>
                <a:ext cx="26543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笑容可（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7991473" y="4437149"/>
              <a:ext cx="2627107" cy="1400407"/>
              <a:chOff x="657225" y="1585913"/>
              <a:chExt cx="2627107" cy="1400407"/>
            </a:xfrm>
          </p:grpSpPr>
          <p:sp>
            <p:nvSpPr>
              <p:cNvPr id="35" name="左大括号 34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985632" y="1585913"/>
                <a:ext cx="22987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lǒnɡ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拉（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拢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93202" y="2434293"/>
                <a:ext cx="212005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rǎo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打（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扰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/>
          <p:cNvGrpSpPr/>
          <p:nvPr/>
        </p:nvGrpSpPr>
        <p:grpSpPr>
          <a:xfrm>
            <a:off x="342899" y="1521619"/>
            <a:ext cx="7647874" cy="4097936"/>
            <a:chOff x="457199" y="971553"/>
            <a:chExt cx="10197165" cy="5463915"/>
          </a:xfrm>
        </p:grpSpPr>
        <p:grpSp>
          <p:nvGrpSpPr>
            <p:cNvPr id="2" name="组合 1"/>
            <p:cNvGrpSpPr/>
            <p:nvPr/>
          </p:nvGrpSpPr>
          <p:grpSpPr>
            <a:xfrm>
              <a:off x="457199" y="971553"/>
              <a:ext cx="2462865" cy="1400407"/>
              <a:chOff x="657225" y="1585913"/>
              <a:chExt cx="2462865" cy="1400407"/>
            </a:xfrm>
          </p:grpSpPr>
          <p:sp>
            <p:nvSpPr>
              <p:cNvPr id="3" name="左大括号 2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984859" y="1585913"/>
                <a:ext cx="204216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tuì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蝉（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蜕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999190" y="2434293"/>
                <a:ext cx="21209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tuō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脱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）离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224336" y="971553"/>
              <a:ext cx="2272628" cy="1400407"/>
              <a:chOff x="657225" y="1585913"/>
              <a:chExt cx="2272628" cy="1400407"/>
            </a:xfrm>
          </p:grpSpPr>
          <p:sp>
            <p:nvSpPr>
              <p:cNvPr id="7" name="左大括号 6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976682" y="1585913"/>
                <a:ext cx="19431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盘（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踞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966610" y="2434293"/>
                <a:ext cx="196324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证（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据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991473" y="971553"/>
              <a:ext cx="2427858" cy="1400407"/>
              <a:chOff x="657225" y="1585913"/>
              <a:chExt cx="2427858" cy="1400407"/>
            </a:xfrm>
          </p:grpSpPr>
          <p:sp>
            <p:nvSpPr>
              <p:cNvPr id="11" name="左大括号 10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974278" y="1585913"/>
                <a:ext cx="19431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奴（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婢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984503" y="2434293"/>
                <a:ext cx="21005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bēi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石（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碑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461303" y="2698687"/>
              <a:ext cx="2497730" cy="1703190"/>
              <a:chOff x="457199" y="2576826"/>
              <a:chExt cx="2497730" cy="1703190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457199" y="2576826"/>
                <a:ext cx="2497730" cy="1678057"/>
                <a:chOff x="657225" y="1585912"/>
                <a:chExt cx="2497730" cy="1678057"/>
              </a:xfrm>
            </p:grpSpPr>
            <p:sp>
              <p:nvSpPr>
                <p:cNvPr id="15" name="左大括号 14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990137" y="1585913"/>
                  <a:ext cx="2159847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shǔ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署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）名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987744" y="2167300"/>
                  <a:ext cx="2167211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shǔ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暑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）假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9" name="矩形 38"/>
              <p:cNvSpPr/>
              <p:nvPr/>
            </p:nvSpPr>
            <p:spPr>
              <a:xfrm>
                <a:off x="773848" y="3727989"/>
                <a:ext cx="217153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shǔ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红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薯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4224336" y="2695013"/>
              <a:ext cx="3115650" cy="1703190"/>
              <a:chOff x="457199" y="2576826"/>
              <a:chExt cx="3115650" cy="1703190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457199" y="2576826"/>
                <a:ext cx="3115650" cy="1678057"/>
                <a:chOff x="657225" y="1585912"/>
                <a:chExt cx="3115650" cy="1678057"/>
              </a:xfrm>
            </p:grpSpPr>
            <p:sp>
              <p:nvSpPr>
                <p:cNvPr id="49" name="左大括号 48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0" name="矩形 49"/>
                <p:cNvSpPr/>
                <p:nvPr/>
              </p:nvSpPr>
              <p:spPr>
                <a:xfrm>
                  <a:off x="971679" y="1585913"/>
                  <a:ext cx="21005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chí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坚（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持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矩形 50"/>
                <p:cNvSpPr/>
                <p:nvPr/>
              </p:nvSpPr>
              <p:spPr>
                <a:xfrm>
                  <a:off x="980568" y="2167300"/>
                  <a:ext cx="2792307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shì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有（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恃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）无恐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8" name="矩形 47"/>
              <p:cNvSpPr/>
              <p:nvPr/>
            </p:nvSpPr>
            <p:spPr>
              <a:xfrm>
                <a:off x="768849" y="3727989"/>
                <a:ext cx="209497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shì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侍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）卫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457199" y="4732278"/>
              <a:ext cx="2436642" cy="1703190"/>
              <a:chOff x="457199" y="2576826"/>
              <a:chExt cx="2436642" cy="1703190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457199" y="2576826"/>
                <a:ext cx="2434387" cy="1678057"/>
                <a:chOff x="657225" y="1585912"/>
                <a:chExt cx="2434387" cy="1678057"/>
              </a:xfrm>
            </p:grpSpPr>
            <p:sp>
              <p:nvSpPr>
                <p:cNvPr id="55" name="左大括号 54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6" name="矩形 55"/>
                <p:cNvSpPr/>
                <p:nvPr/>
              </p:nvSpPr>
              <p:spPr>
                <a:xfrm>
                  <a:off x="982901" y="1585913"/>
                  <a:ext cx="21005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wǔ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捂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）住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" name="矩形 56"/>
                <p:cNvSpPr/>
                <p:nvPr/>
              </p:nvSpPr>
              <p:spPr>
                <a:xfrm>
                  <a:off x="977346" y="2167300"/>
                  <a:ext cx="2114266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wú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梧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）桐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4" name="矩形 53"/>
              <p:cNvSpPr/>
              <p:nvPr/>
            </p:nvSpPr>
            <p:spPr>
              <a:xfrm>
                <a:off x="772489" y="3727989"/>
                <a:ext cx="212135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wù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会（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晤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4224336" y="4732278"/>
              <a:ext cx="2616038" cy="1703190"/>
              <a:chOff x="457199" y="2576826"/>
              <a:chExt cx="2616038" cy="1703190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457199" y="2576826"/>
                <a:ext cx="2614522" cy="1678057"/>
                <a:chOff x="657225" y="1585912"/>
                <a:chExt cx="2614522" cy="1678057"/>
              </a:xfrm>
            </p:grpSpPr>
            <p:sp>
              <p:nvSpPr>
                <p:cNvPr id="61" name="左大括号 60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2" name="矩形 61"/>
                <p:cNvSpPr/>
                <p:nvPr/>
              </p:nvSpPr>
              <p:spPr>
                <a:xfrm>
                  <a:off x="986975" y="1585913"/>
                  <a:ext cx="22783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diàn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惦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）记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3" name="矩形 62"/>
                <p:cNvSpPr/>
                <p:nvPr/>
              </p:nvSpPr>
              <p:spPr>
                <a:xfrm>
                  <a:off x="983161" y="2167300"/>
                  <a:ext cx="2288586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diān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掂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）量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0" name="矩形 59"/>
              <p:cNvSpPr/>
              <p:nvPr/>
            </p:nvSpPr>
            <p:spPr>
              <a:xfrm>
                <a:off x="779042" y="3727989"/>
                <a:ext cx="229419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diǎn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踮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）脚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7987369" y="2702656"/>
              <a:ext cx="2666995" cy="1703190"/>
              <a:chOff x="457199" y="2576826"/>
              <a:chExt cx="2666995" cy="1703190"/>
            </a:xfrm>
          </p:grpSpPr>
          <p:grpSp>
            <p:nvGrpSpPr>
              <p:cNvPr id="65" name="组合 64"/>
              <p:cNvGrpSpPr/>
              <p:nvPr/>
            </p:nvGrpSpPr>
            <p:grpSpPr>
              <a:xfrm>
                <a:off x="457199" y="2576826"/>
                <a:ext cx="2666995" cy="1678057"/>
                <a:chOff x="657225" y="1585912"/>
                <a:chExt cx="2666995" cy="1678057"/>
              </a:xfrm>
            </p:grpSpPr>
            <p:sp>
              <p:nvSpPr>
                <p:cNvPr id="67" name="左大括号 66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8" name="矩形 67"/>
                <p:cNvSpPr/>
                <p:nvPr/>
              </p:nvSpPr>
              <p:spPr>
                <a:xfrm>
                  <a:off x="987420" y="1585913"/>
                  <a:ext cx="23368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zhàn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绽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）开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矩形 68"/>
                <p:cNvSpPr/>
                <p:nvPr/>
              </p:nvSpPr>
              <p:spPr>
                <a:xfrm>
                  <a:off x="988264" y="2167300"/>
                  <a:ext cx="22783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diàn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沉（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淀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6" name="矩形 65"/>
              <p:cNvSpPr/>
              <p:nvPr/>
            </p:nvSpPr>
            <p:spPr>
              <a:xfrm>
                <a:off x="785606" y="3727989"/>
                <a:ext cx="22987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dìnɡ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金（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7986080" y="4732278"/>
              <a:ext cx="2668284" cy="1703190"/>
              <a:chOff x="457199" y="2576826"/>
              <a:chExt cx="2668284" cy="1703190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457199" y="2576826"/>
                <a:ext cx="2668284" cy="1678057"/>
                <a:chOff x="657225" y="1585912"/>
                <a:chExt cx="2668284" cy="1678057"/>
              </a:xfrm>
            </p:grpSpPr>
            <p:sp>
              <p:nvSpPr>
                <p:cNvPr id="73" name="左大括号 72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4" name="矩形 73"/>
                <p:cNvSpPr/>
                <p:nvPr/>
              </p:nvSpPr>
              <p:spPr>
                <a:xfrm>
                  <a:off x="979726" y="1585913"/>
                  <a:ext cx="217932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kān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勘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）探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5" name="矩形 74"/>
                <p:cNvSpPr/>
                <p:nvPr/>
              </p:nvSpPr>
              <p:spPr>
                <a:xfrm>
                  <a:off x="988709" y="2167300"/>
                  <a:ext cx="23368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zhàn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湛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）蓝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72" name="矩形 71"/>
              <p:cNvSpPr/>
              <p:nvPr/>
            </p:nvSpPr>
            <p:spPr>
              <a:xfrm>
                <a:off x="774583" y="3727989"/>
                <a:ext cx="218955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kān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堪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）称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20635" y="1522420"/>
            <a:ext cx="7872727" cy="4242446"/>
            <a:chOff x="284633" y="858317"/>
            <a:chExt cx="10496969" cy="5656595"/>
          </a:xfrm>
        </p:grpSpPr>
        <p:sp>
          <p:nvSpPr>
            <p:cNvPr id="2" name="矩形 1"/>
            <p:cNvSpPr/>
            <p:nvPr/>
          </p:nvSpPr>
          <p:spPr>
            <a:xfrm>
              <a:off x="284633" y="858317"/>
              <a:ext cx="1389380" cy="5833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225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第二组</a:t>
              </a:r>
              <a:endPara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42921" y="1643059"/>
              <a:ext cx="2340233" cy="1400407"/>
              <a:chOff x="657225" y="1585913"/>
              <a:chExt cx="2340233" cy="1400407"/>
            </a:xfrm>
          </p:grpSpPr>
          <p:sp>
            <p:nvSpPr>
              <p:cNvPr id="4" name="左大括号 3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972577" y="1585913"/>
                <a:ext cx="20218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jié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）力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990376" y="2434293"/>
                <a:ext cx="200708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褐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）色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310058" y="1643059"/>
              <a:ext cx="2527106" cy="1400407"/>
              <a:chOff x="657225" y="1585913"/>
              <a:chExt cx="2527106" cy="1400407"/>
            </a:xfrm>
          </p:grpSpPr>
          <p:sp>
            <p:nvSpPr>
              <p:cNvPr id="8" name="左大括号 7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972645" y="1585913"/>
                <a:ext cx="21996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liáo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）绕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960597" y="2434293"/>
                <a:ext cx="222373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liào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）望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077195" y="1643059"/>
              <a:ext cx="2704407" cy="1400407"/>
              <a:chOff x="657225" y="1585913"/>
              <a:chExt cx="2704407" cy="1400407"/>
            </a:xfrm>
          </p:grpSpPr>
          <p:sp>
            <p:nvSpPr>
              <p:cNvPr id="12" name="左大括号 11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004512" y="158591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ɡěnɡ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田（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埂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004512" y="243429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ɡěnɡ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梗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）概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42921" y="3378782"/>
              <a:ext cx="2358094" cy="1400407"/>
              <a:chOff x="657225" y="1585913"/>
              <a:chExt cx="2358094" cy="1400407"/>
            </a:xfrm>
          </p:grpSpPr>
          <p:sp>
            <p:nvSpPr>
              <p:cNvPr id="16" name="左大括号 15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88607" y="1585913"/>
                <a:ext cx="20218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ɡū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孤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）独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983735" y="2434293"/>
                <a:ext cx="20315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hú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弧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）形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42921" y="5114505"/>
              <a:ext cx="2625186" cy="1400407"/>
              <a:chOff x="657225" y="1585913"/>
              <a:chExt cx="2625186" cy="1400407"/>
            </a:xfrm>
          </p:grpSpPr>
          <p:sp>
            <p:nvSpPr>
              <p:cNvPr id="20" name="左大括号 19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004031" y="1585913"/>
                <a:ext cx="22783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tánɡ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搪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）塞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004031" y="2434293"/>
                <a:ext cx="22783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tánɡ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糖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）果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310058" y="3378782"/>
              <a:ext cx="2370068" cy="1400407"/>
              <a:chOff x="657225" y="1585913"/>
              <a:chExt cx="2370068" cy="1400407"/>
            </a:xfrm>
          </p:grpSpPr>
          <p:sp>
            <p:nvSpPr>
              <p:cNvPr id="24" name="左大括号 23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973639" y="1585913"/>
                <a:ext cx="204216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蜂（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蜜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62143" y="2434293"/>
                <a:ext cx="206515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秘（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密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8077195" y="3378782"/>
              <a:ext cx="2655598" cy="1400407"/>
              <a:chOff x="657225" y="1585913"/>
              <a:chExt cx="2655598" cy="1400407"/>
            </a:xfrm>
          </p:grpSpPr>
          <p:sp>
            <p:nvSpPr>
              <p:cNvPr id="28" name="左大括号 27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74278" y="1585913"/>
                <a:ext cx="19431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修（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葺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994650" y="2434293"/>
                <a:ext cx="231817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rónɡ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茸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）毛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4282620" y="5108655"/>
              <a:ext cx="2353694" cy="1400407"/>
              <a:chOff x="657225" y="1585913"/>
              <a:chExt cx="2353694" cy="1400407"/>
            </a:xfrm>
          </p:grpSpPr>
          <p:sp>
            <p:nvSpPr>
              <p:cNvPr id="32" name="左大括号 31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69606" y="1585913"/>
                <a:ext cx="204131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fēi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王（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妃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61612" y="2434293"/>
                <a:ext cx="196843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qǐ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枸（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杞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8077195" y="5108655"/>
              <a:ext cx="2442372" cy="1400407"/>
              <a:chOff x="657225" y="1585913"/>
              <a:chExt cx="2442372" cy="1400407"/>
            </a:xfrm>
          </p:grpSpPr>
          <p:sp>
            <p:nvSpPr>
              <p:cNvPr id="36" name="左大括号 35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98353" y="1585913"/>
                <a:ext cx="21005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tān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沙（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滩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997690" y="2434293"/>
                <a:ext cx="210190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tān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摊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）牌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42899" y="1521619"/>
            <a:ext cx="7788560" cy="3653890"/>
            <a:chOff x="457199" y="971553"/>
            <a:chExt cx="10384747" cy="4871853"/>
          </a:xfrm>
        </p:grpSpPr>
        <p:grpSp>
          <p:nvGrpSpPr>
            <p:cNvPr id="2" name="组合 1"/>
            <p:cNvGrpSpPr/>
            <p:nvPr/>
          </p:nvGrpSpPr>
          <p:grpSpPr>
            <a:xfrm>
              <a:off x="457199" y="971553"/>
              <a:ext cx="2691582" cy="1400407"/>
              <a:chOff x="657225" y="1585913"/>
              <a:chExt cx="2691582" cy="1400407"/>
            </a:xfrm>
          </p:grpSpPr>
          <p:sp>
            <p:nvSpPr>
              <p:cNvPr id="3" name="左大括号 2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974277" y="1585913"/>
                <a:ext cx="19431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杀（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戮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991687" y="243429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chuō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戳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）穿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224336" y="971553"/>
              <a:ext cx="2536700" cy="1400407"/>
              <a:chOff x="657225" y="1585913"/>
              <a:chExt cx="2536700" cy="1400407"/>
            </a:xfrm>
          </p:grpSpPr>
          <p:sp>
            <p:nvSpPr>
              <p:cNvPr id="7" name="左大括号 6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974278" y="1585913"/>
                <a:ext cx="19431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荻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）花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994285" y="2434293"/>
                <a:ext cx="21996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huò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收（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获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991473" y="971553"/>
              <a:ext cx="2442372" cy="1400407"/>
              <a:chOff x="657225" y="1585913"/>
              <a:chExt cx="2442372" cy="1400407"/>
            </a:xfrm>
          </p:grpSpPr>
          <p:sp>
            <p:nvSpPr>
              <p:cNvPr id="11" name="左大括号 10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998353" y="1585913"/>
                <a:ext cx="21005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táo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淘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）气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997690" y="2434293"/>
                <a:ext cx="210190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táo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陶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）瓷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457199" y="2707276"/>
              <a:ext cx="2725528" cy="1400407"/>
              <a:chOff x="657225" y="1585913"/>
              <a:chExt cx="2725528" cy="1400407"/>
            </a:xfrm>
          </p:grpSpPr>
          <p:sp>
            <p:nvSpPr>
              <p:cNvPr id="15" name="左大括号 14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984993" y="1585913"/>
                <a:ext cx="239776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mínɡ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鸟（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鸣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77126" y="2434293"/>
                <a:ext cx="211212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wū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呜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）呼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57199" y="4442999"/>
              <a:ext cx="2517724" cy="1400407"/>
              <a:chOff x="657225" y="1585913"/>
              <a:chExt cx="2517724" cy="1400407"/>
            </a:xfrm>
          </p:grpSpPr>
          <p:sp>
            <p:nvSpPr>
              <p:cNvPr id="19" name="左大括号 18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995629" y="1585913"/>
                <a:ext cx="21793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nǎn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羞（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赧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992870" y="2434293"/>
                <a:ext cx="214315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shè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赦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）免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224336" y="2707276"/>
              <a:ext cx="2477433" cy="1400407"/>
              <a:chOff x="657225" y="1585913"/>
              <a:chExt cx="2477433" cy="1400407"/>
            </a:xfrm>
          </p:grpSpPr>
          <p:sp>
            <p:nvSpPr>
              <p:cNvPr id="23" name="左大括号 22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991480" y="1585913"/>
                <a:ext cx="213952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sāo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骚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）动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987829" y="2434293"/>
                <a:ext cx="214682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sāo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）痒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7991473" y="2707276"/>
              <a:ext cx="2271291" cy="1400407"/>
              <a:chOff x="657225" y="1585913"/>
              <a:chExt cx="2271291" cy="1400407"/>
            </a:xfrm>
          </p:grpSpPr>
          <p:sp>
            <p:nvSpPr>
              <p:cNvPr id="27" name="左大括号 26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974278" y="1585913"/>
                <a:ext cx="19431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收（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63139" y="2434293"/>
                <a:ext cx="196537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迄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）今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4196898" y="4437149"/>
              <a:ext cx="2434559" cy="1400407"/>
              <a:chOff x="657225" y="1585913"/>
              <a:chExt cx="2434559" cy="1400407"/>
            </a:xfrm>
          </p:grpSpPr>
          <p:sp>
            <p:nvSpPr>
              <p:cNvPr id="31" name="左大括号 30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984504" y="1585913"/>
                <a:ext cx="21005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péi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陪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）同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77802" y="2434293"/>
                <a:ext cx="211398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péi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）款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7991473" y="4437149"/>
              <a:ext cx="2850473" cy="1400407"/>
              <a:chOff x="657225" y="1585913"/>
              <a:chExt cx="2850473" cy="1400407"/>
            </a:xfrm>
          </p:grpSpPr>
          <p:sp>
            <p:nvSpPr>
              <p:cNvPr id="35" name="左大括号 34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993098" y="1585913"/>
                <a:ext cx="25146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zhànɡ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手（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杖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93098" y="2434293"/>
                <a:ext cx="25146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zhànɡ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打（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仗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337674" y="1517620"/>
            <a:ext cx="7464131" cy="4226948"/>
            <a:chOff x="450232" y="966221"/>
            <a:chExt cx="9952174" cy="5635930"/>
          </a:xfrm>
        </p:grpSpPr>
        <p:grpSp>
          <p:nvGrpSpPr>
            <p:cNvPr id="14" name="组合 13"/>
            <p:cNvGrpSpPr/>
            <p:nvPr/>
          </p:nvGrpSpPr>
          <p:grpSpPr>
            <a:xfrm>
              <a:off x="461306" y="969895"/>
              <a:ext cx="2496392" cy="1703190"/>
              <a:chOff x="457199" y="2576826"/>
              <a:chExt cx="2496392" cy="1703190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57199" y="2576826"/>
                <a:ext cx="2493624" cy="1678057"/>
                <a:chOff x="657225" y="1585912"/>
                <a:chExt cx="2493624" cy="1678057"/>
              </a:xfrm>
            </p:grpSpPr>
            <p:sp>
              <p:nvSpPr>
                <p:cNvPr id="17" name="左大括号 16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985803" y="1585913"/>
                  <a:ext cx="1961727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sā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撒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）娇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991849" y="2167300"/>
                  <a:ext cx="21590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chè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撤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）职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6" name="矩形 15"/>
              <p:cNvSpPr/>
              <p:nvPr/>
            </p:nvSpPr>
            <p:spPr>
              <a:xfrm>
                <a:off x="786478" y="3727989"/>
                <a:ext cx="216711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清（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澈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224339" y="966221"/>
              <a:ext cx="2657259" cy="1703190"/>
              <a:chOff x="457199" y="2576826"/>
              <a:chExt cx="2657259" cy="1703190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457199" y="2576826"/>
                <a:ext cx="2608130" cy="1678057"/>
                <a:chOff x="657225" y="1585912"/>
                <a:chExt cx="2608130" cy="1678057"/>
              </a:xfrm>
            </p:grpSpPr>
            <p:sp>
              <p:nvSpPr>
                <p:cNvPr id="23" name="左大括号 22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986975" y="1585913"/>
                  <a:ext cx="22783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qiào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陡（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峭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965761" y="2167300"/>
                  <a:ext cx="2289723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xiāo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销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）售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2" name="矩形 21"/>
              <p:cNvSpPr/>
              <p:nvPr/>
            </p:nvSpPr>
            <p:spPr>
              <a:xfrm>
                <a:off x="797131" y="3727989"/>
                <a:ext cx="231732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shāo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树（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梢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457202" y="2934281"/>
              <a:ext cx="2399688" cy="1703190"/>
              <a:chOff x="457199" y="2576826"/>
              <a:chExt cx="2399688" cy="1703190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457199" y="2576826"/>
                <a:ext cx="2265449" cy="1678057"/>
                <a:chOff x="657225" y="1585912"/>
                <a:chExt cx="2265449" cy="1678057"/>
              </a:xfrm>
            </p:grpSpPr>
            <p:sp>
              <p:nvSpPr>
                <p:cNvPr id="29" name="左大括号 28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975621" y="1585913"/>
                  <a:ext cx="19227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ài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狭（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隘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979574" y="2167300"/>
                  <a:ext cx="19431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yì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自（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缢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>
                <a:off x="775780" y="3727989"/>
                <a:ext cx="208110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shì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谥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）号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4224339" y="2934281"/>
              <a:ext cx="2611336" cy="1703190"/>
              <a:chOff x="457199" y="2576826"/>
              <a:chExt cx="2611336" cy="1703190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457199" y="2576826"/>
                <a:ext cx="2547415" cy="1678057"/>
                <a:chOff x="657225" y="1585912"/>
                <a:chExt cx="2547415" cy="1678057"/>
              </a:xfrm>
            </p:grpSpPr>
            <p:sp>
              <p:nvSpPr>
                <p:cNvPr id="35" name="左大括号 34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" name="矩形 35"/>
                <p:cNvSpPr/>
                <p:nvPr/>
              </p:nvSpPr>
              <p:spPr>
                <a:xfrm>
                  <a:off x="971301" y="1585913"/>
                  <a:ext cx="221996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línɡ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绫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）绡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960499" y="2167300"/>
                  <a:ext cx="2244141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línɡ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陵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）墓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矩形 33"/>
              <p:cNvSpPr/>
              <p:nvPr/>
            </p:nvSpPr>
            <p:spPr>
              <a:xfrm>
                <a:off x="790155" y="3727989"/>
                <a:ext cx="22783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lénɡ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棱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）柱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7987372" y="973864"/>
              <a:ext cx="2198232" cy="1703190"/>
              <a:chOff x="457199" y="2576826"/>
              <a:chExt cx="2198232" cy="1703190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457199" y="2576826"/>
                <a:ext cx="2195062" cy="1678057"/>
                <a:chOff x="657225" y="1585912"/>
                <a:chExt cx="2195062" cy="1678057"/>
              </a:xfrm>
            </p:grpSpPr>
            <p:sp>
              <p:nvSpPr>
                <p:cNvPr id="41" name="左大括号 40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2" name="矩形 41"/>
                <p:cNvSpPr/>
                <p:nvPr/>
              </p:nvSpPr>
              <p:spPr>
                <a:xfrm>
                  <a:off x="977579" y="1585913"/>
                  <a:ext cx="186436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jī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跻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）身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969810" y="2167300"/>
                  <a:ext cx="1882477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jǐ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拥（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挤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0" name="矩形 39"/>
              <p:cNvSpPr/>
              <p:nvPr/>
            </p:nvSpPr>
            <p:spPr>
              <a:xfrm>
                <a:off x="764037" y="3727989"/>
                <a:ext cx="189139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周（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济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7986083" y="2934281"/>
              <a:ext cx="2416323" cy="1703190"/>
              <a:chOff x="457199" y="2576826"/>
              <a:chExt cx="2416323" cy="1703190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457199" y="2576826"/>
                <a:ext cx="2416323" cy="1678057"/>
                <a:chOff x="657225" y="1585912"/>
                <a:chExt cx="2416323" cy="1678057"/>
              </a:xfrm>
            </p:grpSpPr>
            <p:sp>
              <p:nvSpPr>
                <p:cNvPr id="47" name="左大括号 46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8" name="矩形 47"/>
                <p:cNvSpPr/>
                <p:nvPr/>
              </p:nvSpPr>
              <p:spPr>
                <a:xfrm>
                  <a:off x="971679" y="1585913"/>
                  <a:ext cx="21005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cuì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荟（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萃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9" name="矩形 48"/>
                <p:cNvSpPr/>
                <p:nvPr/>
              </p:nvSpPr>
              <p:spPr>
                <a:xfrm>
                  <a:off x="972968" y="2167300"/>
                  <a:ext cx="21005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cuì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纯（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粹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6" name="矩形 45"/>
              <p:cNvSpPr/>
              <p:nvPr/>
            </p:nvSpPr>
            <p:spPr>
              <a:xfrm>
                <a:off x="771653" y="3727989"/>
                <a:ext cx="21005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cuì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憔（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悴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450232" y="4898961"/>
              <a:ext cx="2509210" cy="1703190"/>
              <a:chOff x="457199" y="2576826"/>
              <a:chExt cx="2509210" cy="1703190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457199" y="2576826"/>
                <a:ext cx="2505387" cy="1678057"/>
                <a:chOff x="657225" y="1585912"/>
                <a:chExt cx="2505387" cy="1678057"/>
              </a:xfrm>
            </p:grpSpPr>
            <p:sp>
              <p:nvSpPr>
                <p:cNvPr id="53" name="左大括号 52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4" name="矩形 53"/>
                <p:cNvSpPr/>
                <p:nvPr/>
              </p:nvSpPr>
              <p:spPr>
                <a:xfrm>
                  <a:off x="989952" y="1585913"/>
                  <a:ext cx="200152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ān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庵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）堂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983292" y="2167300"/>
                  <a:ext cx="217932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yǎn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掩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）盖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2" name="矩形 51"/>
              <p:cNvSpPr/>
              <p:nvPr/>
            </p:nvSpPr>
            <p:spPr>
              <a:xfrm>
                <a:off x="771414" y="3727989"/>
                <a:ext cx="219499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yān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）没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4217369" y="4898961"/>
              <a:ext cx="2695909" cy="1703190"/>
              <a:chOff x="457199" y="2576826"/>
              <a:chExt cx="2695909" cy="1703190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457199" y="2576826"/>
                <a:ext cx="2695909" cy="1678057"/>
                <a:chOff x="657225" y="1585912"/>
                <a:chExt cx="2695909" cy="1678057"/>
              </a:xfrm>
            </p:grpSpPr>
            <p:sp>
              <p:nvSpPr>
                <p:cNvPr id="59" name="左大括号 58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0" name="矩形 59"/>
                <p:cNvSpPr/>
                <p:nvPr/>
              </p:nvSpPr>
              <p:spPr>
                <a:xfrm>
                  <a:off x="991688" y="1585913"/>
                  <a:ext cx="235712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chún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香（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醇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" name="矩形 60"/>
                <p:cNvSpPr/>
                <p:nvPr/>
              </p:nvSpPr>
              <p:spPr>
                <a:xfrm>
                  <a:off x="989939" y="2167300"/>
                  <a:ext cx="2363195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chún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淳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）朴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8" name="矩形 57"/>
              <p:cNvSpPr/>
              <p:nvPr/>
            </p:nvSpPr>
            <p:spPr>
              <a:xfrm>
                <a:off x="781114" y="3727989"/>
                <a:ext cx="236699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zhūn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谆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）嘱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7979113" y="4898961"/>
              <a:ext cx="2310670" cy="1703190"/>
              <a:chOff x="457199" y="2576826"/>
              <a:chExt cx="2310670" cy="1703190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457199" y="2576826"/>
                <a:ext cx="2310670" cy="1678057"/>
                <a:chOff x="657225" y="1585912"/>
                <a:chExt cx="2310670" cy="1678057"/>
              </a:xfrm>
            </p:grpSpPr>
            <p:sp>
              <p:nvSpPr>
                <p:cNvPr id="65" name="左大括号 64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6" name="矩形 65"/>
                <p:cNvSpPr/>
                <p:nvPr/>
              </p:nvSpPr>
              <p:spPr>
                <a:xfrm>
                  <a:off x="975233" y="1585913"/>
                  <a:ext cx="19812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zé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沼（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泽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7" name="矩形 66"/>
                <p:cNvSpPr/>
                <p:nvPr/>
              </p:nvSpPr>
              <p:spPr>
                <a:xfrm>
                  <a:off x="966348" y="2167300"/>
                  <a:ext cx="2001547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zé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选（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择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4" name="矩形 63"/>
              <p:cNvSpPr/>
              <p:nvPr/>
            </p:nvSpPr>
            <p:spPr>
              <a:xfrm>
                <a:off x="763387" y="3727989"/>
                <a:ext cx="197284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演（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绎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299203" y="1522420"/>
            <a:ext cx="7874335" cy="4242446"/>
            <a:chOff x="284633" y="858317"/>
            <a:chExt cx="10499113" cy="5656595"/>
          </a:xfrm>
        </p:grpSpPr>
        <p:sp>
          <p:nvSpPr>
            <p:cNvPr id="2" name="矩形 1"/>
            <p:cNvSpPr/>
            <p:nvPr/>
          </p:nvSpPr>
          <p:spPr>
            <a:xfrm>
              <a:off x="284633" y="858317"/>
              <a:ext cx="1389380" cy="5833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225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第三组</a:t>
              </a:r>
              <a:endPara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42921" y="1643059"/>
              <a:ext cx="2546704" cy="1400407"/>
              <a:chOff x="657225" y="1585913"/>
              <a:chExt cx="2546704" cy="1400407"/>
            </a:xfrm>
          </p:grpSpPr>
          <p:sp>
            <p:nvSpPr>
              <p:cNvPr id="4" name="左大括号 3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971301" y="1585913"/>
                <a:ext cx="221996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línɡ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聆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）听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958633" y="2434293"/>
                <a:ext cx="224529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línɡ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伶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）俐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310058" y="1643059"/>
              <a:ext cx="2591299" cy="1400407"/>
              <a:chOff x="657225" y="1585913"/>
              <a:chExt cx="2591299" cy="1400407"/>
            </a:xfrm>
          </p:grpSpPr>
          <p:sp>
            <p:nvSpPr>
              <p:cNvPr id="8" name="左大括号 7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979153" y="1585913"/>
                <a:ext cx="21209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yín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无（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垠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970144" y="2434293"/>
                <a:ext cx="22783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xiàn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限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）制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077195" y="1643059"/>
              <a:ext cx="2579535" cy="1400407"/>
              <a:chOff x="657225" y="1585913"/>
              <a:chExt cx="2579535" cy="1400407"/>
            </a:xfrm>
          </p:grpSpPr>
          <p:sp>
            <p:nvSpPr>
              <p:cNvPr id="12" name="左大括号 11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978700" y="1585913"/>
                <a:ext cx="225806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chāi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拆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）散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976007" y="2434293"/>
                <a:ext cx="217688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zhé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折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）射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42921" y="3378782"/>
              <a:ext cx="2194334" cy="1400407"/>
              <a:chOff x="657225" y="1585913"/>
              <a:chExt cx="2194334" cy="1400407"/>
            </a:xfrm>
          </p:grpSpPr>
          <p:sp>
            <p:nvSpPr>
              <p:cNvPr id="16" name="左大括号 15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77580" y="1585913"/>
                <a:ext cx="186436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即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）使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967959" y="2434293"/>
                <a:ext cx="18836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既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）然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42921" y="5114505"/>
              <a:ext cx="2251702" cy="1400407"/>
              <a:chOff x="657225" y="1585913"/>
              <a:chExt cx="2251702" cy="1400407"/>
            </a:xfrm>
          </p:grpSpPr>
          <p:sp>
            <p:nvSpPr>
              <p:cNvPr id="20" name="左大括号 19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975621" y="1585913"/>
                <a:ext cx="19227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ǎi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和（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蔼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965093" y="2434293"/>
                <a:ext cx="194383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ǎi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暮（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310058" y="3378782"/>
              <a:ext cx="2492335" cy="1400407"/>
              <a:chOff x="657225" y="1585913"/>
              <a:chExt cx="2492335" cy="1400407"/>
            </a:xfrm>
          </p:grpSpPr>
          <p:sp>
            <p:nvSpPr>
              <p:cNvPr id="24" name="左大括号 23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974278" y="1585913"/>
                <a:ext cx="19431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堆（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砌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90560" y="2434293"/>
                <a:ext cx="21590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彻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）底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8077195" y="3378782"/>
              <a:ext cx="2706551" cy="1400407"/>
              <a:chOff x="657225" y="1585913"/>
              <a:chExt cx="2706551" cy="1400407"/>
            </a:xfrm>
          </p:grpSpPr>
          <p:sp>
            <p:nvSpPr>
              <p:cNvPr id="28" name="左大括号 27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79316" y="1585913"/>
                <a:ext cx="221996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mín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岷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）山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986336" y="2434293"/>
                <a:ext cx="2377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mián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睡（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眠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4282620" y="5108655"/>
              <a:ext cx="2519574" cy="1400407"/>
              <a:chOff x="657225" y="1585913"/>
              <a:chExt cx="2519574" cy="1400407"/>
            </a:xfrm>
          </p:grpSpPr>
          <p:sp>
            <p:nvSpPr>
              <p:cNvPr id="32" name="左大括号 31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95629" y="1585913"/>
                <a:ext cx="21793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huá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犁（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铧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93779" y="2434293"/>
                <a:ext cx="21830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huà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白（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桦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8077195" y="5108655"/>
              <a:ext cx="2427858" cy="1400407"/>
              <a:chOff x="657225" y="1585913"/>
              <a:chExt cx="2427858" cy="1400407"/>
            </a:xfrm>
          </p:grpSpPr>
          <p:sp>
            <p:nvSpPr>
              <p:cNvPr id="36" name="左大括号 35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88607" y="1585913"/>
                <a:ext cx="20218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bó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脖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）子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984503" y="2434293"/>
                <a:ext cx="21005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bèi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悖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）论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42899" y="1521619"/>
            <a:ext cx="7792768" cy="3653890"/>
            <a:chOff x="457199" y="971553"/>
            <a:chExt cx="10390357" cy="4871853"/>
          </a:xfrm>
        </p:grpSpPr>
        <p:grpSp>
          <p:nvGrpSpPr>
            <p:cNvPr id="2" name="组合 1"/>
            <p:cNvGrpSpPr/>
            <p:nvPr/>
          </p:nvGrpSpPr>
          <p:grpSpPr>
            <a:xfrm>
              <a:off x="457199" y="971553"/>
              <a:ext cx="2337453" cy="1400407"/>
              <a:chOff x="657225" y="1585913"/>
              <a:chExt cx="2337453" cy="1400407"/>
            </a:xfrm>
          </p:grpSpPr>
          <p:sp>
            <p:nvSpPr>
              <p:cNvPr id="3" name="左大括号 2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978284" y="1585913"/>
                <a:ext cx="19431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游（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弋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993158" y="2434293"/>
                <a:ext cx="20015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ɡē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戈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）壁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224336" y="971553"/>
              <a:ext cx="2431434" cy="1400407"/>
              <a:chOff x="657225" y="1585913"/>
              <a:chExt cx="2431434" cy="1400407"/>
            </a:xfrm>
          </p:grpSpPr>
          <p:sp>
            <p:nvSpPr>
              <p:cNvPr id="7" name="左大括号 6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978894" y="1585913"/>
                <a:ext cx="21005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kǎi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楷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）书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969707" y="2434293"/>
                <a:ext cx="211895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xié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和（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谐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991473" y="971553"/>
              <a:ext cx="2856083" cy="1400407"/>
              <a:chOff x="657225" y="1585913"/>
              <a:chExt cx="2856083" cy="1400407"/>
            </a:xfrm>
          </p:grpSpPr>
          <p:sp>
            <p:nvSpPr>
              <p:cNvPr id="11" name="左大括号 10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998708" y="1585913"/>
                <a:ext cx="25146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chǎnɡ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敞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）开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974278" y="2434293"/>
                <a:ext cx="19431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凋（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敝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457199" y="2707276"/>
              <a:ext cx="2875060" cy="1400407"/>
              <a:chOff x="657225" y="1585913"/>
              <a:chExt cx="2875060" cy="1400407"/>
            </a:xfrm>
          </p:grpSpPr>
          <p:sp>
            <p:nvSpPr>
              <p:cNvPr id="15" name="左大括号 14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997365" y="1585913"/>
                <a:ext cx="25349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chǒnɡ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宠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）爱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000267" y="2434293"/>
                <a:ext cx="235919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pánɡ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庞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）大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57199" y="4442999"/>
              <a:ext cx="2430263" cy="1400407"/>
              <a:chOff x="657225" y="1585913"/>
              <a:chExt cx="2430263" cy="1400407"/>
            </a:xfrm>
          </p:grpSpPr>
          <p:sp>
            <p:nvSpPr>
              <p:cNvPr id="19" name="左大括号 18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986908" y="1585913"/>
                <a:ext cx="21005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jué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诡（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谲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969552" y="2434293"/>
                <a:ext cx="203270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）蚌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224336" y="2707276"/>
              <a:ext cx="2548021" cy="1400407"/>
              <a:chOff x="657225" y="1585913"/>
              <a:chExt cx="2548021" cy="1400407"/>
            </a:xfrm>
          </p:grpSpPr>
          <p:sp>
            <p:nvSpPr>
              <p:cNvPr id="23" name="左大括号 22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973706" y="1585913"/>
                <a:ext cx="221996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jìnɡ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竟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）然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962125" y="2434293"/>
                <a:ext cx="224312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jìnɡ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竞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7991473" y="2707276"/>
              <a:ext cx="2853478" cy="1400407"/>
              <a:chOff x="657225" y="1585913"/>
              <a:chExt cx="2853478" cy="1400407"/>
            </a:xfrm>
          </p:grpSpPr>
          <p:sp>
            <p:nvSpPr>
              <p:cNvPr id="27" name="左大括号 26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993098" y="1585913"/>
                <a:ext cx="25146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zhànɡ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障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）碍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90093" y="2434293"/>
                <a:ext cx="252061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zhànɡ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叠（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嶂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4224336" y="4437149"/>
              <a:ext cx="2599928" cy="1400407"/>
              <a:chOff x="684663" y="1585913"/>
              <a:chExt cx="2599928" cy="1400407"/>
            </a:xfrm>
          </p:grpSpPr>
          <p:sp>
            <p:nvSpPr>
              <p:cNvPr id="31" name="左大括号 30"/>
              <p:cNvSpPr/>
              <p:nvPr/>
            </p:nvSpPr>
            <p:spPr>
              <a:xfrm>
                <a:off x="684663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006211" y="1585913"/>
                <a:ext cx="22783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tuān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湍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）急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80026" y="2434293"/>
                <a:ext cx="205663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ruì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瑞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）雪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7991473" y="4437149"/>
              <a:ext cx="2194334" cy="1400407"/>
              <a:chOff x="657225" y="1585913"/>
              <a:chExt cx="2194334" cy="1400407"/>
            </a:xfrm>
          </p:grpSpPr>
          <p:sp>
            <p:nvSpPr>
              <p:cNvPr id="35" name="左大括号 34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977579" y="1585913"/>
                <a:ext cx="186436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垃（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圾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67960" y="2434293"/>
                <a:ext cx="188359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汲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）取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339215" y="1584920"/>
            <a:ext cx="8540203" cy="3849325"/>
            <a:chOff x="323695" y="941651"/>
            <a:chExt cx="11386938" cy="5132434"/>
          </a:xfrm>
        </p:grpSpPr>
        <p:grpSp>
          <p:nvGrpSpPr>
            <p:cNvPr id="6" name="组合 5"/>
            <p:cNvGrpSpPr/>
            <p:nvPr/>
          </p:nvGrpSpPr>
          <p:grpSpPr>
            <a:xfrm>
              <a:off x="4272505" y="3429178"/>
              <a:ext cx="3474396" cy="1075247"/>
              <a:chOff x="1044789" y="1430893"/>
              <a:chExt cx="3474396" cy="1075247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传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2002865" y="1430893"/>
                <a:ext cx="25146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宣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传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chuán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2002865" y="1954113"/>
                <a:ext cx="25163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传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记（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zhuàn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左大括号 4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278773" y="1858030"/>
              <a:ext cx="2936108" cy="1075247"/>
              <a:chOff x="1044789" y="1430893"/>
              <a:chExt cx="2936108" cy="107524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辟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2002865" y="1430893"/>
                <a:ext cx="19431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复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辟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002865" y="1954113"/>
                <a:ext cx="197803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开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辟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左大括号 1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8237957" y="3429178"/>
              <a:ext cx="3315196" cy="1075247"/>
              <a:chOff x="1044789" y="1430893"/>
              <a:chExt cx="3315196" cy="1075247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绰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002865" y="143089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阔</a:t>
                </a:r>
                <a:r>
                  <a:rPr lang="zh-CN" altLang="zh-CN" sz="2100" dirty="0" smtClean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绰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chuò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002865" y="1954113"/>
                <a:ext cx="234842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绰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起（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chāo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左大括号 1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23695" y="3429178"/>
              <a:ext cx="3650476" cy="1075247"/>
              <a:chOff x="1044789" y="1430893"/>
              <a:chExt cx="3650476" cy="1075247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禅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002865" y="1430893"/>
                <a:ext cx="26924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口头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禅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002865" y="1954113"/>
                <a:ext cx="232385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禅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让（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shàn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左大括号 2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8237957" y="1858030"/>
              <a:ext cx="3472676" cy="1075247"/>
              <a:chOff x="1044789" y="1430893"/>
              <a:chExt cx="3472676" cy="1075247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澄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002865" y="1430893"/>
                <a:ext cx="25146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澄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澈（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chéng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002865" y="195411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澄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沙（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dèng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左大括号 2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36826" y="1858030"/>
              <a:ext cx="3165963" cy="1075247"/>
              <a:chOff x="1044789" y="1430893"/>
              <a:chExt cx="3165963" cy="1075247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奔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002865" y="1430893"/>
                <a:ext cx="21793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跑（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bēn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002865" y="1954113"/>
                <a:ext cx="220788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投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bèn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左大括号 3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272505" y="4998838"/>
              <a:ext cx="3294876" cy="1075247"/>
              <a:chOff x="1044789" y="1430893"/>
              <a:chExt cx="3294876" cy="1075247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孱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002865" y="1430893"/>
                <a:ext cx="23368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孱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弱（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chán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002865" y="1954113"/>
                <a:ext cx="218511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孱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头（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左大括号 3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8237957" y="4998838"/>
              <a:ext cx="3304653" cy="1075247"/>
              <a:chOff x="1044789" y="1430893"/>
              <a:chExt cx="3304653" cy="1075247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颤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002865" y="1430893"/>
                <a:ext cx="23368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颤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抖（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002865" y="1954113"/>
                <a:ext cx="234657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寒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颤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左大括号 4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324002" y="4998838"/>
              <a:ext cx="3137396" cy="1075247"/>
              <a:chOff x="1044789" y="1430893"/>
              <a:chExt cx="3137396" cy="1075247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畜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002865" y="1430893"/>
                <a:ext cx="21793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畜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生（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002865" y="1954113"/>
                <a:ext cx="203989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畜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牧（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左大括号 4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329700" y="941651"/>
              <a:ext cx="1389380" cy="5833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5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第一组</a:t>
              </a:r>
              <a:endPara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342902" y="1581916"/>
            <a:ext cx="7466116" cy="2753438"/>
            <a:chOff x="457202" y="966221"/>
            <a:chExt cx="9954822" cy="3671250"/>
          </a:xfrm>
        </p:grpSpPr>
        <p:grpSp>
          <p:nvGrpSpPr>
            <p:cNvPr id="2" name="组合 1"/>
            <p:cNvGrpSpPr/>
            <p:nvPr/>
          </p:nvGrpSpPr>
          <p:grpSpPr>
            <a:xfrm>
              <a:off x="461306" y="969895"/>
              <a:ext cx="2614522" cy="1703190"/>
              <a:chOff x="457199" y="2576826"/>
              <a:chExt cx="2614522" cy="1703190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457199" y="2576826"/>
                <a:ext cx="2614522" cy="1678057"/>
                <a:chOff x="657225" y="1585912"/>
                <a:chExt cx="2614522" cy="1678057"/>
              </a:xfrm>
            </p:grpSpPr>
            <p:sp>
              <p:nvSpPr>
                <p:cNvPr id="5" name="左大括号 4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/>
              </p:nvSpPr>
              <p:spPr>
                <a:xfrm>
                  <a:off x="986975" y="1585913"/>
                  <a:ext cx="22783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luán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銮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）驾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" name="矩形 6"/>
                <p:cNvSpPr/>
                <p:nvPr/>
              </p:nvSpPr>
              <p:spPr>
                <a:xfrm>
                  <a:off x="983161" y="2167300"/>
                  <a:ext cx="2288586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luán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山（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峦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" name="矩形 3"/>
              <p:cNvSpPr/>
              <p:nvPr/>
            </p:nvSpPr>
            <p:spPr>
              <a:xfrm>
                <a:off x="764984" y="3727989"/>
                <a:ext cx="221490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liàn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眷（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恋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224339" y="966221"/>
              <a:ext cx="2682606" cy="1703190"/>
              <a:chOff x="457199" y="2576826"/>
              <a:chExt cx="2682606" cy="1703190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457199" y="2576826"/>
                <a:ext cx="2682606" cy="1678057"/>
                <a:chOff x="657225" y="1585912"/>
                <a:chExt cx="2682606" cy="1678057"/>
              </a:xfrm>
            </p:grpSpPr>
            <p:sp>
              <p:nvSpPr>
                <p:cNvPr id="11" name="左大括号 10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982711" y="1585913"/>
                  <a:ext cx="235712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xuàn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绚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）丽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/>
              </p:nvSpPr>
              <p:spPr>
                <a:xfrm>
                  <a:off x="971652" y="2167300"/>
                  <a:ext cx="2213821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xún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询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）问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" name="矩形 9"/>
              <p:cNvSpPr/>
              <p:nvPr/>
            </p:nvSpPr>
            <p:spPr>
              <a:xfrm>
                <a:off x="770337" y="3727989"/>
                <a:ext cx="221382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xùn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殉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）职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457202" y="2934281"/>
              <a:ext cx="2198232" cy="1703190"/>
              <a:chOff x="457199" y="2576826"/>
              <a:chExt cx="2198232" cy="1703190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57199" y="2576826"/>
                <a:ext cx="2195062" cy="1678057"/>
                <a:chOff x="657225" y="1585912"/>
                <a:chExt cx="2195062" cy="1678057"/>
              </a:xfrm>
            </p:grpSpPr>
            <p:sp>
              <p:nvSpPr>
                <p:cNvPr id="17" name="左大括号 16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977579" y="1585913"/>
                  <a:ext cx="186436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lì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严（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厉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969810" y="2167300"/>
                  <a:ext cx="1882477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lì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鼓（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励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6" name="矩形 15"/>
              <p:cNvSpPr/>
              <p:nvPr/>
            </p:nvSpPr>
            <p:spPr>
              <a:xfrm>
                <a:off x="764037" y="3727989"/>
                <a:ext cx="189139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历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）史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224339" y="2934281"/>
              <a:ext cx="2695909" cy="1703190"/>
              <a:chOff x="457199" y="2576826"/>
              <a:chExt cx="2695909" cy="1703190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457199" y="2576826"/>
                <a:ext cx="2695909" cy="1678057"/>
                <a:chOff x="657225" y="1585912"/>
                <a:chExt cx="2695909" cy="1678057"/>
              </a:xfrm>
            </p:grpSpPr>
            <p:sp>
              <p:nvSpPr>
                <p:cNvPr id="23" name="左大括号 22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991688" y="1585913"/>
                  <a:ext cx="235712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chuò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啜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）泣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989939" y="2167300"/>
                  <a:ext cx="2363195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chuò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辍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）学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2" name="矩形 21"/>
              <p:cNvSpPr/>
              <p:nvPr/>
            </p:nvSpPr>
            <p:spPr>
              <a:xfrm>
                <a:off x="766949" y="3727989"/>
                <a:ext cx="228792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zhuì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连（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缀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7987372" y="973864"/>
              <a:ext cx="2424652" cy="1703190"/>
              <a:chOff x="457199" y="2576826"/>
              <a:chExt cx="2424652" cy="1703190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457199" y="2576826"/>
                <a:ext cx="2424652" cy="1678057"/>
                <a:chOff x="657225" y="1585912"/>
                <a:chExt cx="2424652" cy="1678057"/>
              </a:xfrm>
            </p:grpSpPr>
            <p:sp>
              <p:nvSpPr>
                <p:cNvPr id="29" name="左大括号 28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981297" y="1585913"/>
                  <a:ext cx="21005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hài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惊（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骇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975851" y="2167300"/>
                  <a:ext cx="200152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ké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咳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）嗽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>
                <a:off x="793131" y="3727989"/>
                <a:ext cx="20015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hé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考（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核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7986083" y="2934281"/>
              <a:ext cx="2423537" cy="1703190"/>
              <a:chOff x="457199" y="2576826"/>
              <a:chExt cx="2423537" cy="1703190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457199" y="2576826"/>
                <a:ext cx="2423537" cy="1678057"/>
                <a:chOff x="657225" y="1585912"/>
                <a:chExt cx="2423537" cy="1678057"/>
              </a:xfrm>
            </p:grpSpPr>
            <p:sp>
              <p:nvSpPr>
                <p:cNvPr id="35" name="左大括号 34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" name="矩形 35"/>
                <p:cNvSpPr/>
                <p:nvPr/>
              </p:nvSpPr>
              <p:spPr>
                <a:xfrm>
                  <a:off x="975620" y="1585913"/>
                  <a:ext cx="19227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ái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皑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）雪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980182" y="2167300"/>
                  <a:ext cx="21005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kǎi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凯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）旋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矩形 33"/>
              <p:cNvSpPr/>
              <p:nvPr/>
            </p:nvSpPr>
            <p:spPr>
              <a:xfrm>
                <a:off x="769405" y="3727989"/>
                <a:ext cx="188065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觊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）觎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20635" y="1522420"/>
            <a:ext cx="7863109" cy="4242446"/>
            <a:chOff x="284633" y="858317"/>
            <a:chExt cx="10484145" cy="5656595"/>
          </a:xfrm>
        </p:grpSpPr>
        <p:sp>
          <p:nvSpPr>
            <p:cNvPr id="2" name="矩形 1"/>
            <p:cNvSpPr/>
            <p:nvPr/>
          </p:nvSpPr>
          <p:spPr>
            <a:xfrm>
              <a:off x="284633" y="858317"/>
              <a:ext cx="1389380" cy="5833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225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第四组</a:t>
              </a:r>
              <a:endPara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42921" y="1643059"/>
              <a:ext cx="2517464" cy="1400407"/>
              <a:chOff x="657225" y="1585913"/>
              <a:chExt cx="2517464" cy="1400407"/>
            </a:xfrm>
          </p:grpSpPr>
          <p:sp>
            <p:nvSpPr>
              <p:cNvPr id="4" name="左大括号 3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989515" y="1585913"/>
                <a:ext cx="212005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ráo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富（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饶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975049" y="2434293"/>
                <a:ext cx="21996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jiāo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浇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）水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310058" y="1643059"/>
              <a:ext cx="2517724" cy="1400407"/>
              <a:chOff x="657225" y="1585913"/>
              <a:chExt cx="2517724" cy="1400407"/>
            </a:xfrm>
          </p:grpSpPr>
          <p:sp>
            <p:nvSpPr>
              <p:cNvPr id="8" name="左大括号 7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979153" y="1585913"/>
                <a:ext cx="21209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xìn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挑（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衅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995629" y="2434293"/>
                <a:ext cx="21793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湖（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077195" y="1643059"/>
              <a:ext cx="2625878" cy="1400407"/>
              <a:chOff x="657225" y="1585913"/>
              <a:chExt cx="2625878" cy="1400407"/>
            </a:xfrm>
          </p:grpSpPr>
          <p:sp>
            <p:nvSpPr>
              <p:cNvPr id="12" name="左大括号 11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972006" y="1585913"/>
                <a:ext cx="22987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yínɡ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晶（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959609" y="2434293"/>
                <a:ext cx="232349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yínɡ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荧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）屏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42921" y="3378782"/>
              <a:ext cx="2690108" cy="1400407"/>
              <a:chOff x="657225" y="1585913"/>
              <a:chExt cx="2690108" cy="1400407"/>
            </a:xfrm>
          </p:grpSpPr>
          <p:sp>
            <p:nvSpPr>
              <p:cNvPr id="16" name="左大括号 15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90213" y="158591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cōnɡ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烟（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囱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970768" y="2434293"/>
                <a:ext cx="195011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卤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）制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42921" y="5114505"/>
              <a:ext cx="2432771" cy="1400407"/>
              <a:chOff x="657225" y="1585913"/>
              <a:chExt cx="2432771" cy="1400407"/>
            </a:xfrm>
          </p:grpSpPr>
          <p:sp>
            <p:nvSpPr>
              <p:cNvPr id="20" name="左大括号 19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981298" y="1585913"/>
                <a:ext cx="21005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蓝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）天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973179" y="2434293"/>
                <a:ext cx="211681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篮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）球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310058" y="3378782"/>
              <a:ext cx="2701201" cy="1400407"/>
              <a:chOff x="657225" y="1585913"/>
              <a:chExt cx="2701201" cy="1400407"/>
            </a:xfrm>
          </p:grpSpPr>
          <p:sp>
            <p:nvSpPr>
              <p:cNvPr id="24" name="左大括号 23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001306" y="158591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huán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盘（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88295" y="2434293"/>
                <a:ext cx="235589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yuán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墙（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垣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8077195" y="3378782"/>
              <a:ext cx="2691583" cy="1400407"/>
              <a:chOff x="657225" y="1585913"/>
              <a:chExt cx="2691583" cy="1400407"/>
            </a:xfrm>
          </p:grpSpPr>
          <p:sp>
            <p:nvSpPr>
              <p:cNvPr id="28" name="左大括号 27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80400" y="1585913"/>
                <a:ext cx="21793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铸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）造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991688" y="243429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chóu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踌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）躇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4282620" y="5108655"/>
              <a:ext cx="2431434" cy="1400407"/>
              <a:chOff x="657225" y="1585913"/>
              <a:chExt cx="2431434" cy="1400407"/>
            </a:xfrm>
          </p:grpSpPr>
          <p:sp>
            <p:nvSpPr>
              <p:cNvPr id="32" name="左大括号 31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78894" y="1585913"/>
                <a:ext cx="21005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xiè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轩（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69707" y="2434293"/>
                <a:ext cx="211895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xiè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感（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谢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8077195" y="5108655"/>
              <a:ext cx="2309281" cy="1400407"/>
              <a:chOff x="657225" y="1585913"/>
              <a:chExt cx="2309281" cy="1400407"/>
            </a:xfrm>
          </p:grpSpPr>
          <p:sp>
            <p:nvSpPr>
              <p:cNvPr id="36" name="左大括号 35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77579" y="1585913"/>
                <a:ext cx="186436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lì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战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栗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984459" y="2434293"/>
                <a:ext cx="198204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粟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）米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342899" y="1521619"/>
            <a:ext cx="7538804" cy="3653890"/>
            <a:chOff x="457199" y="971553"/>
            <a:chExt cx="10051738" cy="4871853"/>
          </a:xfrm>
        </p:grpSpPr>
        <p:grpSp>
          <p:nvGrpSpPr>
            <p:cNvPr id="2" name="组合 1"/>
            <p:cNvGrpSpPr/>
            <p:nvPr/>
          </p:nvGrpSpPr>
          <p:grpSpPr>
            <a:xfrm>
              <a:off x="457199" y="971553"/>
              <a:ext cx="2633381" cy="1400407"/>
              <a:chOff x="657225" y="1585913"/>
              <a:chExt cx="2633381" cy="1400407"/>
            </a:xfrm>
          </p:grpSpPr>
          <p:sp>
            <p:nvSpPr>
              <p:cNvPr id="3" name="左大括号 2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985632" y="1585913"/>
                <a:ext cx="22987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lónɡ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鸟（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笼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979357" y="2434293"/>
                <a:ext cx="231124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lónɡ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葱（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茏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224336" y="971553"/>
              <a:ext cx="2271291" cy="1400407"/>
              <a:chOff x="657225" y="1585913"/>
              <a:chExt cx="2271291" cy="1400407"/>
            </a:xfrm>
          </p:grpSpPr>
          <p:sp>
            <p:nvSpPr>
              <p:cNvPr id="7" name="左大括号 6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974278" y="1585913"/>
                <a:ext cx="19431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dǐ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抵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）达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963139" y="2434293"/>
                <a:ext cx="196537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dǐ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砥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）砺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991473" y="971553"/>
              <a:ext cx="2517464" cy="1400407"/>
              <a:chOff x="657225" y="1585913"/>
              <a:chExt cx="2517464" cy="1400407"/>
            </a:xfrm>
          </p:grpSpPr>
          <p:sp>
            <p:nvSpPr>
              <p:cNvPr id="11" name="左大括号 10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975049" y="1585913"/>
                <a:ext cx="21996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jiǎn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眼（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睑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972645" y="2434293"/>
                <a:ext cx="21996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liǎn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脸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）面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457199" y="2707276"/>
              <a:ext cx="2672606" cy="1400407"/>
              <a:chOff x="657225" y="1585913"/>
              <a:chExt cx="2672606" cy="1400407"/>
            </a:xfrm>
          </p:grpSpPr>
          <p:sp>
            <p:nvSpPr>
              <p:cNvPr id="15" name="左大括号 14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993031" y="1585913"/>
                <a:ext cx="23368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chān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掺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）杂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97380" y="2434293"/>
                <a:ext cx="232329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shèn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渗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r>
                  <a:rPr lang="zh-CN" altLang="zh-CN" sz="2100" dirty="0" smtClean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水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57199" y="4442999"/>
              <a:ext cx="2264160" cy="1400407"/>
              <a:chOff x="657225" y="1585913"/>
              <a:chExt cx="2264160" cy="1400407"/>
            </a:xfrm>
          </p:grpSpPr>
          <p:sp>
            <p:nvSpPr>
              <p:cNvPr id="19" name="左大括号 18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977580" y="1585913"/>
                <a:ext cx="186436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通（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缉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978285" y="2434293"/>
                <a:ext cx="19431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作（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揖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224336" y="2707276"/>
              <a:ext cx="2260153" cy="1400407"/>
              <a:chOff x="657225" y="1585913"/>
              <a:chExt cx="2260153" cy="1400407"/>
            </a:xfrm>
          </p:grpSpPr>
          <p:sp>
            <p:nvSpPr>
              <p:cNvPr id="23" name="左大括号 22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974278" y="1585913"/>
                <a:ext cx="19431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nǐ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拟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）定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959218" y="2434293"/>
                <a:ext cx="192512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相（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似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7991473" y="2707276"/>
              <a:ext cx="2271291" cy="1400407"/>
              <a:chOff x="657225" y="1585913"/>
              <a:chExt cx="2271291" cy="1400407"/>
            </a:xfrm>
          </p:grpSpPr>
          <p:sp>
            <p:nvSpPr>
              <p:cNvPr id="27" name="左大括号 26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974278" y="1585913"/>
                <a:ext cx="19431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俸（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禄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63139" y="2434293"/>
                <a:ext cx="196537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忙（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碌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4196898" y="4437149"/>
              <a:ext cx="2271786" cy="1400407"/>
              <a:chOff x="657225" y="1585913"/>
              <a:chExt cx="2271786" cy="1400407"/>
            </a:xfrm>
          </p:grpSpPr>
          <p:sp>
            <p:nvSpPr>
              <p:cNvPr id="31" name="左大括号 30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974278" y="1585913"/>
                <a:ext cx="19431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崎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）岖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70658" y="2434293"/>
                <a:ext cx="195835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yǐ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倚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）靠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7991473" y="4437149"/>
              <a:ext cx="2331459" cy="1400407"/>
              <a:chOff x="657225" y="1585913"/>
              <a:chExt cx="2331459" cy="1400407"/>
            </a:xfrm>
          </p:grpSpPr>
          <p:sp>
            <p:nvSpPr>
              <p:cNvPr id="35" name="左大括号 34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977351" y="1585913"/>
                <a:ext cx="20015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液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）体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67539" y="2434293"/>
                <a:ext cx="202114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腋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）窝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342902" y="1517620"/>
            <a:ext cx="7645271" cy="3165281"/>
            <a:chOff x="457202" y="966221"/>
            <a:chExt cx="10193695" cy="4220374"/>
          </a:xfrm>
        </p:grpSpPr>
        <p:grpSp>
          <p:nvGrpSpPr>
            <p:cNvPr id="2" name="组合 1"/>
            <p:cNvGrpSpPr/>
            <p:nvPr/>
          </p:nvGrpSpPr>
          <p:grpSpPr>
            <a:xfrm>
              <a:off x="461306" y="969895"/>
              <a:ext cx="2520930" cy="1703190"/>
              <a:chOff x="457199" y="2576826"/>
              <a:chExt cx="2520930" cy="1703190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457199" y="2576826"/>
                <a:ext cx="2520930" cy="1678057"/>
                <a:chOff x="657225" y="1585912"/>
                <a:chExt cx="2520930" cy="1678057"/>
              </a:xfrm>
            </p:grpSpPr>
            <p:sp>
              <p:nvSpPr>
                <p:cNvPr id="5" name="左大括号 4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/>
              </p:nvSpPr>
              <p:spPr>
                <a:xfrm>
                  <a:off x="998835" y="1585913"/>
                  <a:ext cx="217932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nüè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虐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）待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" name="矩形 6"/>
                <p:cNvSpPr/>
                <p:nvPr/>
              </p:nvSpPr>
              <p:spPr>
                <a:xfrm>
                  <a:off x="972640" y="2167300"/>
                  <a:ext cx="2022691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xū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虚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）假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" name="矩形 3"/>
              <p:cNvSpPr/>
              <p:nvPr/>
            </p:nvSpPr>
            <p:spPr>
              <a:xfrm>
                <a:off x="773842" y="3727989"/>
                <a:ext cx="194391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lǜ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考（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虑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224339" y="966221"/>
              <a:ext cx="2429148" cy="1703190"/>
              <a:chOff x="457199" y="2576826"/>
              <a:chExt cx="2429148" cy="1703190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457199" y="2576826"/>
                <a:ext cx="2429148" cy="1678057"/>
                <a:chOff x="657225" y="1585912"/>
                <a:chExt cx="2429148" cy="1678057"/>
              </a:xfrm>
            </p:grpSpPr>
            <p:sp>
              <p:nvSpPr>
                <p:cNvPr id="11" name="左大括号 10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974278" y="1585913"/>
                  <a:ext cx="19431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bì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作（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弊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/>
              </p:nvSpPr>
              <p:spPr>
                <a:xfrm>
                  <a:off x="985793" y="2167300"/>
                  <a:ext cx="21005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biē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憋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）闷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" name="矩形 9"/>
              <p:cNvSpPr/>
              <p:nvPr/>
            </p:nvSpPr>
            <p:spPr>
              <a:xfrm>
                <a:off x="768056" y="3727989"/>
                <a:ext cx="195549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隐（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蔽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457202" y="3220041"/>
              <a:ext cx="2668922" cy="1703190"/>
              <a:chOff x="457199" y="2576826"/>
              <a:chExt cx="2668922" cy="1703190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57199" y="2576826"/>
                <a:ext cx="2668922" cy="1678057"/>
                <a:chOff x="657225" y="1585912"/>
                <a:chExt cx="2668922" cy="1678057"/>
              </a:xfrm>
            </p:grpSpPr>
            <p:sp>
              <p:nvSpPr>
                <p:cNvPr id="17" name="左大括号 16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997157" y="1585913"/>
                  <a:ext cx="2317327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shàn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赡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）养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988072" y="2167300"/>
                  <a:ext cx="2338075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zhān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瞻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）仰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6" name="矩形 15"/>
              <p:cNvSpPr/>
              <p:nvPr/>
            </p:nvSpPr>
            <p:spPr>
              <a:xfrm>
                <a:off x="773872" y="3727989"/>
                <a:ext cx="21900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屋（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檐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7987372" y="973864"/>
              <a:ext cx="2609419" cy="1703190"/>
              <a:chOff x="457199" y="2576826"/>
              <a:chExt cx="2609419" cy="1703190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457199" y="2576826"/>
                <a:ext cx="2609419" cy="1678057"/>
                <a:chOff x="657225" y="1585912"/>
                <a:chExt cx="2609419" cy="1678057"/>
              </a:xfrm>
            </p:grpSpPr>
            <p:sp>
              <p:nvSpPr>
                <p:cNvPr id="29" name="左大括号 28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981743" y="1585913"/>
                  <a:ext cx="21590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zhǎ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眨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）眼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988264" y="2167300"/>
                  <a:ext cx="22783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biǎn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贬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）值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>
                <a:off x="776391" y="3727989"/>
                <a:ext cx="213060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fàn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广（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泛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4224340" y="2934281"/>
              <a:ext cx="2857371" cy="2252314"/>
              <a:chOff x="4224340" y="2934281"/>
              <a:chExt cx="2857371" cy="2252314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4224340" y="2934281"/>
                <a:ext cx="2857371" cy="2223507"/>
                <a:chOff x="457200" y="2576826"/>
                <a:chExt cx="2857371" cy="2223507"/>
              </a:xfrm>
            </p:grpSpPr>
            <p:grpSp>
              <p:nvGrpSpPr>
                <p:cNvPr id="21" name="组合 20"/>
                <p:cNvGrpSpPr/>
                <p:nvPr/>
              </p:nvGrpSpPr>
              <p:grpSpPr>
                <a:xfrm>
                  <a:off x="457200" y="2576826"/>
                  <a:ext cx="2857371" cy="2223507"/>
                  <a:chOff x="657226" y="1585912"/>
                  <a:chExt cx="2857371" cy="2223507"/>
                </a:xfrm>
              </p:grpSpPr>
              <p:sp>
                <p:nvSpPr>
                  <p:cNvPr id="23" name="左大括号 22"/>
                  <p:cNvSpPr/>
                  <p:nvPr/>
                </p:nvSpPr>
                <p:spPr>
                  <a:xfrm>
                    <a:off x="657226" y="1585912"/>
                    <a:ext cx="268182" cy="2223507"/>
                  </a:xfrm>
                  <a:prstGeom prst="leftBrac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just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4" name="矩形 23"/>
                  <p:cNvSpPr/>
                  <p:nvPr/>
                </p:nvSpPr>
                <p:spPr>
                  <a:xfrm>
                    <a:off x="984378" y="1585913"/>
                    <a:ext cx="243586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chuài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踹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）门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5" name="矩形 24"/>
                  <p:cNvSpPr/>
                  <p:nvPr/>
                </p:nvSpPr>
                <p:spPr>
                  <a:xfrm>
                    <a:off x="999997" y="2167300"/>
                    <a:ext cx="251460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chuǎn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喘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）气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2" name="矩形 21"/>
                <p:cNvSpPr/>
                <p:nvPr/>
              </p:nvSpPr>
              <p:spPr>
                <a:xfrm>
                  <a:off x="783846" y="3727989"/>
                  <a:ext cx="2436872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chuǎi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揣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）摩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8" name="矩形 37"/>
              <p:cNvSpPr/>
              <p:nvPr/>
            </p:nvSpPr>
            <p:spPr>
              <a:xfrm>
                <a:off x="4546402" y="4634568"/>
                <a:ext cx="227932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2100" kern="100" dirty="0" err="1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zhuì</a:t>
                </a:r>
                <a:r>
                  <a:rPr lang="zh-CN" altLang="zh-CN" sz="2100" kern="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（</a:t>
                </a:r>
                <a:r>
                  <a:rPr lang="zh-CN" altLang="zh-CN" sz="2100" kern="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惴</a:t>
                </a:r>
                <a:r>
                  <a:rPr lang="zh-CN" altLang="zh-CN" sz="2100" kern="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）栗</a:t>
                </a:r>
                <a:endPara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7992350" y="2927135"/>
              <a:ext cx="2658547" cy="2252314"/>
              <a:chOff x="4224340" y="2934281"/>
              <a:chExt cx="2658547" cy="2252314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4224340" y="2934281"/>
                <a:ext cx="2658547" cy="2223507"/>
                <a:chOff x="457200" y="2576826"/>
                <a:chExt cx="2658547" cy="2223507"/>
              </a:xfrm>
            </p:grpSpPr>
            <p:grpSp>
              <p:nvGrpSpPr>
                <p:cNvPr id="43" name="组合 42"/>
                <p:cNvGrpSpPr/>
                <p:nvPr/>
              </p:nvGrpSpPr>
              <p:grpSpPr>
                <a:xfrm>
                  <a:off x="457200" y="2576826"/>
                  <a:ext cx="2658547" cy="2223507"/>
                  <a:chOff x="657226" y="1585912"/>
                  <a:chExt cx="2658547" cy="2223507"/>
                </a:xfrm>
              </p:grpSpPr>
              <p:sp>
                <p:nvSpPr>
                  <p:cNvPr id="45" name="左大括号 44"/>
                  <p:cNvSpPr/>
                  <p:nvPr/>
                </p:nvSpPr>
                <p:spPr>
                  <a:xfrm>
                    <a:off x="657226" y="1585912"/>
                    <a:ext cx="268182" cy="2223507"/>
                  </a:xfrm>
                  <a:prstGeom prst="leftBrac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just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6" name="矩形 45"/>
                  <p:cNvSpPr/>
                  <p:nvPr/>
                </p:nvSpPr>
                <p:spPr>
                  <a:xfrm>
                    <a:off x="997157" y="1585913"/>
                    <a:ext cx="2317327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shān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蹒（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跚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7" name="矩形 46"/>
                  <p:cNvSpPr/>
                  <p:nvPr/>
                </p:nvSpPr>
                <p:spPr>
                  <a:xfrm>
                    <a:off x="998446" y="2167300"/>
                    <a:ext cx="2317327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shān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珊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）瑚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44" name="矩形 43"/>
                <p:cNvSpPr/>
                <p:nvPr/>
              </p:nvSpPr>
              <p:spPr>
                <a:xfrm>
                  <a:off x="781718" y="3727989"/>
                  <a:ext cx="21590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zhà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栅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）栏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4564271" y="4634568"/>
                <a:ext cx="231732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shān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姗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）笑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20635" y="1522420"/>
            <a:ext cx="7746946" cy="4242446"/>
            <a:chOff x="284633" y="858317"/>
            <a:chExt cx="10329262" cy="5656595"/>
          </a:xfrm>
        </p:grpSpPr>
        <p:sp>
          <p:nvSpPr>
            <p:cNvPr id="2" name="矩形 1"/>
            <p:cNvSpPr/>
            <p:nvPr/>
          </p:nvSpPr>
          <p:spPr>
            <a:xfrm>
              <a:off x="284633" y="858317"/>
              <a:ext cx="1389380" cy="5833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225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第五组</a:t>
              </a:r>
              <a:endPara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42921" y="1643059"/>
              <a:ext cx="2701201" cy="1400407"/>
              <a:chOff x="657225" y="1585913"/>
              <a:chExt cx="2701201" cy="1400407"/>
            </a:xfrm>
          </p:grpSpPr>
          <p:sp>
            <p:nvSpPr>
              <p:cNvPr id="4" name="左大括号 3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978544" y="1585913"/>
                <a:ext cx="21996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yòu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年（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幼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001306" y="243429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huàn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幻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）想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310058" y="1643059"/>
              <a:ext cx="2701201" cy="1400407"/>
              <a:chOff x="657225" y="1585913"/>
              <a:chExt cx="2701201" cy="1400407"/>
            </a:xfrm>
          </p:grpSpPr>
          <p:sp>
            <p:nvSpPr>
              <p:cNvPr id="8" name="左大括号 7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989379" y="1585913"/>
                <a:ext cx="22783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juàn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试（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卷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001306" y="243429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quàn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证（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券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077195" y="1643059"/>
              <a:ext cx="2536700" cy="1400407"/>
              <a:chOff x="657225" y="1585913"/>
              <a:chExt cx="2536700" cy="1400407"/>
            </a:xfrm>
          </p:grpSpPr>
          <p:sp>
            <p:nvSpPr>
              <p:cNvPr id="12" name="左大括号 11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986181" y="1585913"/>
                <a:ext cx="196257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rú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蠕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）动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994285" y="2434293"/>
                <a:ext cx="21996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nuò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懦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）弱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42921" y="3378782"/>
              <a:ext cx="2292942" cy="1400407"/>
              <a:chOff x="657225" y="1585913"/>
              <a:chExt cx="2292942" cy="1400407"/>
            </a:xfrm>
          </p:grpSpPr>
          <p:sp>
            <p:nvSpPr>
              <p:cNvPr id="16" name="左大括号 15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78166" y="1585913"/>
                <a:ext cx="196257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fǔ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俯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）身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968739" y="2434293"/>
                <a:ext cx="198142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fǔ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肺（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腑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42921" y="5114505"/>
              <a:ext cx="2422249" cy="1400407"/>
              <a:chOff x="657225" y="1585913"/>
              <a:chExt cx="2422249" cy="1400407"/>
            </a:xfrm>
          </p:grpSpPr>
          <p:sp>
            <p:nvSpPr>
              <p:cNvPr id="20" name="左大括号 19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978894" y="1585913"/>
                <a:ext cx="21005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xiè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交（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卸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966141" y="2434293"/>
                <a:ext cx="203952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防（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310058" y="3378782"/>
              <a:ext cx="2704407" cy="1400407"/>
              <a:chOff x="657225" y="1585913"/>
              <a:chExt cx="2704407" cy="1400407"/>
            </a:xfrm>
          </p:grpSpPr>
          <p:sp>
            <p:nvSpPr>
              <p:cNvPr id="24" name="左大括号 23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004512" y="158591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pénɡ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）勃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004512" y="243429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pénɡ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船（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篷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8077195" y="3378782"/>
              <a:ext cx="2431434" cy="1400407"/>
              <a:chOff x="657225" y="1585913"/>
              <a:chExt cx="2431434" cy="1400407"/>
            </a:xfrm>
          </p:grpSpPr>
          <p:sp>
            <p:nvSpPr>
              <p:cNvPr id="28" name="左大括号 27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78893" y="1585913"/>
                <a:ext cx="21005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xiá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）窄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969708" y="2434293"/>
                <a:ext cx="211895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xié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挟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）持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4282620" y="5108655"/>
              <a:ext cx="2329379" cy="1400407"/>
              <a:chOff x="657225" y="1585913"/>
              <a:chExt cx="2329379" cy="1400407"/>
            </a:xfrm>
          </p:grpSpPr>
          <p:sp>
            <p:nvSpPr>
              <p:cNvPr id="32" name="左大括号 31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73600" y="1585913"/>
                <a:ext cx="20015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天（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涯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62118" y="2434293"/>
                <a:ext cx="202448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山（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崖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8077195" y="5108655"/>
              <a:ext cx="2194334" cy="1400407"/>
              <a:chOff x="657225" y="1585913"/>
              <a:chExt cx="2194334" cy="1400407"/>
            </a:xfrm>
          </p:grpSpPr>
          <p:sp>
            <p:nvSpPr>
              <p:cNvPr id="36" name="左大括号 35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77579" y="1585913"/>
                <a:ext cx="186436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狼（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藉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967960" y="2434293"/>
                <a:ext cx="188359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书（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籍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342899" y="1521619"/>
            <a:ext cx="7526595" cy="3979463"/>
            <a:chOff x="457199" y="971553"/>
            <a:chExt cx="10035460" cy="5305951"/>
          </a:xfrm>
        </p:grpSpPr>
        <p:grpSp>
          <p:nvGrpSpPr>
            <p:cNvPr id="26" name="组合 25"/>
            <p:cNvGrpSpPr/>
            <p:nvPr/>
          </p:nvGrpSpPr>
          <p:grpSpPr>
            <a:xfrm>
              <a:off x="457199" y="971553"/>
              <a:ext cx="2498551" cy="1400407"/>
              <a:chOff x="657225" y="1585913"/>
              <a:chExt cx="2498551" cy="1400407"/>
            </a:xfrm>
          </p:grpSpPr>
          <p:sp>
            <p:nvSpPr>
              <p:cNvPr id="27" name="左大括号 26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976456" y="1585913"/>
                <a:ext cx="21793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zòu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奏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）乐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69913" y="2434293"/>
                <a:ext cx="214098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qín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秦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）腔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4224336" y="971553"/>
              <a:ext cx="2430367" cy="1400407"/>
              <a:chOff x="657225" y="1585913"/>
              <a:chExt cx="2430367" cy="1400407"/>
            </a:xfrm>
          </p:grpSpPr>
          <p:sp>
            <p:nvSpPr>
              <p:cNvPr id="31" name="左大括号 30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981297" y="1585913"/>
                <a:ext cx="21005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ɡài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气（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概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70776" y="2434293"/>
                <a:ext cx="211681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kǎi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慷（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7991473" y="971553"/>
              <a:ext cx="2347271" cy="1400407"/>
              <a:chOff x="657225" y="1585913"/>
              <a:chExt cx="2347271" cy="1400407"/>
            </a:xfrm>
          </p:grpSpPr>
          <p:sp>
            <p:nvSpPr>
              <p:cNvPr id="35" name="左大括号 34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974982" y="1585913"/>
                <a:ext cx="20218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）回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60896" y="2434293"/>
                <a:ext cx="20436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吁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）气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457199" y="2707276"/>
              <a:ext cx="2519574" cy="1400407"/>
              <a:chOff x="657225" y="1585913"/>
              <a:chExt cx="2519574" cy="1400407"/>
            </a:xfrm>
          </p:grpSpPr>
          <p:sp>
            <p:nvSpPr>
              <p:cNvPr id="39" name="左大括号 38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995629" y="1585913"/>
                <a:ext cx="21793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háo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）毛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993779" y="2434293"/>
                <a:ext cx="21830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háo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自（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豪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4224336" y="2707276"/>
              <a:ext cx="2519574" cy="1400407"/>
              <a:chOff x="657225" y="1585913"/>
              <a:chExt cx="2519574" cy="1400407"/>
            </a:xfrm>
          </p:grpSpPr>
          <p:sp>
            <p:nvSpPr>
              <p:cNvPr id="43" name="左大括号 42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995629" y="1585913"/>
                <a:ext cx="21793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遗（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憾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993779" y="2434293"/>
                <a:ext cx="21830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震（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撼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7991473" y="2707276"/>
              <a:ext cx="2443630" cy="1400407"/>
              <a:chOff x="657225" y="1585913"/>
              <a:chExt cx="2443630" cy="1400407"/>
            </a:xfrm>
          </p:grpSpPr>
          <p:sp>
            <p:nvSpPr>
              <p:cNvPr id="47" name="左大括号 46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974277" y="1585913"/>
                <a:ext cx="19431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lǚ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麻（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缕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979955" y="2434293"/>
                <a:ext cx="21209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lòu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镂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）空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457199" y="4570345"/>
              <a:ext cx="2455917" cy="1703190"/>
              <a:chOff x="457199" y="2576826"/>
              <a:chExt cx="2455917" cy="1703190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457199" y="2576826"/>
                <a:ext cx="2453075" cy="1678057"/>
                <a:chOff x="657225" y="1585912"/>
                <a:chExt cx="2453075" cy="1678057"/>
              </a:xfrm>
            </p:grpSpPr>
            <p:sp>
              <p:nvSpPr>
                <p:cNvPr id="53" name="左大括号 52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4" name="矩形 53"/>
                <p:cNvSpPr/>
                <p:nvPr/>
              </p:nvSpPr>
              <p:spPr>
                <a:xfrm>
                  <a:off x="979955" y="1585913"/>
                  <a:ext cx="21209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lún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沦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）丧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973087" y="2167300"/>
                  <a:ext cx="2137213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lún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伦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）理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2" name="矩形 51"/>
              <p:cNvSpPr/>
              <p:nvPr/>
            </p:nvSpPr>
            <p:spPr>
              <a:xfrm>
                <a:off x="767642" y="3727989"/>
                <a:ext cx="214547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lún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锦（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纶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4220232" y="4566671"/>
              <a:ext cx="2533003" cy="1703190"/>
              <a:chOff x="457199" y="2576826"/>
              <a:chExt cx="2533003" cy="1703190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457199" y="2576826"/>
                <a:ext cx="2529141" cy="1678057"/>
                <a:chOff x="657225" y="1585912"/>
                <a:chExt cx="2529141" cy="1678057"/>
              </a:xfrm>
            </p:grpSpPr>
            <p:sp>
              <p:nvSpPr>
                <p:cNvPr id="59" name="左大括号 58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0" name="矩形 59"/>
                <p:cNvSpPr/>
                <p:nvPr/>
              </p:nvSpPr>
              <p:spPr>
                <a:xfrm>
                  <a:off x="975049" y="1585913"/>
                  <a:ext cx="21996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jiàn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健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）壮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" name="矩形 60"/>
                <p:cNvSpPr/>
                <p:nvPr/>
              </p:nvSpPr>
              <p:spPr>
                <a:xfrm>
                  <a:off x="965949" y="2167300"/>
                  <a:ext cx="2220417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jiàn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关（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键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8" name="矩形 57"/>
              <p:cNvSpPr/>
              <p:nvPr/>
            </p:nvSpPr>
            <p:spPr>
              <a:xfrm>
                <a:off x="759485" y="3727989"/>
                <a:ext cx="223071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jiān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犍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）牛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7983265" y="4574314"/>
              <a:ext cx="2509394" cy="1703190"/>
              <a:chOff x="457199" y="2576826"/>
              <a:chExt cx="2509394" cy="1703190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457199" y="2576826"/>
                <a:ext cx="2509394" cy="1678057"/>
                <a:chOff x="657225" y="1585912"/>
                <a:chExt cx="2509394" cy="1678057"/>
              </a:xfrm>
            </p:grpSpPr>
            <p:sp>
              <p:nvSpPr>
                <p:cNvPr id="65" name="左大括号 64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6" name="矩形 65"/>
                <p:cNvSpPr/>
                <p:nvPr/>
              </p:nvSpPr>
              <p:spPr>
                <a:xfrm>
                  <a:off x="986010" y="1585913"/>
                  <a:ext cx="217932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cuō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蹉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）跎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7" name="矩形 66"/>
                <p:cNvSpPr/>
                <p:nvPr/>
              </p:nvSpPr>
              <p:spPr>
                <a:xfrm>
                  <a:off x="987299" y="2167300"/>
                  <a:ext cx="217932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cuō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搓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）手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4" name="矩形 63"/>
              <p:cNvSpPr/>
              <p:nvPr/>
            </p:nvSpPr>
            <p:spPr>
              <a:xfrm>
                <a:off x="785984" y="3727989"/>
                <a:ext cx="21793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cuō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磋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）商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345980" y="1517620"/>
            <a:ext cx="7675150" cy="3165281"/>
            <a:chOff x="461306" y="966221"/>
            <a:chExt cx="10233533" cy="4220374"/>
          </a:xfrm>
        </p:grpSpPr>
        <p:grpSp>
          <p:nvGrpSpPr>
            <p:cNvPr id="2" name="组合 1"/>
            <p:cNvGrpSpPr/>
            <p:nvPr/>
          </p:nvGrpSpPr>
          <p:grpSpPr>
            <a:xfrm>
              <a:off x="461306" y="969895"/>
              <a:ext cx="2609419" cy="1703190"/>
              <a:chOff x="457199" y="2576826"/>
              <a:chExt cx="2609419" cy="1703190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457199" y="2576826"/>
                <a:ext cx="2609419" cy="1678057"/>
                <a:chOff x="657225" y="1585912"/>
                <a:chExt cx="2609419" cy="1678057"/>
              </a:xfrm>
            </p:grpSpPr>
            <p:sp>
              <p:nvSpPr>
                <p:cNvPr id="5" name="左大括号 4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/>
              </p:nvSpPr>
              <p:spPr>
                <a:xfrm>
                  <a:off x="975049" y="1585913"/>
                  <a:ext cx="21996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jiān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歼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）灭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" name="矩形 6"/>
                <p:cNvSpPr/>
                <p:nvPr/>
              </p:nvSpPr>
              <p:spPr>
                <a:xfrm>
                  <a:off x="988264" y="2167300"/>
                  <a:ext cx="22783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qiān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阡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）陌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" name="矩形 3"/>
              <p:cNvSpPr/>
              <p:nvPr/>
            </p:nvSpPr>
            <p:spPr>
              <a:xfrm>
                <a:off x="764449" y="3727989"/>
                <a:ext cx="228971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xiān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纤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）维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224339" y="966221"/>
              <a:ext cx="2412486" cy="1703190"/>
              <a:chOff x="457199" y="2576826"/>
              <a:chExt cx="2412486" cy="1703190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457199" y="2576826"/>
                <a:ext cx="2405163" cy="1678057"/>
                <a:chOff x="657225" y="1585912"/>
                <a:chExt cx="2405163" cy="1678057"/>
              </a:xfrm>
            </p:grpSpPr>
            <p:sp>
              <p:nvSpPr>
                <p:cNvPr id="11" name="左大括号 10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978634" y="1585913"/>
                  <a:ext cx="208026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zài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载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）重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/>
              </p:nvSpPr>
              <p:spPr>
                <a:xfrm>
                  <a:off x="963547" y="2167300"/>
                  <a:ext cx="2098841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cái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裁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）缝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" name="矩形 9"/>
              <p:cNvSpPr/>
              <p:nvPr/>
            </p:nvSpPr>
            <p:spPr>
              <a:xfrm>
                <a:off x="767790" y="3727989"/>
                <a:ext cx="210189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zāi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栽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）树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7987372" y="973864"/>
              <a:ext cx="2596777" cy="1703190"/>
              <a:chOff x="457199" y="2576826"/>
              <a:chExt cx="2596777" cy="1703190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457199" y="2576826"/>
                <a:ext cx="2595842" cy="1678057"/>
                <a:chOff x="657225" y="1585912"/>
                <a:chExt cx="2595842" cy="1678057"/>
              </a:xfrm>
            </p:grpSpPr>
            <p:sp>
              <p:nvSpPr>
                <p:cNvPr id="23" name="左大括号 22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989921" y="1585913"/>
                  <a:ext cx="225806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wǎn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饭（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碗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987413" y="2167300"/>
                  <a:ext cx="2265654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wǎn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惋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）惜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2" name="矩形 21"/>
              <p:cNvSpPr/>
              <p:nvPr/>
            </p:nvSpPr>
            <p:spPr>
              <a:xfrm>
                <a:off x="783874" y="3727989"/>
                <a:ext cx="227010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wǎn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委（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婉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4224340" y="2934281"/>
              <a:ext cx="2459387" cy="2252314"/>
              <a:chOff x="4224340" y="2934281"/>
              <a:chExt cx="2459387" cy="2252314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4224340" y="2934281"/>
                <a:ext cx="2458831" cy="2223507"/>
                <a:chOff x="457200" y="2576826"/>
                <a:chExt cx="2458831" cy="2223507"/>
              </a:xfrm>
            </p:grpSpPr>
            <p:grpSp>
              <p:nvGrpSpPr>
                <p:cNvPr id="29" name="组合 28"/>
                <p:cNvGrpSpPr/>
                <p:nvPr/>
              </p:nvGrpSpPr>
              <p:grpSpPr>
                <a:xfrm>
                  <a:off x="457200" y="2576826"/>
                  <a:ext cx="2457553" cy="2223507"/>
                  <a:chOff x="657226" y="1585912"/>
                  <a:chExt cx="2457553" cy="2223507"/>
                </a:xfrm>
              </p:grpSpPr>
              <p:sp>
                <p:nvSpPr>
                  <p:cNvPr id="31" name="左大括号 30"/>
                  <p:cNvSpPr/>
                  <p:nvPr/>
                </p:nvSpPr>
                <p:spPr>
                  <a:xfrm>
                    <a:off x="657226" y="1585912"/>
                    <a:ext cx="268182" cy="2223507"/>
                  </a:xfrm>
                  <a:prstGeom prst="leftBrac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just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2" name="矩形 31"/>
                  <p:cNvSpPr/>
                  <p:nvPr/>
                </p:nvSpPr>
                <p:spPr>
                  <a:xfrm>
                    <a:off x="987970" y="1585913"/>
                    <a:ext cx="212090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mò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蓦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）地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3" name="矩形 32"/>
                  <p:cNvSpPr/>
                  <p:nvPr/>
                </p:nvSpPr>
                <p:spPr>
                  <a:xfrm>
                    <a:off x="984637" y="2167300"/>
                    <a:ext cx="213014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mù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暮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）年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30" name="矩形 29"/>
                <p:cNvSpPr/>
                <p:nvPr/>
              </p:nvSpPr>
              <p:spPr>
                <a:xfrm>
                  <a:off x="780755" y="3727989"/>
                  <a:ext cx="2135276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mù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羡（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慕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>
                <a:off x="4547340" y="4634568"/>
                <a:ext cx="213638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屏（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幕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7992350" y="2927135"/>
              <a:ext cx="2702489" cy="2252314"/>
              <a:chOff x="4224340" y="2934281"/>
              <a:chExt cx="2702489" cy="2252314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4224340" y="2934281"/>
                <a:ext cx="2702489" cy="2223507"/>
                <a:chOff x="457200" y="2576826"/>
                <a:chExt cx="2702489" cy="2223507"/>
              </a:xfrm>
            </p:grpSpPr>
            <p:grpSp>
              <p:nvGrpSpPr>
                <p:cNvPr id="37" name="组合 36"/>
                <p:cNvGrpSpPr/>
                <p:nvPr/>
              </p:nvGrpSpPr>
              <p:grpSpPr>
                <a:xfrm>
                  <a:off x="457200" y="2576826"/>
                  <a:ext cx="2702489" cy="2223507"/>
                  <a:chOff x="657226" y="1585912"/>
                  <a:chExt cx="2702489" cy="2223507"/>
                </a:xfrm>
              </p:grpSpPr>
              <p:sp>
                <p:nvSpPr>
                  <p:cNvPr id="39" name="左大括号 38"/>
                  <p:cNvSpPr/>
                  <p:nvPr/>
                </p:nvSpPr>
                <p:spPr>
                  <a:xfrm>
                    <a:off x="657226" y="1585912"/>
                    <a:ext cx="268182" cy="2223507"/>
                  </a:xfrm>
                  <a:prstGeom prst="leftBrac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just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0" name="矩形 39"/>
                  <p:cNvSpPr/>
                  <p:nvPr/>
                </p:nvSpPr>
                <p:spPr>
                  <a:xfrm>
                    <a:off x="1001306" y="1585913"/>
                    <a:ext cx="235712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huān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獾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）猪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1" name="矩形 40"/>
                  <p:cNvSpPr/>
                  <p:nvPr/>
                </p:nvSpPr>
                <p:spPr>
                  <a:xfrm>
                    <a:off x="1002595" y="2167300"/>
                    <a:ext cx="235712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ɡuàn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灌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）木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38" name="矩形 37"/>
                <p:cNvSpPr/>
                <p:nvPr/>
              </p:nvSpPr>
              <p:spPr>
                <a:xfrm>
                  <a:off x="801280" y="3727989"/>
                  <a:ext cx="235712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ɡuàn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罐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）头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6" name="矩形 35"/>
              <p:cNvSpPr/>
              <p:nvPr/>
            </p:nvSpPr>
            <p:spPr>
              <a:xfrm>
                <a:off x="4568420" y="4634568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quán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颧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）骨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461306" y="2927135"/>
              <a:ext cx="2515801" cy="2252314"/>
              <a:chOff x="4224340" y="2934281"/>
              <a:chExt cx="2515801" cy="2252314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4224340" y="2934281"/>
                <a:ext cx="2514593" cy="2223507"/>
                <a:chOff x="457200" y="2576826"/>
                <a:chExt cx="2514593" cy="2223507"/>
              </a:xfrm>
            </p:grpSpPr>
            <p:grpSp>
              <p:nvGrpSpPr>
                <p:cNvPr id="45" name="组合 44"/>
                <p:cNvGrpSpPr/>
                <p:nvPr/>
              </p:nvGrpSpPr>
              <p:grpSpPr>
                <a:xfrm>
                  <a:off x="457200" y="2576826"/>
                  <a:ext cx="2511839" cy="2223507"/>
                  <a:chOff x="657226" y="1585912"/>
                  <a:chExt cx="2511839" cy="2223507"/>
                </a:xfrm>
              </p:grpSpPr>
              <p:sp>
                <p:nvSpPr>
                  <p:cNvPr id="47" name="左大括号 46"/>
                  <p:cNvSpPr/>
                  <p:nvPr/>
                </p:nvSpPr>
                <p:spPr>
                  <a:xfrm>
                    <a:off x="657226" y="1585912"/>
                    <a:ext cx="268182" cy="2223507"/>
                  </a:xfrm>
                  <a:prstGeom prst="leftBrac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just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8" name="矩形 47"/>
                  <p:cNvSpPr/>
                  <p:nvPr/>
                </p:nvSpPr>
                <p:spPr>
                  <a:xfrm>
                    <a:off x="980528" y="1585913"/>
                    <a:ext cx="217932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kuà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胯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）骨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9" name="矩形 48"/>
                  <p:cNvSpPr/>
                  <p:nvPr/>
                </p:nvSpPr>
                <p:spPr>
                  <a:xfrm>
                    <a:off x="973888" y="2167300"/>
                    <a:ext cx="2195177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kuǎ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垮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）塌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46" name="矩形 45"/>
                <p:cNvSpPr/>
                <p:nvPr/>
              </p:nvSpPr>
              <p:spPr>
                <a:xfrm>
                  <a:off x="768531" y="3727989"/>
                  <a:ext cx="2203262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kuà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跨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）越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4" name="矩形 43"/>
              <p:cNvSpPr/>
              <p:nvPr/>
            </p:nvSpPr>
            <p:spPr>
              <a:xfrm>
                <a:off x="4534463" y="4634568"/>
                <a:ext cx="220567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kuà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挎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）包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20635" y="1522420"/>
            <a:ext cx="8258499" cy="4242446"/>
            <a:chOff x="284633" y="858317"/>
            <a:chExt cx="11011332" cy="5656595"/>
          </a:xfrm>
        </p:grpSpPr>
        <p:sp>
          <p:nvSpPr>
            <p:cNvPr id="2" name="矩形 1"/>
            <p:cNvSpPr/>
            <p:nvPr/>
          </p:nvSpPr>
          <p:spPr>
            <a:xfrm>
              <a:off x="284633" y="858317"/>
              <a:ext cx="1389380" cy="5833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225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第六组</a:t>
              </a:r>
              <a:endPara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42921" y="1643059"/>
              <a:ext cx="2319018" cy="1400407"/>
              <a:chOff x="657225" y="1585913"/>
              <a:chExt cx="2319018" cy="1400407"/>
            </a:xfrm>
          </p:grpSpPr>
          <p:sp>
            <p:nvSpPr>
              <p:cNvPr id="4" name="左大括号 3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976682" y="1585913"/>
                <a:ext cx="19431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咀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）嚼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974723" y="2434293"/>
                <a:ext cx="20015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诅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）咒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310058" y="1643059"/>
              <a:ext cx="2528427" cy="1400407"/>
              <a:chOff x="657225" y="1585913"/>
              <a:chExt cx="2528427" cy="1400407"/>
            </a:xfrm>
          </p:grpSpPr>
          <p:sp>
            <p:nvSpPr>
              <p:cNvPr id="8" name="左大括号 7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975049" y="1585913"/>
                <a:ext cx="21996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jiǎn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勤（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964086" y="2434293"/>
                <a:ext cx="222156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jiǎn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）漏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077195" y="1643059"/>
              <a:ext cx="2706551" cy="1400407"/>
              <a:chOff x="657225" y="1585913"/>
              <a:chExt cx="2706551" cy="1400407"/>
            </a:xfrm>
          </p:grpSpPr>
          <p:sp>
            <p:nvSpPr>
              <p:cNvPr id="12" name="左大括号 11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986336" y="1585913"/>
                <a:ext cx="2377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miǎn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分（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娩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984237" y="2434293"/>
                <a:ext cx="226942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wǎn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挽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）留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42921" y="3378782"/>
              <a:ext cx="2690204" cy="1400407"/>
              <a:chOff x="657225" y="1585913"/>
              <a:chExt cx="2690204" cy="1400407"/>
            </a:xfrm>
          </p:grpSpPr>
          <p:sp>
            <p:nvSpPr>
              <p:cNvPr id="16" name="左大括号 15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82711" y="158591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xuàn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）耀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975113" y="2434293"/>
                <a:ext cx="237231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xuàn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眩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）晕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42921" y="5114505"/>
              <a:ext cx="2264160" cy="1400407"/>
              <a:chOff x="657225" y="1585913"/>
              <a:chExt cx="2264160" cy="1400407"/>
            </a:xfrm>
          </p:grpSpPr>
          <p:sp>
            <p:nvSpPr>
              <p:cNvPr id="20" name="左大括号 19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977579" y="1585913"/>
                <a:ext cx="186436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犄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）角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978285" y="2434293"/>
                <a:ext cx="19431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yǐ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倚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）仗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310058" y="3378782"/>
              <a:ext cx="2405260" cy="1400407"/>
              <a:chOff x="657225" y="1585913"/>
              <a:chExt cx="2405260" cy="1400407"/>
            </a:xfrm>
          </p:grpSpPr>
          <p:sp>
            <p:nvSpPr>
              <p:cNvPr id="24" name="左大括号 23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974278" y="1585913"/>
                <a:ext cx="19431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菜（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畦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82225" y="2434293"/>
                <a:ext cx="208026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wā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洼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）地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8077195" y="3378782"/>
              <a:ext cx="2350477" cy="1400407"/>
              <a:chOff x="657225" y="1585913"/>
              <a:chExt cx="2350477" cy="1400407"/>
            </a:xfrm>
          </p:grpSpPr>
          <p:sp>
            <p:nvSpPr>
              <p:cNvPr id="28" name="左大括号 27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74982" y="1585913"/>
                <a:ext cx="20218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yú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逾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）期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964102" y="2434293"/>
                <a:ext cx="20436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yú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巴（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渝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4282620" y="5108655"/>
              <a:ext cx="2509815" cy="1400407"/>
              <a:chOff x="657225" y="1585913"/>
              <a:chExt cx="2509815" cy="1400407"/>
            </a:xfrm>
          </p:grpSpPr>
          <p:sp>
            <p:nvSpPr>
              <p:cNvPr id="32" name="左大括号 31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76457" y="1585913"/>
                <a:ext cx="21793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zòu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挨（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揍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81352" y="2434293"/>
                <a:ext cx="218568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còu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凑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）合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8077195" y="5108655"/>
              <a:ext cx="3218770" cy="1400407"/>
              <a:chOff x="657225" y="1585913"/>
              <a:chExt cx="3218770" cy="1400407"/>
            </a:xfrm>
          </p:grpSpPr>
          <p:sp>
            <p:nvSpPr>
              <p:cNvPr id="36" name="左大括号 35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87354" y="1585913"/>
                <a:ext cx="21590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考（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查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985475" y="2434293"/>
                <a:ext cx="28905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yǎo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杳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）无音信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342899" y="1521619"/>
            <a:ext cx="7554852" cy="4246001"/>
            <a:chOff x="457199" y="971553"/>
            <a:chExt cx="10073136" cy="5661335"/>
          </a:xfrm>
        </p:grpSpPr>
        <p:grpSp>
          <p:nvGrpSpPr>
            <p:cNvPr id="2" name="组合 1"/>
            <p:cNvGrpSpPr/>
            <p:nvPr/>
          </p:nvGrpSpPr>
          <p:grpSpPr>
            <a:xfrm>
              <a:off x="457199" y="971553"/>
              <a:ext cx="2194334" cy="1400407"/>
              <a:chOff x="657225" y="1585913"/>
              <a:chExt cx="2194334" cy="1400407"/>
            </a:xfrm>
          </p:grpSpPr>
          <p:sp>
            <p:nvSpPr>
              <p:cNvPr id="3" name="左大括号 2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977579" y="1585913"/>
                <a:ext cx="186436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犁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）田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967960" y="2434293"/>
                <a:ext cx="188359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）园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224336" y="971553"/>
              <a:ext cx="2422249" cy="1400407"/>
              <a:chOff x="657225" y="1585913"/>
              <a:chExt cx="2422249" cy="1400407"/>
            </a:xfrm>
          </p:grpSpPr>
          <p:sp>
            <p:nvSpPr>
              <p:cNvPr id="7" name="左大括号 6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978894" y="1585913"/>
                <a:ext cx="21005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炙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）烤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969517" y="2434293"/>
                <a:ext cx="206002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针（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灸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991473" y="971553"/>
              <a:ext cx="2431434" cy="1400407"/>
              <a:chOff x="657225" y="1585913"/>
              <a:chExt cx="2431434" cy="1400407"/>
            </a:xfrm>
          </p:grpSpPr>
          <p:sp>
            <p:nvSpPr>
              <p:cNvPr id="11" name="左大括号 10"/>
              <p:cNvSpPr/>
              <p:nvPr/>
            </p:nvSpPr>
            <p:spPr>
              <a:xfrm>
                <a:off x="657225" y="1585913"/>
                <a:ext cx="244041" cy="1371600"/>
              </a:xfrm>
              <a:prstGeom prst="leftBrac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just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978893" y="1585913"/>
                <a:ext cx="21005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xiá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遐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）思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969708" y="2434293"/>
                <a:ext cx="211895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xiá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瑕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）疵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461303" y="2512945"/>
              <a:ext cx="2856083" cy="1703190"/>
              <a:chOff x="457199" y="2576826"/>
              <a:chExt cx="2856083" cy="1703190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57199" y="2576826"/>
                <a:ext cx="2628655" cy="1678057"/>
                <a:chOff x="657225" y="1585912"/>
                <a:chExt cx="2628655" cy="1678057"/>
              </a:xfrm>
            </p:grpSpPr>
            <p:sp>
              <p:nvSpPr>
                <p:cNvPr id="17" name="左大括号 16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1006211" y="1585913"/>
                  <a:ext cx="22783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tǎnɡ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倘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）若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1007500" y="2167300"/>
                  <a:ext cx="22783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tǎnɡ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流（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淌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6" name="矩形 15"/>
              <p:cNvSpPr/>
              <p:nvPr/>
            </p:nvSpPr>
            <p:spPr>
              <a:xfrm>
                <a:off x="798682" y="3727989"/>
                <a:ext cx="25146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chánɡ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徜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224336" y="2509271"/>
              <a:ext cx="2850473" cy="1703190"/>
              <a:chOff x="457199" y="2576826"/>
              <a:chExt cx="2850473" cy="1703190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457199" y="2576826"/>
                <a:ext cx="2850473" cy="1678057"/>
                <a:chOff x="657225" y="1585912"/>
                <a:chExt cx="2850473" cy="1678057"/>
              </a:xfrm>
            </p:grpSpPr>
            <p:sp>
              <p:nvSpPr>
                <p:cNvPr id="23" name="左大括号 22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993098" y="1585913"/>
                  <a:ext cx="25146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zhuàn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赚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）钱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985541" y="2167300"/>
                  <a:ext cx="2283826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qiān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谦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）虚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2" name="矩形 21"/>
              <p:cNvSpPr/>
              <p:nvPr/>
            </p:nvSpPr>
            <p:spPr>
              <a:xfrm>
                <a:off x="767395" y="3727989"/>
                <a:ext cx="228382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xián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嫌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）弃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457199" y="4666334"/>
              <a:ext cx="2676684" cy="1703190"/>
              <a:chOff x="457199" y="2576826"/>
              <a:chExt cx="2676684" cy="1703190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457199" y="2576826"/>
                <a:ext cx="2676338" cy="1678057"/>
                <a:chOff x="657225" y="1585912"/>
                <a:chExt cx="2676338" cy="1678057"/>
              </a:xfrm>
            </p:grpSpPr>
            <p:sp>
              <p:nvSpPr>
                <p:cNvPr id="29" name="左大括号 28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993031" y="1585913"/>
                  <a:ext cx="23368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chān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搀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）杂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991878" y="2167300"/>
                  <a:ext cx="2341685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chán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馋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）嘴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>
                <a:off x="788928" y="3727989"/>
                <a:ext cx="234495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谗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）害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7987369" y="2516914"/>
              <a:ext cx="2354122" cy="1703190"/>
              <a:chOff x="457199" y="2576826"/>
              <a:chExt cx="2354122" cy="1703190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457199" y="2576826"/>
                <a:ext cx="2349867" cy="1678057"/>
                <a:chOff x="657225" y="1585912"/>
                <a:chExt cx="2349867" cy="1678057"/>
              </a:xfrm>
            </p:grpSpPr>
            <p:sp>
              <p:nvSpPr>
                <p:cNvPr id="35" name="左大括号 34"/>
                <p:cNvSpPr/>
                <p:nvPr/>
              </p:nvSpPr>
              <p:spPr>
                <a:xfrm>
                  <a:off x="657225" y="1585912"/>
                  <a:ext cx="269471" cy="1678057"/>
                </a:xfrm>
                <a:prstGeom prst="leftBrac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just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" name="矩形 35"/>
                <p:cNvSpPr/>
                <p:nvPr/>
              </p:nvSpPr>
              <p:spPr>
                <a:xfrm>
                  <a:off x="972577" y="1585913"/>
                  <a:ext cx="20218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jié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反（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诘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962482" y="2167300"/>
                  <a:ext cx="204461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jiē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秸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）秆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矩形 33"/>
              <p:cNvSpPr/>
              <p:nvPr/>
            </p:nvSpPr>
            <p:spPr>
              <a:xfrm>
                <a:off x="755623" y="3727989"/>
                <a:ext cx="205569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jié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拮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）据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4224337" y="4380574"/>
              <a:ext cx="2536699" cy="2252314"/>
              <a:chOff x="4224340" y="2934281"/>
              <a:chExt cx="2536699" cy="2252314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4224340" y="2934281"/>
                <a:ext cx="2536699" cy="2223507"/>
                <a:chOff x="457200" y="2576826"/>
                <a:chExt cx="2536699" cy="2223507"/>
              </a:xfrm>
            </p:grpSpPr>
            <p:grpSp>
              <p:nvGrpSpPr>
                <p:cNvPr id="41" name="组合 40"/>
                <p:cNvGrpSpPr/>
                <p:nvPr/>
              </p:nvGrpSpPr>
              <p:grpSpPr>
                <a:xfrm>
                  <a:off x="457200" y="2576826"/>
                  <a:ext cx="2435283" cy="2223507"/>
                  <a:chOff x="657226" y="1585912"/>
                  <a:chExt cx="2435283" cy="2223507"/>
                </a:xfrm>
              </p:grpSpPr>
              <p:sp>
                <p:nvSpPr>
                  <p:cNvPr id="43" name="左大括号 42"/>
                  <p:cNvSpPr/>
                  <p:nvPr/>
                </p:nvSpPr>
                <p:spPr>
                  <a:xfrm>
                    <a:off x="657226" y="1585912"/>
                    <a:ext cx="268182" cy="2223507"/>
                  </a:xfrm>
                  <a:prstGeom prst="leftBrac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just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4" name="矩形 43"/>
                  <p:cNvSpPr/>
                  <p:nvPr/>
                </p:nvSpPr>
                <p:spPr>
                  <a:xfrm>
                    <a:off x="984504" y="1585913"/>
                    <a:ext cx="210058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bèi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焙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）茗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5" name="矩形 44"/>
                  <p:cNvSpPr/>
                  <p:nvPr/>
                </p:nvSpPr>
                <p:spPr>
                  <a:xfrm>
                    <a:off x="979656" y="2167300"/>
                    <a:ext cx="2112853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pēi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家（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醅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42" name="矩形 41"/>
                <p:cNvSpPr/>
                <p:nvPr/>
              </p:nvSpPr>
              <p:spPr>
                <a:xfrm>
                  <a:off x="794259" y="3727989"/>
                  <a:ext cx="21996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pōu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解（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剖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0" name="矩形 39"/>
              <p:cNvSpPr/>
              <p:nvPr/>
            </p:nvSpPr>
            <p:spPr>
              <a:xfrm>
                <a:off x="4549290" y="4634568"/>
                <a:ext cx="210523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péi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）偿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7992347" y="4373428"/>
              <a:ext cx="2537988" cy="2252314"/>
              <a:chOff x="4224340" y="2934281"/>
              <a:chExt cx="2537988" cy="2252314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4224340" y="2934281"/>
                <a:ext cx="2537988" cy="2223507"/>
                <a:chOff x="457200" y="2576826"/>
                <a:chExt cx="2537988" cy="2223507"/>
              </a:xfrm>
            </p:grpSpPr>
            <p:grpSp>
              <p:nvGrpSpPr>
                <p:cNvPr id="49" name="组合 48"/>
                <p:cNvGrpSpPr/>
                <p:nvPr/>
              </p:nvGrpSpPr>
              <p:grpSpPr>
                <a:xfrm>
                  <a:off x="457200" y="2576826"/>
                  <a:ext cx="2537988" cy="2223507"/>
                  <a:chOff x="657226" y="1585912"/>
                  <a:chExt cx="2537988" cy="2223507"/>
                </a:xfrm>
              </p:grpSpPr>
              <p:sp>
                <p:nvSpPr>
                  <p:cNvPr id="51" name="左大括号 50"/>
                  <p:cNvSpPr/>
                  <p:nvPr/>
                </p:nvSpPr>
                <p:spPr>
                  <a:xfrm>
                    <a:off x="657226" y="1585912"/>
                    <a:ext cx="268182" cy="2223507"/>
                  </a:xfrm>
                  <a:prstGeom prst="leftBrac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just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2" name="矩形 51"/>
                  <p:cNvSpPr/>
                  <p:nvPr/>
                </p:nvSpPr>
                <p:spPr>
                  <a:xfrm>
                    <a:off x="994285" y="1585913"/>
                    <a:ext cx="219964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dǔn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打（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盹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3" name="矩形 52"/>
                  <p:cNvSpPr/>
                  <p:nvPr/>
                </p:nvSpPr>
                <p:spPr>
                  <a:xfrm>
                    <a:off x="995574" y="2167300"/>
                    <a:ext cx="219964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dùn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迟（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钝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50" name="矩形 49"/>
                <p:cNvSpPr/>
                <p:nvPr/>
              </p:nvSpPr>
              <p:spPr>
                <a:xfrm>
                  <a:off x="794259" y="3727989"/>
                  <a:ext cx="21996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dùn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混（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沌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8" name="矩形 47"/>
              <p:cNvSpPr/>
              <p:nvPr/>
            </p:nvSpPr>
            <p:spPr>
              <a:xfrm>
                <a:off x="4561399" y="4634568"/>
                <a:ext cx="21996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dūn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）位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345014" y="1520259"/>
            <a:ext cx="7537612" cy="3698423"/>
            <a:chOff x="460019" y="969740"/>
            <a:chExt cx="10050149" cy="4931230"/>
          </a:xfrm>
        </p:grpSpPr>
        <p:grpSp>
          <p:nvGrpSpPr>
            <p:cNvPr id="2" name="组合 1"/>
            <p:cNvGrpSpPr/>
            <p:nvPr/>
          </p:nvGrpSpPr>
          <p:grpSpPr>
            <a:xfrm>
              <a:off x="4224342" y="976886"/>
              <a:ext cx="2277557" cy="2252314"/>
              <a:chOff x="4224340" y="2934281"/>
              <a:chExt cx="2277557" cy="2252314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4224340" y="2934281"/>
                <a:ext cx="2275878" cy="2223507"/>
                <a:chOff x="457200" y="2576826"/>
                <a:chExt cx="2275878" cy="2223507"/>
              </a:xfrm>
            </p:grpSpPr>
            <p:grpSp>
              <p:nvGrpSpPr>
                <p:cNvPr id="5" name="组合 4"/>
                <p:cNvGrpSpPr/>
                <p:nvPr/>
              </p:nvGrpSpPr>
              <p:grpSpPr>
                <a:xfrm>
                  <a:off x="457200" y="2576826"/>
                  <a:ext cx="2272013" cy="2223507"/>
                  <a:chOff x="657226" y="1585912"/>
                  <a:chExt cx="2272013" cy="2223507"/>
                </a:xfrm>
              </p:grpSpPr>
              <p:sp>
                <p:nvSpPr>
                  <p:cNvPr id="7" name="左大括号 6"/>
                  <p:cNvSpPr/>
                  <p:nvPr/>
                </p:nvSpPr>
                <p:spPr>
                  <a:xfrm>
                    <a:off x="657226" y="1585912"/>
                    <a:ext cx="268182" cy="2223507"/>
                  </a:xfrm>
                  <a:prstGeom prst="leftBrac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just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" name="矩形 7"/>
                  <p:cNvSpPr/>
                  <p:nvPr/>
                </p:nvSpPr>
                <p:spPr>
                  <a:xfrm>
                    <a:off x="974278" y="1585913"/>
                    <a:ext cx="194310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bǐ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先（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妣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" name="矩形 8"/>
                  <p:cNvSpPr/>
                  <p:nvPr/>
                </p:nvSpPr>
                <p:spPr>
                  <a:xfrm>
                    <a:off x="964995" y="2167300"/>
                    <a:ext cx="1964244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pí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毗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）邻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6" name="矩形 5"/>
                <p:cNvSpPr/>
                <p:nvPr/>
              </p:nvSpPr>
              <p:spPr>
                <a:xfrm>
                  <a:off x="758526" y="3727989"/>
                  <a:ext cx="1974552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pī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纰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）漏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" name="矩形 3"/>
              <p:cNvSpPr/>
              <p:nvPr/>
            </p:nvSpPr>
            <p:spPr>
              <a:xfrm>
                <a:off x="4523986" y="4634568"/>
                <a:ext cx="197791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庇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）护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992352" y="969740"/>
              <a:ext cx="2517816" cy="2252314"/>
              <a:chOff x="4224340" y="2934281"/>
              <a:chExt cx="2517816" cy="2252314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4224340" y="2934281"/>
                <a:ext cx="2517816" cy="2223507"/>
                <a:chOff x="457200" y="2576826"/>
                <a:chExt cx="2517816" cy="2223507"/>
              </a:xfrm>
            </p:grpSpPr>
            <p:grpSp>
              <p:nvGrpSpPr>
                <p:cNvPr id="13" name="组合 12"/>
                <p:cNvGrpSpPr/>
                <p:nvPr/>
              </p:nvGrpSpPr>
              <p:grpSpPr>
                <a:xfrm>
                  <a:off x="457200" y="2576826"/>
                  <a:ext cx="2517816" cy="2223507"/>
                  <a:chOff x="657226" y="1585912"/>
                  <a:chExt cx="2517816" cy="2223507"/>
                </a:xfrm>
              </p:grpSpPr>
              <p:sp>
                <p:nvSpPr>
                  <p:cNvPr id="15" name="左大括号 14"/>
                  <p:cNvSpPr/>
                  <p:nvPr/>
                </p:nvSpPr>
                <p:spPr>
                  <a:xfrm>
                    <a:off x="657226" y="1585912"/>
                    <a:ext cx="268182" cy="2223507"/>
                  </a:xfrm>
                  <a:prstGeom prst="leftBrac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just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6" name="矩形 15"/>
                  <p:cNvSpPr/>
                  <p:nvPr/>
                </p:nvSpPr>
                <p:spPr>
                  <a:xfrm>
                    <a:off x="975402" y="1585913"/>
                    <a:ext cx="219964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kōu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抠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）门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7" name="矩形 16"/>
                  <p:cNvSpPr/>
                  <p:nvPr/>
                </p:nvSpPr>
                <p:spPr>
                  <a:xfrm>
                    <a:off x="989897" y="2167300"/>
                    <a:ext cx="202184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ōu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讴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）歌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14" name="矩形 13"/>
                <p:cNvSpPr/>
                <p:nvPr/>
              </p:nvSpPr>
              <p:spPr>
                <a:xfrm>
                  <a:off x="774956" y="3727989"/>
                  <a:ext cx="20218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yù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老（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妪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2" name="矩形 11"/>
              <p:cNvSpPr/>
              <p:nvPr/>
            </p:nvSpPr>
            <p:spPr>
              <a:xfrm>
                <a:off x="4555722" y="4634568"/>
                <a:ext cx="20218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ǒu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呕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）吐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61308" y="969740"/>
              <a:ext cx="2721465" cy="2252314"/>
              <a:chOff x="4224340" y="2934281"/>
              <a:chExt cx="2721465" cy="2252314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4224340" y="2934281"/>
                <a:ext cx="2721465" cy="2223507"/>
                <a:chOff x="457200" y="2576826"/>
                <a:chExt cx="2721465" cy="2223507"/>
              </a:xfrm>
            </p:grpSpPr>
            <p:grpSp>
              <p:nvGrpSpPr>
                <p:cNvPr id="21" name="组合 20"/>
                <p:cNvGrpSpPr/>
                <p:nvPr/>
              </p:nvGrpSpPr>
              <p:grpSpPr>
                <a:xfrm>
                  <a:off x="457200" y="2576826"/>
                  <a:ext cx="2721465" cy="2223507"/>
                  <a:chOff x="657226" y="1585912"/>
                  <a:chExt cx="2721465" cy="2223507"/>
                </a:xfrm>
              </p:grpSpPr>
              <p:sp>
                <p:nvSpPr>
                  <p:cNvPr id="23" name="左大括号 22"/>
                  <p:cNvSpPr/>
                  <p:nvPr/>
                </p:nvSpPr>
                <p:spPr>
                  <a:xfrm>
                    <a:off x="657226" y="1585912"/>
                    <a:ext cx="268182" cy="2223507"/>
                  </a:xfrm>
                  <a:prstGeom prst="leftBrac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just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4" name="矩形 23"/>
                  <p:cNvSpPr/>
                  <p:nvPr/>
                </p:nvSpPr>
                <p:spPr>
                  <a:xfrm>
                    <a:off x="999962" y="1585913"/>
                    <a:ext cx="237744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ɡǒnɡ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拱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）桥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5" name="矩形 24"/>
                  <p:cNvSpPr/>
                  <p:nvPr/>
                </p:nvSpPr>
                <p:spPr>
                  <a:xfrm>
                    <a:off x="1001251" y="2167300"/>
                    <a:ext cx="237744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hǒnɡ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哄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）骗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2" name="矩形 21"/>
                <p:cNvSpPr/>
                <p:nvPr/>
              </p:nvSpPr>
              <p:spPr>
                <a:xfrm>
                  <a:off x="799965" y="3727989"/>
                  <a:ext cx="2377381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hónɡ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洪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）水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0" name="矩形 19"/>
              <p:cNvSpPr/>
              <p:nvPr/>
            </p:nvSpPr>
            <p:spPr>
              <a:xfrm>
                <a:off x="4567105" y="4634568"/>
                <a:ext cx="237738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hōnɡ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烘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）托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4223053" y="3648656"/>
              <a:ext cx="2492334" cy="2252314"/>
              <a:chOff x="4224340" y="2934281"/>
              <a:chExt cx="2492334" cy="2252314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4224340" y="2934281"/>
                <a:ext cx="2492334" cy="2223507"/>
                <a:chOff x="457200" y="2576826"/>
                <a:chExt cx="2492334" cy="2223507"/>
              </a:xfrm>
            </p:grpSpPr>
            <p:grpSp>
              <p:nvGrpSpPr>
                <p:cNvPr id="29" name="组合 28"/>
                <p:cNvGrpSpPr/>
                <p:nvPr/>
              </p:nvGrpSpPr>
              <p:grpSpPr>
                <a:xfrm>
                  <a:off x="457200" y="2576826"/>
                  <a:ext cx="2423537" cy="2223507"/>
                  <a:chOff x="657226" y="1585912"/>
                  <a:chExt cx="2423537" cy="2223507"/>
                </a:xfrm>
              </p:grpSpPr>
              <p:sp>
                <p:nvSpPr>
                  <p:cNvPr id="31" name="左大括号 30"/>
                  <p:cNvSpPr/>
                  <p:nvPr/>
                </p:nvSpPr>
                <p:spPr>
                  <a:xfrm>
                    <a:off x="657226" y="1585912"/>
                    <a:ext cx="268182" cy="2223507"/>
                  </a:xfrm>
                  <a:prstGeom prst="leftBrac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just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2" name="矩形 31"/>
                  <p:cNvSpPr/>
                  <p:nvPr/>
                </p:nvSpPr>
                <p:spPr>
                  <a:xfrm>
                    <a:off x="988608" y="1585913"/>
                    <a:ext cx="202184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bò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巨（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擘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3" name="矩形 32"/>
                  <p:cNvSpPr/>
                  <p:nvPr/>
                </p:nvSpPr>
                <p:spPr>
                  <a:xfrm>
                    <a:off x="980183" y="2167300"/>
                    <a:ext cx="210058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zhì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真（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挚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30" name="矩形 29"/>
                <p:cNvSpPr/>
                <p:nvPr/>
              </p:nvSpPr>
              <p:spPr>
                <a:xfrm>
                  <a:off x="790534" y="3727989"/>
                  <a:ext cx="21590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chè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掣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）肘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>
                <a:off x="4547669" y="4634568"/>
                <a:ext cx="210847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qiè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挈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）带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7991063" y="3641510"/>
              <a:ext cx="2437181" cy="2252314"/>
              <a:chOff x="4224340" y="2934281"/>
              <a:chExt cx="2437181" cy="2252314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4224340" y="2934281"/>
                <a:ext cx="2436060" cy="2223507"/>
                <a:chOff x="457200" y="2576826"/>
                <a:chExt cx="2436060" cy="2223507"/>
              </a:xfrm>
            </p:grpSpPr>
            <p:grpSp>
              <p:nvGrpSpPr>
                <p:cNvPr id="37" name="组合 36"/>
                <p:cNvGrpSpPr/>
                <p:nvPr/>
              </p:nvGrpSpPr>
              <p:grpSpPr>
                <a:xfrm>
                  <a:off x="457200" y="2576826"/>
                  <a:ext cx="2433492" cy="2223507"/>
                  <a:chOff x="657226" y="1585912"/>
                  <a:chExt cx="2433492" cy="2223507"/>
                </a:xfrm>
              </p:grpSpPr>
              <p:sp>
                <p:nvSpPr>
                  <p:cNvPr id="39" name="左大括号 38"/>
                  <p:cNvSpPr/>
                  <p:nvPr/>
                </p:nvSpPr>
                <p:spPr>
                  <a:xfrm>
                    <a:off x="657226" y="1585912"/>
                    <a:ext cx="268182" cy="2223507"/>
                  </a:xfrm>
                  <a:prstGeom prst="leftBrac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just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0" name="矩形 39"/>
                  <p:cNvSpPr/>
                  <p:nvPr/>
                </p:nvSpPr>
                <p:spPr>
                  <a:xfrm>
                    <a:off x="981298" y="1585913"/>
                    <a:ext cx="210058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lán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斑（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斓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1" name="矩形 40"/>
                  <p:cNvSpPr/>
                  <p:nvPr/>
                </p:nvSpPr>
                <p:spPr>
                  <a:xfrm>
                    <a:off x="975035" y="2167300"/>
                    <a:ext cx="2115683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lán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波（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澜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38" name="矩形 37"/>
                <p:cNvSpPr/>
                <p:nvPr/>
              </p:nvSpPr>
              <p:spPr>
                <a:xfrm>
                  <a:off x="769863" y="3727989"/>
                  <a:ext cx="2123397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lán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谰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）言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6" name="矩形 35"/>
              <p:cNvSpPr/>
              <p:nvPr/>
            </p:nvSpPr>
            <p:spPr>
              <a:xfrm>
                <a:off x="4535883" y="4634568"/>
                <a:ext cx="212563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lán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阑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）珊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460019" y="3641510"/>
              <a:ext cx="2783591" cy="2252314"/>
              <a:chOff x="4224340" y="2934281"/>
              <a:chExt cx="2783591" cy="2252314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4224340" y="2934281"/>
                <a:ext cx="2783591" cy="2223507"/>
                <a:chOff x="457200" y="2576826"/>
                <a:chExt cx="2783591" cy="2223507"/>
              </a:xfrm>
            </p:grpSpPr>
            <p:grpSp>
              <p:nvGrpSpPr>
                <p:cNvPr id="45" name="组合 44"/>
                <p:cNvGrpSpPr/>
                <p:nvPr/>
              </p:nvGrpSpPr>
              <p:grpSpPr>
                <a:xfrm>
                  <a:off x="457200" y="2576826"/>
                  <a:ext cx="2656886" cy="2223507"/>
                  <a:chOff x="657226" y="1585912"/>
                  <a:chExt cx="2656886" cy="2223507"/>
                </a:xfrm>
              </p:grpSpPr>
              <p:sp>
                <p:nvSpPr>
                  <p:cNvPr id="47" name="左大括号 46"/>
                  <p:cNvSpPr/>
                  <p:nvPr/>
                </p:nvSpPr>
                <p:spPr>
                  <a:xfrm>
                    <a:off x="657226" y="1585912"/>
                    <a:ext cx="268182" cy="2223507"/>
                  </a:xfrm>
                  <a:prstGeom prst="leftBrac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just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8" name="矩形 47"/>
                  <p:cNvSpPr/>
                  <p:nvPr/>
                </p:nvSpPr>
                <p:spPr>
                  <a:xfrm>
                    <a:off x="990137" y="1585913"/>
                    <a:ext cx="2159847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shù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戍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）边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9" name="矩形 48"/>
                  <p:cNvSpPr/>
                  <p:nvPr/>
                </p:nvSpPr>
                <p:spPr>
                  <a:xfrm>
                    <a:off x="995939" y="2167300"/>
                    <a:ext cx="2318173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/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rónɡ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zh-CN" altLang="zh-CN" sz="2100" dirty="0">
                        <a:solidFill>
                          <a:srgbClr val="FF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戎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）马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46" name="矩形 45"/>
                <p:cNvSpPr/>
                <p:nvPr/>
              </p:nvSpPr>
              <p:spPr>
                <a:xfrm>
                  <a:off x="784611" y="3727989"/>
                  <a:ext cx="24561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/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wù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zh-CN" altLang="zh-CN" sz="2100" dirty="0">
                      <a:solidFill>
                        <a:srgbClr val="FF00FF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戊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）寅年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4" name="矩形 43"/>
              <p:cNvSpPr/>
              <p:nvPr/>
            </p:nvSpPr>
            <p:spPr>
              <a:xfrm>
                <a:off x="4534075" y="4634568"/>
                <a:ext cx="239054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xū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甲（</a:t>
                </a:r>
                <a:r>
                  <a:rPr lang="zh-CN" altLang="zh-CN" sz="2100" dirty="0">
                    <a:solidFill>
                      <a:srgbClr val="FF00FF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戌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）年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339214" y="1586401"/>
            <a:ext cx="8540203" cy="3707290"/>
            <a:chOff x="295120" y="986492"/>
            <a:chExt cx="11386938" cy="4943053"/>
          </a:xfrm>
        </p:grpSpPr>
        <p:grpSp>
          <p:nvGrpSpPr>
            <p:cNvPr id="49" name="组合 48"/>
            <p:cNvGrpSpPr/>
            <p:nvPr/>
          </p:nvGrpSpPr>
          <p:grpSpPr>
            <a:xfrm>
              <a:off x="295120" y="986492"/>
              <a:ext cx="11386938" cy="4914247"/>
              <a:chOff x="323695" y="1858030"/>
              <a:chExt cx="11386938" cy="4914247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4272505" y="3429178"/>
                <a:ext cx="3143339" cy="1075247"/>
                <a:chOff x="1044789" y="1430893"/>
                <a:chExt cx="3143339" cy="1075247"/>
              </a:xfrm>
            </p:grpSpPr>
            <p:sp>
              <p:nvSpPr>
                <p:cNvPr id="2" name="矩形 1"/>
                <p:cNvSpPr/>
                <p:nvPr/>
              </p:nvSpPr>
              <p:spPr>
                <a:xfrm>
                  <a:off x="1044789" y="1692503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倒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" name="矩形 2"/>
                <p:cNvSpPr/>
                <p:nvPr/>
              </p:nvSpPr>
              <p:spPr>
                <a:xfrm>
                  <a:off x="2002865" y="1430893"/>
                  <a:ext cx="217932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 smtClean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倒</a:t>
                  </a:r>
                  <a:r>
                    <a:rPr lang="zh-CN" altLang="zh-CN" sz="2100" dirty="0" smtClean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彩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dào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" name="矩形 3"/>
                <p:cNvSpPr/>
                <p:nvPr/>
              </p:nvSpPr>
              <p:spPr>
                <a:xfrm>
                  <a:off x="2002865" y="1954113"/>
                  <a:ext cx="2185263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倒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下（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dǎo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" name="左大括号 4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4278773" y="1858030"/>
                <a:ext cx="3315016" cy="1075247"/>
                <a:chOff x="1044789" y="1430893"/>
                <a:chExt cx="3315016" cy="1075247"/>
              </a:xfrm>
            </p:grpSpPr>
            <p:sp>
              <p:nvSpPr>
                <p:cNvPr id="9" name="矩形 8"/>
                <p:cNvSpPr/>
                <p:nvPr/>
              </p:nvSpPr>
              <p:spPr>
                <a:xfrm>
                  <a:off x="1044789" y="1692503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曾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" name="矩形 9"/>
                <p:cNvSpPr/>
                <p:nvPr/>
              </p:nvSpPr>
              <p:spPr>
                <a:xfrm>
                  <a:off x="2002865" y="1430893"/>
                  <a:ext cx="23368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曾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经（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céng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2002865" y="1954113"/>
                  <a:ext cx="23569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曾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孙（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zēng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" name="左大括号 11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8237957" y="3429178"/>
                <a:ext cx="3292156" cy="1075247"/>
                <a:chOff x="1044789" y="1430893"/>
                <a:chExt cx="3292156" cy="1075247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1044789" y="1692503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笼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2002865" y="1430893"/>
                  <a:ext cx="22987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笼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罩（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lǒng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2002865" y="1954113"/>
                  <a:ext cx="23340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鸡</a:t>
                  </a:r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笼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lóng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" name="左大括号 16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323695" y="3429178"/>
                <a:ext cx="3165560" cy="1075247"/>
                <a:chOff x="1044789" y="1430893"/>
                <a:chExt cx="3165560" cy="1075247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1044789" y="1692503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斗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2002865" y="1430893"/>
                  <a:ext cx="21996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斗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胆（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dǒu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2002865" y="1954113"/>
                  <a:ext cx="2207484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斗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嘴（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dòu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左大括号 21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8237957" y="1858030"/>
                <a:ext cx="3472676" cy="1075247"/>
                <a:chOff x="1044789" y="1430893"/>
                <a:chExt cx="3472676" cy="1075247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1044789" y="1692503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称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2002865" y="1430893"/>
                  <a:ext cx="25146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称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赞（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chēng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2002865" y="1954113"/>
                  <a:ext cx="233680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称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职（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chèn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左大括号 26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336826" y="1858030"/>
                <a:ext cx="3156857" cy="1075247"/>
                <a:chOff x="1044789" y="1430893"/>
                <a:chExt cx="3156857" cy="1075247"/>
              </a:xfrm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1044789" y="1692503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处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2002865" y="1430893"/>
                  <a:ext cx="217932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处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方（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chǔ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2002865" y="1954113"/>
                  <a:ext cx="2198781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处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所（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chù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左大括号 31"/>
                <p:cNvSpPr/>
                <p:nvPr/>
              </p:nvSpPr>
              <p:spPr>
                <a:xfrm>
                  <a:off x="1588528" y="1430893"/>
                  <a:ext cx="414337" cy="1046440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>
                <a:off x="4220635" y="4998838"/>
                <a:ext cx="3189266" cy="1773439"/>
                <a:chOff x="992919" y="1430893"/>
                <a:chExt cx="3189266" cy="1773439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992919" y="2056002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薄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>
                  <a:off x="2002865" y="1430893"/>
                  <a:ext cx="217932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 smtClean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薄</a:t>
                  </a:r>
                  <a:r>
                    <a:rPr lang="zh-CN" altLang="zh-CN" sz="2100" dirty="0" smtClean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雪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báo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6" name="矩形 35"/>
                <p:cNvSpPr/>
                <p:nvPr/>
              </p:nvSpPr>
              <p:spPr>
                <a:xfrm>
                  <a:off x="2002865" y="2056002"/>
                  <a:ext cx="2027264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轻</a:t>
                  </a:r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薄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bó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左大括号 36"/>
                <p:cNvSpPr/>
                <p:nvPr/>
              </p:nvSpPr>
              <p:spPr>
                <a:xfrm>
                  <a:off x="1588528" y="1430893"/>
                  <a:ext cx="414337" cy="1773439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>
                <a:off x="336826" y="4998838"/>
                <a:ext cx="3361257" cy="1773438"/>
                <a:chOff x="1057613" y="1430893"/>
                <a:chExt cx="3361257" cy="1773438"/>
              </a:xfrm>
            </p:grpSpPr>
            <p:sp>
              <p:nvSpPr>
                <p:cNvPr id="44" name="矩形 43"/>
                <p:cNvSpPr/>
                <p:nvPr/>
              </p:nvSpPr>
              <p:spPr>
                <a:xfrm>
                  <a:off x="1057613" y="2056002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堡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2002865" y="1430893"/>
                  <a:ext cx="217932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碉</a:t>
                  </a:r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堡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bǎo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" name="矩形 45"/>
                <p:cNvSpPr/>
                <p:nvPr/>
              </p:nvSpPr>
              <p:spPr>
                <a:xfrm>
                  <a:off x="2041430" y="2056002"/>
                  <a:ext cx="2377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十里</a:t>
                  </a:r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堡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pù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7" name="左大括号 46"/>
                <p:cNvSpPr/>
                <p:nvPr/>
              </p:nvSpPr>
              <p:spPr>
                <a:xfrm>
                  <a:off x="1588529" y="1430893"/>
                  <a:ext cx="403116" cy="1773438"/>
                </a:xfrm>
                <a:prstGeom prst="leftBrac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10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7" name="矩形 6"/>
            <p:cNvSpPr/>
            <p:nvPr/>
          </p:nvSpPr>
          <p:spPr>
            <a:xfrm>
              <a:off x="1247572" y="5377518"/>
              <a:ext cx="237744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瓦窑</a:t>
              </a:r>
              <a:r>
                <a:rPr lang="zh-CN" altLang="zh-CN" sz="2100" kern="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堡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bǔ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5211624" y="5377518"/>
              <a:ext cx="202184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薄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荷（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bò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44648" y="2911993"/>
            <a:ext cx="5019675" cy="870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375" b="1" kern="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必背</a:t>
            </a:r>
            <a:r>
              <a:rPr lang="zh-CN" altLang="en-US" sz="3375" b="1" kern="100" dirty="0" smtClean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 易</a:t>
            </a:r>
            <a:r>
              <a:rPr lang="zh-CN" altLang="en-US" sz="3375" b="1" kern="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写错词分组识记</a:t>
            </a:r>
            <a:endParaRPr lang="zh-CN" altLang="zh-CN" sz="3375" b="1" kern="100" dirty="0">
              <a:solidFill>
                <a:srgbClr val="F47349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46" y="1387067"/>
            <a:ext cx="8633222" cy="4488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2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</a:t>
            </a:r>
            <a:r>
              <a:rPr lang="zh-CN" altLang="zh-CN" sz="2250" b="1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组</a:t>
            </a:r>
            <a:endParaRPr lang="zh-CN" altLang="zh-CN" sz="225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沉</a:t>
            </a: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伦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（沦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冒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然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（贸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报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歉（抱）</a:t>
            </a:r>
            <a:endParaRPr lang="zh-CN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由</a:t>
            </a: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忠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（衷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善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长（擅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密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诀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（秘）</a:t>
            </a:r>
            <a:endParaRPr lang="zh-CN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佳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宾（嘉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殒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落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（陨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呕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歌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（讴）</a:t>
            </a:r>
            <a:endParaRPr lang="zh-CN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附</a:t>
            </a: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合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（和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题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纲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（提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韵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育（孕）</a:t>
            </a:r>
            <a:endParaRPr lang="zh-CN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导</a:t>
            </a: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至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（致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消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毁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（销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布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署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（部）</a:t>
            </a:r>
            <a:endParaRPr lang="zh-CN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接</a:t>
            </a: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恰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（洽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赌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搏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（博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消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遥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（逍）</a:t>
            </a:r>
            <a:endParaRPr lang="zh-CN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糟</a:t>
            </a: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塌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（蹋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担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搁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（耽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</a:t>
            </a: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序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（绪）</a:t>
            </a:r>
            <a:endParaRPr lang="zh-CN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宏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扬（弘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装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钉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（订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简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炼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（练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78958"/>
            <a:ext cx="8633219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严</a:t>
            </a: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俊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（峻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污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告（诬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客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守（恪）</a:t>
            </a:r>
            <a:endParaRPr lang="zh-CN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清</a:t>
            </a: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淅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（晰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坦</a:t>
            </a: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城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（诚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愤</a:t>
            </a:r>
            <a:r>
              <a:rPr lang="zh-CN" altLang="zh-CN" sz="2100" kern="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闷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（懑</a:t>
            </a:r>
            <a:r>
              <a:rPr lang="zh-CN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en-US" altLang="zh-CN" sz="21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寒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览（浏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病（弊）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临（濒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慢（怠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（矫）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严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商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（榷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（谩）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然（既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坦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（袒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焕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（涣）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通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（牒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视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（察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（抉）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迫（胁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灭（泯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撼（震）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暮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蔼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观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拖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（沓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48" y="1378963"/>
            <a:ext cx="8622505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松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（弛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贫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子（幌）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愈（痊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萎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（炫）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规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击（狙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待（亟）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造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（型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精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（湛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引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（申）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关（攸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化（蜕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证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（券）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演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肆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事（肇）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没（覆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陷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（阱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桑（沧）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吞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污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（秽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默（缄）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赠（馈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56"/>
            <a:ext cx="8622503" cy="4488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第二组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意（惬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羞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（赧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阴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（霾）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击（抨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静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（谧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免（赦）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信（笃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息（窒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美（媲）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朴（淳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针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别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（墅）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视（藐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遗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（贻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汇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（贿）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诈（讹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整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造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（诣）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灾（赈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笑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（夙）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邂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（逅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污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（垢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智（睿）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56"/>
            <a:ext cx="8643935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睢（恣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徜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选（遴）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揄（揶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切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（磋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嘘（唏）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广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（袤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言（谗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渎（亵）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写（誊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战（鏖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渣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（滓）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抽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别（饯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色（逊）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内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（疚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奸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（佞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疮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（痍）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推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青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边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（陲）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徊（徘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沉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苛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（疴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灰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（烬）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尺（咫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遢（邋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纨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（绔）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56"/>
            <a:ext cx="8622503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视（窥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隔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（阂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弹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（劾）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劲（遒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蓝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（篮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手（棘）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怪（嗔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密（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缜）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叹（喟）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欠（赊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劳（犒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宛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（莞）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鞭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（挞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干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疾（痼）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枯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禁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（锢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立（伫）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苒（荏）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56"/>
            <a:ext cx="8633219" cy="4488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第三组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别（甄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忌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影（倩）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懒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（惰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颂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挛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（孪）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装（佯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达（豁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奇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（葩）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篱（藩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鬼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休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（憩）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幸（侥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张（嚣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恰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（洽）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然（黯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恶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亵（猥）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枯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临（莅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难（劫）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怩（忸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毒（荼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（蹂）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56"/>
            <a:ext cx="8633219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名（匿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落（奚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干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（瘪）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乏（匮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恢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（诙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腆（腼）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（挟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苦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泣（啜）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拉（耷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更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强（逞）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害（戕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码（砝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抵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毁（诋）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直（耿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余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醐（醍）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旗（旌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然（孑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内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（讧）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诡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然（溘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窠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（臼）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物（赃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铿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（锵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市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（侩）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56"/>
            <a:ext cx="8633219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傀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落（磊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倥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（偬）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靡（奢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联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（袂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漏（纰）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懂（懵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端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（倪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亲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（昵）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爱（溺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地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（痞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跷（蹊）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长（颀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缱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（绻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长（冗）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守（厮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情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须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（臾）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旋（斡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乱（紊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品（赝）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彪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真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（谛）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346846" y="1584570"/>
            <a:ext cx="8453363" cy="1956624"/>
            <a:chOff x="376733" y="969760"/>
            <a:chExt cx="11271151" cy="2608832"/>
          </a:xfrm>
        </p:grpSpPr>
        <p:sp>
          <p:nvSpPr>
            <p:cNvPr id="7" name="矩形 6"/>
            <p:cNvSpPr/>
            <p:nvPr/>
          </p:nvSpPr>
          <p:spPr>
            <a:xfrm>
              <a:off x="1447068" y="2334250"/>
              <a:ext cx="263398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丢三</a:t>
              </a:r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落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四（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là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5395571" y="1998163"/>
              <a:ext cx="219964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和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面（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huó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）</a:t>
              </a:r>
              <a:endPara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439830" y="2984747"/>
              <a:ext cx="283210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大大</a:t>
              </a:r>
              <a:r>
                <a:rPr lang="zh-CN" altLang="zh-CN" sz="2100" kern="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落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落（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luō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386476" y="2535134"/>
              <a:ext cx="219964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zh-CN" sz="2100" kern="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和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药（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huò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409634" y="3026565"/>
              <a:ext cx="202184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和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牌（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hú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6733" y="969760"/>
              <a:ext cx="11271151" cy="2580025"/>
              <a:chOff x="376733" y="969760"/>
              <a:chExt cx="11271151" cy="2580025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376733" y="969760"/>
                <a:ext cx="7029363" cy="2580025"/>
                <a:chOff x="211743" y="4998837"/>
                <a:chExt cx="7029363" cy="2580025"/>
              </a:xfrm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4223506" y="4998837"/>
                  <a:ext cx="3017600" cy="2580025"/>
                  <a:chOff x="995790" y="1430892"/>
                  <a:chExt cx="3017600" cy="2580025"/>
                </a:xfrm>
              </p:grpSpPr>
              <p:sp>
                <p:nvSpPr>
                  <p:cNvPr id="34" name="矩形 33"/>
                  <p:cNvSpPr/>
                  <p:nvPr/>
                </p:nvSpPr>
                <p:spPr>
                  <a:xfrm>
                    <a:off x="995790" y="2459294"/>
                    <a:ext cx="59944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和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5" name="矩形 34"/>
                  <p:cNvSpPr/>
                  <p:nvPr/>
                </p:nvSpPr>
                <p:spPr>
                  <a:xfrm>
                    <a:off x="2002865" y="1430893"/>
                    <a:ext cx="200152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和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平（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hé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6" name="矩形 35"/>
                  <p:cNvSpPr/>
                  <p:nvPr/>
                </p:nvSpPr>
                <p:spPr>
                  <a:xfrm>
                    <a:off x="2002865" y="1939825"/>
                    <a:ext cx="2010525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附</a:t>
                    </a:r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和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hè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7" name="左大括号 36"/>
                  <p:cNvSpPr/>
                  <p:nvPr/>
                </p:nvSpPr>
                <p:spPr>
                  <a:xfrm>
                    <a:off x="1588528" y="1430892"/>
                    <a:ext cx="396703" cy="2580025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43" name="组合 42"/>
                <p:cNvGrpSpPr/>
                <p:nvPr/>
              </p:nvGrpSpPr>
              <p:grpSpPr>
                <a:xfrm>
                  <a:off x="211743" y="5209878"/>
                  <a:ext cx="3241845" cy="2199176"/>
                  <a:chOff x="932530" y="1641933"/>
                  <a:chExt cx="3241845" cy="2199176"/>
                </a:xfrm>
              </p:grpSpPr>
              <p:sp>
                <p:nvSpPr>
                  <p:cNvPr id="44" name="矩形 43"/>
                  <p:cNvSpPr/>
                  <p:nvPr/>
                </p:nvSpPr>
                <p:spPr>
                  <a:xfrm>
                    <a:off x="932530" y="2533772"/>
                    <a:ext cx="601363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落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" name="矩形 44"/>
                  <p:cNvSpPr/>
                  <p:nvPr/>
                </p:nvSpPr>
                <p:spPr>
                  <a:xfrm>
                    <a:off x="2046671" y="1641933"/>
                    <a:ext cx="2127704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零</a:t>
                    </a:r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落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luò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" name="矩形 45"/>
                  <p:cNvSpPr/>
                  <p:nvPr/>
                </p:nvSpPr>
                <p:spPr>
                  <a:xfrm>
                    <a:off x="2031140" y="2179441"/>
                    <a:ext cx="213811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落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枕（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lào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7" name="左大括号 46"/>
                  <p:cNvSpPr/>
                  <p:nvPr/>
                </p:nvSpPr>
                <p:spPr>
                  <a:xfrm>
                    <a:off x="1509134" y="1749655"/>
                    <a:ext cx="414336" cy="2091454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sp>
            <p:nvSpPr>
              <p:cNvPr id="41" name="矩形 40"/>
              <p:cNvSpPr/>
              <p:nvPr/>
            </p:nvSpPr>
            <p:spPr>
              <a:xfrm>
                <a:off x="8959338" y="1180801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着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落（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zhuó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8955484" y="1718309"/>
                <a:ext cx="26924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2100" kern="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高</a:t>
                </a:r>
                <a:r>
                  <a:rPr lang="zh-CN" altLang="zh-CN" sz="2100" kern="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着</a:t>
                </a:r>
                <a:r>
                  <a:rPr lang="zh-CN" altLang="zh-CN" sz="2100" kern="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儿（</a:t>
                </a:r>
                <a:r>
                  <a:rPr lang="en-US" altLang="zh-CN" sz="2100" kern="100" dirty="0" err="1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zhāo</a:t>
                </a:r>
                <a:r>
                  <a:rPr lang="zh-CN" altLang="zh-CN" sz="2100" kern="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</a:t>
                </a:r>
                <a:endPara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8953748" y="2326743"/>
                <a:ext cx="23368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2100" kern="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着</a:t>
                </a:r>
                <a:r>
                  <a:rPr lang="zh-CN" altLang="zh-CN" sz="2100" kern="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凉（</a:t>
                </a:r>
                <a:r>
                  <a:rPr lang="en-US" altLang="zh-CN" sz="2100" kern="100" dirty="0" err="1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zháo</a:t>
                </a:r>
                <a:r>
                  <a:rPr lang="zh-CN" altLang="zh-CN" sz="2100" kern="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</a:t>
                </a:r>
                <a:endPara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8938782" y="2984747"/>
                <a:ext cx="21590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2100" kern="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走</a:t>
                </a:r>
                <a:r>
                  <a:rPr lang="zh-CN" altLang="zh-CN" sz="2100" kern="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着</a:t>
                </a:r>
                <a:r>
                  <a:rPr lang="zh-CN" altLang="zh-CN" sz="2100" kern="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100" kern="100" dirty="0" err="1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zhe</a:t>
                </a:r>
                <a:r>
                  <a:rPr lang="zh-CN" altLang="zh-CN" sz="2100" kern="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）</a:t>
                </a:r>
                <a:endPara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" name="左大括号 51"/>
              <p:cNvSpPr/>
              <p:nvPr/>
            </p:nvSpPr>
            <p:spPr>
              <a:xfrm>
                <a:off x="8463964" y="1288523"/>
                <a:ext cx="414336" cy="2091454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7906981" y="2072640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着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56"/>
            <a:ext cx="8633219" cy="4488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第四</a:t>
            </a:r>
            <a:r>
              <a:rPr lang="zh-CN" altLang="zh-CN" sz="225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组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不通（窍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婷婷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玉立（亭）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兵秣马（厉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刚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自用（愎）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然心动（怦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石（磐）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虎视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耽耽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陈词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烂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（滥）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揉造作（矫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独辟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径（蹊）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真知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卓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见（灼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惮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精竭虑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（殚）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姹紫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红（嫣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莫展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（筹）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相形见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（绌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亏一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（篑）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61"/>
            <a:ext cx="8633219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自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不凡（命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并行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（悖）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迫不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待（及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急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近利（功）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原形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露（毕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过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迁（境）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爱不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手（释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无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之谈（稽）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高气扬（趾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人才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倍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（辈）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挤挤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一堂（济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跚跚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来迟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（姗）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柔寡断（优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刀两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段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（断）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推心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腹（置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甘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下风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（拜）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冕堂皇（冠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悦色（颜）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59"/>
            <a:ext cx="8643935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一脉相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（承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出一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（辙）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以逸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劳（待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战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惊惊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（兢）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入不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出（敷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星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月（戴）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无精打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（采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金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辉煌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（碧）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无人道（惨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风顺（帆）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中流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抵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柱（砥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耳不闻（充）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竽充数（滥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不容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（辞）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鞠躬尽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汇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贯通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（会）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无独有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（偶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儒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子可教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（孺）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60"/>
            <a:ext cx="8633219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含辛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苦（茹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矢志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逾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（渝）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渭分明（泾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礼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往来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（尚）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当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不让（仁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大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事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大非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（是）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循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渐进（序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走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头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无路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（投）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进退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唯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谷（维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来（其）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谈笑风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（生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处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生（逢）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斤斤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有味（津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津津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计较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（斤）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60"/>
            <a:ext cx="8622503" cy="4488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25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第五组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善感（愁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变化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长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（常）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壮志难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沤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心沥血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（呕）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巧夺天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功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若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闻（罔）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手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屈一指（首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指可数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（屈）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梦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以求（寐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金榜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（题）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悲欢离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语无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次（伦）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相得益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（彰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不可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明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（名）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名列前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矛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（茅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自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出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裁（心）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58"/>
            <a:ext cx="8633219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因地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宜（制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无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动于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（衷）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穷困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倒（潦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衣无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（缝）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而走险（铤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如法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（炮）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登峰造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毛求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（疵）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不可思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（议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克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尽职守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（恪）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万恶不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（赦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仗义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直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（执）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顶礼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拜（膜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次栉比（鳞）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肩接踵（摩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同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响（凡）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道听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说（途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襟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围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坐（危）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61"/>
            <a:ext cx="862250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堂大笑（哄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故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名思义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（顾）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义愤填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（膺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毛骨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（悚）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苦心孤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（诣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面相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（觑）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海市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楼（蜃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期期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哀哀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（艾）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根深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地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固（蒂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辛辛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学子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（莘）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才放旷（恃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不可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扼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（遏）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而不舍（锲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态极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（妍）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穷形尽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对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薄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公堂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（簿）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耳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面命（提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面授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机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（宜）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49" y="1384659"/>
            <a:ext cx="8654650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冰释前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贤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（嫌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豆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年华（蔻）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风华正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（茂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沆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泄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一气（瀣）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分道扬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嶙嶙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总总（林）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色厉内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（荏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轮美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涣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（奂）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翻云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雨（覆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屋建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领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（瓴）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乐此不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皮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（疲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捉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见肘（襟）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鞭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入里（辟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草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人命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（菅）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60"/>
            <a:ext cx="8633219" cy="4003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第六组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心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已久（仪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飞扬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（跋）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放浪形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骇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祸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起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硝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墙（萧）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积重难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（返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英咀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（华）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弹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管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相庆（冠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人忧天（杞）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里藏针（绵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大名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顶顶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（鼎）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晚成（器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纷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至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踏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来（沓）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宜之计（权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忧心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重重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（忡）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49" y="1384660"/>
            <a:ext cx="8643935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道貌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然（岸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及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可危（岌）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吊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以轻心（掉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子孙（肖）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余力（遗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人事（省）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覆辙（蹈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大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言不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渐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（惭）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含情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默默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同仇敌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（忾）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未雨绸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（缪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相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儒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以沫（濡）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酩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大醉（酊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竹难书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（罄）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无可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后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非（厚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砍砍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而谈（侃）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歪风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斜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气（邪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灸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手可热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（炙）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339215" y="1584920"/>
            <a:ext cx="8422093" cy="3849325"/>
            <a:chOff x="323695" y="941651"/>
            <a:chExt cx="11229458" cy="5132434"/>
          </a:xfrm>
        </p:grpSpPr>
        <p:grpSp>
          <p:nvGrpSpPr>
            <p:cNvPr id="6" name="组合 5"/>
            <p:cNvGrpSpPr/>
            <p:nvPr/>
          </p:nvGrpSpPr>
          <p:grpSpPr>
            <a:xfrm>
              <a:off x="4272505" y="3429178"/>
              <a:ext cx="3367283" cy="1075247"/>
              <a:chOff x="1044789" y="1430893"/>
              <a:chExt cx="3367283" cy="1075247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供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2002865" y="1430893"/>
                <a:ext cx="2377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供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应（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gōng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2002865" y="1954113"/>
                <a:ext cx="240920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供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奉（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gòng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左大括号 4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278773" y="1858030"/>
              <a:ext cx="2913815" cy="1075247"/>
              <a:chOff x="1044789" y="1430893"/>
              <a:chExt cx="2913815" cy="107524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挨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2002865" y="1430893"/>
                <a:ext cx="19227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着（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āi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002865" y="1954113"/>
                <a:ext cx="195573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打（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ái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左大括号 1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8237957" y="3429178"/>
              <a:ext cx="3315196" cy="1075247"/>
              <a:chOff x="1044789" y="1430893"/>
              <a:chExt cx="3315196" cy="1075247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冠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002865" y="143089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皇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冠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guān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002865" y="195411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冠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军（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guàn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左大括号 1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23695" y="3429178"/>
              <a:ext cx="3414256" cy="1075247"/>
              <a:chOff x="1044789" y="1430893"/>
              <a:chExt cx="3414256" cy="1075247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给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002865" y="1430893"/>
                <a:ext cx="24561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给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东西（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gěi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002865" y="1954113"/>
                <a:ext cx="189268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给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予（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jǐ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左大括号 2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8237957" y="1858030"/>
              <a:ext cx="2995350" cy="1075247"/>
              <a:chOff x="1044789" y="1430893"/>
              <a:chExt cx="2995350" cy="1075247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泊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002865" y="1430893"/>
                <a:ext cx="20218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停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泊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bó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002865" y="1954113"/>
                <a:ext cx="203727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湖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泊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pō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左大括号 2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36826" y="1858030"/>
              <a:ext cx="2798221" cy="1075247"/>
              <a:chOff x="1044789" y="1430893"/>
              <a:chExt cx="2798221" cy="1075247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阿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002865" y="1430893"/>
                <a:ext cx="18237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阿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姨（</a:t>
                </a:r>
                <a:r>
                  <a:rPr lang="en-US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ā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002865" y="1954113"/>
                <a:ext cx="1840145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阿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谀（</a:t>
                </a:r>
                <a:r>
                  <a:rPr lang="en-US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左大括号 3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272505" y="4998838"/>
              <a:ext cx="3143339" cy="1075247"/>
              <a:chOff x="1044789" y="1430893"/>
              <a:chExt cx="3143339" cy="1075247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汗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002865" y="1430893"/>
                <a:ext cx="21793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可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汗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002865" y="1954113"/>
                <a:ext cx="2185263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汗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水（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hàn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左大括号 3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8237957" y="4998838"/>
              <a:ext cx="3236456" cy="1075247"/>
              <a:chOff x="1044789" y="1430893"/>
              <a:chExt cx="3236456" cy="1075247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会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002865" y="1430893"/>
                <a:ext cx="212090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开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会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huì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002865" y="1954113"/>
                <a:ext cx="227838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会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计（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kuài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左大括号 4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324002" y="4998838"/>
              <a:ext cx="3340633" cy="1075247"/>
              <a:chOff x="1044789" y="1430893"/>
              <a:chExt cx="3340633" cy="1075247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044789" y="1692503"/>
                <a:ext cx="5994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更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002865" y="143089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更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换（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gēng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002865" y="1954113"/>
                <a:ext cx="2382557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更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好（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gèng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左大括号 4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329700" y="941651"/>
              <a:ext cx="1389380" cy="5833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5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第二组</a:t>
              </a:r>
              <a:endPara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60"/>
            <a:ext cx="862250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凤毛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角（麟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方兴未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（艾）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趋之若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骛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（鹜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浑身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懈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数（解）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变本加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利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爱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屋及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巫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（乌）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门弄斧（班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按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步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就班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（部）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半途而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（废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见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思迁（异）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一反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即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往（既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馕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中羞涩（囊）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目不识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钉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偶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断丝连（藕）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旁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证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博引（征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琳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满目（琅）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一视同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人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（仁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独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树一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（帜）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750" y="1384658"/>
            <a:ext cx="862250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往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开一面（网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闪烁其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辞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（词）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滔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光养晦（韬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为虎作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怅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（伥）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万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不复（劫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委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求全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（曲）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蔽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帚自珍（敝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声匿迹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（销）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然悔悟（幡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平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水相逢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（萍）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莫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中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一是（衷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耳熟能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祥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（详）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尔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欲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我诈（虞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姑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名钓誉（沽）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乌</a:t>
            </a:r>
            <a:r>
              <a:rPr lang="zh-CN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之众（合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厉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精图治</a:t>
            </a:r>
            <a:r>
              <a:rPr lang="zh-CN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（励）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28238" y="2629649"/>
            <a:ext cx="4803619" cy="1650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请完成</a:t>
            </a:r>
            <a:r>
              <a:rPr lang="en-US" altLang="zh-CN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练测本</a:t>
            </a:r>
            <a:r>
              <a:rPr lang="en-US" altLang="zh-CN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中的“考点过关训练一</a:t>
            </a:r>
            <a:r>
              <a:rPr lang="en-US" altLang="zh-CN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3375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二”</a:t>
            </a:r>
            <a:endParaRPr lang="zh-CN" altLang="zh-CN" sz="3375" b="1" dirty="0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/>
          <p:cNvGrpSpPr/>
          <p:nvPr/>
        </p:nvGrpSpPr>
        <p:grpSpPr>
          <a:xfrm>
            <a:off x="339643" y="1586401"/>
            <a:ext cx="8472780" cy="3890769"/>
            <a:chOff x="452857" y="986490"/>
            <a:chExt cx="11809508" cy="5187692"/>
          </a:xfrm>
        </p:grpSpPr>
        <p:grpSp>
          <p:nvGrpSpPr>
            <p:cNvPr id="2" name="组合 1"/>
            <p:cNvGrpSpPr/>
            <p:nvPr/>
          </p:nvGrpSpPr>
          <p:grpSpPr>
            <a:xfrm>
              <a:off x="452857" y="986490"/>
              <a:ext cx="11728785" cy="5187692"/>
              <a:chOff x="295692" y="986492"/>
              <a:chExt cx="11728785" cy="5187692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295692" y="986492"/>
                <a:ext cx="11728785" cy="4644665"/>
                <a:chOff x="324267" y="1858030"/>
                <a:chExt cx="11728785" cy="4644665"/>
              </a:xfrm>
            </p:grpSpPr>
            <p:grpSp>
              <p:nvGrpSpPr>
                <p:cNvPr id="6" name="组合 5"/>
                <p:cNvGrpSpPr/>
                <p:nvPr/>
              </p:nvGrpSpPr>
              <p:grpSpPr>
                <a:xfrm>
                  <a:off x="4286879" y="3429178"/>
                  <a:ext cx="3458381" cy="1075247"/>
                  <a:chOff x="1059163" y="1430893"/>
                  <a:chExt cx="3458381" cy="1075247"/>
                </a:xfrm>
              </p:grpSpPr>
              <p:sp>
                <p:nvSpPr>
                  <p:cNvPr id="42" name="矩形 41"/>
                  <p:cNvSpPr/>
                  <p:nvPr/>
                </p:nvSpPr>
                <p:spPr>
                  <a:xfrm>
                    <a:off x="1059163" y="1835878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哄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" name="矩形 42"/>
                  <p:cNvSpPr/>
                  <p:nvPr/>
                </p:nvSpPr>
                <p:spPr>
                  <a:xfrm>
                    <a:off x="2002865" y="1430893"/>
                    <a:ext cx="2485288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哄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骗（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hǒng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" name="矩形 43"/>
                  <p:cNvSpPr/>
                  <p:nvPr/>
                </p:nvSpPr>
                <p:spPr>
                  <a:xfrm>
                    <a:off x="2002865" y="1954113"/>
                    <a:ext cx="2514679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哄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动（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hōng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7" name="组合 6"/>
                <p:cNvGrpSpPr/>
                <p:nvPr/>
              </p:nvGrpSpPr>
              <p:grpSpPr>
                <a:xfrm>
                  <a:off x="4278773" y="1858030"/>
                  <a:ext cx="3287455" cy="1075247"/>
                  <a:chOff x="1044789" y="1430893"/>
                  <a:chExt cx="3287455" cy="1075247"/>
                </a:xfrm>
              </p:grpSpPr>
              <p:sp>
                <p:nvSpPr>
                  <p:cNvPr id="38" name="矩形 37"/>
                  <p:cNvSpPr/>
                  <p:nvPr/>
                </p:nvSpPr>
                <p:spPr>
                  <a:xfrm>
                    <a:off x="1044789" y="1692503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豁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9" name="矩形 38"/>
                  <p:cNvSpPr/>
                  <p:nvPr/>
                </p:nvSpPr>
                <p:spPr>
                  <a:xfrm>
                    <a:off x="2002865" y="1430893"/>
                    <a:ext cx="229942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豁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口（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huō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0" name="矩形 39"/>
                  <p:cNvSpPr/>
                  <p:nvPr/>
                </p:nvSpPr>
                <p:spPr>
                  <a:xfrm>
                    <a:off x="2002865" y="1954113"/>
                    <a:ext cx="2329379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豁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达（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huò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1" name="左大括号 40"/>
                  <p:cNvSpPr/>
                  <p:nvPr/>
                </p:nvSpPr>
                <p:spPr>
                  <a:xfrm>
                    <a:off x="1588528" y="1430893"/>
                    <a:ext cx="414337" cy="1046440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8" name="组合 7"/>
                <p:cNvGrpSpPr/>
                <p:nvPr/>
              </p:nvGrpSpPr>
              <p:grpSpPr>
                <a:xfrm>
                  <a:off x="8271825" y="3372026"/>
                  <a:ext cx="3500873" cy="1062294"/>
                  <a:chOff x="1078657" y="1373741"/>
                  <a:chExt cx="3500873" cy="1062294"/>
                </a:xfrm>
              </p:grpSpPr>
              <p:sp>
                <p:nvSpPr>
                  <p:cNvPr id="34" name="矩形 33"/>
                  <p:cNvSpPr/>
                  <p:nvPr/>
                </p:nvSpPr>
                <p:spPr>
                  <a:xfrm>
                    <a:off x="1078657" y="1868385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揣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5" name="矩形 34"/>
                  <p:cNvSpPr/>
                  <p:nvPr/>
                </p:nvSpPr>
                <p:spPr>
                  <a:xfrm>
                    <a:off x="2002865" y="1373741"/>
                    <a:ext cx="2546358" cy="56765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揣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摩（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chuǎi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6" name="矩形 35"/>
                  <p:cNvSpPr/>
                  <p:nvPr/>
                </p:nvSpPr>
                <p:spPr>
                  <a:xfrm>
                    <a:off x="2002865" y="1868385"/>
                    <a:ext cx="2576665" cy="56765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怀</a:t>
                    </a:r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揣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chuāi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9" name="组合 8"/>
                <p:cNvGrpSpPr/>
                <p:nvPr/>
              </p:nvGrpSpPr>
              <p:grpSpPr>
                <a:xfrm>
                  <a:off x="336826" y="3429177"/>
                  <a:ext cx="3162055" cy="1411779"/>
                  <a:chOff x="1057920" y="1430892"/>
                  <a:chExt cx="3162055" cy="1411779"/>
                </a:xfrm>
              </p:grpSpPr>
              <p:sp>
                <p:nvSpPr>
                  <p:cNvPr id="30" name="矩形 29"/>
                  <p:cNvSpPr/>
                  <p:nvPr/>
                </p:nvSpPr>
                <p:spPr>
                  <a:xfrm>
                    <a:off x="1057920" y="1873508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拗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1" name="矩形 30"/>
                  <p:cNvSpPr/>
                  <p:nvPr/>
                </p:nvSpPr>
                <p:spPr>
                  <a:xfrm>
                    <a:off x="2002865" y="1430893"/>
                    <a:ext cx="221711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执</a:t>
                    </a:r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拗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niù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2" name="矩形 31"/>
                  <p:cNvSpPr/>
                  <p:nvPr/>
                </p:nvSpPr>
                <p:spPr>
                  <a:xfrm>
                    <a:off x="2002865" y="1875524"/>
                    <a:ext cx="212141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拗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口（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ào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3" name="左大括号 32"/>
                  <p:cNvSpPr/>
                  <p:nvPr/>
                </p:nvSpPr>
                <p:spPr>
                  <a:xfrm>
                    <a:off x="1588528" y="1430892"/>
                    <a:ext cx="414337" cy="1411779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0" name="组合 9"/>
                <p:cNvGrpSpPr/>
                <p:nvPr/>
              </p:nvGrpSpPr>
              <p:grpSpPr>
                <a:xfrm>
                  <a:off x="8237957" y="1858030"/>
                  <a:ext cx="3815095" cy="1075247"/>
                  <a:chOff x="1044789" y="1430893"/>
                  <a:chExt cx="3815095" cy="1075247"/>
                </a:xfrm>
              </p:grpSpPr>
              <p:sp>
                <p:nvSpPr>
                  <p:cNvPr id="26" name="矩形 25"/>
                  <p:cNvSpPr/>
                  <p:nvPr/>
                </p:nvSpPr>
                <p:spPr>
                  <a:xfrm>
                    <a:off x="1044789" y="1692503"/>
                    <a:ext cx="626632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咧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7" name="矩形 26"/>
                  <p:cNvSpPr/>
                  <p:nvPr/>
                </p:nvSpPr>
                <p:spPr>
                  <a:xfrm>
                    <a:off x="2002865" y="1430893"/>
                    <a:ext cx="2113557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咧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嘴（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liě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8" name="矩形 27"/>
                  <p:cNvSpPr/>
                  <p:nvPr/>
                </p:nvSpPr>
                <p:spPr>
                  <a:xfrm>
                    <a:off x="2002865" y="1954113"/>
                    <a:ext cx="2857019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骂骂</a:t>
                    </a:r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咧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咧（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liē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9" name="左大括号 28"/>
                  <p:cNvSpPr/>
                  <p:nvPr/>
                </p:nvSpPr>
                <p:spPr>
                  <a:xfrm>
                    <a:off x="1588528" y="1430893"/>
                    <a:ext cx="414337" cy="1046440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1" name="组合 10"/>
                <p:cNvGrpSpPr/>
                <p:nvPr/>
              </p:nvGrpSpPr>
              <p:grpSpPr>
                <a:xfrm>
                  <a:off x="336826" y="1858030"/>
                  <a:ext cx="3651969" cy="1075247"/>
                  <a:chOff x="1044789" y="1430893"/>
                  <a:chExt cx="3651969" cy="1075247"/>
                </a:xfrm>
              </p:grpSpPr>
              <p:sp>
                <p:nvSpPr>
                  <p:cNvPr id="22" name="矩形 21"/>
                  <p:cNvSpPr/>
                  <p:nvPr/>
                </p:nvSpPr>
                <p:spPr>
                  <a:xfrm>
                    <a:off x="1044789" y="1692503"/>
                    <a:ext cx="628676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晃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矩形 22"/>
                  <p:cNvSpPr/>
                  <p:nvPr/>
                </p:nvSpPr>
                <p:spPr>
                  <a:xfrm>
                    <a:off x="2002865" y="1430893"/>
                    <a:ext cx="2658553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晃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眼（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huǎng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" name="矩形 23"/>
                  <p:cNvSpPr/>
                  <p:nvPr/>
                </p:nvSpPr>
                <p:spPr>
                  <a:xfrm>
                    <a:off x="2002865" y="1954113"/>
                    <a:ext cx="2693893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晃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动（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huàng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5" name="左大括号 24"/>
                  <p:cNvSpPr/>
                  <p:nvPr/>
                </p:nvSpPr>
                <p:spPr>
                  <a:xfrm>
                    <a:off x="1588528" y="1430893"/>
                    <a:ext cx="414337" cy="1046440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2" name="组合 11"/>
                <p:cNvGrpSpPr/>
                <p:nvPr/>
              </p:nvGrpSpPr>
              <p:grpSpPr>
                <a:xfrm>
                  <a:off x="4317471" y="5414667"/>
                  <a:ext cx="3324876" cy="1073011"/>
                  <a:chOff x="1089755" y="1846722"/>
                  <a:chExt cx="3324876" cy="1073011"/>
                </a:xfrm>
              </p:grpSpPr>
              <p:sp>
                <p:nvSpPr>
                  <p:cNvPr id="18" name="矩形 17"/>
                  <p:cNvSpPr/>
                  <p:nvPr/>
                </p:nvSpPr>
                <p:spPr>
                  <a:xfrm>
                    <a:off x="1089755" y="2349813"/>
                    <a:ext cx="628676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单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9" name="矩形 18"/>
                  <p:cNvSpPr/>
                  <p:nvPr/>
                </p:nvSpPr>
                <p:spPr>
                  <a:xfrm>
                    <a:off x="2001539" y="1846722"/>
                    <a:ext cx="2285609" cy="56458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单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身（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dān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0" name="矩形 19"/>
                  <p:cNvSpPr/>
                  <p:nvPr/>
                </p:nvSpPr>
                <p:spPr>
                  <a:xfrm>
                    <a:off x="1984284" y="2355144"/>
                    <a:ext cx="2430347" cy="56458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单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县（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shàn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3" name="组合 12"/>
                <p:cNvGrpSpPr/>
                <p:nvPr/>
              </p:nvGrpSpPr>
              <p:grpSpPr>
                <a:xfrm>
                  <a:off x="324267" y="5416332"/>
                  <a:ext cx="3291771" cy="1086363"/>
                  <a:chOff x="1045054" y="1848387"/>
                  <a:chExt cx="3291771" cy="1086363"/>
                </a:xfrm>
              </p:grpSpPr>
              <p:sp>
                <p:nvSpPr>
                  <p:cNvPr id="14" name="矩形 13"/>
                  <p:cNvSpPr/>
                  <p:nvPr/>
                </p:nvSpPr>
                <p:spPr>
                  <a:xfrm>
                    <a:off x="1045054" y="2355144"/>
                    <a:ext cx="628676" cy="55501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叨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2017229" y="1848387"/>
                    <a:ext cx="2285609" cy="563143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叨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念（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dāo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6" name="矩形 15"/>
                  <p:cNvSpPr/>
                  <p:nvPr/>
                </p:nvSpPr>
                <p:spPr>
                  <a:xfrm>
                    <a:off x="2015689" y="2371607"/>
                    <a:ext cx="2321136" cy="563143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叨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咕（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dáo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sp>
            <p:nvSpPr>
              <p:cNvPr id="4" name="矩形 3"/>
              <p:cNvSpPr/>
              <p:nvPr/>
            </p:nvSpPr>
            <p:spPr>
              <a:xfrm>
                <a:off x="1253196" y="5622157"/>
                <a:ext cx="220302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叨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扰（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tāo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5175043" y="5569440"/>
                <a:ext cx="244280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单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于（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chán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1410361" y="3485843"/>
              <a:ext cx="2464046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拗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过去（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ǎo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271704" y="3523473"/>
              <a:ext cx="3228750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一</a:t>
              </a:r>
              <a:r>
                <a:rPr lang="zh-CN" altLang="zh-CN" sz="2100" kern="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哄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而散（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hòng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9324623" y="3534864"/>
              <a:ext cx="2546358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挣</a:t>
              </a:r>
              <a:r>
                <a:rPr lang="zh-CN" altLang="zh-CN" sz="2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揣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100" dirty="0" err="1">
                  <a:latin typeface="Times New Roman" panose="02020603050405020304" pitchFamily="18" charset="0"/>
                  <a:ea typeface="微软雅黑" panose="020B0503020204020204" pitchFamily="34" charset="-122"/>
                </a:rPr>
                <a:t>chuài</a:t>
              </a:r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9403537" y="4623732"/>
              <a:ext cx="1906449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 smtClean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恶</a:t>
              </a:r>
              <a:r>
                <a:rPr lang="zh-CN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心（</a:t>
              </a:r>
              <a:r>
                <a:rPr lang="en-US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ě</a:t>
              </a:r>
              <a:r>
                <a:rPr lang="zh-CN" altLang="zh-CN" sz="2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9340139" y="5070746"/>
              <a:ext cx="1906449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凶</a:t>
              </a:r>
              <a:r>
                <a:rPr lang="zh-CN" altLang="zh-CN" sz="2100" kern="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恶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è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9323034" y="5539077"/>
              <a:ext cx="2939331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深</a:t>
              </a:r>
              <a:r>
                <a:rPr lang="zh-CN" altLang="zh-CN" sz="2100" kern="100" dirty="0">
                  <a:solidFill>
                    <a:srgbClr val="FF66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恶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痛疾（</a:t>
              </a:r>
              <a:r>
                <a:rPr lang="en-US" altLang="zh-CN" sz="2100" kern="100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wù</a:t>
              </a:r>
              <a:r>
                <a:rPr lang="zh-CN" altLang="zh-CN" sz="210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8414703" y="5094797"/>
              <a:ext cx="626632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恶</a:t>
              </a:r>
              <a:endPara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3" name="左大括号 52"/>
            <p:cNvSpPr/>
            <p:nvPr/>
          </p:nvSpPr>
          <p:spPr>
            <a:xfrm>
              <a:off x="4923004" y="2555973"/>
              <a:ext cx="414337" cy="1411779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4" name="左大括号 53"/>
            <p:cNvSpPr/>
            <p:nvPr/>
          </p:nvSpPr>
          <p:spPr>
            <a:xfrm>
              <a:off x="8910285" y="2564891"/>
              <a:ext cx="414337" cy="1411779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5" name="左大括号 54"/>
            <p:cNvSpPr/>
            <p:nvPr/>
          </p:nvSpPr>
          <p:spPr>
            <a:xfrm>
              <a:off x="964113" y="4623733"/>
              <a:ext cx="414337" cy="1411779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左大括号 55"/>
            <p:cNvSpPr/>
            <p:nvPr/>
          </p:nvSpPr>
          <p:spPr>
            <a:xfrm>
              <a:off x="4986935" y="4623732"/>
              <a:ext cx="414337" cy="1411779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左大括号 56"/>
            <p:cNvSpPr/>
            <p:nvPr/>
          </p:nvSpPr>
          <p:spPr>
            <a:xfrm>
              <a:off x="8924573" y="4650518"/>
              <a:ext cx="414337" cy="1411779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43573" y="1587890"/>
            <a:ext cx="5958639" cy="1320250"/>
            <a:chOff x="415234" y="1288523"/>
            <a:chExt cx="7944852" cy="1760334"/>
          </a:xfrm>
        </p:grpSpPr>
        <p:grpSp>
          <p:nvGrpSpPr>
            <p:cNvPr id="2" name="组合 1"/>
            <p:cNvGrpSpPr/>
            <p:nvPr/>
          </p:nvGrpSpPr>
          <p:grpSpPr>
            <a:xfrm>
              <a:off x="415234" y="1288523"/>
              <a:ext cx="7944852" cy="1760334"/>
              <a:chOff x="415234" y="1288523"/>
              <a:chExt cx="7944852" cy="1760334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447067" y="2491443"/>
                <a:ext cx="235712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绷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亮（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bèng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415234" y="1288523"/>
                <a:ext cx="7944852" cy="1760334"/>
                <a:chOff x="415234" y="1288523"/>
                <a:chExt cx="7944852" cy="1760334"/>
              </a:xfrm>
            </p:grpSpPr>
            <p:grpSp>
              <p:nvGrpSpPr>
                <p:cNvPr id="17" name="组合 16"/>
                <p:cNvGrpSpPr/>
                <p:nvPr/>
              </p:nvGrpSpPr>
              <p:grpSpPr>
                <a:xfrm>
                  <a:off x="415234" y="1288523"/>
                  <a:ext cx="3397053" cy="1726140"/>
                  <a:chOff x="971031" y="1749655"/>
                  <a:chExt cx="3397053" cy="1726140"/>
                </a:xfrm>
              </p:grpSpPr>
              <p:sp>
                <p:nvSpPr>
                  <p:cNvPr id="18" name="矩形 17"/>
                  <p:cNvSpPr/>
                  <p:nvPr/>
                </p:nvSpPr>
                <p:spPr>
                  <a:xfrm>
                    <a:off x="971031" y="2351115"/>
                    <a:ext cx="59944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绷</a:t>
                    </a:r>
                    <a:endParaRPr lang="zh-CN" altLang="en-US" sz="21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9" name="矩形 18"/>
                  <p:cNvSpPr/>
                  <p:nvPr/>
                </p:nvSpPr>
                <p:spPr>
                  <a:xfrm>
                    <a:off x="2002864" y="1749655"/>
                    <a:ext cx="235712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 smtClean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绷</a:t>
                    </a:r>
                    <a:r>
                      <a:rPr lang="zh-CN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带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bēng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0" name="矩形 19"/>
                  <p:cNvSpPr/>
                  <p:nvPr/>
                </p:nvSpPr>
                <p:spPr>
                  <a:xfrm>
                    <a:off x="2002864" y="2351115"/>
                    <a:ext cx="2365220" cy="55202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zh-CN" sz="2100" dirty="0">
                        <a:solidFill>
                          <a:srgbClr val="FF66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绷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脸（</a:t>
                    </a:r>
                    <a:r>
                      <a:rPr lang="en-US" altLang="zh-CN" sz="2100" dirty="0" err="1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běng</a:t>
                    </a:r>
                    <a:r>
                      <a:rPr lang="zh-CN" altLang="zh-CN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rPr>
                      <a:t>）</a:t>
                    </a:r>
                    <a:endPara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1" name="左大括号 20"/>
                  <p:cNvSpPr/>
                  <p:nvPr/>
                </p:nvSpPr>
                <p:spPr>
                  <a:xfrm>
                    <a:off x="1509133" y="1749655"/>
                    <a:ext cx="493731" cy="1726140"/>
                  </a:xfrm>
                  <a:prstGeom prst="leftBrac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100"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10" name="矩形 9"/>
                <p:cNvSpPr/>
                <p:nvPr/>
              </p:nvSpPr>
              <p:spPr>
                <a:xfrm>
                  <a:off x="5449246" y="1288523"/>
                  <a:ext cx="29108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咬文</a:t>
                  </a:r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嚼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字（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jiáo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5449246" y="1889983"/>
                  <a:ext cx="21996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倒</a:t>
                  </a:r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嚼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jiào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5449246" y="2496830"/>
                  <a:ext cx="210058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咀</a:t>
                  </a:r>
                  <a:r>
                    <a:rPr lang="zh-CN" altLang="zh-CN" sz="2100" dirty="0">
                      <a:solidFill>
                        <a:srgbClr val="FF66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嚼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（</a:t>
                  </a:r>
                  <a:r>
                    <a:rPr lang="en-US" altLang="zh-CN" sz="2100" dirty="0" err="1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jué</a:t>
                  </a:r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）</a:t>
                  </a:r>
                  <a:endPara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4411776" y="1889983"/>
                  <a:ext cx="599440" cy="5520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1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嚼</a:t>
                  </a:r>
                  <a:endParaRPr lang="zh-CN" altLang="en-US" sz="21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6" name="左大括号 25"/>
            <p:cNvSpPr/>
            <p:nvPr/>
          </p:nvSpPr>
          <p:spPr>
            <a:xfrm>
              <a:off x="4955515" y="1288523"/>
              <a:ext cx="493731" cy="1726140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339216" y="1584920"/>
            <a:ext cx="8583937" cy="3849325"/>
            <a:chOff x="323695" y="941651"/>
            <a:chExt cx="12122117" cy="5132434"/>
          </a:xfrm>
        </p:grpSpPr>
        <p:grpSp>
          <p:nvGrpSpPr>
            <p:cNvPr id="6" name="组合 5"/>
            <p:cNvGrpSpPr/>
            <p:nvPr/>
          </p:nvGrpSpPr>
          <p:grpSpPr>
            <a:xfrm>
              <a:off x="4272505" y="3429178"/>
              <a:ext cx="3454595" cy="1075247"/>
              <a:chOff x="1044789" y="1430893"/>
              <a:chExt cx="3454595" cy="1075247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044789" y="1692503"/>
                <a:ext cx="63489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臭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2002865" y="1430893"/>
                <a:ext cx="249651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气（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chòu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2002864" y="1954113"/>
                <a:ext cx="225769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乳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臭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xiù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左大括号 4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278773" y="1858030"/>
              <a:ext cx="3092572" cy="1075247"/>
              <a:chOff x="1044789" y="1430893"/>
              <a:chExt cx="3092572" cy="107524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044789" y="1692503"/>
                <a:ext cx="63489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把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2002865" y="1430893"/>
                <a:ext cx="211988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把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柄（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bǎ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002865" y="1954113"/>
                <a:ext cx="213449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刀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把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bà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左大括号 1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8237957" y="3429178"/>
              <a:ext cx="4207855" cy="1075247"/>
              <a:chOff x="1044789" y="1430893"/>
              <a:chExt cx="4207855" cy="1075247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044789" y="1692503"/>
                <a:ext cx="63489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当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002865" y="1430893"/>
                <a:ext cx="324977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锐不可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dāng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002864" y="1954113"/>
                <a:ext cx="249651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恰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当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dàng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左大括号 1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23695" y="3429178"/>
              <a:ext cx="3092572" cy="1075247"/>
              <a:chOff x="1044789" y="1430893"/>
              <a:chExt cx="3092572" cy="1075247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044789" y="1692503"/>
                <a:ext cx="63489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扒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002865" y="1430893"/>
                <a:ext cx="211988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扒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手（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pá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002865" y="1954113"/>
                <a:ext cx="2134496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扒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开（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bā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左大括号 2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8237957" y="1858030"/>
              <a:ext cx="3116135" cy="1075247"/>
              <a:chOff x="1044789" y="1430893"/>
              <a:chExt cx="3116135" cy="1075247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044789" y="1692503"/>
                <a:ext cx="63489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卜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002865" y="1430893"/>
                <a:ext cx="214141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占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卜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bǔ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002865" y="1954113"/>
                <a:ext cx="2158059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萝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卜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左大括号 2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36826" y="1858030"/>
              <a:ext cx="3266280" cy="1075247"/>
              <a:chOff x="1044789" y="1430893"/>
              <a:chExt cx="3266280" cy="1075247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044789" y="1692503"/>
                <a:ext cx="63489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剥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002865" y="1430893"/>
                <a:ext cx="230820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剥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皮（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bāo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002866" y="1954113"/>
                <a:ext cx="214735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剥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削（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bō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左大括号 3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272505" y="4998838"/>
              <a:ext cx="3559514" cy="1075247"/>
              <a:chOff x="1044789" y="1430893"/>
              <a:chExt cx="3559514" cy="1075247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044789" y="1692503"/>
                <a:ext cx="63489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待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002865" y="1430893"/>
                <a:ext cx="260143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待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会儿（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dāi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002865" y="1954113"/>
                <a:ext cx="224735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招</a:t>
                </a:r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待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dài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zh-CN"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左大括号 3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8237957" y="4998838"/>
              <a:ext cx="3430828" cy="1075247"/>
              <a:chOff x="1044789" y="1430893"/>
              <a:chExt cx="3430828" cy="1075247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044789" y="1692503"/>
                <a:ext cx="63489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屏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002865" y="1430893"/>
                <a:ext cx="2434644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屏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风（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píng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002865" y="1954113"/>
                <a:ext cx="2472752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屏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气（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bǐng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左大括号 41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324002" y="4998838"/>
              <a:ext cx="3559514" cy="1075247"/>
              <a:chOff x="1044789" y="1430893"/>
              <a:chExt cx="3559514" cy="1075247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044789" y="1692503"/>
                <a:ext cx="634891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逮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002865" y="1430893"/>
                <a:ext cx="260143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逮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着玩（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dǎi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002865" y="1954113"/>
                <a:ext cx="2247358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100" dirty="0">
                    <a:solidFill>
                      <a:srgbClr val="FF66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逮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捕（</a:t>
                </a:r>
                <a:r>
                  <a:rPr lang="en-US" altLang="zh-CN" sz="2100" dirty="0" err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dài</a:t>
                </a:r>
                <a:r>
                  <a:rPr lang="zh-CN" altLang="zh-CN" sz="21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左大括号 46"/>
              <p:cNvSpPr/>
              <p:nvPr/>
            </p:nvSpPr>
            <p:spPr>
              <a:xfrm>
                <a:off x="1588528" y="1430893"/>
                <a:ext cx="414337" cy="1046440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329700" y="941651"/>
              <a:ext cx="1471547" cy="5833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5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第三组</a:t>
              </a:r>
              <a:endPara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8208</Words>
  <Application>WPS 演示</Application>
  <PresentationFormat>在屏幕上显示</PresentationFormat>
  <Paragraphs>1780</Paragraphs>
  <Slides>62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9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2020-02-24T05:05:31Z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