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80" r:id="rId4"/>
    <p:sldId id="416" r:id="rId5"/>
    <p:sldId id="301" r:id="rId6"/>
    <p:sldId id="282" r:id="rId7"/>
    <p:sldId id="408" r:id="rId8"/>
    <p:sldId id="410" r:id="rId9"/>
    <p:sldId id="424" r:id="rId10"/>
    <p:sldId id="259" r:id="rId11"/>
    <p:sldId id="407" r:id="rId12"/>
    <p:sldId id="409" r:id="rId13"/>
    <p:sldId id="420" r:id="rId14"/>
    <p:sldId id="411" r:id="rId15"/>
    <p:sldId id="413" r:id="rId16"/>
    <p:sldId id="457" r:id="rId17"/>
    <p:sldId id="458" r:id="rId18"/>
    <p:sldId id="490" r:id="rId19"/>
    <p:sldId id="460" r:id="rId20"/>
    <p:sldId id="461" r:id="rId21"/>
    <p:sldId id="462" r:id="rId22"/>
    <p:sldId id="463" r:id="rId23"/>
    <p:sldId id="464" r:id="rId24"/>
    <p:sldId id="465" r:id="rId25"/>
    <p:sldId id="467" r:id="rId26"/>
    <p:sldId id="468" r:id="rId27"/>
    <p:sldId id="469" r:id="rId28"/>
    <p:sldId id="470" r:id="rId29"/>
    <p:sldId id="471" r:id="rId30"/>
    <p:sldId id="495" r:id="rId31"/>
    <p:sldId id="477" r:id="rId32"/>
    <p:sldId id="473" r:id="rId33"/>
    <p:sldId id="474" r:id="rId34"/>
    <p:sldId id="357" r:id="rId35"/>
    <p:sldId id="456" r:id="rId36"/>
    <p:sldId id="422" r:id="rId37"/>
    <p:sldId id="423" r:id="rId38"/>
    <p:sldId id="496" r:id="rId39"/>
    <p:sldId id="497" r:id="rId40"/>
    <p:sldId id="478" r:id="rId41"/>
    <p:sldId id="479" r:id="rId42"/>
    <p:sldId id="480" r:id="rId43"/>
    <p:sldId id="498" r:id="rId44"/>
    <p:sldId id="503" r:id="rId45"/>
    <p:sldId id="486" r:id="rId46"/>
    <p:sldId id="487" r:id="rId47"/>
    <p:sldId id="419" r:id="rId48"/>
    <p:sldId id="415" r:id="rId49"/>
    <p:sldId id="504" r:id="rId50"/>
    <p:sldId id="505" r:id="rId51"/>
    <p:sldId id="417" r:id="rId52"/>
    <p:sldId id="418" r:id="rId53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0" name="www.xkb1.com" initials="" lastIdx="0" clrIdx="0"/>
  <p:cmAuthor id="1" name="Sky123.Org" initials="S" lastIdx="0" clrIdx="0"/>
  <p:cmAuthor id="2" name="Administrator" initials="A" lastIdx="0" clrIdx="1"/>
  <p:cmAuthor id="75" name="作者" initials="A" lastIdx="0" clrIdx="24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/>
    <p:restoredTop sz="94676"/>
  </p:normalViewPr>
  <p:slideViewPr>
    <p:cSldViewPr snapToGrid="0" showGuides="1">
      <p:cViewPr varScale="1">
        <p:scale>
          <a:sx n="108" d="100"/>
          <a:sy n="108" d="100"/>
        </p:scale>
        <p:origin x="-606" y="-78"/>
      </p:cViewPr>
      <p:guideLst>
        <p:guide orient="horz" pos="217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tags" Target="tags/tag466.xml" /><Relationship Id="rId55" Type="http://schemas.openxmlformats.org/officeDocument/2006/relationships/presProps" Target="presProps.xml" /><Relationship Id="rId56" Type="http://schemas.openxmlformats.org/officeDocument/2006/relationships/viewProps" Target="viewProps.xml" /><Relationship Id="rId57" Type="http://schemas.openxmlformats.org/officeDocument/2006/relationships/theme" Target="theme/theme1.xml" /><Relationship Id="rId58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D5D20B-C9C8-4D59-9DE0-EFEFE0BDD00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27650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10" Type="http://schemas.openxmlformats.org/officeDocument/2006/relationships/tags" Target="../tags/tag86.xml" /><Relationship Id="rId11" Type="http://schemas.openxmlformats.org/officeDocument/2006/relationships/tags" Target="../tags/tag87.xml" /><Relationship Id="rId12" Type="http://schemas.openxmlformats.org/officeDocument/2006/relationships/tags" Target="../tags/tag88.xml" /><Relationship Id="rId13" Type="http://schemas.openxmlformats.org/officeDocument/2006/relationships/tags" Target="../tags/tag89.xml" /><Relationship Id="rId14" Type="http://schemas.openxmlformats.org/officeDocument/2006/relationships/tags" Target="../tags/tag90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image" Target="../media/image1.png" /><Relationship Id="rId9" Type="http://schemas.openxmlformats.org/officeDocument/2006/relationships/tags" Target="../tags/tag85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10" Type="http://schemas.openxmlformats.org/officeDocument/2006/relationships/tags" Target="../tags/tag103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3.png" /><Relationship Id="rId3" Type="http://schemas.openxmlformats.org/officeDocument/2006/relationships/tags" Target="../tags/tag97.xml" /><Relationship Id="rId4" Type="http://schemas.openxmlformats.org/officeDocument/2006/relationships/image" Target="../media/image4.png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36.xml" /><Relationship Id="rId11" Type="http://schemas.openxmlformats.org/officeDocument/2006/relationships/tags" Target="../tags/tag137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10" Type="http://schemas.openxmlformats.org/officeDocument/2006/relationships/tags" Target="../tags/tag145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6.png" /><Relationship Id="rId3" Type="http://schemas.openxmlformats.org/officeDocument/2006/relationships/tags" Target="../tags/tag139.xml" /><Relationship Id="rId4" Type="http://schemas.openxmlformats.org/officeDocument/2006/relationships/image" Target="../media/image7.png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10" Type="http://schemas.openxmlformats.org/officeDocument/2006/relationships/tags" Target="../tags/tag27.xml" /><Relationship Id="rId11" Type="http://schemas.openxmlformats.org/officeDocument/2006/relationships/tags" Target="../tags/tag28.xml" /><Relationship Id="rId12" Type="http://schemas.openxmlformats.org/officeDocument/2006/relationships/tags" Target="../tags/tag29.xml" /><Relationship Id="rId13" Type="http://schemas.openxmlformats.org/officeDocument/2006/relationships/tags" Target="../tags/tag30.xml" /><Relationship Id="rId14" Type="http://schemas.openxmlformats.org/officeDocument/2006/relationships/tags" Target="../tags/tag31.xml" /><Relationship Id="rId15" Type="http://schemas.openxmlformats.org/officeDocument/2006/relationships/tags" Target="../tags/tag32.xml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image" Target="../media/image1.png" /><Relationship Id="rId9" Type="http://schemas.openxmlformats.org/officeDocument/2006/relationships/tags" Target="../tags/tag26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tags" Target="../tags/tag37.xml" /><Relationship Id="rId7" Type="http://schemas.openxmlformats.org/officeDocument/2006/relationships/tags" Target="../tags/tag38.xml" /><Relationship Id="rId8" Type="http://schemas.openxmlformats.org/officeDocument/2006/relationships/tags" Target="../tags/tag39.xml" /><Relationship Id="rId9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48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tags" Target="../tags/tag47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0.xml" /><Relationship Id="rId3" Type="http://schemas.openxmlformats.org/officeDocument/2006/relationships/image" Target="../media/image1.png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tags" Target="../tags/tag56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图文框 7"/>
          <p:cNvSpPr/>
          <p:nvPr>
            <p:custDataLst>
              <p:tags r:id="rId1"/>
            </p:custDataLst>
          </p:nvPr>
        </p:nvSpPr>
        <p:spPr>
          <a:xfrm>
            <a:off x="447675" y="290830"/>
            <a:ext cx="11296650" cy="6276975"/>
          </a:xfrm>
          <a:prstGeom prst="frame">
            <a:avLst>
              <a:gd name="adj1" fmla="val 142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2932430" cy="49136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9258935" y="1944370"/>
            <a:ext cx="2932430" cy="4913630"/>
          </a:xfrm>
          <a:prstGeom prst="rect">
            <a:avLst/>
          </a:prstGeom>
        </p:spPr>
      </p:pic>
      <p:cxnSp>
        <p:nvCxnSpPr>
          <p:cNvPr id="12" name="稻壳儿搜索【幻雨工作室】_3"/>
          <p:cNvCxnSpPr/>
          <p:nvPr>
            <p:custDataLst>
              <p:tags r:id="rId5"/>
            </p:custDataLst>
          </p:nvPr>
        </p:nvCxnSpPr>
        <p:spPr>
          <a:xfrm>
            <a:off x="2244090" y="2209800"/>
            <a:ext cx="127000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稻壳儿搜索【幻雨工作室】_4"/>
          <p:cNvCxnSpPr/>
          <p:nvPr>
            <p:custDataLst>
              <p:tags r:id="rId6"/>
            </p:custDataLst>
          </p:nvPr>
        </p:nvCxnSpPr>
        <p:spPr>
          <a:xfrm flipH="1">
            <a:off x="2434590" y="2032000"/>
            <a:ext cx="0" cy="8128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稻壳儿搜索【幻雨工作室】_5"/>
          <p:cNvCxnSpPr/>
          <p:nvPr>
            <p:custDataLst>
              <p:tags r:id="rId7"/>
            </p:custDataLst>
          </p:nvPr>
        </p:nvCxnSpPr>
        <p:spPr>
          <a:xfrm rot="10800000">
            <a:off x="8677910" y="5026660"/>
            <a:ext cx="127000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稻壳儿搜索【幻雨工作室】_6"/>
          <p:cNvCxnSpPr/>
          <p:nvPr>
            <p:custDataLst>
              <p:tags r:id="rId8"/>
            </p:custDataLst>
          </p:nvPr>
        </p:nvCxnSpPr>
        <p:spPr>
          <a:xfrm rot="10800000" flipH="1">
            <a:off x="9757410" y="4391660"/>
            <a:ext cx="0" cy="8128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2859871" y="2631823"/>
            <a:ext cx="6472258" cy="899167"/>
          </a:xfrm>
        </p:spPr>
        <p:txBody>
          <a:bodyPr lIns="90000" tIns="46800" rIns="90000" bIns="0" anchor="t" anchorCtr="0">
            <a:normAutofit/>
          </a:bodyPr>
          <a:lstStyle>
            <a:lvl1pPr algn="ctr">
              <a:defRPr sz="5400" spc="600" baseline="0">
                <a:solidFill>
                  <a:schemeClr val="accent1">
                    <a:lumMod val="50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2859871" y="3609702"/>
            <a:ext cx="6472258" cy="95098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2243984" y="2031816"/>
            <a:ext cx="7704033" cy="3172499"/>
            <a:chOff x="2243984" y="2031816"/>
            <a:chExt cx="7704033" cy="3172499"/>
          </a:xfrm>
        </p:grpSpPr>
        <p:cxnSp>
          <p:nvCxnSpPr>
            <p:cNvPr id="11" name="稻壳儿搜索【幻雨工作室】_3"/>
            <p:cNvCxnSpPr/>
            <p:nvPr>
              <p:custDataLst>
                <p:tags r:id="rId2"/>
              </p:custDataLst>
            </p:nvPr>
          </p:nvCxnSpPr>
          <p:spPr>
            <a:xfrm>
              <a:off x="2243984" y="2209616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稻壳儿搜索【幻雨工作室】_4"/>
            <p:cNvCxnSpPr/>
            <p:nvPr>
              <p:custDataLst>
                <p:tags r:id="rId3"/>
              </p:custDataLst>
            </p:nvPr>
          </p:nvCxnSpPr>
          <p:spPr>
            <a:xfrm flipH="1">
              <a:off x="2434484" y="2031816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稻壳儿搜索【幻雨工作室】_5"/>
            <p:cNvCxnSpPr/>
            <p:nvPr>
              <p:custDataLst>
                <p:tags r:id="rId4"/>
              </p:custDataLst>
            </p:nvPr>
          </p:nvCxnSpPr>
          <p:spPr>
            <a:xfrm rot="10800000">
              <a:off x="8678017" y="5026515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稻壳儿搜索【幻雨工作室】_6"/>
            <p:cNvCxnSpPr/>
            <p:nvPr>
              <p:custDataLst>
                <p:tags r:id="rId5"/>
              </p:custDataLst>
            </p:nvPr>
          </p:nvCxnSpPr>
          <p:spPr>
            <a:xfrm rot="10800000" flipH="1">
              <a:off x="9757517" y="4391515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7" name="图文框 6"/>
            <p:cNvSpPr/>
            <p:nvPr userDrawn="1">
              <p:custDataLst>
                <p:tags r:id="rId7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646032" y="2833190"/>
            <a:ext cx="4899935" cy="133676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47040" y="290195"/>
            <a:ext cx="11296650" cy="627761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1578610" cy="26460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114280" y="3375025"/>
            <a:ext cx="2077720" cy="3482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905" y="-4445"/>
            <a:ext cx="489902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1219200" cy="2043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1750695" cy="29349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699115" y="4357370"/>
            <a:ext cx="1492250" cy="25006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2243984" y="2121355"/>
            <a:ext cx="7704033" cy="3172499"/>
            <a:chOff x="2243984" y="2121355"/>
            <a:chExt cx="7704033" cy="3172499"/>
          </a:xfrm>
        </p:grpSpPr>
        <p:cxnSp>
          <p:nvCxnSpPr>
            <p:cNvPr id="12" name="稻壳儿搜索【幻雨工作室】_4"/>
            <p:cNvCxnSpPr/>
            <p:nvPr>
              <p:custDataLst>
                <p:tags r:id="rId2"/>
              </p:custDataLst>
            </p:nvPr>
          </p:nvCxnSpPr>
          <p:spPr>
            <a:xfrm>
              <a:off x="2243984" y="2299155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稻壳儿搜索【幻雨工作室】_5"/>
            <p:cNvCxnSpPr/>
            <p:nvPr>
              <p:custDataLst>
                <p:tags r:id="rId3"/>
              </p:custDataLst>
            </p:nvPr>
          </p:nvCxnSpPr>
          <p:spPr>
            <a:xfrm flipH="1">
              <a:off x="2434484" y="2121355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稻壳儿搜索【幻雨工作室】_6"/>
            <p:cNvCxnSpPr/>
            <p:nvPr>
              <p:custDataLst>
                <p:tags r:id="rId4"/>
              </p:custDataLst>
            </p:nvPr>
          </p:nvCxnSpPr>
          <p:spPr>
            <a:xfrm rot="10800000">
              <a:off x="8678017" y="5116054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稻壳儿搜索【幻雨工作室】_7"/>
            <p:cNvCxnSpPr/>
            <p:nvPr>
              <p:custDataLst>
                <p:tags r:id="rId5"/>
              </p:custDataLst>
            </p:nvPr>
          </p:nvCxnSpPr>
          <p:spPr>
            <a:xfrm rot="10800000" flipH="1">
              <a:off x="9757517" y="4481054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8" name="图文框 7"/>
            <p:cNvSpPr/>
            <p:nvPr userDrawn="1">
              <p:custDataLst>
                <p:tags r:id="rId7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506387" y="2934155"/>
            <a:ext cx="4877774" cy="754347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00" u="none" strike="noStrike" kern="1200" cap="none" spc="3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3506382" y="3781116"/>
            <a:ext cx="4877774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7" name="图文框 6"/>
            <p:cNvSpPr/>
            <p:nvPr userDrawn="1">
              <p:custDataLst>
                <p:tags r:id="rId2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slideLayout" Target="../slideLayouts/slideLayout53.xml" /><Relationship Id="rId54" Type="http://schemas.openxmlformats.org/officeDocument/2006/relationships/slideLayout" Target="../slideLayouts/slideLayout54.xml" /><Relationship Id="rId55" Type="http://schemas.openxmlformats.org/officeDocument/2006/relationships/slideLayout" Target="../slideLayouts/slideLayout55.xml" /><Relationship Id="rId56" Type="http://schemas.openxmlformats.org/officeDocument/2006/relationships/slideLayout" Target="../slideLayouts/slideLayout56.xml" /><Relationship Id="rId57" Type="http://schemas.openxmlformats.org/officeDocument/2006/relationships/slideLayout" Target="../slideLayouts/slideLayout57.xml" /><Relationship Id="rId58" Type="http://schemas.openxmlformats.org/officeDocument/2006/relationships/slideLayout" Target="../slideLayouts/slideLayout58.xml" /><Relationship Id="rId59" Type="http://schemas.openxmlformats.org/officeDocument/2006/relationships/slideLayout" Target="../slideLayouts/slideLayout59.xml" /><Relationship Id="rId6" Type="http://schemas.openxmlformats.org/officeDocument/2006/relationships/slideLayout" Target="../slideLayouts/slideLayout6.xml" /><Relationship Id="rId60" Type="http://schemas.openxmlformats.org/officeDocument/2006/relationships/slideLayout" Target="../slideLayouts/slideLayout60.xml" /><Relationship Id="rId61" Type="http://schemas.openxmlformats.org/officeDocument/2006/relationships/slideLayout" Target="../slideLayouts/slideLayout61.xml" /><Relationship Id="rId62" Type="http://schemas.openxmlformats.org/officeDocument/2006/relationships/slideLayout" Target="../slideLayouts/slideLayout62.xml" /><Relationship Id="rId63" Type="http://schemas.openxmlformats.org/officeDocument/2006/relationships/slideLayout" Target="../slideLayouts/slideLayout63.xml" /><Relationship Id="rId64" Type="http://schemas.openxmlformats.org/officeDocument/2006/relationships/slideLayout" Target="../slideLayouts/slideLayout64.xml" /><Relationship Id="rId65" Type="http://schemas.openxmlformats.org/officeDocument/2006/relationships/slideLayout" Target="../slideLayouts/slideLayout65.xml" /><Relationship Id="rId66" Type="http://schemas.openxmlformats.org/officeDocument/2006/relationships/slideLayout" Target="../slideLayouts/slideLayout66.xml" /><Relationship Id="rId67" Type="http://schemas.openxmlformats.org/officeDocument/2006/relationships/slideLayout" Target="../slideLayouts/slideLayout67.xml" /><Relationship Id="rId68" Type="http://schemas.openxmlformats.org/officeDocument/2006/relationships/slideLayout" Target="../slideLayouts/slideLayout68.xml" /><Relationship Id="rId69" Type="http://schemas.openxmlformats.org/officeDocument/2006/relationships/slideLayout" Target="../slideLayouts/slideLayout69.xml" /><Relationship Id="rId7" Type="http://schemas.openxmlformats.org/officeDocument/2006/relationships/slideLayout" Target="../slideLayouts/slideLayout7.xml" /><Relationship Id="rId70" Type="http://schemas.openxmlformats.org/officeDocument/2006/relationships/slideLayout" Target="../slideLayouts/slideLayout70.xml" /><Relationship Id="rId71" Type="http://schemas.openxmlformats.org/officeDocument/2006/relationships/slideLayout" Target="../slideLayouts/slideLayout71.xml" /><Relationship Id="rId72" Type="http://schemas.openxmlformats.org/officeDocument/2006/relationships/tags" Target="../tags/tag146.xml" /><Relationship Id="rId73" Type="http://schemas.openxmlformats.org/officeDocument/2006/relationships/tags" Target="../tags/tag147.xml" /><Relationship Id="rId74" Type="http://schemas.openxmlformats.org/officeDocument/2006/relationships/tags" Target="../tags/tag148.xml" /><Relationship Id="rId75" Type="http://schemas.openxmlformats.org/officeDocument/2006/relationships/tags" Target="../tags/tag149.xml" /><Relationship Id="rId76" Type="http://schemas.openxmlformats.org/officeDocument/2006/relationships/tags" Target="../tags/tag150.xml" /><Relationship Id="rId77" Type="http://schemas.openxmlformats.org/officeDocument/2006/relationships/tags" Target="../tags/tag151.xml" /><Relationship Id="rId78" Type="http://schemas.openxmlformats.org/officeDocument/2006/relationships/theme" Target="../theme/theme1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7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7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0.xml" /><Relationship Id="rId2" Type="http://schemas.openxmlformats.org/officeDocument/2006/relationships/image" Target="../media/image8.jpeg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10" Type="http://schemas.openxmlformats.org/officeDocument/2006/relationships/tags" Target="../tags/tag244.xml" /><Relationship Id="rId11" Type="http://schemas.openxmlformats.org/officeDocument/2006/relationships/tags" Target="../tags/tag245.xml" /><Relationship Id="rId12" Type="http://schemas.openxmlformats.org/officeDocument/2006/relationships/tags" Target="../tags/tag246.xml" /><Relationship Id="rId13" Type="http://schemas.openxmlformats.org/officeDocument/2006/relationships/tags" Target="../tags/tag247.xml" /><Relationship Id="rId14" Type="http://schemas.openxmlformats.org/officeDocument/2006/relationships/image" Target="../media/image24.jpeg" /><Relationship Id="rId15" Type="http://schemas.openxmlformats.org/officeDocument/2006/relationships/tags" Target="../tags/tag248.xml" /><Relationship Id="rId16" Type="http://schemas.openxmlformats.org/officeDocument/2006/relationships/tags" Target="../tags/tag249.xml" /><Relationship Id="rId17" Type="http://schemas.openxmlformats.org/officeDocument/2006/relationships/tags" Target="../tags/tag250.xml" /><Relationship Id="rId2" Type="http://schemas.openxmlformats.org/officeDocument/2006/relationships/image" Target="../media/image9.png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tags" Target="../tags/tag241.xml" /><Relationship Id="rId8" Type="http://schemas.openxmlformats.org/officeDocument/2006/relationships/tags" Target="../tags/tag242.xml" /><Relationship Id="rId9" Type="http://schemas.openxmlformats.org/officeDocument/2006/relationships/tags" Target="../tags/tag24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image" Target="../media/image9.png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image" Target="../media/image9.png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10" Type="http://schemas.openxmlformats.org/officeDocument/2006/relationships/tags" Target="../tags/tag270.xml" /><Relationship Id="rId11" Type="http://schemas.openxmlformats.org/officeDocument/2006/relationships/tags" Target="../tags/tag271.xml" /><Relationship Id="rId12" Type="http://schemas.openxmlformats.org/officeDocument/2006/relationships/tags" Target="../tags/tag272.xml" /><Relationship Id="rId13" Type="http://schemas.openxmlformats.org/officeDocument/2006/relationships/tags" Target="../tags/tag273.xml" /><Relationship Id="rId14" Type="http://schemas.openxmlformats.org/officeDocument/2006/relationships/tags" Target="../tags/tag274.xml" /><Relationship Id="rId15" Type="http://schemas.openxmlformats.org/officeDocument/2006/relationships/tags" Target="../tags/tag275.xml" /><Relationship Id="rId16" Type="http://schemas.openxmlformats.org/officeDocument/2006/relationships/tags" Target="../tags/tag276.xml" /><Relationship Id="rId17" Type="http://schemas.openxmlformats.org/officeDocument/2006/relationships/tags" Target="../tags/tag277.xml" /><Relationship Id="rId18" Type="http://schemas.openxmlformats.org/officeDocument/2006/relationships/tags" Target="../tags/tag278.xml" /><Relationship Id="rId19" Type="http://schemas.openxmlformats.org/officeDocument/2006/relationships/tags" Target="../tags/tag279.xml" /><Relationship Id="rId2" Type="http://schemas.openxmlformats.org/officeDocument/2006/relationships/image" Target="../media/image9.png" /><Relationship Id="rId20" Type="http://schemas.openxmlformats.org/officeDocument/2006/relationships/tags" Target="../tags/tag280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Relationship Id="rId7" Type="http://schemas.openxmlformats.org/officeDocument/2006/relationships/tags" Target="../tags/tag267.xml" /><Relationship Id="rId8" Type="http://schemas.openxmlformats.org/officeDocument/2006/relationships/tags" Target="../tags/tag268.xml" /><Relationship Id="rId9" Type="http://schemas.openxmlformats.org/officeDocument/2006/relationships/tags" Target="../tags/tag26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2" Type="http://schemas.openxmlformats.org/officeDocument/2006/relationships/image" Target="../media/image9.png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image" Target="../media/image25.png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10" Type="http://schemas.openxmlformats.org/officeDocument/2006/relationships/tags" Target="../tags/tag293.xml" /><Relationship Id="rId11" Type="http://schemas.openxmlformats.org/officeDocument/2006/relationships/tags" Target="../tags/tag294.xml" /><Relationship Id="rId12" Type="http://schemas.openxmlformats.org/officeDocument/2006/relationships/tags" Target="../tags/tag295.xml" /><Relationship Id="rId2" Type="http://schemas.openxmlformats.org/officeDocument/2006/relationships/image" Target="../media/image9.png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Relationship Id="rId7" Type="http://schemas.openxmlformats.org/officeDocument/2006/relationships/tags" Target="../tags/tag290.xml" /><Relationship Id="rId8" Type="http://schemas.openxmlformats.org/officeDocument/2006/relationships/tags" Target="../tags/tag291.xml" /><Relationship Id="rId9" Type="http://schemas.openxmlformats.org/officeDocument/2006/relationships/tags" Target="../tags/tag29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9.png" /><Relationship Id="rId4" Type="http://schemas.openxmlformats.org/officeDocument/2006/relationships/tags" Target="../tags/tag296.xml" /><Relationship Id="rId5" Type="http://schemas.openxmlformats.org/officeDocument/2006/relationships/image" Target="../media/image26.jpeg" /><Relationship Id="rId6" Type="http://schemas.openxmlformats.org/officeDocument/2006/relationships/tags" Target="../tags/tag297.xml" /><Relationship Id="rId7" Type="http://schemas.openxmlformats.org/officeDocument/2006/relationships/tags" Target="../tags/tag29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10" Type="http://schemas.openxmlformats.org/officeDocument/2006/relationships/tags" Target="../tags/tag306.xml" /><Relationship Id="rId11" Type="http://schemas.openxmlformats.org/officeDocument/2006/relationships/tags" Target="../tags/tag307.xml" /><Relationship Id="rId2" Type="http://schemas.openxmlformats.org/officeDocument/2006/relationships/image" Target="../media/image9.png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tags" Target="../tags/tag304.xml" /><Relationship Id="rId9" Type="http://schemas.openxmlformats.org/officeDocument/2006/relationships/tags" Target="../tags/tag30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10" Type="http://schemas.openxmlformats.org/officeDocument/2006/relationships/tags" Target="../tags/tag315.xml" /><Relationship Id="rId11" Type="http://schemas.openxmlformats.org/officeDocument/2006/relationships/tags" Target="../tags/tag316.xml" /><Relationship Id="rId12" Type="http://schemas.openxmlformats.org/officeDocument/2006/relationships/tags" Target="../tags/tag317.xml" /><Relationship Id="rId13" Type="http://schemas.openxmlformats.org/officeDocument/2006/relationships/tags" Target="../tags/tag318.xml" /><Relationship Id="rId14" Type="http://schemas.openxmlformats.org/officeDocument/2006/relationships/tags" Target="../tags/tag319.xml" /><Relationship Id="rId15" Type="http://schemas.openxmlformats.org/officeDocument/2006/relationships/tags" Target="../tags/tag320.xml" /><Relationship Id="rId16" Type="http://schemas.openxmlformats.org/officeDocument/2006/relationships/tags" Target="../tags/tag321.xml" /><Relationship Id="rId17" Type="http://schemas.openxmlformats.org/officeDocument/2006/relationships/tags" Target="../tags/tag322.xml" /><Relationship Id="rId18" Type="http://schemas.openxmlformats.org/officeDocument/2006/relationships/tags" Target="../tags/tag323.xml" /><Relationship Id="rId2" Type="http://schemas.openxmlformats.org/officeDocument/2006/relationships/image" Target="../media/image9.png" /><Relationship Id="rId3" Type="http://schemas.openxmlformats.org/officeDocument/2006/relationships/tags" Target="../tags/tag308.xml" /><Relationship Id="rId4" Type="http://schemas.openxmlformats.org/officeDocument/2006/relationships/tags" Target="../tags/tag309.xml" /><Relationship Id="rId5" Type="http://schemas.openxmlformats.org/officeDocument/2006/relationships/tags" Target="../tags/tag310.xml" /><Relationship Id="rId6" Type="http://schemas.openxmlformats.org/officeDocument/2006/relationships/tags" Target="../tags/tag311.xml" /><Relationship Id="rId7" Type="http://schemas.openxmlformats.org/officeDocument/2006/relationships/tags" Target="../tags/tag312.xml" /><Relationship Id="rId8" Type="http://schemas.openxmlformats.org/officeDocument/2006/relationships/tags" Target="../tags/tag313.xml" /><Relationship Id="rId9" Type="http://schemas.openxmlformats.org/officeDocument/2006/relationships/tags" Target="../tags/tag31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10" Type="http://schemas.openxmlformats.org/officeDocument/2006/relationships/tags" Target="../tags/tag331.xml" /><Relationship Id="rId2" Type="http://schemas.openxmlformats.org/officeDocument/2006/relationships/image" Target="../media/image9.png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tags" Target="../tags/tag328.xml" /><Relationship Id="rId8" Type="http://schemas.openxmlformats.org/officeDocument/2006/relationships/tags" Target="../tags/tag329.xml" /><Relationship Id="rId9" Type="http://schemas.openxmlformats.org/officeDocument/2006/relationships/tags" Target="../tags/tag33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2" Type="http://schemas.openxmlformats.org/officeDocument/2006/relationships/image" Target="../media/image9.png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2" Type="http://schemas.openxmlformats.org/officeDocument/2006/relationships/image" Target="../media/image9.png" /><Relationship Id="rId3" Type="http://schemas.openxmlformats.org/officeDocument/2006/relationships/tags" Target="../tags/tag337.xml" /><Relationship Id="rId4" Type="http://schemas.openxmlformats.org/officeDocument/2006/relationships/image" Target="../media/image27.png" /><Relationship Id="rId5" Type="http://schemas.openxmlformats.org/officeDocument/2006/relationships/tags" Target="../tags/tag338.xml" /><Relationship Id="rId6" Type="http://schemas.openxmlformats.org/officeDocument/2006/relationships/tags" Target="../tags/tag339.xml" /><Relationship Id="rId7" Type="http://schemas.openxmlformats.org/officeDocument/2006/relationships/tags" Target="../tags/tag340.xml" /><Relationship Id="rId8" Type="http://schemas.openxmlformats.org/officeDocument/2006/relationships/tags" Target="../tags/tag34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10" Type="http://schemas.openxmlformats.org/officeDocument/2006/relationships/tags" Target="../tags/tag348.xml" /><Relationship Id="rId11" Type="http://schemas.openxmlformats.org/officeDocument/2006/relationships/tags" Target="../tags/tag349.xml" /><Relationship Id="rId2" Type="http://schemas.openxmlformats.org/officeDocument/2006/relationships/image" Target="../media/image9.png" /><Relationship Id="rId3" Type="http://schemas.openxmlformats.org/officeDocument/2006/relationships/tags" Target="../tags/tag342.xml" /><Relationship Id="rId4" Type="http://schemas.openxmlformats.org/officeDocument/2006/relationships/image" Target="../media/image28.jpeg" /><Relationship Id="rId5" Type="http://schemas.openxmlformats.org/officeDocument/2006/relationships/tags" Target="../tags/tag343.xml" /><Relationship Id="rId6" Type="http://schemas.openxmlformats.org/officeDocument/2006/relationships/tags" Target="../tags/tag344.xml" /><Relationship Id="rId7" Type="http://schemas.openxmlformats.org/officeDocument/2006/relationships/tags" Target="../tags/tag345.xml" /><Relationship Id="rId8" Type="http://schemas.openxmlformats.org/officeDocument/2006/relationships/tags" Target="../tags/tag346.xml" /><Relationship Id="rId9" Type="http://schemas.openxmlformats.org/officeDocument/2006/relationships/tags" Target="../tags/tag34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2" Type="http://schemas.openxmlformats.org/officeDocument/2006/relationships/image" Target="../media/image9.png" /><Relationship Id="rId3" Type="http://schemas.openxmlformats.org/officeDocument/2006/relationships/tags" Target="../tags/tag350.xml" /><Relationship Id="rId4" Type="http://schemas.openxmlformats.org/officeDocument/2006/relationships/tags" Target="../tags/tag351.xml" /><Relationship Id="rId5" Type="http://schemas.openxmlformats.org/officeDocument/2006/relationships/tags" Target="../tags/tag352.xml" /><Relationship Id="rId6" Type="http://schemas.openxmlformats.org/officeDocument/2006/relationships/tags" Target="../tags/tag353.xml" /><Relationship Id="rId7" Type="http://schemas.openxmlformats.org/officeDocument/2006/relationships/tags" Target="../tags/tag354.xml" /><Relationship Id="rId8" Type="http://schemas.openxmlformats.org/officeDocument/2006/relationships/tags" Target="../tags/tag355.xml" /><Relationship Id="rId9" Type="http://schemas.openxmlformats.org/officeDocument/2006/relationships/tags" Target="../tags/tag35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9.png" /><Relationship Id="rId3" Type="http://schemas.openxmlformats.org/officeDocument/2006/relationships/tags" Target="../tags/tag357.xml" /><Relationship Id="rId4" Type="http://schemas.openxmlformats.org/officeDocument/2006/relationships/tags" Target="../tags/tag358.xml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tags" Target="../tags/tag36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9.png" /><Relationship Id="rId3" Type="http://schemas.openxmlformats.org/officeDocument/2006/relationships/tags" Target="../tags/tag363.xml" /><Relationship Id="rId4" Type="http://schemas.openxmlformats.org/officeDocument/2006/relationships/tags" Target="../tags/tag364.xml" /><Relationship Id="rId5" Type="http://schemas.openxmlformats.org/officeDocument/2006/relationships/image" Target="../media/image29.png" /><Relationship Id="rId6" Type="http://schemas.openxmlformats.org/officeDocument/2006/relationships/tags" Target="../tags/tag365.xml" /><Relationship Id="rId7" Type="http://schemas.openxmlformats.org/officeDocument/2006/relationships/tags" Target="../tags/tag366.xml" /><Relationship Id="rId8" Type="http://schemas.openxmlformats.org/officeDocument/2006/relationships/tags" Target="../tags/tag36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2" Type="http://schemas.openxmlformats.org/officeDocument/2006/relationships/image" Target="../media/image9.png" /><Relationship Id="rId3" Type="http://schemas.openxmlformats.org/officeDocument/2006/relationships/tags" Target="../tags/tag368.xml" /><Relationship Id="rId4" Type="http://schemas.openxmlformats.org/officeDocument/2006/relationships/tags" Target="../tags/tag369.xml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tags" Target="../tags/tag372.xml" /><Relationship Id="rId8" Type="http://schemas.openxmlformats.org/officeDocument/2006/relationships/tags" Target="../tags/tag37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9.png" /><Relationship Id="rId3" Type="http://schemas.openxmlformats.org/officeDocument/2006/relationships/tags" Target="../tags/tag374.xml" /><Relationship Id="rId4" Type="http://schemas.openxmlformats.org/officeDocument/2006/relationships/tags" Target="../tags/tag375.xml" /><Relationship Id="rId5" Type="http://schemas.openxmlformats.org/officeDocument/2006/relationships/tags" Target="../tags/tag37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9.png" /><Relationship Id="rId3" Type="http://schemas.openxmlformats.org/officeDocument/2006/relationships/tags" Target="../tags/tag377.xml" /><Relationship Id="rId4" Type="http://schemas.openxmlformats.org/officeDocument/2006/relationships/tags" Target="../tags/tag378.xml" /><Relationship Id="rId5" Type="http://schemas.openxmlformats.org/officeDocument/2006/relationships/tags" Target="../tags/tag37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9.png" /><Relationship Id="rId3" Type="http://schemas.openxmlformats.org/officeDocument/2006/relationships/tags" Target="../tags/tag380.xml" /><Relationship Id="rId4" Type="http://schemas.openxmlformats.org/officeDocument/2006/relationships/image" Target="../media/image30.png" /><Relationship Id="rId5" Type="http://schemas.openxmlformats.org/officeDocument/2006/relationships/tags" Target="../tags/tag381.xml" /><Relationship Id="rId6" Type="http://schemas.openxmlformats.org/officeDocument/2006/relationships/tags" Target="../tags/tag38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image" Target="../media/image9.png" /><Relationship Id="rId3" Type="http://schemas.openxmlformats.org/officeDocument/2006/relationships/tags" Target="../tags/tag383.xml" /><Relationship Id="rId4" Type="http://schemas.openxmlformats.org/officeDocument/2006/relationships/tags" Target="../tags/tag384.xml" /><Relationship Id="rId5" Type="http://schemas.openxmlformats.org/officeDocument/2006/relationships/tags" Target="../tags/tag38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9.png" /><Relationship Id="rId3" Type="http://schemas.openxmlformats.org/officeDocument/2006/relationships/tags" Target="../tags/tag386.xml" /><Relationship Id="rId4" Type="http://schemas.openxmlformats.org/officeDocument/2006/relationships/tags" Target="../tags/tag387.xml" /><Relationship Id="rId5" Type="http://schemas.openxmlformats.org/officeDocument/2006/relationships/tags" Target="../tags/tag38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9.png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image" Target="../media/image9.png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tags" Target="../tags/tag396.xml" /><Relationship Id="rId6" Type="http://schemas.openxmlformats.org/officeDocument/2006/relationships/tags" Target="../tags/tag39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9.png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tags" Target="../tags/tag400.xml" /><Relationship Id="rId6" Type="http://schemas.openxmlformats.org/officeDocument/2006/relationships/tags" Target="../tags/tag401.xml" /><Relationship Id="rId7" Type="http://schemas.openxmlformats.org/officeDocument/2006/relationships/tags" Target="../tags/tag402.xml" /><Relationship Id="rId8" Type="http://schemas.openxmlformats.org/officeDocument/2006/relationships/tags" Target="../tags/tag403.xml" /><Relationship Id="rId9" Type="http://schemas.openxmlformats.org/officeDocument/2006/relationships/tags" Target="../tags/tag40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image" Target="../media/image31.jpeg" /><Relationship Id="rId3" Type="http://schemas.openxmlformats.org/officeDocument/2006/relationships/tags" Target="../tags/tag405.xml" /><Relationship Id="rId4" Type="http://schemas.openxmlformats.org/officeDocument/2006/relationships/tags" Target="../tags/tag406.xml" /><Relationship Id="rId5" Type="http://schemas.openxmlformats.org/officeDocument/2006/relationships/tags" Target="../tags/tag407.xml" /><Relationship Id="rId6" Type="http://schemas.openxmlformats.org/officeDocument/2006/relationships/tags" Target="../tags/tag408.xml" /><Relationship Id="rId7" Type="http://schemas.openxmlformats.org/officeDocument/2006/relationships/tags" Target="../tags/tag409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9.png" /><Relationship Id="rId3" Type="http://schemas.openxmlformats.org/officeDocument/2006/relationships/tags" Target="../tags/tag410.xml" /><Relationship Id="rId4" Type="http://schemas.openxmlformats.org/officeDocument/2006/relationships/tags" Target="../tags/tag411.xml" /><Relationship Id="rId5" Type="http://schemas.openxmlformats.org/officeDocument/2006/relationships/tags" Target="../tags/tag41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image" Target="../media/image9.png" /><Relationship Id="rId3" Type="http://schemas.openxmlformats.org/officeDocument/2006/relationships/tags" Target="../tags/tag413.xml" /><Relationship Id="rId4" Type="http://schemas.openxmlformats.org/officeDocument/2006/relationships/tags" Target="../tags/tag414.xml" /><Relationship Id="rId5" Type="http://schemas.openxmlformats.org/officeDocument/2006/relationships/image" Target="../media/image32.jpeg" /><Relationship Id="rId6" Type="http://schemas.openxmlformats.org/officeDocument/2006/relationships/tags" Target="../tags/tag41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9.png" /><Relationship Id="rId3" Type="http://schemas.openxmlformats.org/officeDocument/2006/relationships/tags" Target="../tags/tag416.xml" /><Relationship Id="rId4" Type="http://schemas.openxmlformats.org/officeDocument/2006/relationships/tags" Target="../tags/tag417.xml" /><Relationship Id="rId5" Type="http://schemas.openxmlformats.org/officeDocument/2006/relationships/tags" Target="../tags/tag41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9.png" /><Relationship Id="rId3" Type="http://schemas.openxmlformats.org/officeDocument/2006/relationships/tags" Target="../tags/tag419.xml" /><Relationship Id="rId4" Type="http://schemas.openxmlformats.org/officeDocument/2006/relationships/tags" Target="../tags/tag420.xml" /><Relationship Id="rId5" Type="http://schemas.openxmlformats.org/officeDocument/2006/relationships/tags" Target="../tags/tag42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9.png" /><Relationship Id="rId3" Type="http://schemas.openxmlformats.org/officeDocument/2006/relationships/tags" Target="../tags/tag422.xml" /><Relationship Id="rId4" Type="http://schemas.openxmlformats.org/officeDocument/2006/relationships/tags" Target="../tags/tag423.xml" /><Relationship Id="rId5" Type="http://schemas.openxmlformats.org/officeDocument/2006/relationships/tags" Target="../tags/tag424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image" Target="../media/image9.png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9.png" /><Relationship Id="rId3" Type="http://schemas.openxmlformats.org/officeDocument/2006/relationships/tags" Target="../tags/tag428.xml" /><Relationship Id="rId4" Type="http://schemas.openxmlformats.org/officeDocument/2006/relationships/image" Target="../media/image33.jpeg" /><Relationship Id="rId5" Type="http://schemas.openxmlformats.org/officeDocument/2006/relationships/tags" Target="../tags/tag429.xml" /><Relationship Id="rId6" Type="http://schemas.openxmlformats.org/officeDocument/2006/relationships/tags" Target="../tags/tag430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9.png" /><Relationship Id="rId3" Type="http://schemas.openxmlformats.org/officeDocument/2006/relationships/tags" Target="../tags/tag431.xml" /><Relationship Id="rId4" Type="http://schemas.openxmlformats.org/officeDocument/2006/relationships/tags" Target="../tags/tag432.xml" /><Relationship Id="rId5" Type="http://schemas.openxmlformats.org/officeDocument/2006/relationships/tags" Target="../tags/tag43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image" Target="../media/image9.png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tags" Target="../tags/tag436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9.png" /><Relationship Id="rId3" Type="http://schemas.openxmlformats.org/officeDocument/2006/relationships/tags" Target="../tags/tag437.xml" /><Relationship Id="rId4" Type="http://schemas.openxmlformats.org/officeDocument/2006/relationships/tags" Target="../tags/tag438.xml" /><Relationship Id="rId5" Type="http://schemas.openxmlformats.org/officeDocument/2006/relationships/tags" Target="../tags/tag439.xml" /><Relationship Id="rId6" Type="http://schemas.openxmlformats.org/officeDocument/2006/relationships/tags" Target="../tags/tag440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448.xml" /><Relationship Id="rId11" Type="http://schemas.openxmlformats.org/officeDocument/2006/relationships/tags" Target="../tags/tag449.xml" /><Relationship Id="rId12" Type="http://schemas.openxmlformats.org/officeDocument/2006/relationships/tags" Target="../tags/tag450.xml" /><Relationship Id="rId13" Type="http://schemas.openxmlformats.org/officeDocument/2006/relationships/tags" Target="../tags/tag451.xml" /><Relationship Id="rId2" Type="http://schemas.openxmlformats.org/officeDocument/2006/relationships/image" Target="../media/image9.png" /><Relationship Id="rId3" Type="http://schemas.openxmlformats.org/officeDocument/2006/relationships/tags" Target="../tags/tag441.xml" /><Relationship Id="rId4" Type="http://schemas.openxmlformats.org/officeDocument/2006/relationships/tags" Target="../tags/tag442.xml" /><Relationship Id="rId5" Type="http://schemas.openxmlformats.org/officeDocument/2006/relationships/tags" Target="../tags/tag443.xml" /><Relationship Id="rId6" Type="http://schemas.openxmlformats.org/officeDocument/2006/relationships/tags" Target="../tags/tag444.xml" /><Relationship Id="rId7" Type="http://schemas.openxmlformats.org/officeDocument/2006/relationships/tags" Target="../tags/tag445.xml" /><Relationship Id="rId8" Type="http://schemas.openxmlformats.org/officeDocument/2006/relationships/tags" Target="../tags/tag446.xml" /><Relationship Id="rId9" Type="http://schemas.openxmlformats.org/officeDocument/2006/relationships/tags" Target="../tags/tag44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9.png" /><Relationship Id="rId3" Type="http://schemas.openxmlformats.org/officeDocument/2006/relationships/tags" Target="../tags/tag452.xml" /><Relationship Id="rId4" Type="http://schemas.openxmlformats.org/officeDocument/2006/relationships/tags" Target="../tags/tag453.xml" /><Relationship Id="rId5" Type="http://schemas.openxmlformats.org/officeDocument/2006/relationships/image" Target="../media/image33.jpeg" /><Relationship Id="rId6" Type="http://schemas.openxmlformats.org/officeDocument/2006/relationships/image" Target="../media/image31.jpeg" /><Relationship Id="rId7" Type="http://schemas.openxmlformats.org/officeDocument/2006/relationships/image" Target="../media/image32.jpeg" /><Relationship Id="rId8" Type="http://schemas.openxmlformats.org/officeDocument/2006/relationships/tags" Target="../tags/tag454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455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9.png" /><Relationship Id="rId3" Type="http://schemas.openxmlformats.org/officeDocument/2006/relationships/tags" Target="../tags/tag456.xml" /><Relationship Id="rId4" Type="http://schemas.openxmlformats.org/officeDocument/2006/relationships/tags" Target="../tags/tag457.xml" /><Relationship Id="rId5" Type="http://schemas.openxmlformats.org/officeDocument/2006/relationships/tags" Target="../tags/tag458.xml" /><Relationship Id="rId6" Type="http://schemas.openxmlformats.org/officeDocument/2006/relationships/tags" Target="../tags/tag459.xml" /><Relationship Id="rId7" Type="http://schemas.openxmlformats.org/officeDocument/2006/relationships/tags" Target="../tags/tag46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6.xml" /><Relationship Id="rId2" Type="http://schemas.openxmlformats.org/officeDocument/2006/relationships/tags" Target="../tags/tag169.xml" /><Relationship Id="rId3" Type="http://schemas.openxmlformats.org/officeDocument/2006/relationships/image" Target="../media/image10.png" /><Relationship Id="rId4" Type="http://schemas.openxmlformats.org/officeDocument/2006/relationships/tags" Target="../tags/tag170.xml" /><Relationship Id="rId5" Type="http://schemas.openxmlformats.org/officeDocument/2006/relationships/image" Target="../media/image9.png" /><Relationship Id="rId6" Type="http://schemas.openxmlformats.org/officeDocument/2006/relationships/tags" Target="../tags/tag171.xml" /><Relationship Id="rId7" Type="http://schemas.openxmlformats.org/officeDocument/2006/relationships/tags" Target="../tags/tag172.xml" /><Relationship Id="rId8" Type="http://schemas.openxmlformats.org/officeDocument/2006/relationships/tags" Target="../tags/tag173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9.png" /><Relationship Id="rId3" Type="http://schemas.openxmlformats.org/officeDocument/2006/relationships/tags" Target="../tags/tag461.xml" /><Relationship Id="rId4" Type="http://schemas.openxmlformats.org/officeDocument/2006/relationships/tags" Target="../tags/tag462.xml" /><Relationship Id="rId5" Type="http://schemas.openxmlformats.org/officeDocument/2006/relationships/tags" Target="../tags/tag463.xml" /><Relationship Id="rId6" Type="http://schemas.openxmlformats.org/officeDocument/2006/relationships/tags" Target="../tags/tag464.xml" /><Relationship Id="rId7" Type="http://schemas.openxmlformats.org/officeDocument/2006/relationships/image" Target="../media/image34.png" /><Relationship Id="rId8" Type="http://schemas.openxmlformats.org/officeDocument/2006/relationships/tags" Target="../tags/tag46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5.xml" /><Relationship Id="rId10" Type="http://schemas.openxmlformats.org/officeDocument/2006/relationships/tags" Target="../tags/tag181.xml" /><Relationship Id="rId11" Type="http://schemas.openxmlformats.org/officeDocument/2006/relationships/tags" Target="../tags/tag182.xml" /><Relationship Id="rId12" Type="http://schemas.openxmlformats.org/officeDocument/2006/relationships/tags" Target="../tags/tag183.xml" /><Relationship Id="rId13" Type="http://schemas.openxmlformats.org/officeDocument/2006/relationships/tags" Target="../tags/tag184.xml" /><Relationship Id="rId14" Type="http://schemas.openxmlformats.org/officeDocument/2006/relationships/tags" Target="../tags/tag185.xml" /><Relationship Id="rId15" Type="http://schemas.openxmlformats.org/officeDocument/2006/relationships/tags" Target="../tags/tag186.xml" /><Relationship Id="rId16" Type="http://schemas.openxmlformats.org/officeDocument/2006/relationships/tags" Target="../tags/tag187.xml" /><Relationship Id="rId2" Type="http://schemas.openxmlformats.org/officeDocument/2006/relationships/image" Target="../media/image9.png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Relationship Id="rId9" Type="http://schemas.openxmlformats.org/officeDocument/2006/relationships/tags" Target="../tags/tag18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10" Type="http://schemas.openxmlformats.org/officeDocument/2006/relationships/image" Target="../media/image14.png" /><Relationship Id="rId11" Type="http://schemas.openxmlformats.org/officeDocument/2006/relationships/tags" Target="../tags/tag192.xml" /><Relationship Id="rId12" Type="http://schemas.openxmlformats.org/officeDocument/2006/relationships/image" Target="../media/image15.png" /><Relationship Id="rId13" Type="http://schemas.openxmlformats.org/officeDocument/2006/relationships/tags" Target="../tags/tag193.xml" /><Relationship Id="rId14" Type="http://schemas.openxmlformats.org/officeDocument/2006/relationships/image" Target="../media/image16.png" /><Relationship Id="rId15" Type="http://schemas.openxmlformats.org/officeDocument/2006/relationships/tags" Target="../tags/tag194.xml" /><Relationship Id="rId16" Type="http://schemas.openxmlformats.org/officeDocument/2006/relationships/image" Target="../media/image17.png" /><Relationship Id="rId17" Type="http://schemas.openxmlformats.org/officeDocument/2006/relationships/tags" Target="../tags/tag195.xml" /><Relationship Id="rId18" Type="http://schemas.openxmlformats.org/officeDocument/2006/relationships/image" Target="../media/image18.png" /><Relationship Id="rId19" Type="http://schemas.openxmlformats.org/officeDocument/2006/relationships/tags" Target="../tags/tag196.xml" /><Relationship Id="rId2" Type="http://schemas.openxmlformats.org/officeDocument/2006/relationships/image" Target="../media/image9.png" /><Relationship Id="rId20" Type="http://schemas.openxmlformats.org/officeDocument/2006/relationships/image" Target="../media/image19.png" /><Relationship Id="rId21" Type="http://schemas.openxmlformats.org/officeDocument/2006/relationships/tags" Target="../tags/tag197.xml" /><Relationship Id="rId22" Type="http://schemas.openxmlformats.org/officeDocument/2006/relationships/image" Target="../media/image20.png" /><Relationship Id="rId23" Type="http://schemas.openxmlformats.org/officeDocument/2006/relationships/tags" Target="../tags/tag198.xml" /><Relationship Id="rId24" Type="http://schemas.openxmlformats.org/officeDocument/2006/relationships/image" Target="../media/image21.png" /><Relationship Id="rId25" Type="http://schemas.openxmlformats.org/officeDocument/2006/relationships/tags" Target="../tags/tag199.xml" /><Relationship Id="rId26" Type="http://schemas.openxmlformats.org/officeDocument/2006/relationships/image" Target="../media/image22.png" /><Relationship Id="rId27" Type="http://schemas.openxmlformats.org/officeDocument/2006/relationships/tags" Target="../tags/tag200.xml" /><Relationship Id="rId28" Type="http://schemas.openxmlformats.org/officeDocument/2006/relationships/image" Target="../media/image23.png" /><Relationship Id="rId29" Type="http://schemas.openxmlformats.org/officeDocument/2006/relationships/tags" Target="../tags/tag201.xml" /><Relationship Id="rId3" Type="http://schemas.openxmlformats.org/officeDocument/2006/relationships/tags" Target="../tags/tag188.xml" /><Relationship Id="rId30" Type="http://schemas.openxmlformats.org/officeDocument/2006/relationships/tags" Target="../tags/tag202.xml" /><Relationship Id="rId31" Type="http://schemas.openxmlformats.org/officeDocument/2006/relationships/tags" Target="../tags/tag203.xml" /><Relationship Id="rId32" Type="http://schemas.openxmlformats.org/officeDocument/2006/relationships/tags" Target="../tags/tag204.xml" /><Relationship Id="rId33" Type="http://schemas.openxmlformats.org/officeDocument/2006/relationships/tags" Target="../tags/tag205.xml" /><Relationship Id="rId34" Type="http://schemas.openxmlformats.org/officeDocument/2006/relationships/tags" Target="../tags/tag206.xml" /><Relationship Id="rId35" Type="http://schemas.openxmlformats.org/officeDocument/2006/relationships/tags" Target="../tags/tag207.xml" /><Relationship Id="rId36" Type="http://schemas.openxmlformats.org/officeDocument/2006/relationships/tags" Target="../tags/tag208.xml" /><Relationship Id="rId37" Type="http://schemas.openxmlformats.org/officeDocument/2006/relationships/tags" Target="../tags/tag209.xml" /><Relationship Id="rId38" Type="http://schemas.openxmlformats.org/officeDocument/2006/relationships/tags" Target="../tags/tag210.xml" /><Relationship Id="rId39" Type="http://schemas.openxmlformats.org/officeDocument/2006/relationships/tags" Target="../tags/tag211.xml" /><Relationship Id="rId4" Type="http://schemas.openxmlformats.org/officeDocument/2006/relationships/image" Target="../media/image11.png" /><Relationship Id="rId40" Type="http://schemas.openxmlformats.org/officeDocument/2006/relationships/tags" Target="../tags/tag212.xml" /><Relationship Id="rId41" Type="http://schemas.openxmlformats.org/officeDocument/2006/relationships/tags" Target="../tags/tag213.xml" /><Relationship Id="rId42" Type="http://schemas.openxmlformats.org/officeDocument/2006/relationships/tags" Target="../tags/tag214.xml" /><Relationship Id="rId43" Type="http://schemas.openxmlformats.org/officeDocument/2006/relationships/tags" Target="../tags/tag215.xml" /><Relationship Id="rId44" Type="http://schemas.openxmlformats.org/officeDocument/2006/relationships/tags" Target="../tags/tag216.xml" /><Relationship Id="rId5" Type="http://schemas.openxmlformats.org/officeDocument/2006/relationships/tags" Target="../tags/tag189.xml" /><Relationship Id="rId6" Type="http://schemas.openxmlformats.org/officeDocument/2006/relationships/image" Target="../media/image12.png" /><Relationship Id="rId7" Type="http://schemas.openxmlformats.org/officeDocument/2006/relationships/tags" Target="../tags/tag190.xml" /><Relationship Id="rId8" Type="http://schemas.openxmlformats.org/officeDocument/2006/relationships/image" Target="../media/image13.png" /><Relationship Id="rId9" Type="http://schemas.openxmlformats.org/officeDocument/2006/relationships/tags" Target="../tags/tag19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10" Type="http://schemas.openxmlformats.org/officeDocument/2006/relationships/tags" Target="../tags/tag224.xml" /><Relationship Id="rId11" Type="http://schemas.openxmlformats.org/officeDocument/2006/relationships/tags" Target="../tags/tag225.xml" /><Relationship Id="rId12" Type="http://schemas.openxmlformats.org/officeDocument/2006/relationships/tags" Target="../tags/tag226.xml" /><Relationship Id="rId13" Type="http://schemas.openxmlformats.org/officeDocument/2006/relationships/tags" Target="../tags/tag227.xml" /><Relationship Id="rId14" Type="http://schemas.openxmlformats.org/officeDocument/2006/relationships/tags" Target="../tags/tag228.xml" /><Relationship Id="rId15" Type="http://schemas.openxmlformats.org/officeDocument/2006/relationships/tags" Target="../tags/tag229.xml" /><Relationship Id="rId16" Type="http://schemas.openxmlformats.org/officeDocument/2006/relationships/tags" Target="../tags/tag230.xml" /><Relationship Id="rId17" Type="http://schemas.openxmlformats.org/officeDocument/2006/relationships/tags" Target="../tags/tag231.xml" /><Relationship Id="rId18" Type="http://schemas.openxmlformats.org/officeDocument/2006/relationships/tags" Target="../tags/tag232.xml" /><Relationship Id="rId19" Type="http://schemas.openxmlformats.org/officeDocument/2006/relationships/tags" Target="../tags/tag233.xml" /><Relationship Id="rId2" Type="http://schemas.openxmlformats.org/officeDocument/2006/relationships/image" Target="../media/image9.png" /><Relationship Id="rId20" Type="http://schemas.openxmlformats.org/officeDocument/2006/relationships/tags" Target="../tags/tag234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Relationship Id="rId7" Type="http://schemas.openxmlformats.org/officeDocument/2006/relationships/tags" Target="../tags/tag221.xml" /><Relationship Id="rId8" Type="http://schemas.openxmlformats.org/officeDocument/2006/relationships/tags" Target="../tags/tag222.xml" /><Relationship Id="rId9" Type="http://schemas.openxmlformats.org/officeDocument/2006/relationships/tags" Target="../tags/tag22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35.xml" /><Relationship Id="rId3" Type="http://schemas.openxmlformats.org/officeDocument/2006/relationships/tags" Target="../tags/tag23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国学赏读.jp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8900" y="488950"/>
            <a:ext cx="3230563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7170"/>
          <p:cNvSpPr txBox="1"/>
          <p:nvPr>
            <p:custDataLst>
              <p:tags r:id="rId4"/>
            </p:custDataLst>
          </p:nvPr>
        </p:nvSpPr>
        <p:spPr>
          <a:xfrm>
            <a:off x="88900" y="-171450"/>
            <a:ext cx="12020550" cy="215900"/>
          </a:xfrm>
          <a:prstGeom prst="rect">
            <a:avLst/>
          </a:prstGeom>
          <a:noFill/>
          <a:ln w="9525">
            <a:noFill/>
          </a:ln>
        </p:spPr>
        <p:txBody>
          <a:bodyPr wrap="square" lIns="117226" tIns="58613" rIns="117226" bIns="58613" anchor="t">
            <a:spAutoFit/>
          </a:bodyPr>
          <a:lstStyle/>
          <a:p>
            <a:pPr marR="0" algn="ctr" defTabSz="879475" eaLnBrk="0" hangingPunct="0">
              <a:lnSpc>
                <a:spcPct val="130000"/>
              </a:lnSpc>
              <a:buClrTx/>
              <a:buSzTx/>
              <a:buFontTx/>
            </a:pPr>
            <a:r>
              <a:rPr kumimoji="0" sz="100" b="1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破阵子·为陈同甫赋壮词以寄之</a:t>
            </a:r>
            <a:endParaRPr kumimoji="0" sz="100" b="1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879475" eaLnBrk="0" hangingPunct="0">
              <a:lnSpc>
                <a:spcPct val="130000"/>
              </a:lnSpc>
              <a:buClrTx/>
              <a:buSzTx/>
              <a:buFontTx/>
            </a:pPr>
            <a:r>
              <a:rPr kumimoji="0" sz="100" b="1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宋代：辛弃疾</a:t>
            </a:r>
            <a:endParaRPr kumimoji="0" sz="100" b="1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879475" eaLnBrk="0" hangingPunct="0">
              <a:lnSpc>
                <a:spcPct val="130000"/>
              </a:lnSpc>
              <a:buClrTx/>
              <a:buSzTx/>
              <a:buFontTx/>
            </a:pPr>
            <a:endParaRPr kumimoji="0" sz="100" b="1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879475" eaLnBrk="0" hangingPunct="0">
              <a:lnSpc>
                <a:spcPct val="130000"/>
              </a:lnSpc>
              <a:buClrTx/>
              <a:buSzTx/>
              <a:buFontTx/>
            </a:pPr>
            <a:r>
              <a:rPr kumimoji="0" sz="100" b="1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醉里挑灯看剑，梦回吹角连营。八百里分麾下炙，五十弦翻塞外声。沙场秋点兵。</a:t>
            </a:r>
            <a:endParaRPr kumimoji="0" sz="100" b="1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879475" eaLnBrk="0" hangingPunct="0">
              <a:lnSpc>
                <a:spcPct val="130000"/>
              </a:lnSpc>
              <a:buClrTx/>
              <a:buSzTx/>
              <a:buFontTx/>
            </a:pPr>
            <a:r>
              <a:rPr kumimoji="0" sz="100" b="1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马作的卢飞快，弓如霹雳弦惊。了却君王天下事，赢得生前身后名。可怜白发生！</a:t>
            </a:r>
            <a:endParaRPr kumimoji="0" sz="100" b="1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47" name="矩形 7172"/>
          <p:cNvSpPr/>
          <p:nvPr>
            <p:custDataLst>
              <p:tags r:id="rId5"/>
            </p:custDataLst>
          </p:nvPr>
        </p:nvSpPr>
        <p:spPr>
          <a:xfrm>
            <a:off x="481013" y="1397000"/>
            <a:ext cx="11229975" cy="4062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eaLnBrk="0" hangingPunct="0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25805" y="1397000"/>
            <a:ext cx="1088961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陋室铭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刘禹锡 〔唐代〕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山不在高，有仙则名。水不在深，有龙则灵。斯是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陋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室，惟吾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德馨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。苔痕上阶绿，草色入帘青。谈笑有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鸿儒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，往来无白丁。可以调素琴，阅金经。无丝竹之乱耳，无案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牍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之劳形。南阳诸葛庐，西蜀子云亭。孔子云：何陋之有？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>
    <p:push dir="r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7850" y="166370"/>
            <a:ext cx="2960688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 Box 8"/>
          <p:cNvSpPr txBox="1"/>
          <p:nvPr>
            <p:custDataLst>
              <p:tags r:id="rId4"/>
            </p:custDataLst>
          </p:nvPr>
        </p:nvSpPr>
        <p:spPr>
          <a:xfrm>
            <a:off x="2082165" y="964565"/>
            <a:ext cx="5399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朗读课文并填空。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Text Box 10"/>
          <p:cNvSpPr txBox="1"/>
          <p:nvPr>
            <p:custDataLst>
              <p:tags r:id="rId5"/>
            </p:custDataLst>
          </p:nvPr>
        </p:nvSpPr>
        <p:spPr>
          <a:xfrm>
            <a:off x="2166938" y="1633538"/>
            <a:ext cx="72009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_______</a:t>
            </a:r>
            <a:r>
              <a:rPr lang="zh-CN" altLang="en-US" sz="3200" b="1">
                <a:latin typeface="宋体" panose="02010600030101010101" pitchFamily="2" charset="-122"/>
              </a:rPr>
              <a:t>是人生最大的痛苦。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8" name="Text Box 11"/>
          <p:cNvSpPr txBox="1"/>
          <p:nvPr>
            <p:custDataLst>
              <p:tags r:id="rId6"/>
            </p:custDataLst>
          </p:nvPr>
        </p:nvSpPr>
        <p:spPr>
          <a:xfrm>
            <a:off x="2212975" y="2265363"/>
            <a:ext cx="53959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_______</a:t>
            </a:r>
            <a:r>
              <a:rPr lang="zh-CN" altLang="en-US" sz="3200" b="1">
                <a:latin typeface="宋体" panose="02010600030101010101" pitchFamily="2" charset="-122"/>
              </a:rPr>
              <a:t>是人生最大的快乐。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" name="Text Box 12"/>
          <p:cNvSpPr txBox="1"/>
          <p:nvPr>
            <p:custDataLst>
              <p:tags r:id="rId7"/>
            </p:custDataLst>
          </p:nvPr>
        </p:nvSpPr>
        <p:spPr>
          <a:xfrm>
            <a:off x="2243138" y="1547813"/>
            <a:ext cx="14716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负责任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 Box 13"/>
          <p:cNvSpPr txBox="1"/>
          <p:nvPr>
            <p:custDataLst>
              <p:tags r:id="rId8"/>
            </p:custDataLst>
          </p:nvPr>
        </p:nvSpPr>
        <p:spPr>
          <a:xfrm>
            <a:off x="2208213" y="2176463"/>
            <a:ext cx="19256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尽责任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Text Box 3"/>
          <p:cNvSpPr txBox="1"/>
          <p:nvPr>
            <p:custDataLst>
              <p:tags r:id="rId9"/>
            </p:custDataLst>
          </p:nvPr>
        </p:nvSpPr>
        <p:spPr>
          <a:xfrm>
            <a:off x="2171700" y="2935288"/>
            <a:ext cx="684053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人生当  </a:t>
            </a:r>
            <a:r>
              <a:rPr lang="en-US" altLang="zh-CN" sz="3200" b="1">
                <a:latin typeface="宋体" panose="02010600030101010101" pitchFamily="2" charset="-122"/>
              </a:rPr>
              <a:t>_____________ </a:t>
            </a:r>
            <a:r>
              <a:rPr lang="zh-CN" altLang="en-US" sz="3200" b="1">
                <a:latin typeface="宋体" panose="02010600030101010101" pitchFamily="2" charset="-122"/>
              </a:rPr>
              <a:t>，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而不能  </a:t>
            </a:r>
            <a:r>
              <a:rPr lang="en-US" altLang="zh-CN" sz="3200" b="1">
                <a:latin typeface="宋体" panose="02010600030101010101" pitchFamily="2" charset="-122"/>
              </a:rPr>
              <a:t>__________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8" name="Text Box 4"/>
          <p:cNvSpPr txBox="1"/>
          <p:nvPr>
            <p:custDataLst>
              <p:tags r:id="rId10"/>
            </p:custDataLst>
          </p:nvPr>
        </p:nvSpPr>
        <p:spPr>
          <a:xfrm>
            <a:off x="3862388" y="2862263"/>
            <a:ext cx="2638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勇于承担责任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 Box 5"/>
          <p:cNvSpPr txBox="1"/>
          <p:nvPr>
            <p:custDataLst>
              <p:tags r:id="rId11"/>
            </p:custDataLst>
          </p:nvPr>
        </p:nvSpPr>
        <p:spPr>
          <a:xfrm>
            <a:off x="3937000" y="3560763"/>
            <a:ext cx="19923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逃避责任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Text Box 6"/>
          <p:cNvSpPr txBox="1"/>
          <p:nvPr>
            <p:custDataLst>
              <p:tags r:id="rId12"/>
            </p:custDataLst>
          </p:nvPr>
        </p:nvSpPr>
        <p:spPr>
          <a:xfrm>
            <a:off x="1866900" y="4503738"/>
            <a:ext cx="75422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用最精练的语言概括中心论点。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539" name="WordArt 8"/>
          <p:cNvSpPr>
            <a:spLocks noTextEdit="1"/>
          </p:cNvSpPr>
          <p:nvPr>
            <p:custDataLst>
              <p:tags r:id="rId13"/>
            </p:custDataLst>
          </p:nvPr>
        </p:nvSpPr>
        <p:spPr>
          <a:xfrm>
            <a:off x="2617788" y="5299075"/>
            <a:ext cx="6750050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514"/>
              </a:avLst>
            </a:prstTxWarp>
            <a:normAutofit fontScale="75000" lnSpcReduction="10000"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fontAlgn="base"/>
            <a:r>
              <a:rPr lang="zh-CN" altLang="en-US" sz="4800" i="1" strike="noStrike" noProof="1">
                <a:solidFill>
                  <a:srgbClr val="990000">
                    <a:alpha val="98822"/>
                  </a:srgbClr>
                </a:solidFill>
                <a:latin typeface="+mn-ea"/>
                <a:ea typeface="+mn-ea"/>
                <a:cs typeface="+mn-cs"/>
              </a:rPr>
              <a:t>“负责任最苦，尽责任最乐”</a:t>
            </a:r>
            <a:endParaRPr lang="zh-CN" altLang="en-US" sz="4800" i="1" strike="noStrike" noProof="1">
              <a:solidFill>
                <a:srgbClr val="990000">
                  <a:alpha val="98822"/>
                </a:srgbClr>
              </a:solidFill>
              <a:latin typeface="+mn-ea"/>
              <a:ea typeface="+mn-ea"/>
            </a:endParaRPr>
          </a:p>
        </p:txBody>
      </p:sp>
      <p:pic>
        <p:nvPicPr>
          <p:cNvPr id="2" name="图片 1" descr="4872be6de46cce31d96b4ba09e19601c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319135" y="1401445"/>
            <a:ext cx="2225675" cy="324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16"/>
            </p:custDataLst>
          </p:nvPr>
        </p:nvSpPr>
        <p:spPr>
          <a:xfrm>
            <a:off x="982345" y="21971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初读课文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17"/>
    </p:custData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7850" y="226060"/>
            <a:ext cx="2960688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174750" y="1114425"/>
            <a:ext cx="95561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1.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标题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最苦与最乐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有什么特点？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最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能否删除？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最苦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与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最乐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能否交换位置？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48970" y="2190750"/>
            <a:ext cx="11301730" cy="4523105"/>
          </a:xfrm>
          <a:prstGeom prst="rect">
            <a:avLst/>
          </a:prstGeom>
          <a:solidFill>
            <a:schemeClr val="bg2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标题是一个并列短语，旨在突出本文要论述的话题。</a:t>
            </a:r>
            <a:endParaRPr lang="zh-CN" altLang="en-US" sz="3200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两个</a:t>
            </a:r>
            <a:r>
              <a:rPr lang="en-US" altLang="zh-CN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最</a:t>
            </a:r>
            <a:r>
              <a:rPr lang="en-US" altLang="zh-CN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字不能删除，它能区别于一般的</a:t>
            </a:r>
            <a:r>
              <a:rPr lang="en-US" altLang="zh-CN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苦和乐</a:t>
            </a:r>
            <a:r>
              <a:rPr lang="en-US" altLang="zh-CN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，旨在</a:t>
            </a:r>
            <a:r>
              <a:rPr lang="zh-CN" altLang="en-US" sz="32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强调程度</a:t>
            </a: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。</a:t>
            </a:r>
            <a:endParaRPr lang="zh-CN" altLang="en-US" sz="3200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最苦</a:t>
            </a:r>
            <a:r>
              <a:rPr lang="en-US" altLang="zh-CN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与</a:t>
            </a:r>
            <a:r>
              <a:rPr lang="en-US" altLang="zh-CN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最乐</a:t>
            </a:r>
            <a:r>
              <a:rPr lang="en-US" altLang="zh-CN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不能交换位置，因为</a:t>
            </a:r>
            <a:r>
              <a:rPr lang="zh-CN" altLang="en-US" sz="32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文章先论述的是</a:t>
            </a:r>
            <a:r>
              <a:rPr lang="en-US" altLang="zh-CN" sz="32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32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最苦</a:t>
            </a:r>
            <a:r>
              <a:rPr lang="en-US" altLang="zh-CN" sz="32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32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后论述的是</a:t>
            </a:r>
            <a:r>
              <a:rPr lang="en-US" altLang="zh-CN" sz="32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32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最乐</a:t>
            </a:r>
            <a:r>
              <a:rPr lang="en-US" altLang="zh-CN" sz="32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，交换后标题就与文章的内容、结构不一致了。</a:t>
            </a:r>
            <a:endParaRPr lang="zh-CN" altLang="en-US" sz="3200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6"/>
            </p:custDataLst>
          </p:nvPr>
        </p:nvSpPr>
        <p:spPr>
          <a:xfrm>
            <a:off x="982345" y="22606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初读课文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8719" y="463453"/>
            <a:ext cx="2587381" cy="6707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3" descr="中国教育出版网"/>
          <p:cNvSpPr txBox="1"/>
          <p:nvPr>
            <p:custDataLst>
              <p:tags r:id="rId4"/>
            </p:custDataLst>
          </p:nvPr>
        </p:nvSpPr>
        <p:spPr>
          <a:xfrm>
            <a:off x="698038" y="1255070"/>
            <a:ext cx="10168905" cy="768350"/>
          </a:xfrm>
          <a:prstGeom prst="rect">
            <a:avLst/>
          </a:prstGeom>
          <a:solidFill>
            <a:schemeClr val="bg1">
              <a:alpha val="3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10000"/>
              </a:lnSpc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4000" b="1">
                <a:ea typeface="黑体" panose="02010609060101010101" charset="-122"/>
              </a:rPr>
              <a:t>浏览文章，给文章划分层次，并概括内容。</a:t>
            </a:r>
            <a:endParaRPr sz="4000" b="1"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73981" y="2069844"/>
            <a:ext cx="11448060" cy="768350"/>
          </a:xfrm>
          <a:prstGeom prst="rect">
            <a:avLst/>
          </a:prstGeom>
          <a:solidFill>
            <a:schemeClr val="bg1">
              <a:alpha val="18000"/>
            </a:schemeClr>
          </a:solidFill>
          <a:ln w="28575" cmpd="sng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第一部分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</a:t>
            </a:r>
            <a:r>
              <a:rPr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):</a:t>
            </a:r>
            <a:r>
              <a:rPr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阐述未尽责任是人生最大的苦痛</a:t>
            </a:r>
            <a:r>
              <a:rPr sz="346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346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73981" y="3277042"/>
            <a:ext cx="11448060" cy="768350"/>
          </a:xfrm>
          <a:prstGeom prst="rect">
            <a:avLst/>
          </a:prstGeom>
          <a:solidFill>
            <a:schemeClr val="bg1">
              <a:alpha val="18000"/>
            </a:schemeClr>
          </a:solidFill>
          <a:ln w="28575" cmpd="sng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第二部分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论述</a:t>
            </a:r>
            <a:r>
              <a:rPr 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尽责任是人生最大的快乐</a:t>
            </a:r>
            <a:r>
              <a:rPr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en-US" sz="373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473981" y="4547732"/>
            <a:ext cx="11448060" cy="1445260"/>
          </a:xfrm>
          <a:prstGeom prst="rect">
            <a:avLst/>
          </a:prstGeom>
          <a:solidFill>
            <a:schemeClr val="bg1">
              <a:alpha val="18000"/>
            </a:schemeClr>
          </a:solidFill>
          <a:ln w="28575" cmpd="sng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第三部分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论述</a:t>
            </a:r>
            <a:r>
              <a:rPr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人生当勇于负责任</a:t>
            </a:r>
            <a:r>
              <a:rPr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而不能逃避责任</a:t>
            </a:r>
            <a:r>
              <a:rPr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进一步阐述尽责才能获得快乐。</a:t>
            </a:r>
            <a:endParaRPr sz="40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8"/>
            </p:custDataLst>
          </p:nvPr>
        </p:nvSpPr>
        <p:spPr>
          <a:xfrm>
            <a:off x="982345" y="479474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再读课文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5005" y="473075"/>
            <a:ext cx="2666072" cy="752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5128379" y="2826002"/>
            <a:ext cx="2488893" cy="2342860"/>
            <a:chOff x="3580226" y="1698066"/>
            <a:chExt cx="1865319" cy="1756989"/>
          </a:xfrm>
          <a:solidFill>
            <a:schemeClr val="accent2">
              <a:lumMod val="60000"/>
              <a:lumOff val="40000"/>
              <a:alpha val="45000"/>
            </a:schemeClr>
          </a:solidFill>
        </p:grpSpPr>
        <p:sp>
          <p:nvSpPr>
            <p:cNvPr id="3" name="云形 2"/>
            <p:cNvSpPr/>
            <p:nvPr>
              <p:custDataLst>
                <p:tags r:id="rId4"/>
              </p:custDataLst>
            </p:nvPr>
          </p:nvSpPr>
          <p:spPr>
            <a:xfrm rot="373533">
              <a:off x="3580226" y="1698066"/>
              <a:ext cx="1865319" cy="1756989"/>
            </a:xfrm>
            <a:prstGeom prst="clou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2409" name="矩形 3"/>
            <p:cNvSpPr/>
            <p:nvPr>
              <p:custDataLst>
                <p:tags r:id="rId5"/>
              </p:custDataLst>
            </p:nvPr>
          </p:nvSpPr>
          <p:spPr>
            <a:xfrm>
              <a:off x="4080499" y="1747200"/>
              <a:ext cx="851871" cy="16219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735" b="1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谈苦</a:t>
              </a:r>
              <a:endParaRPr lang="en-US" altLang="zh-CN"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735" b="1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论乐</a:t>
              </a:r>
              <a:endParaRPr lang="en-US" altLang="zh-CN"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735" b="1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责任</a:t>
              </a:r>
              <a:endParaRPr lang="zh-CN" altLang="en-US"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622976" y="1568857"/>
            <a:ext cx="4361912" cy="8674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带着问题读课文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2976" y="2337111"/>
            <a:ext cx="4723817" cy="2935298"/>
            <a:chOff x="266700" y="1371830"/>
            <a:chExt cx="3543300" cy="2201165"/>
          </a:xfrm>
        </p:grpSpPr>
        <p:cxnSp>
          <p:nvCxnSpPr>
            <p:cNvPr id="7" name="直接连接符 6"/>
            <p:cNvCxnSpPr/>
            <p:nvPr>
              <p:custDataLst>
                <p:tags r:id="rId7"/>
              </p:custDataLst>
            </p:nvPr>
          </p:nvCxnSpPr>
          <p:spPr>
            <a:xfrm>
              <a:off x="3270250" y="1976509"/>
              <a:ext cx="539750" cy="239649"/>
            </a:xfrm>
            <a:prstGeom prst="line">
              <a:avLst/>
            </a:prstGeom>
            <a:ln w="19050" cap="flat" cmpd="sng" algn="ctr">
              <a:solidFill>
                <a:schemeClr val="accent6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>
              <p:custDataLst>
                <p:tags r:id="rId8"/>
              </p:custDataLst>
            </p:nvPr>
          </p:nvCxnSpPr>
          <p:spPr>
            <a:xfrm>
              <a:off x="393700" y="1970160"/>
              <a:ext cx="2876550" cy="6348"/>
            </a:xfrm>
            <a:prstGeom prst="line">
              <a:avLst/>
            </a:prstGeom>
            <a:ln w="19050" cap="flat" cmpd="sng" algn="ctr">
              <a:solidFill>
                <a:schemeClr val="accent6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2406" name="矩形 18"/>
            <p:cNvSpPr/>
            <p:nvPr>
              <p:custDataLst>
                <p:tags r:id="rId9"/>
              </p:custDataLst>
            </p:nvPr>
          </p:nvSpPr>
          <p:spPr>
            <a:xfrm>
              <a:off x="266700" y="1371830"/>
              <a:ext cx="852593" cy="6504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735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谈苦</a:t>
              </a:r>
              <a:endPara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矩形 19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66700" y="1951115"/>
              <a:ext cx="3155950" cy="1621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人生什么事最苦？作者是怎样得出答案的？</a:t>
              </a:r>
              <a:endPara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92828" y="1221766"/>
            <a:ext cx="4395773" cy="2941648"/>
            <a:chOff x="5119273" y="534440"/>
            <a:chExt cx="3296564" cy="2206749"/>
          </a:xfrm>
        </p:grpSpPr>
        <p:cxnSp>
          <p:nvCxnSpPr>
            <p:cNvPr id="12" name="直接连接符 11"/>
            <p:cNvCxnSpPr/>
            <p:nvPr>
              <p:custDataLst>
                <p:tags r:id="rId11"/>
              </p:custDataLst>
            </p:nvPr>
          </p:nvCxnSpPr>
          <p:spPr>
            <a:xfrm flipV="1">
              <a:off x="5119273" y="1136168"/>
              <a:ext cx="677724" cy="741444"/>
            </a:xfrm>
            <a:prstGeom prst="line">
              <a:avLst/>
            </a:prstGeom>
            <a:ln w="19050" cap="flat" cmpd="sng" algn="ctr">
              <a:solidFill>
                <a:schemeClr val="accent6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2"/>
              </p:custDataLst>
            </p:nvPr>
          </p:nvCxnSpPr>
          <p:spPr>
            <a:xfrm>
              <a:off x="5796997" y="1136168"/>
              <a:ext cx="2507738" cy="14290"/>
            </a:xfrm>
            <a:prstGeom prst="line">
              <a:avLst/>
            </a:prstGeom>
            <a:ln w="19050" cap="flat" cmpd="sng" algn="ctr">
              <a:solidFill>
                <a:schemeClr val="accent6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2402" name="矩形 33"/>
            <p:cNvSpPr/>
            <p:nvPr>
              <p:custDataLst>
                <p:tags r:id="rId13"/>
              </p:custDataLst>
            </p:nvPr>
          </p:nvSpPr>
          <p:spPr>
            <a:xfrm>
              <a:off x="5716456" y="534440"/>
              <a:ext cx="852419" cy="650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735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论乐</a:t>
              </a:r>
              <a:endPara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矩形 34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716051" y="1118704"/>
              <a:ext cx="2699786" cy="1622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人生什么事最乐？作者是怎样引名言来论述的？</a:t>
              </a:r>
              <a:endPara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82774" y="4015422"/>
            <a:ext cx="4105826" cy="2215423"/>
            <a:chOff x="5336693" y="2631339"/>
            <a:chExt cx="3079808" cy="1661607"/>
          </a:xfrm>
        </p:grpSpPr>
        <p:cxnSp>
          <p:nvCxnSpPr>
            <p:cNvPr id="17" name="直接连接符 16"/>
            <p:cNvCxnSpPr/>
            <p:nvPr>
              <p:custDataLst>
                <p:tags r:id="rId15"/>
              </p:custDataLst>
            </p:nvPr>
          </p:nvCxnSpPr>
          <p:spPr>
            <a:xfrm flipH="1" flipV="1">
              <a:off x="5336693" y="3048810"/>
              <a:ext cx="479434" cy="165084"/>
            </a:xfrm>
            <a:prstGeom prst="line">
              <a:avLst/>
            </a:prstGeom>
            <a:ln w="19050" cap="flat" cmpd="sng" algn="ctr">
              <a:solidFill>
                <a:schemeClr val="accent6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16"/>
              </p:custDataLst>
            </p:nvPr>
          </p:nvCxnSpPr>
          <p:spPr>
            <a:xfrm flipH="1">
              <a:off x="5816127" y="3213893"/>
              <a:ext cx="2489247" cy="0"/>
            </a:xfrm>
            <a:prstGeom prst="line">
              <a:avLst/>
            </a:prstGeom>
            <a:ln w="19050" cap="flat" cmpd="sng" algn="ctr">
              <a:solidFill>
                <a:schemeClr val="accent6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2398" name="矩形 45"/>
            <p:cNvSpPr/>
            <p:nvPr>
              <p:custDataLst>
                <p:tags r:id="rId17"/>
              </p:custDataLst>
            </p:nvPr>
          </p:nvSpPr>
          <p:spPr>
            <a:xfrm>
              <a:off x="5742808" y="2631339"/>
              <a:ext cx="852609" cy="6505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735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责任</a:t>
              </a:r>
              <a:endPara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矩形 46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5719288" y="3188496"/>
              <a:ext cx="2697213" cy="110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人们应该怎样对待责任？</a:t>
              </a:r>
              <a:endPara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35844" name="文本框 7"/>
          <p:cNvSpPr txBox="1"/>
          <p:nvPr>
            <p:custDataLst>
              <p:tags r:id="rId19"/>
            </p:custDataLst>
          </p:nvPr>
        </p:nvSpPr>
        <p:spPr>
          <a:xfrm>
            <a:off x="1079500" y="57658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再读课文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20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5005" y="580292"/>
            <a:ext cx="2569357" cy="6452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577051" y="2787729"/>
            <a:ext cx="4040641" cy="1101619"/>
          </a:xfrm>
          <a:prstGeom prst="roundRect">
            <a:avLst/>
          </a:prstGeom>
          <a:noFill/>
          <a:ln w="28575" cmpd="dbl">
            <a:solidFill>
              <a:srgbClr val="FF0000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86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一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、</a:t>
            </a:r>
            <a:r>
              <a:rPr kumimoji="0" lang="zh-CN" altLang="en-US" sz="586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谈苦</a:t>
            </a:r>
            <a:endParaRPr kumimoji="0" lang="zh-CN" altLang="en-US" sz="5865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83831" y="696721"/>
            <a:ext cx="4325086" cy="5464559"/>
          </a:xfrm>
          <a:prstGeom prst="roundRect">
            <a:avLst/>
          </a:prstGeom>
          <a:effectLst>
            <a:softEdge rad="63500"/>
          </a:effectLst>
        </p:spPr>
      </p:pic>
      <p:sp>
        <p:nvSpPr>
          <p:cNvPr id="7" name="文本框 7"/>
          <p:cNvSpPr txBox="1"/>
          <p:nvPr>
            <p:custDataLst>
              <p:tags r:id="rId7"/>
            </p:custDataLst>
          </p:nvPr>
        </p:nvSpPr>
        <p:spPr>
          <a:xfrm>
            <a:off x="1079500" y="57658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再读课文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5756" y="492369"/>
            <a:ext cx="2558268" cy="703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63766" y="1284260"/>
            <a:ext cx="11193245" cy="1420495"/>
          </a:xfrm>
          <a:prstGeom prst="rect">
            <a:avLst/>
          </a:prstGeom>
          <a:solidFill>
            <a:schemeClr val="bg1">
              <a:alpha val="3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sz="3600" b="1">
                <a:ea typeface="黑体" panose="02010609060101010101" charset="-122"/>
              </a:rPr>
              <a:t>1. </a:t>
            </a:r>
            <a:r>
              <a:rPr sz="3600" b="1">
                <a:ea typeface="黑体" panose="02010609060101010101" charset="-122"/>
              </a:rPr>
              <a:t>阅读第一部分，说说作者认为人生最苦的事是</a:t>
            </a:r>
            <a:endParaRPr sz="3600" b="1">
              <a:ea typeface="黑体" panose="02010609060101010101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</a:pPr>
            <a:r>
              <a:rPr sz="3600" b="1">
                <a:ea typeface="黑体" panose="02010609060101010101" charset="-122"/>
              </a:rPr>
              <a:t>    什么，他是怎样引出这个论点的。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99910" y="2892285"/>
            <a:ext cx="9412925" cy="1504109"/>
          </a:xfrm>
          <a:prstGeom prst="roundRect">
            <a:avLst/>
          </a:prstGeom>
          <a:solidFill>
            <a:srgbClr val="0070C0">
              <a:alpha val="32000"/>
            </a:srgbClr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p"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人生什么事最苦呢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?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贫吗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?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不是。失意吗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?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不是。老吗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?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死吗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?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都不是。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17687" y="4614610"/>
            <a:ext cx="9394300" cy="1504109"/>
          </a:xfrm>
          <a:prstGeom prst="roundRect">
            <a:avLst/>
          </a:prstGeom>
          <a:solidFill>
            <a:srgbClr val="0070C0">
              <a:alpha val="32000"/>
            </a:srgbClr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p"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我说人生最苦的事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莫苦于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身上背着一种未来的责任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886257" y="2461979"/>
            <a:ext cx="859261" cy="1620590"/>
          </a:xfrm>
          <a:prstGeom prst="roundRect">
            <a:avLst/>
          </a:prstGeom>
          <a:noFill/>
          <a:ln w="28575" cmpd="dbl">
            <a:noFill/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设问</a:t>
            </a: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37049" y="4584134"/>
            <a:ext cx="2167199" cy="1556964"/>
          </a:xfrm>
          <a:prstGeom prst="roundRect">
            <a:avLst/>
          </a:prstGeom>
          <a:noFill/>
          <a:ln w="28575" cmpd="dbl">
            <a:noFill/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引出</a:t>
            </a:r>
            <a:endParaRPr kumimoji="0" lang="en-US" altLang="zh-CN" sz="4265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分论点</a:t>
            </a: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9" name="圆角矩形 8"/>
          <p:cNvSpPr/>
          <p:nvPr>
            <p:custDataLst>
              <p:tags r:id="rId9"/>
            </p:custDataLst>
          </p:nvPr>
        </p:nvSpPr>
        <p:spPr>
          <a:xfrm>
            <a:off x="8675475" y="4707732"/>
            <a:ext cx="2925719" cy="707726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" name="圆角矩形 9"/>
          <p:cNvSpPr/>
          <p:nvPr>
            <p:custDataLst>
              <p:tags r:id="rId10"/>
            </p:custDataLst>
          </p:nvPr>
        </p:nvSpPr>
        <p:spPr>
          <a:xfrm>
            <a:off x="3224461" y="5341807"/>
            <a:ext cx="2402543" cy="707726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5844" name="文本框 7"/>
          <p:cNvSpPr txBox="1"/>
          <p:nvPr>
            <p:custDataLst>
              <p:tags r:id="rId11"/>
            </p:custDataLst>
          </p:nvPr>
        </p:nvSpPr>
        <p:spPr>
          <a:xfrm>
            <a:off x="1009552" y="47967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4977" y="518746"/>
            <a:ext cx="2593732" cy="6414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993265" y="2131059"/>
            <a:ext cx="8244205" cy="323024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在作者笔下，贫而不苦的原因是</a:t>
            </a:r>
            <a:r>
              <a:rPr kumimoji="0" lang="zh-CN" altLang="en-US" sz="3200" b="1" u="sng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3600" b="1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kumimoji="0" lang="zh-CN" altLang="en-US" sz="3600" b="1" kern="1200" cap="none" spc="0" normalizeH="0" baseline="0" noProof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</a:t>
            </a:r>
            <a:r>
              <a:rPr kumimoji="0" lang="zh-CN" altLang="en-US" sz="3200" b="1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失意而不苦的原因是</a:t>
            </a:r>
            <a:r>
              <a:rPr kumimoji="0" lang="zh-CN" altLang="en-US" sz="3200" b="1" u="sng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3600" b="1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kumimoji="0" lang="zh-CN" altLang="en-US" sz="3600" b="1" kern="1200" cap="none" spc="0" normalizeH="0" baseline="0" noProof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老、病、死不苦的原因是</a:t>
            </a:r>
            <a:r>
              <a:rPr kumimoji="0" lang="en-US" altLang="zh-CN" sz="3200" b="1" kern="1200" cap="none" spc="0" normalizeH="0" baseline="0" noProof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</a:t>
            </a:r>
            <a:r>
              <a:rPr kumimoji="0" lang="zh-CN" altLang="en-US" sz="3200" b="1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作者认为真正的痛苦源自</a:t>
            </a:r>
            <a:r>
              <a:rPr kumimoji="0" lang="en-US" altLang="zh-CN" sz="3200" b="1" u="sng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</a:t>
            </a:r>
            <a:r>
              <a:rPr kumimoji="0" lang="zh-CN" altLang="en-US" sz="3200" b="1" kern="1200" cap="none" spc="0" normalizeH="0" baseline="0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Box 12"/>
          <p:cNvSpPr txBox="1"/>
          <p:nvPr/>
        </p:nvSpPr>
        <p:spPr>
          <a:xfrm>
            <a:off x="1903413" y="1573213"/>
            <a:ext cx="54721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）根据课文内容填空：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13"/>
          <p:cNvSpPr txBox="1"/>
          <p:nvPr/>
        </p:nvSpPr>
        <p:spPr>
          <a:xfrm>
            <a:off x="7823200" y="2381250"/>
            <a:ext cx="1368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知足 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 Box 14"/>
          <p:cNvSpPr txBox="1"/>
          <p:nvPr/>
        </p:nvSpPr>
        <p:spPr>
          <a:xfrm>
            <a:off x="8129588" y="3197225"/>
            <a:ext cx="12176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安分 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15"/>
          <p:cNvSpPr txBox="1"/>
          <p:nvPr/>
        </p:nvSpPr>
        <p:spPr>
          <a:xfrm>
            <a:off x="9040813" y="3906838"/>
            <a:ext cx="1354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达观 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16"/>
          <p:cNvSpPr txBox="1"/>
          <p:nvPr/>
        </p:nvSpPr>
        <p:spPr>
          <a:xfrm>
            <a:off x="8940800" y="4641850"/>
            <a:ext cx="14398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责任 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 descr="a10595742_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299" y="3037498"/>
            <a:ext cx="3486515" cy="36710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6"/>
            </p:custDataLst>
          </p:nvPr>
        </p:nvSpPr>
        <p:spPr>
          <a:xfrm>
            <a:off x="675444" y="509172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5785" y="108268"/>
            <a:ext cx="2957513" cy="80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2"/>
          <p:cNvSpPr txBox="1"/>
          <p:nvPr>
            <p:custDataLst>
              <p:tags r:id="rId4"/>
            </p:custDataLst>
          </p:nvPr>
        </p:nvSpPr>
        <p:spPr>
          <a:xfrm>
            <a:off x="2233137" y="3750270"/>
            <a:ext cx="9384141" cy="1376049"/>
          </a:xfrm>
          <a:prstGeom prst="roundRect">
            <a:avLst/>
          </a:prstGeom>
          <a:solidFill>
            <a:srgbClr val="0070C0">
              <a:alpha val="32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00000"/>
              </a:lnSpc>
              <a:buFont typeface="Wingdings" panose="05000000000000000000" charset="0"/>
              <a:buChar char="p"/>
            </a:pPr>
            <a:r>
              <a:rPr lang="zh-CN" altLang="en-US" sz="3735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该做的事没有做完</a:t>
            </a:r>
            <a:r>
              <a:rPr lang="en-US" altLang="zh-CN" sz="3735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, </a:t>
            </a:r>
            <a:r>
              <a:rPr lang="zh-CN" altLang="en-US" sz="3735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便像是有几千斤重担子压在肩头。</a:t>
            </a:r>
            <a:endParaRPr lang="zh-CN" altLang="en-US" sz="3735" b="1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68613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9219" y="568043"/>
            <a:ext cx="11128906" cy="1569720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426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426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426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kumimoji="0" lang="zh-CN" altLang="en-US" sz="3735" b="1" kern="1200" cap="none" spc="0" normalizeH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作者是如何论述“身上背着一种未来的责任”最苦的呢？</a:t>
            </a:r>
            <a:endParaRPr kumimoji="0" lang="zh-CN" altLang="en-US" sz="3735" b="1" kern="1200" cap="none" spc="0" normalizeH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68614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4510" y="5128849"/>
            <a:ext cx="11202557" cy="1602105"/>
          </a:xfrm>
          <a:prstGeom prst="rect">
            <a:avLst/>
          </a:prstGeom>
          <a:noFill/>
          <a:ln w="28575" cmpd="sng">
            <a:noFill/>
            <a:prstDash val="sys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15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结论：</a:t>
            </a:r>
            <a:r>
              <a:rPr kumimoji="0" lang="zh-CN" altLang="en-US" sz="4265" b="1" kern="1200" cap="none" spc="0" normalizeH="0" baseline="0" noProof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真正的苦，源自一种未了的责任，逃避不了，否则良心上会不安，</a:t>
            </a:r>
            <a:endParaRPr kumimoji="0" lang="zh-CN" altLang="en-US" sz="4265" b="1" kern="1200" cap="none" spc="0" normalizeH="0" baseline="0" noProof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1" name="文本框 2"/>
          <p:cNvSpPr txBox="1"/>
          <p:nvPr>
            <p:custDataLst>
              <p:tags r:id="rId7"/>
            </p:custDataLst>
          </p:nvPr>
        </p:nvSpPr>
        <p:spPr>
          <a:xfrm>
            <a:off x="2233137" y="2604872"/>
            <a:ext cx="8127843" cy="802534"/>
          </a:xfrm>
          <a:prstGeom prst="roundRect">
            <a:avLst/>
          </a:prstGeom>
          <a:solidFill>
            <a:srgbClr val="0070C0">
              <a:alpha val="32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10000"/>
              </a:lnSpc>
              <a:buFont typeface="Wingdings" panose="05000000000000000000" charset="0"/>
              <a:buChar char="p"/>
            </a:pPr>
            <a:r>
              <a:rPr lang="zh-CN" altLang="en-US" sz="3735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凡人在世间一天</a:t>
            </a:r>
            <a:r>
              <a:rPr lang="en-US" altLang="zh-CN" sz="3735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, </a:t>
            </a:r>
            <a:r>
              <a:rPr lang="zh-CN" altLang="en-US" sz="3735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便有应该做的事。</a:t>
            </a:r>
            <a:endParaRPr lang="zh-CN" altLang="en-US" sz="3735" b="1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489219" y="2632808"/>
            <a:ext cx="1272540" cy="748030"/>
          </a:xfrm>
          <a:prstGeom prst="rect">
            <a:avLst/>
          </a:prstGeom>
          <a:solidFill>
            <a:srgbClr val="7030A0">
              <a:alpha val="68000"/>
            </a:srgbClr>
          </a:solidFill>
          <a:ln w="28575" cmpd="sng">
            <a:solidFill>
              <a:schemeClr val="bg1"/>
            </a:solidFill>
            <a:prstDash val="solid"/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4265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正：</a:t>
            </a:r>
            <a:endParaRPr lang="zh-CN" altLang="en-US" sz="4265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489219" y="3750270"/>
            <a:ext cx="1272540" cy="748030"/>
          </a:xfrm>
          <a:prstGeom prst="rect">
            <a:avLst/>
          </a:prstGeom>
          <a:solidFill>
            <a:srgbClr val="7030A0">
              <a:alpha val="68000"/>
            </a:srgbClr>
          </a:solidFill>
          <a:ln w="28575" cmpd="sng">
            <a:solidFill>
              <a:schemeClr val="bg1"/>
            </a:solidFill>
            <a:prstDash val="solid"/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4265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反：</a:t>
            </a:r>
            <a:endParaRPr lang="zh-CN" altLang="en-US" sz="4265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10"/>
            </p:custDataLst>
          </p:nvPr>
        </p:nvSpPr>
        <p:spPr>
          <a:xfrm>
            <a:off x="904240" y="18796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8613" grpId="0"/>
      <p:bldP spid="68614" grpId="0"/>
      <p:bldP spid="11" grpId="0"/>
      <p:bldP spid="8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0442" y="448408"/>
            <a:ext cx="2957513" cy="6813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7" name="Text Box 5"/>
          <p:cNvSpPr txBox="1"/>
          <p:nvPr>
            <p:custDataLst>
              <p:tags r:id="rId4"/>
            </p:custDataLst>
          </p:nvPr>
        </p:nvSpPr>
        <p:spPr>
          <a:xfrm>
            <a:off x="686127" y="985962"/>
            <a:ext cx="9596629" cy="829945"/>
          </a:xfrm>
          <a:prstGeom prst="rect">
            <a:avLst/>
          </a:prstGeom>
          <a:solidFill>
            <a:schemeClr val="bg1">
              <a:alpha val="3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000" b="1">
                <a:ea typeface="黑体" panose="02010609060101010101" charset="-122"/>
              </a:rPr>
              <a:t>2.</a:t>
            </a:r>
            <a:r>
              <a:rPr sz="4000" b="1">
                <a:ea typeface="黑体" panose="02010609060101010101" charset="-122"/>
              </a:rPr>
              <a:t>作者</a:t>
            </a:r>
            <a:r>
              <a:rPr lang="zh-CN" sz="4000" b="1">
                <a:ea typeface="黑体" panose="02010609060101010101" charset="-122"/>
              </a:rPr>
              <a:t>是通过什么</a:t>
            </a:r>
            <a:r>
              <a:rPr sz="4000" b="1">
                <a:ea typeface="黑体" panose="02010609060101010101" charset="-122"/>
              </a:rPr>
              <a:t>来证明自己的观点呢？ </a:t>
            </a:r>
            <a:endParaRPr sz="4000" b="1">
              <a:ea typeface="黑体" panose="02010609060101010101" charset="-122"/>
            </a:endParaRPr>
          </a:p>
        </p:txBody>
      </p:sp>
      <p:sp>
        <p:nvSpPr>
          <p:cNvPr id="24577" name="文本框 1"/>
          <p:cNvSpPr txBox="1"/>
          <p:nvPr>
            <p:custDataLst>
              <p:tags r:id="rId5"/>
            </p:custDataLst>
          </p:nvPr>
        </p:nvSpPr>
        <p:spPr>
          <a:xfrm>
            <a:off x="683928" y="1699897"/>
            <a:ext cx="3976302" cy="666115"/>
          </a:xfrm>
          <a:prstGeom prst="rect">
            <a:avLst/>
          </a:prstGeom>
          <a:solidFill>
            <a:schemeClr val="bg1">
              <a:alpha val="3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3735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978077" y="2010631"/>
            <a:ext cx="815340" cy="3429635"/>
          </a:xfrm>
          <a:prstGeom prst="rect">
            <a:avLst/>
          </a:prstGeom>
          <a:solidFill>
            <a:srgbClr val="FFC000">
              <a:alpha val="44000"/>
            </a:srgbClr>
          </a:solidFill>
          <a:ln w="28575" cmpd="sng">
            <a:solidFill>
              <a:schemeClr val="bg1"/>
            </a:solidFill>
            <a:prstDash val="solid"/>
          </a:ln>
        </p:spPr>
        <p:txBody>
          <a:bodyPr vert="eaVert" wrap="non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具体的生活情境</a:t>
            </a:r>
            <a:endParaRPr lang="zh-CN" altLang="en-US" sz="373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12306" y="1772547"/>
            <a:ext cx="1743392" cy="521969"/>
          </a:xfrm>
          <a:prstGeom prst="homePlate">
            <a:avLst/>
          </a:prstGeom>
          <a:solidFill>
            <a:srgbClr val="0070C0">
              <a:alpha val="32000"/>
            </a:srgbClr>
          </a:solidFill>
          <a:ln w="28575" cmpd="sng">
            <a:solidFill>
              <a:schemeClr val="bg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+mn-cs"/>
              </a:rPr>
              <a:t>承诺未完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cs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65328" y="1761117"/>
            <a:ext cx="1743392" cy="521969"/>
          </a:xfrm>
          <a:prstGeom prst="homePlate">
            <a:avLst/>
          </a:prstGeom>
          <a:solidFill>
            <a:srgbClr val="0070C0">
              <a:alpha val="32000"/>
            </a:srgbClr>
          </a:solidFill>
          <a:ln w="28575" cmpd="sng">
            <a:solidFill>
              <a:schemeClr val="bg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+mn-cs"/>
              </a:rPr>
              <a:t>欠钱未还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cs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982038" y="1760568"/>
            <a:ext cx="2815907" cy="521969"/>
          </a:xfrm>
          <a:prstGeom prst="homePlate">
            <a:avLst/>
          </a:prstGeom>
          <a:solidFill>
            <a:srgbClr val="0070C0">
              <a:alpha val="32000"/>
            </a:srgbClr>
          </a:solidFill>
          <a:ln w="28575" cmpd="sng">
            <a:solidFill>
              <a:schemeClr val="bg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+mn-cs"/>
              </a:rPr>
              <a:t>受人恩惠不回报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cs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905578" y="1761080"/>
            <a:ext cx="2458402" cy="521969"/>
          </a:xfrm>
          <a:prstGeom prst="homePlate">
            <a:avLst/>
          </a:prstGeom>
          <a:solidFill>
            <a:srgbClr val="0070C0">
              <a:alpha val="32000"/>
            </a:srgbClr>
          </a:solidFill>
          <a:ln w="28575" cmpd="sng">
            <a:solidFill>
              <a:schemeClr val="bg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+mn-cs"/>
              </a:rPr>
              <a:t>得罪人不赔礼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cs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16200000">
            <a:off x="-849383" y="3043792"/>
            <a:ext cx="2416810" cy="649605"/>
          </a:xfrm>
          <a:prstGeom prst="rect">
            <a:avLst/>
          </a:prstGeom>
          <a:solidFill>
            <a:srgbClr val="7030A0">
              <a:alpha val="68000"/>
            </a:srgbClr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R="0" algn="ctr" defTabSz="914400" eaLnBrk="1" hangingPunct="1">
              <a:lnSpc>
                <a:spcPct val="85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265" b="1" kern="1200" cap="none" spc="0" normalizeH="0" baseline="0" noProof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+mn-cs"/>
              </a:rPr>
              <a:t>举例论证</a:t>
            </a:r>
            <a:endParaRPr kumimoji="0" lang="zh-CN" altLang="en-US" sz="4265" b="1" kern="1200" cap="none" spc="0" normalizeH="0" baseline="0" noProof="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cs typeface="+mn-cs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012315" y="2965450"/>
            <a:ext cx="9203690" cy="927100"/>
          </a:xfrm>
          <a:prstGeom prst="rect">
            <a:avLst/>
          </a:prstGeom>
          <a:solidFill>
            <a:srgbClr val="7030A0">
              <a:alpha val="68000"/>
            </a:srgbClr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ct val="85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+mn-cs"/>
              </a:rPr>
              <a:t>作用：读者容易理解接受，进而叙述未尽责任的痛苦状况</a:t>
            </a:r>
            <a:endParaRPr kumimoji="0" lang="zh-CN" altLang="en-US" sz="3200" b="1" kern="1200" cap="none" spc="0" normalizeH="0" baseline="0" noProof="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cs typeface="+mn-cs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683895" y="3114675"/>
            <a:ext cx="348615" cy="507365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012306" y="4659257"/>
            <a:ext cx="1743392" cy="521969"/>
          </a:xfrm>
          <a:prstGeom prst="homePlate">
            <a:avLst/>
          </a:prstGeom>
          <a:solidFill>
            <a:srgbClr val="0070C0">
              <a:alpha val="32000"/>
            </a:srgbClr>
          </a:solidFill>
          <a:ln w="28575" cmpd="sng">
            <a:solidFill>
              <a:schemeClr val="bg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+mn-cs"/>
              </a:rPr>
              <a:t>不敢见面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cs"/>
            </a:endParaRPr>
          </a:p>
        </p:txBody>
      </p:sp>
      <p:sp>
        <p:nvSpPr>
          <p:cNvPr id="5" name="TextBox 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065328" y="4659257"/>
            <a:ext cx="1743392" cy="521969"/>
          </a:xfrm>
          <a:prstGeom prst="homePlate">
            <a:avLst/>
          </a:prstGeom>
          <a:solidFill>
            <a:srgbClr val="0070C0">
              <a:alpha val="32000"/>
            </a:srgbClr>
          </a:solidFill>
          <a:ln w="28575" cmpd="sng">
            <a:solidFill>
              <a:schemeClr val="bg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+mn-cs"/>
              </a:rPr>
              <a:t>睡不安宁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cs"/>
            </a:endParaRPr>
          </a:p>
        </p:txBody>
      </p:sp>
      <p:sp>
        <p:nvSpPr>
          <p:cNvPr id="6" name="TextBox 1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098878" y="4658073"/>
            <a:ext cx="2815907" cy="521969"/>
          </a:xfrm>
          <a:prstGeom prst="homePlate">
            <a:avLst/>
          </a:prstGeom>
          <a:solidFill>
            <a:srgbClr val="0070C0">
              <a:alpha val="32000"/>
            </a:srgbClr>
          </a:solidFill>
          <a:ln w="28575" cmpd="sng">
            <a:solidFill>
              <a:schemeClr val="bg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+mn-cs"/>
              </a:rPr>
              <a:t>梦里有影子缠绕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6"/>
            </p:custDataLst>
          </p:nvPr>
        </p:nvSpPr>
        <p:spPr>
          <a:xfrm>
            <a:off x="11371757" y="2429731"/>
            <a:ext cx="815340" cy="1998980"/>
          </a:xfrm>
          <a:prstGeom prst="rect">
            <a:avLst/>
          </a:prstGeom>
          <a:solidFill>
            <a:srgbClr val="FFC000">
              <a:alpha val="44000"/>
            </a:srgbClr>
          </a:solidFill>
          <a:ln w="28575" cmpd="sng">
            <a:solidFill>
              <a:schemeClr val="bg1"/>
            </a:solidFill>
            <a:prstDash val="solid"/>
          </a:ln>
        </p:spPr>
        <p:txBody>
          <a:bodyPr vert="eaVert" wrap="non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责任未了</a:t>
            </a:r>
            <a:endParaRPr lang="zh-CN" altLang="en-US" sz="373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11216005" y="3175635"/>
            <a:ext cx="348615" cy="507365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9203055" y="5180780"/>
            <a:ext cx="2012950" cy="927100"/>
          </a:xfrm>
          <a:prstGeom prst="rect">
            <a:avLst/>
          </a:prstGeom>
          <a:solidFill>
            <a:srgbClr val="7030A0">
              <a:alpha val="68000"/>
            </a:srgbClr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85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摆事实的论证方法</a:t>
            </a:r>
            <a:endParaRPr kumimoji="0" lang="zh-CN" altLang="en-US" sz="3200" b="1" kern="1200" cap="none" spc="0" normalizeH="0" baseline="0" noProof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35844" name="文本框 7"/>
          <p:cNvSpPr txBox="1"/>
          <p:nvPr>
            <p:custDataLst>
              <p:tags r:id="rId17"/>
            </p:custDataLst>
          </p:nvPr>
        </p:nvSpPr>
        <p:spPr>
          <a:xfrm>
            <a:off x="845575" y="467751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18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  <p:cond evt="onBegin" delay="0">
                          <p:tn val="60"/>
                        </p:cond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  <p:bldP spid="24577" grpId="0"/>
      <p:bldP spid="10" grpId="0"/>
      <p:bldP spid="11" grpId="0"/>
      <p:bldP spid="14" grpId="0"/>
      <p:bldP spid="20" grpId="0"/>
      <p:bldP spid="21" grpId="0"/>
      <p:bldP spid="24" grpId="0"/>
      <p:bldP spid="2" grpId="0"/>
      <p:bldP spid="4" grpId="0"/>
      <p:bldP spid="5" grpId="0"/>
      <p:bldP spid="6" grpId="0"/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8170" y="227648"/>
            <a:ext cx="2957513" cy="80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38005" y="2237464"/>
            <a:ext cx="9223295" cy="1503843"/>
          </a:xfrm>
          <a:prstGeom prst="roundRect">
            <a:avLst/>
          </a:prstGeom>
          <a:solidFill>
            <a:srgbClr val="0070C0">
              <a:alpha val="32000"/>
            </a:srgbClr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p"/>
              <a:defRPr/>
            </a:pPr>
            <a:r>
              <a:rPr kumimoji="0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+mn-cs"/>
              </a:rPr>
              <a:t>凡属我受过他好处的人，我对于他便有了责任。</a:t>
            </a:r>
            <a:endParaRPr kumimoji="0" sz="3735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cs"/>
            </a:endParaRPr>
          </a:p>
        </p:txBody>
      </p:sp>
      <p:sp>
        <p:nvSpPr>
          <p:cNvPr id="24578" name="文本框 2"/>
          <p:cNvSpPr txBox="1"/>
          <p:nvPr>
            <p:custDataLst>
              <p:tags r:id="rId5"/>
            </p:custDataLst>
          </p:nvPr>
        </p:nvSpPr>
        <p:spPr>
          <a:xfrm>
            <a:off x="472934" y="1031162"/>
            <a:ext cx="9798110" cy="723900"/>
          </a:xfrm>
          <a:prstGeom prst="rect">
            <a:avLst/>
          </a:prstGeom>
          <a:solidFill>
            <a:srgbClr val="FFC000">
              <a:alpha val="32000"/>
            </a:srgbClr>
          </a:solidFill>
          <a:ln w="28575" cmpd="sng">
            <a:solidFill>
              <a:schemeClr val="bg1"/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延伸：</a:t>
            </a:r>
            <a:r>
              <a:rPr lang="zh-CN" altLang="en-US"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对家庭、社会、国家，乃至对于自己。</a:t>
            </a:r>
            <a:endParaRPr lang="zh-CN" altLang="en-US" sz="373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85303" y="2260321"/>
            <a:ext cx="2252702" cy="1466247"/>
          </a:xfrm>
          <a:prstGeom prst="roundRect">
            <a:avLst/>
          </a:prstGeom>
          <a:noFill/>
          <a:ln w="28575" cmpd="sng">
            <a:solidFill>
              <a:schemeClr val="bg1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735" b="1" kern="1200" cap="none" spc="0" normalizeH="0" baseline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对人的责任：</a:t>
            </a:r>
            <a:r>
              <a:rPr kumimoji="0" lang="zh-CN" altLang="en-US" sz="4265" b="1" kern="1200" cap="none" spc="0" normalizeH="0" baseline="0" noProof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kumimoji="0" lang="zh-CN" altLang="en-US" sz="4265" b="1" kern="1200" cap="none" spc="0" normalizeH="0" baseline="0" noProof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484" name="矩形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38005" y="4305615"/>
            <a:ext cx="9325729" cy="1503843"/>
          </a:xfrm>
          <a:prstGeom prst="roundRect">
            <a:avLst/>
          </a:prstGeom>
          <a:solidFill>
            <a:srgbClr val="0070C0">
              <a:alpha val="32000"/>
            </a:srgbClr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p"/>
              <a:defRPr/>
            </a:pPr>
            <a:r>
              <a:rPr lang="zh-CN" altLang="en-US" sz="3735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凡属我应该做的事</a:t>
            </a:r>
            <a:r>
              <a:rPr lang="en-US" altLang="zh-CN" sz="3735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,</a:t>
            </a:r>
            <a:r>
              <a:rPr lang="zh-CN" altLang="en-US" sz="3735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而且力量能够做得到的</a:t>
            </a:r>
            <a:r>
              <a:rPr lang="en-US" altLang="zh-CN" sz="3735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, </a:t>
            </a:r>
            <a:r>
              <a:rPr lang="zh-CN" altLang="en-US" sz="3735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我对于这件事便有了责任。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5303" y="4328472"/>
            <a:ext cx="2252702" cy="1466133"/>
          </a:xfrm>
          <a:prstGeom prst="roundRect">
            <a:avLst/>
          </a:prstGeom>
          <a:noFill/>
          <a:ln w="28575" cmpd="sng">
            <a:solidFill>
              <a:schemeClr val="bg1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735" b="1" kern="1200" cap="none" spc="0" normalizeH="0" baseline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对事的责任：</a:t>
            </a:r>
            <a:r>
              <a:rPr kumimoji="0" lang="zh-CN" altLang="en-US" sz="4265" b="1" kern="1200" cap="none" spc="0" normalizeH="0" baseline="0" noProof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kumimoji="0" lang="zh-CN" altLang="en-US" sz="4265" b="1" kern="1200" cap="none" spc="0" normalizeH="0" baseline="0" noProof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9"/>
            </p:custDataLst>
          </p:nvPr>
        </p:nvSpPr>
        <p:spPr>
          <a:xfrm>
            <a:off x="1000760" y="38608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578" grpId="0"/>
      <p:bldP spid="9" grpId="0"/>
      <p:bldP spid="2048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8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6560" y="530543"/>
            <a:ext cx="2578100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87502" y="1467684"/>
            <a:ext cx="11217143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      </a:t>
            </a:r>
            <a:r>
              <a:rPr lang="zh-CN" altLang="en-US" sz="3200" b="1">
                <a:solidFill>
                  <a:srgbClr val="0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有人说：“</a:t>
            </a:r>
            <a:r>
              <a:rPr lang="zh-CN" altLang="en-US" sz="3200" b="1">
                <a:solidFill>
                  <a:srgbClr val="FF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快乐和痛苦都是生活的孩子，他们是形影不离的一对，我们都是在快乐和痛苦的交织中感受着生活。</a:t>
            </a:r>
            <a:r>
              <a:rPr lang="zh-CN" altLang="en-US" sz="3200" b="1">
                <a:solidFill>
                  <a:srgbClr val="0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”那么在这悲喜交织、苦乐参半的人生路上，究竟何为最苦，何为最乐</a:t>
            </a:r>
            <a:r>
              <a:rPr lang="zh-CN" altLang="en-US" sz="3200" b="1" smtClean="0">
                <a:solidFill>
                  <a:srgbClr val="0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？</a:t>
            </a:r>
            <a:endParaRPr lang="zh-CN" altLang="en-US" sz="3200" b="1">
              <a:solidFill>
                <a:srgbClr val="000000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683082" y="4412734"/>
            <a:ext cx="1094521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smtClean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   </a:t>
            </a:r>
            <a:r>
              <a:rPr lang="en-US" altLang="zh-CN" sz="3200" b="1" smtClean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   </a:t>
            </a:r>
            <a:r>
              <a:rPr lang="zh-CN" altLang="en-US" sz="3200" b="1" smtClean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 </a:t>
            </a:r>
            <a:r>
              <a:rPr lang="zh-CN" altLang="en-US" sz="3200" b="1" smtClean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或</a:t>
            </a:r>
            <a:r>
              <a:rPr lang="zh-CN" altLang="en-US" sz="32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许我们甚少去思考，但今天我们要学习的梁启超先生的</a:t>
            </a:r>
            <a:r>
              <a:rPr lang="en-US" altLang="zh-CN" sz="32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最苦与最乐</a:t>
            </a:r>
            <a:r>
              <a:rPr lang="en-US" altLang="zh-CN" sz="32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，能给我们带来一些启示。</a:t>
            </a:r>
            <a:endParaRPr lang="zh-CN" altLang="en-US" sz="3200" b="1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  <a:sym typeface="+mn-ea"/>
            </a:endParaRPr>
          </a:p>
        </p:txBody>
      </p:sp>
      <p:sp>
        <p:nvSpPr>
          <p:cNvPr id="34820" name="文本框 7"/>
          <p:cNvSpPr txBox="1"/>
          <p:nvPr>
            <p:custDataLst>
              <p:tags r:id="rId6"/>
            </p:custDataLst>
          </p:nvPr>
        </p:nvSpPr>
        <p:spPr>
          <a:xfrm>
            <a:off x="860743" y="462598"/>
            <a:ext cx="21336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新知导入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4405" y="523997"/>
            <a:ext cx="2593242" cy="80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1702" y="1331271"/>
            <a:ext cx="4568896" cy="829338"/>
          </a:xfrm>
          <a:prstGeom prst="roundRect">
            <a:avLst/>
          </a:prstGeom>
          <a:noFill/>
          <a:ln w="28575" cmpd="sng">
            <a:solidFill>
              <a:schemeClr val="bg1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735" b="1" kern="1200" cap="none" spc="0" normalizeH="0" baseline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对自己的责任</a:t>
            </a:r>
            <a:r>
              <a:rPr kumimoji="0" lang="zh-CN" altLang="en-US" sz="4265" b="1" kern="1200" cap="none" spc="0" normalizeH="0" baseline="0" noProof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kumimoji="0" lang="zh-CN" altLang="en-US" sz="4265" b="1" kern="1200" cap="none" spc="0" normalizeH="0" baseline="0" noProof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484" name="矩形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47739" y="2612491"/>
            <a:ext cx="9515359" cy="2205428"/>
          </a:xfrm>
          <a:prstGeom prst="roundRect">
            <a:avLst/>
          </a:prstGeom>
          <a:solidFill>
            <a:srgbClr val="0070C0">
              <a:alpha val="32000"/>
            </a:srgbClr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p"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做一件事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,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便是现在的自己和将来的自己立了一种契约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,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便是自己对于自己加一层责任。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6"/>
            </p:custDataLst>
          </p:nvPr>
        </p:nvSpPr>
        <p:spPr>
          <a:xfrm>
            <a:off x="833707" y="641057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4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4405" y="523997"/>
            <a:ext cx="2593242" cy="803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79704" y="716192"/>
            <a:ext cx="3950059" cy="5692284"/>
          </a:xfrm>
          <a:prstGeom prst="roundRect">
            <a:avLst/>
          </a:prstGeom>
          <a:effectLst>
            <a:softEdge rad="25400"/>
          </a:effectLst>
        </p:spPr>
      </p:pic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454300" y="1921696"/>
            <a:ext cx="4040641" cy="1001689"/>
          </a:xfrm>
          <a:prstGeom prst="roundRect">
            <a:avLst/>
          </a:prstGeom>
          <a:noFill/>
          <a:ln w="28575" cmpd="dbl">
            <a:solidFill>
              <a:srgbClr val="FF0000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86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二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、</a:t>
            </a:r>
            <a:r>
              <a:rPr kumimoji="0" lang="zh-CN" altLang="en-US" sz="586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论乐</a:t>
            </a:r>
            <a:endParaRPr kumimoji="0" lang="zh-CN" altLang="en-US" sz="5865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6" name="文本框 7"/>
          <p:cNvSpPr txBox="1"/>
          <p:nvPr>
            <p:custDataLst>
              <p:tags r:id="rId7"/>
            </p:custDataLst>
          </p:nvPr>
        </p:nvSpPr>
        <p:spPr>
          <a:xfrm>
            <a:off x="833707" y="641057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012" y="474786"/>
            <a:ext cx="2522904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6" name="Picture 2" descr="http://www.nlc.gov.cn/newgtkj/wbty/jxdsj/201204/W020120409606113620293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8700" y="2054606"/>
            <a:ext cx="4568896" cy="27487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1" name="文本框 1"/>
          <p:cNvSpPr txBox="1"/>
          <p:nvPr>
            <p:custDataLst>
              <p:tags r:id="rId6"/>
            </p:custDataLst>
          </p:nvPr>
        </p:nvSpPr>
        <p:spPr>
          <a:xfrm>
            <a:off x="633908" y="1188317"/>
            <a:ext cx="10445730" cy="1383665"/>
          </a:xfrm>
          <a:prstGeom prst="rect">
            <a:avLst/>
          </a:prstGeom>
          <a:solidFill>
            <a:schemeClr val="bg1">
              <a:alpha val="3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>
                <a:ea typeface="黑体" panose="02010609060101010101" charset="-122"/>
              </a:rPr>
              <a:t>3.品读第二部分，</a:t>
            </a:r>
            <a:r>
              <a:rPr lang="zh-CN" sz="4000" b="1">
                <a:ea typeface="黑体" panose="02010609060101010101" charset="-122"/>
              </a:rPr>
              <a:t>分析作者论证人生最乐的事</a:t>
            </a:r>
            <a:endParaRPr lang="zh-CN" sz="4000" b="1">
              <a:ea typeface="黑体" panose="02010609060101010101" charset="-122"/>
            </a:endParaRPr>
          </a:p>
          <a:p>
            <a:pPr>
              <a:lnSpc>
                <a:spcPct val="4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sz="4000" b="1">
                <a:ea typeface="黑体" panose="02010609060101010101" charset="-122"/>
              </a:rPr>
              <a:t>   的过程。</a:t>
            </a:r>
            <a:endParaRPr lang="zh-CN" sz="4000" b="1">
              <a:ea typeface="黑体" panose="02010609060101010101" charset="-122"/>
            </a:endParaRPr>
          </a:p>
        </p:txBody>
      </p:sp>
      <p:sp>
        <p:nvSpPr>
          <p:cNvPr id="25603" name="文本框 2"/>
          <p:cNvSpPr txBox="1"/>
          <p:nvPr>
            <p:custDataLst>
              <p:tags r:id="rId7"/>
            </p:custDataLst>
          </p:nvPr>
        </p:nvSpPr>
        <p:spPr>
          <a:xfrm>
            <a:off x="2190809" y="2371221"/>
            <a:ext cx="5197892" cy="7480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ysDot"/>
          </a:ln>
        </p:spPr>
        <p:txBody>
          <a:bodyPr>
            <a:spAutoFit/>
          </a:bodyPr>
          <a:lstStyle/>
          <a:p>
            <a:r>
              <a:rPr lang="zh-CN" altLang="en-US" sz="426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观点：人生最乐的事</a:t>
            </a:r>
            <a:endParaRPr lang="zh-CN" altLang="en-US" sz="426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下箭头 4"/>
          <p:cNvSpPr/>
          <p:nvPr>
            <p:custDataLst>
              <p:tags r:id="rId8"/>
            </p:custDataLst>
          </p:nvPr>
        </p:nvSpPr>
        <p:spPr>
          <a:xfrm>
            <a:off x="4501923" y="3613127"/>
            <a:ext cx="575662" cy="726350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4246" y="4803394"/>
            <a:ext cx="8932924" cy="851580"/>
          </a:xfrm>
          <a:prstGeom prst="roundRect">
            <a:avLst/>
          </a:prstGeom>
          <a:solidFill>
            <a:srgbClr val="0070C0">
              <a:alpha val="32000"/>
            </a:srgbClr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p"/>
              <a:defRPr/>
            </a:pPr>
            <a:r>
              <a:rPr kumimoji="0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自然责任完了</a:t>
            </a: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,</a:t>
            </a:r>
            <a:r>
              <a:rPr kumimoji="0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算是人生第一件乐事。</a:t>
            </a: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10"/>
            </p:custDataLst>
          </p:nvPr>
        </p:nvSpPr>
        <p:spPr>
          <a:xfrm>
            <a:off x="749007" y="40894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25603" grpId="0"/>
      <p:bldP spid="5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8558" y="536331"/>
            <a:ext cx="2786673" cy="6506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文本框 2"/>
          <p:cNvSpPr txBox="1"/>
          <p:nvPr>
            <p:custDataLst>
              <p:tags r:id="rId4"/>
            </p:custDataLst>
          </p:nvPr>
        </p:nvSpPr>
        <p:spPr>
          <a:xfrm>
            <a:off x="4490072" y="468995"/>
            <a:ext cx="7277895" cy="2398000"/>
          </a:xfrm>
          <a:prstGeom prst="roundRect">
            <a:avLst/>
          </a:prstGeom>
          <a:solidFill>
            <a:srgbClr val="0070C0">
              <a:alpha val="32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35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古语：</a:t>
            </a:r>
            <a:r>
              <a:rPr lang="zh-CN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“如释重负</a:t>
            </a:r>
            <a:r>
              <a:rPr lang="en-US" alt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”</a:t>
            </a:r>
            <a:endParaRPr lang="en-US" altLang="zh-CN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735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俗语：</a:t>
            </a:r>
            <a:r>
              <a:rPr lang="zh-CN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“心上一块石头落了地”</a:t>
            </a:r>
            <a:endParaRPr lang="zh-CN" altLang="en-US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735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孔子：</a:t>
            </a:r>
            <a:r>
              <a:rPr lang="en-US" alt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“无入而不自得”</a:t>
            </a:r>
            <a:endParaRPr lang="en-US" altLang="zh-CN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4577" name="文本框 1"/>
          <p:cNvSpPr txBox="1"/>
          <p:nvPr>
            <p:custDataLst>
              <p:tags r:id="rId5"/>
            </p:custDataLst>
          </p:nvPr>
        </p:nvSpPr>
        <p:spPr>
          <a:xfrm>
            <a:off x="513769" y="1417145"/>
            <a:ext cx="3976302" cy="666115"/>
          </a:xfrm>
          <a:prstGeom prst="rect">
            <a:avLst/>
          </a:prstGeom>
          <a:solidFill>
            <a:schemeClr val="bg1">
              <a:alpha val="3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（3）引用论证：</a:t>
            </a:r>
            <a:endParaRPr lang="zh-CN" altLang="en-US" sz="373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1"/>
          <p:cNvSpPr txBox="1"/>
          <p:nvPr>
            <p:custDataLst>
              <p:tags r:id="rId6"/>
            </p:custDataLst>
          </p:nvPr>
        </p:nvSpPr>
        <p:spPr>
          <a:xfrm>
            <a:off x="513769" y="3364238"/>
            <a:ext cx="5591543" cy="249174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作用：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形象生动地说明尽了责任所达到的快乐自由境界，简明易懂。</a:t>
            </a:r>
            <a:endParaRPr lang="zh-CN" altLang="en-US" sz="40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6792721" y="4059266"/>
            <a:ext cx="4541520" cy="748030"/>
          </a:xfrm>
          <a:prstGeom prst="rect">
            <a:avLst/>
          </a:prstGeom>
          <a:solidFill>
            <a:srgbClr val="7030A0">
              <a:alpha val="62000"/>
            </a:srgbClr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4265" b="1" noProof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讲道理的论证方法</a:t>
            </a:r>
            <a:endParaRPr kumimoji="0" lang="zh-CN" altLang="en-US" sz="4265" b="1" kern="1200" cap="none" spc="0" normalizeH="0" baseline="0" noProof="0">
              <a:solidFill>
                <a:schemeClr val="bg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35844" name="文本框 7"/>
          <p:cNvSpPr txBox="1"/>
          <p:nvPr>
            <p:custDataLst>
              <p:tags r:id="rId8"/>
            </p:custDataLst>
          </p:nvPr>
        </p:nvSpPr>
        <p:spPr>
          <a:xfrm>
            <a:off x="1000760" y="50038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文体知识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4577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0895" y="448408"/>
            <a:ext cx="2398151" cy="668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0" name="Text Box 4"/>
          <p:cNvSpPr txBox="1"/>
          <p:nvPr>
            <p:custDataLst>
              <p:tags r:id="rId4"/>
            </p:custDataLst>
          </p:nvPr>
        </p:nvSpPr>
        <p:spPr>
          <a:xfrm>
            <a:off x="556936" y="1185216"/>
            <a:ext cx="11039170" cy="1445260"/>
          </a:xfrm>
          <a:prstGeom prst="rect">
            <a:avLst/>
          </a:prstGeom>
          <a:solidFill>
            <a:schemeClr val="bg1">
              <a:alpha val="3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>
                <a:ea typeface="黑体" panose="02010609060101010101" charset="-122"/>
              </a:rPr>
              <a:t>4.</a:t>
            </a:r>
            <a:r>
              <a:rPr lang="zh-CN" sz="4000" b="1">
                <a:ea typeface="黑体" panose="02010609060101010101" charset="-122"/>
              </a:rPr>
              <a:t>作者认为这种乐的决定权在谁呢？结合文中语</a:t>
            </a:r>
            <a:endParaRPr lang="zh-CN" sz="4000" b="1"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sz="4000" b="1">
                <a:ea typeface="黑体" panose="02010609060101010101" charset="-122"/>
              </a:rPr>
              <a:t>   言谈谈你的理解。</a:t>
            </a:r>
            <a:endParaRPr lang="zh-CN" sz="4000" b="1"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29748" y="3140746"/>
            <a:ext cx="10933350" cy="3352003"/>
          </a:xfrm>
          <a:prstGeom prst="roundRect">
            <a:avLst/>
          </a:prstGeom>
          <a:solidFill>
            <a:srgbClr val="0070C0">
              <a:alpha val="32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" panose="05000000000000000000" charset="0"/>
            </a:pPr>
            <a:r>
              <a:rPr lang="zh-CN" altLang="en-US" sz="3735" b="1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论说：</a:t>
            </a:r>
            <a:endParaRPr lang="zh-CN" altLang="en-US" sz="3735" b="1">
              <a:solidFill>
                <a:srgbClr val="FF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charset="0"/>
              <a:buChar char="p"/>
            </a:pPr>
            <a:r>
              <a:rPr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天下事从苦中得来的乐才算真乐</a:t>
            </a:r>
            <a:r>
              <a:rPr 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。</a:t>
            </a:r>
            <a:endParaRPr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charset="0"/>
              <a:buChar char="p"/>
            </a:pPr>
            <a:r>
              <a:rPr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人生须知道有负责任的苦处，才能知道有尽责任的乐处。</a:t>
            </a:r>
            <a:endParaRPr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461627" y="2208235"/>
            <a:ext cx="5518739" cy="829286"/>
          </a:xfrm>
          <a:prstGeom prst="round2DiagRect">
            <a:avLst/>
          </a:prstGeom>
          <a:solidFill>
            <a:schemeClr val="accent2">
              <a:alpha val="25000"/>
            </a:schemeClr>
          </a:solidFill>
          <a:ln w="28575" cmpd="sng">
            <a:solidFill>
              <a:schemeClr val="bg1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265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快乐之权操之在己</a:t>
            </a:r>
            <a:endParaRPr lang="zh-CN" altLang="en-US" sz="4265" b="1" smtClean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7"/>
            </p:custDataLst>
          </p:nvPr>
        </p:nvSpPr>
        <p:spPr>
          <a:xfrm>
            <a:off x="773820" y="495056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0895" y="448408"/>
            <a:ext cx="2398151" cy="668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136635" y="3360005"/>
            <a:ext cx="4040641" cy="1101603"/>
          </a:xfrm>
          <a:prstGeom prst="roundRect">
            <a:avLst/>
          </a:prstGeom>
          <a:noFill/>
          <a:ln w="28575" cmpd="dbl">
            <a:solidFill>
              <a:srgbClr val="FF0000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86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三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、</a:t>
            </a:r>
            <a:r>
              <a:rPr kumimoji="0" lang="zh-CN" altLang="en-US" sz="586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担责任</a:t>
            </a:r>
            <a:endParaRPr kumimoji="0" lang="zh-CN" altLang="en-US" sz="5865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29821" r="22320"/>
          <a:stretch>
            <a:fillRect/>
          </a:stretch>
        </p:blipFill>
        <p:spPr>
          <a:xfrm>
            <a:off x="904881" y="1714500"/>
            <a:ext cx="4029636" cy="4466251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7" name="文本框 7"/>
          <p:cNvSpPr txBox="1"/>
          <p:nvPr>
            <p:custDataLst>
              <p:tags r:id="rId7"/>
            </p:custDataLst>
          </p:nvPr>
        </p:nvSpPr>
        <p:spPr>
          <a:xfrm>
            <a:off x="773820" y="495056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9252" y="492369"/>
            <a:ext cx="2486172" cy="7098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49" name="文本框 1"/>
          <p:cNvSpPr txBox="1"/>
          <p:nvPr>
            <p:custDataLst>
              <p:tags r:id="rId4"/>
            </p:custDataLst>
          </p:nvPr>
        </p:nvSpPr>
        <p:spPr>
          <a:xfrm>
            <a:off x="385843" y="1127025"/>
            <a:ext cx="11412504" cy="829945"/>
          </a:xfrm>
          <a:prstGeom prst="rect">
            <a:avLst/>
          </a:prstGeom>
          <a:solidFill>
            <a:schemeClr val="bg1">
              <a:alpha val="3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>
                <a:ea typeface="黑体" panose="02010609060101010101" charset="-122"/>
              </a:rPr>
              <a:t>5.</a:t>
            </a:r>
            <a:r>
              <a:rPr lang="zh-CN" sz="4000" b="1">
                <a:ea typeface="黑体" panose="02010609060101010101" charset="-122"/>
              </a:rPr>
              <a:t>第三部分作者要论证什么观点，是如何论证的？</a:t>
            </a:r>
            <a:endParaRPr lang="zh-CN" sz="4000" b="1"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05198" y="4392811"/>
            <a:ext cx="10981604" cy="1938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引用名言的作用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：证明天下事从苦中得来的乐才是真乐，从而得出“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人生当勇于承担负责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”的结论。</a:t>
            </a:r>
            <a:endParaRPr lang="zh-CN" altLang="en-US" sz="40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1" name="文本框 2"/>
          <p:cNvSpPr txBox="1"/>
          <p:nvPr>
            <p:custDataLst>
              <p:tags r:id="rId6"/>
            </p:custDataLst>
          </p:nvPr>
        </p:nvSpPr>
        <p:spPr>
          <a:xfrm>
            <a:off x="561237" y="1859440"/>
            <a:ext cx="10847847" cy="2397148"/>
          </a:xfrm>
          <a:prstGeom prst="roundRect">
            <a:avLst/>
          </a:prstGeom>
          <a:solidFill>
            <a:srgbClr val="0070C0">
              <a:alpha val="32000"/>
            </a:srgbClr>
          </a:solidFill>
          <a:ln w="28575" cmpd="sng">
            <a:noFill/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引用论证：</a:t>
            </a:r>
            <a:endParaRPr lang="zh-CN" altLang="en-US" sz="373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charset="0"/>
              <a:buChar char="p"/>
            </a:pPr>
            <a:r>
              <a:rPr lang="zh-CN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孟子</a:t>
            </a:r>
            <a:r>
              <a:rPr lang="en-US" alt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——“</a:t>
            </a:r>
            <a:r>
              <a:rPr lang="zh-CN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君子有终身之忧</a:t>
            </a:r>
            <a:r>
              <a:rPr lang="en-US" alt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”;</a:t>
            </a:r>
            <a:endParaRPr lang="en-US" altLang="zh-CN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charset="0"/>
              <a:buChar char="p"/>
            </a:pPr>
            <a:r>
              <a:rPr lang="en-US" alt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曾子——“任重而道远, 死而后已, 不亦远乎?”</a:t>
            </a:r>
            <a:endParaRPr lang="en-US" altLang="zh-CN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7"/>
            </p:custDataLst>
          </p:nvPr>
        </p:nvSpPr>
        <p:spPr>
          <a:xfrm>
            <a:off x="766592" y="508294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4" grpId="0"/>
      <p:bldP spid="276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2917" y="597877"/>
            <a:ext cx="2381299" cy="50116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10985" y="1621503"/>
            <a:ext cx="11370176" cy="1383665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4000" b="1" kern="1200" cap="none" spc="0" normalizeH="0" baseline="0">
                <a:ea typeface="黑体" panose="02010609060101010101" charset="-122"/>
                <a:cs typeface="+mn-cs"/>
              </a:rPr>
              <a:t>6.</a:t>
            </a:r>
            <a:r>
              <a:rPr kumimoji="0" lang="zh-CN" sz="4000" b="1" kern="1200" cap="none" spc="0" normalizeH="0" baseline="0">
                <a:ea typeface="黑体" panose="02010609060101010101" charset="-122"/>
                <a:cs typeface="+mn-cs"/>
              </a:rPr>
              <a:t>作者为什么说“仁人志士的忧民忧国” “诸圣</a:t>
            </a:r>
            <a:endParaRPr kumimoji="0" lang="zh-CN" sz="4000" b="1" kern="1200" cap="none" spc="0" normalizeH="0" baseline="0">
              <a:ea typeface="黑体" panose="02010609060101010101" charset="-122"/>
              <a:cs typeface="+mn-cs"/>
            </a:endParaRPr>
          </a:p>
          <a:p>
            <a:pPr marR="0" defTabSz="91440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sz="4000" b="1" kern="1200" cap="none" spc="0" normalizeH="0" baseline="0">
                <a:ea typeface="黑体" panose="02010609060101010101" charset="-122"/>
                <a:cs typeface="+mn-cs"/>
              </a:rPr>
              <a:t>  诸佛的悲天悯人”是乐而不是苦呢？ </a:t>
            </a:r>
            <a:endParaRPr kumimoji="0" lang="zh-CN" sz="4000" b="1" kern="1200" cap="none" spc="0" normalizeH="0" baseline="0">
              <a:ea typeface="黑体" panose="02010609060101010101" charset="-122"/>
              <a:cs typeface="+mn-cs"/>
            </a:endParaRPr>
          </a:p>
        </p:txBody>
      </p:sp>
      <p:sp>
        <p:nvSpPr>
          <p:cNvPr id="53253" name="Text Box 5"/>
          <p:cNvSpPr txBox="1"/>
          <p:nvPr/>
        </p:nvSpPr>
        <p:spPr>
          <a:xfrm>
            <a:off x="446891" y="2958735"/>
            <a:ext cx="11166155" cy="2653665"/>
          </a:xfrm>
          <a:prstGeom prst="rect">
            <a:avLst/>
          </a:prstGeom>
          <a:noFill/>
          <a:ln w="28575" cmpd="dbl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426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因为</a:t>
            </a:r>
            <a:r>
              <a:rPr lang="zh-CN" altLang="en-US" sz="4265" b="1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“尽得大的责任，就得大快乐”，“日日在那里尽责任，便日日在那里得苦中真乐。”</a:t>
            </a:r>
            <a:r>
              <a:rPr lang="zh-CN" altLang="en-US" sz="426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所以苦中真乐，是乐，不是苦。</a:t>
            </a:r>
            <a:endParaRPr lang="zh-CN" altLang="en-US" sz="426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4"/>
            </p:custDataLst>
          </p:nvPr>
        </p:nvSpPr>
        <p:spPr>
          <a:xfrm>
            <a:off x="664650" y="556602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1500" y="478104"/>
            <a:ext cx="2624724" cy="71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1040"/>
          <p:cNvSpPr txBox="1"/>
          <p:nvPr/>
        </p:nvSpPr>
        <p:spPr>
          <a:xfrm>
            <a:off x="580390" y="1319872"/>
            <a:ext cx="111163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en-US" altLang="zh-CN" sz="4000" b="1">
                <a:ea typeface="黑体" panose="02010609060101010101" charset="-122"/>
              </a:rPr>
              <a:t>7</a:t>
            </a:r>
            <a:r>
              <a:rPr lang="zh-CN" sz="4000" b="1">
                <a:ea typeface="黑体" panose="02010609060101010101" charset="-122"/>
              </a:rPr>
              <a:t>. “卸却责任”和“解除责任”有什么不同？</a:t>
            </a:r>
            <a:endParaRPr lang="zh-CN" sz="4000" b="1">
              <a:ea typeface="黑体" panose="02010609060101010101" charset="-122"/>
            </a:endParaRPr>
          </a:p>
        </p:txBody>
      </p:sp>
      <p:sp>
        <p:nvSpPr>
          <p:cNvPr id="53253" name="Text Box 5"/>
          <p:cNvSpPr txBox="1"/>
          <p:nvPr/>
        </p:nvSpPr>
        <p:spPr>
          <a:xfrm>
            <a:off x="694541" y="2390410"/>
            <a:ext cx="11166155" cy="3507740"/>
          </a:xfrm>
          <a:prstGeom prst="rect">
            <a:avLst/>
          </a:prstGeom>
          <a:noFill/>
          <a:ln w="28575" cmpd="dbl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en-US" sz="426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 sz="4265" b="1"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“</a:t>
            </a:r>
            <a:r>
              <a:rPr lang="zh-CN" altLang="en-US" sz="4265" b="1">
                <a:solidFill>
                  <a:srgbClr val="C00000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卸却责任</a:t>
            </a:r>
            <a:r>
              <a:rPr lang="zh-CN" altLang="en-US" sz="4265" b="1"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”</a:t>
            </a:r>
            <a:r>
              <a:rPr lang="zh-CN" altLang="en-US" sz="4265" b="1">
                <a:solidFill>
                  <a:srgbClr val="C00000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指未尽责任，丢开不管</a:t>
            </a:r>
            <a:r>
              <a:rPr lang="zh-CN" altLang="en-US" sz="4265" b="1"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；“</a:t>
            </a:r>
            <a:r>
              <a:rPr lang="zh-CN" altLang="en-US" sz="4265" b="1">
                <a:solidFill>
                  <a:srgbClr val="C00000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解除责任</a:t>
            </a:r>
            <a:r>
              <a:rPr lang="zh-CN" altLang="en-US" sz="4265" b="1"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”</a:t>
            </a:r>
            <a:r>
              <a:rPr lang="zh-CN" altLang="en-US" sz="4265" b="1">
                <a:solidFill>
                  <a:srgbClr val="C00000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指尽了责任，再无负担</a:t>
            </a:r>
            <a:r>
              <a:rPr lang="zh-CN" altLang="en-US" sz="4265" b="1"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。责任是要解除了才没有，并不是卸了就没有。</a:t>
            </a:r>
            <a:r>
              <a:rPr lang="zh-CN" altLang="en-US" sz="4265" b="1">
                <a:solidFill>
                  <a:srgbClr val="C00000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想躲责任，只是自投苦海，痛苦永远不能解除</a:t>
            </a:r>
            <a:r>
              <a:rPr lang="zh-CN" altLang="en-US" sz="4265" b="1"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。</a:t>
            </a:r>
            <a:endParaRPr lang="zh-CN" altLang="en-US" sz="426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4"/>
            </p:custDataLst>
          </p:nvPr>
        </p:nvSpPr>
        <p:spPr>
          <a:xfrm>
            <a:off x="807329" y="546148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325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1681" y="545123"/>
            <a:ext cx="2590457" cy="7481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文本框 2"/>
          <p:cNvSpPr txBox="1"/>
          <p:nvPr/>
        </p:nvSpPr>
        <p:spPr>
          <a:xfrm>
            <a:off x="0" y="3501749"/>
            <a:ext cx="10673862" cy="3414469"/>
          </a:xfrm>
          <a:prstGeom prst="roundRect">
            <a:avLst/>
          </a:prstGeom>
          <a:solidFill>
            <a:srgbClr val="0070C0">
              <a:alpha val="32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charset="0"/>
              <a:buChar char="p"/>
            </a:pPr>
            <a:r>
              <a:rPr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“到了长成</a:t>
            </a:r>
            <a:r>
              <a:rPr 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, </a:t>
            </a:r>
            <a:r>
              <a:rPr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那责任自然</a:t>
            </a:r>
            <a:r>
              <a:rPr 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压在你头上</a:t>
            </a:r>
            <a:r>
              <a:rPr lang="en-US" alt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, </a:t>
            </a:r>
            <a:r>
              <a:rPr 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如何能躲？</a:t>
            </a:r>
            <a:r>
              <a:rPr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不过有大小的分别罢了”</a:t>
            </a:r>
            <a:endParaRPr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charset="0"/>
              <a:buChar char="p"/>
            </a:pPr>
            <a:r>
              <a:rPr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“你若是要躲</a:t>
            </a:r>
            <a:r>
              <a:rPr 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,</a:t>
            </a:r>
            <a:r>
              <a:rPr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倒是自投苦海</a:t>
            </a:r>
            <a:r>
              <a:rPr 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,</a:t>
            </a:r>
            <a:r>
              <a:rPr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永远不能解除了”。</a:t>
            </a:r>
            <a:endParaRPr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9382" y="2491940"/>
            <a:ext cx="2907030" cy="748030"/>
          </a:xfrm>
          <a:prstGeom prst="rect">
            <a:avLst/>
          </a:prstGeom>
          <a:solidFill>
            <a:schemeClr val="accent2">
              <a:alpha val="32000"/>
            </a:schemeClr>
          </a:solidFill>
          <a:ln w="28575" cmpd="sng">
            <a:solidFill>
              <a:schemeClr val="bg1"/>
            </a:solidFill>
            <a:prstDash val="solid"/>
          </a:ln>
        </p:spPr>
        <p:txBody>
          <a:bodyPr wrap="none" rtlCol="0">
            <a:spAutoFit/>
          </a:bodyPr>
          <a:lstStyle/>
          <a:p>
            <a:pPr algn="l"/>
            <a:r>
              <a:rPr lang="en-US" altLang="en-US" sz="4265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4265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最苦</a:t>
            </a:r>
            <a:r>
              <a:rPr lang="en-US" altLang="zh-CN" sz="4265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”</a:t>
            </a:r>
            <a:r>
              <a:rPr lang="zh-CN" altLang="en-US" sz="4265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：</a:t>
            </a:r>
            <a:endParaRPr lang="zh-CN" altLang="en-US" sz="4265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l="3717" t="1737" r="3684" b="1141"/>
          <a:stretch>
            <a:fillRect/>
          </a:stretch>
        </p:blipFill>
        <p:spPr>
          <a:xfrm>
            <a:off x="9866833" y="4251154"/>
            <a:ext cx="2448259" cy="2439792"/>
          </a:xfrm>
          <a:prstGeom prst="ellipse">
            <a:avLst/>
          </a:prstGeom>
          <a:effectLst>
            <a:softEdge rad="38100"/>
          </a:effectLst>
        </p:spPr>
      </p:pic>
      <p:sp>
        <p:nvSpPr>
          <p:cNvPr id="4" name="文本框 3"/>
          <p:cNvSpPr txBox="1"/>
          <p:nvPr/>
        </p:nvSpPr>
        <p:spPr>
          <a:xfrm>
            <a:off x="446405" y="1657351"/>
            <a:ext cx="1100899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eaLnBrk="1" hangingPunct="1">
              <a:lnSpc>
                <a:spcPct val="13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lang="en-US" altLang="zh-CN" sz="3200" b="1">
                <a:ea typeface="黑体" panose="02010609060101010101" charset="-122"/>
                <a:sym typeface="+mn-ea"/>
              </a:rPr>
              <a:t>8.</a:t>
            </a:r>
            <a:r>
              <a:rPr lang="zh-CN" sz="3200" b="1">
                <a:ea typeface="黑体" panose="02010609060101010101" charset="-122"/>
                <a:sym typeface="+mn-ea"/>
              </a:rPr>
              <a:t> 最后一段哪些句子分别呼应了“最苦”和“最乐”？</a:t>
            </a:r>
            <a:endParaRPr lang="zh-CN" altLang="en-US" sz="3200"/>
          </a:p>
        </p:txBody>
      </p:sp>
      <p:sp>
        <p:nvSpPr>
          <p:cNvPr id="35844" name="文本框 7"/>
          <p:cNvSpPr txBox="1"/>
          <p:nvPr>
            <p:custDataLst>
              <p:tags r:id="rId5"/>
            </p:custDataLst>
          </p:nvPr>
        </p:nvSpPr>
        <p:spPr>
          <a:xfrm>
            <a:off x="955479" y="610821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矩形 3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28925" y="1420178"/>
            <a:ext cx="6534150" cy="28613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16</a:t>
            </a:r>
            <a:r>
              <a:rPr kumimoji="0" lang="zh-CN" altLang="en-US" sz="6000" b="0" i="0" u="none" strike="noStrike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、最苦与最乐</a:t>
            </a:r>
            <a:endParaRPr kumimoji="0" lang="zh-CN" altLang="en-US" sz="6000" b="0" i="0" u="none" strike="noStrike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 议论文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37" name="文本占位符 5"/>
          <p:cNvSpPr txBox="1"/>
          <p:nvPr>
            <p:custDataLst>
              <p:tags r:id="rId3"/>
            </p:custDataLst>
          </p:nvPr>
        </p:nvSpPr>
        <p:spPr>
          <a:xfrm>
            <a:off x="7827328" y="4409440"/>
            <a:ext cx="5962650" cy="635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buFont typeface="Arial" panose="020b0604020202020204" pitchFamily="34" charset="0"/>
            </a:pPr>
            <a:r>
              <a:rPr lang="zh-CN" altLang="en-US" sz="40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梁启超      </a:t>
            </a:r>
            <a:endParaRPr lang="zh-CN" altLang="en-US" sz="40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8896" y="650631"/>
            <a:ext cx="2654789" cy="7118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943065" y="925978"/>
            <a:ext cx="6297536" cy="891540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30000"/>
              </a:lnSpc>
              <a:spcBef>
                <a:spcPct val="50000"/>
              </a:spcBef>
              <a:buClrTx/>
              <a:buSzTx/>
              <a:buFontTx/>
              <a:defRPr/>
            </a:pPr>
            <a:endParaRPr kumimoji="0" lang="zh-CN" sz="4000" b="1" kern="1200" cap="none" spc="0" normalizeH="0" baseline="0">
              <a:ea typeface="黑体" panose="02010609060101010101" charset="-122"/>
              <a:cs typeface="+mn-cs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793981" y="2987027"/>
            <a:ext cx="10946895" cy="2587090"/>
          </a:xfrm>
          <a:prstGeom prst="roundRect">
            <a:avLst/>
          </a:prstGeom>
          <a:solidFill>
            <a:srgbClr val="0070C0">
              <a:alpha val="32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charset="0"/>
              <a:buChar char="p"/>
            </a:pPr>
            <a:r>
              <a:rPr lang="en-US" alt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“</a:t>
            </a:r>
            <a:r>
              <a:rPr lang="zh-CN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责任是要解除了才没有</a:t>
            </a:r>
            <a:r>
              <a:rPr lang="en-US" alt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, </a:t>
            </a:r>
            <a:r>
              <a:rPr lang="zh-CN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并不是卸了就没有</a:t>
            </a:r>
            <a:r>
              <a:rPr lang="en-US" alt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”</a:t>
            </a:r>
            <a:endParaRPr lang="en-US" altLang="zh-CN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charset="0"/>
              <a:buChar char="p"/>
            </a:pPr>
            <a:r>
              <a:rPr lang="en-US" alt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“尽得大的责任, 就得大快乐；尽得小的责任, 就得小快乐”</a:t>
            </a:r>
            <a:r>
              <a:rPr lang="zh-CN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。</a:t>
            </a:r>
            <a:endParaRPr lang="zh-CN" altLang="en-US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8681" y="1913364"/>
            <a:ext cx="2907030" cy="748030"/>
          </a:xfrm>
          <a:prstGeom prst="rect">
            <a:avLst/>
          </a:prstGeom>
          <a:solidFill>
            <a:schemeClr val="accent2">
              <a:alpha val="32000"/>
            </a:schemeClr>
          </a:solidFill>
          <a:ln w="28575" cmpd="sng">
            <a:solidFill>
              <a:schemeClr val="bg1"/>
            </a:solidFill>
            <a:prstDash val="solid"/>
          </a:ln>
        </p:spPr>
        <p:txBody>
          <a:bodyPr wrap="none" rtlCol="0">
            <a:spAutoFit/>
          </a:bodyPr>
          <a:lstStyle/>
          <a:p>
            <a:pPr algn="l"/>
            <a:r>
              <a:rPr lang="en-US" altLang="en-US" sz="4265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4265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最乐</a:t>
            </a:r>
            <a:r>
              <a:rPr lang="en-US" altLang="zh-CN" sz="4265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”</a:t>
            </a:r>
            <a:r>
              <a:rPr lang="zh-CN" altLang="en-US" sz="4265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：</a:t>
            </a:r>
            <a:endParaRPr lang="zh-CN" altLang="en-US" sz="4265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4"/>
            </p:custDataLst>
          </p:nvPr>
        </p:nvSpPr>
        <p:spPr>
          <a:xfrm>
            <a:off x="904044" y="676226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30722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7688" y="443694"/>
            <a:ext cx="2654789" cy="80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1040"/>
          <p:cNvSpPr txBox="1"/>
          <p:nvPr/>
        </p:nvSpPr>
        <p:spPr>
          <a:xfrm>
            <a:off x="371849" y="1128605"/>
            <a:ext cx="11395573" cy="1687830"/>
          </a:xfrm>
          <a:prstGeom prst="rect">
            <a:avLst/>
          </a:prstGeom>
          <a:solidFill>
            <a:schemeClr val="bg1">
              <a:alpha val="3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en-US" altLang="zh-CN" sz="4265" b="1">
                <a:latin typeface="黑体" panose="02010609060101010101" charset="-122"/>
                <a:ea typeface="黑体" panose="02010609060101010101" charset="-122"/>
              </a:rPr>
              <a:t>9.</a:t>
            </a:r>
            <a:r>
              <a:rPr lang="zh-CN" sz="4000" b="1">
                <a:ea typeface="黑体" panose="02010609060101010101" charset="-122"/>
              </a:rPr>
              <a:t>作者把苦乐和责任联系起来，提出自己的苦乐</a:t>
            </a:r>
            <a:endParaRPr lang="zh-CN" sz="4000" b="1"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sz="4000" b="1">
                <a:ea typeface="黑体" panose="02010609060101010101" charset="-122"/>
              </a:rPr>
              <a:t>     观，最终得出了怎样的结论？</a:t>
            </a:r>
            <a:endParaRPr lang="zh-CN" sz="4000" b="1">
              <a:ea typeface="黑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1019" y="2872563"/>
            <a:ext cx="10416947" cy="3301592"/>
            <a:chOff x="704197" y="1122130"/>
            <a:chExt cx="7812660" cy="2477095"/>
          </a:xfrm>
        </p:grpSpPr>
        <p:sp>
          <p:nvSpPr>
            <p:cNvPr id="33796" name="Text Box 1041"/>
            <p:cNvSpPr txBox="1"/>
            <p:nvPr/>
          </p:nvSpPr>
          <p:spPr>
            <a:xfrm>
              <a:off x="712768" y="1318392"/>
              <a:ext cx="7699962" cy="20643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35000"/>
                </a:lnSpc>
              </a:pPr>
              <a:r>
                <a:rPr lang="zh-CN" altLang="en-US" sz="4265" b="1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   人生在世，必须要对家庭、社会、国家以及自己尽到应尽的责任，这样才能得到真正的快乐。</a:t>
              </a:r>
              <a:endParaRPr lang="zh-CN" altLang="en-US" sz="426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0" name="波形 9"/>
            <p:cNvSpPr/>
            <p:nvPr/>
          </p:nvSpPr>
          <p:spPr>
            <a:xfrm>
              <a:off x="704197" y="1122130"/>
              <a:ext cx="7812660" cy="2477095"/>
            </a:xfrm>
            <a:prstGeom prst="wave">
              <a:avLst>
                <a:gd name="adj1" fmla="val 6591"/>
                <a:gd name="adj2" fmla="val 0"/>
              </a:avLst>
            </a:prstGeom>
            <a:noFill/>
            <a:ln w="57150" cap="rnd" cmpd="dbl"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35844" name="文本框 7"/>
          <p:cNvSpPr txBox="1"/>
          <p:nvPr>
            <p:custDataLst>
              <p:tags r:id="rId4"/>
            </p:custDataLst>
          </p:nvPr>
        </p:nvSpPr>
        <p:spPr>
          <a:xfrm>
            <a:off x="860572" y="49701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3727" y="594336"/>
            <a:ext cx="2957513" cy="80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23566"/>
          <p:cNvSpPr txBox="1"/>
          <p:nvPr>
            <p:custDataLst>
              <p:tags r:id="rId4"/>
            </p:custDataLst>
          </p:nvPr>
        </p:nvSpPr>
        <p:spPr>
          <a:xfrm>
            <a:off x="4708525" y="32210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x-none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6" name="文本框 23567"/>
          <p:cNvSpPr txBox="1"/>
          <p:nvPr>
            <p:custDataLst>
              <p:tags r:id="rId5"/>
            </p:custDataLst>
          </p:nvPr>
        </p:nvSpPr>
        <p:spPr>
          <a:xfrm>
            <a:off x="4403725" y="29924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x-none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1650" y="1532255"/>
            <a:ext cx="8509635" cy="8299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先写最苦，论述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3200">
                <a:ln w="9525">
                  <a:noFill/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负责任是最大的痛苦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。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650" y="3155950"/>
            <a:ext cx="8509635" cy="8299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后写最乐，论述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尽责任是人生最大的快乐</a:t>
            </a:r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”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。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1650" y="4797425"/>
            <a:ext cx="9428480" cy="7372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再写苦乐联系，论述</a:t>
            </a:r>
            <a:r>
              <a:rPr lang="en-US" altLang="zh-CN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人生当勇负责任，不应逃避责任</a:t>
            </a:r>
            <a:r>
              <a:rPr lang="en-US" altLang="zh-CN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”</a:t>
            </a:r>
            <a:r>
              <a:rPr lang="zh-CN" altLang="en-US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。</a:t>
            </a:r>
            <a:endParaRPr lang="zh-CN" altLang="en-US" sz="28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11285" y="1717040"/>
            <a:ext cx="3230880" cy="6451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（列出具体生活情境）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61120" y="3248660"/>
            <a:ext cx="3230880" cy="6451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（引用古语俗语名言）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30130" y="4889500"/>
            <a:ext cx="2312035" cy="6451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（事例</a:t>
            </a:r>
            <a:r>
              <a:rPr lang="en-US" altLang="zh-CN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+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引用）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35844" name="文本框 7"/>
          <p:cNvSpPr txBox="1"/>
          <p:nvPr>
            <p:custDataLst>
              <p:tags r:id="rId6"/>
            </p:custDataLst>
          </p:nvPr>
        </p:nvSpPr>
        <p:spPr>
          <a:xfrm>
            <a:off x="935892" y="69977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理清思路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0457" y="527538"/>
            <a:ext cx="2314575" cy="6444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0" y="1159315"/>
            <a:ext cx="121920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29285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rPr>
              <a:t>本文思想深刻,格调高雅</a:t>
            </a:r>
            <a:r>
              <a:rPr lang="zh-CN" altLang="en-US" sz="2800">
                <a:solidFill>
                  <a:srgbClr val="0000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rPr>
              <a:t>,无论是“最苦”还是“最乐”都与“责任”紧密相连</a:t>
            </a:r>
            <a:r>
              <a:rPr lang="zh-CN" altLang="en-US" sz="280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rPr>
              <a:t>。作者从“尽责任”来立意,高尚、深刻、朴实、永恒,告诫我们:人生在世,无论何时何地都必须对亲人、朋友、社会、国家以及自己尽到应尽的责任,这样才能得到真的快乐。</a:t>
            </a:r>
            <a:endParaRPr lang="zh-CN" altLang="en-US" sz="280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  <a:p>
            <a:pPr indent="629285">
              <a:lnSpc>
                <a:spcPct val="100000"/>
              </a:lnSpc>
            </a:pPr>
            <a:r>
              <a:rPr lang="zh-CN" altLang="en-US" sz="280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rPr>
              <a:t>我们看下边的资料,就可以了解到作者的品格和魅力</a:t>
            </a:r>
            <a:endParaRPr lang="zh-CN" altLang="en-US" sz="2800">
              <a:solidFill>
                <a:srgbClr val="0000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5"/>
            </p:custDataLst>
          </p:nvPr>
        </p:nvSpPr>
        <p:spPr>
          <a:xfrm>
            <a:off x="591576" y="523435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课堂小结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3609926"/>
            <a:ext cx="12192000" cy="267652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indent="629285" algn="l" defTabSz="913765"/>
            <a:r>
              <a:rPr lang="zh-CN" altLang="en-US" sz="2400">
                <a:solidFill>
                  <a:srgbClr val="0000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梁启超经历了清朝末年政府无能、列强环伺、民不聊生的黑暗时期。</a:t>
            </a:r>
            <a:endParaRPr lang="zh-CN" altLang="en-US" sz="2400">
              <a:solidFill>
                <a:srgbClr val="0000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  <a:p>
            <a:pPr indent="629285" algn="l" defTabSz="913765"/>
            <a:r>
              <a:rPr lang="zh-CN" altLang="en-US" sz="2400">
                <a:solidFill>
                  <a:srgbClr val="0000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在这样的历史境遇中,他开始觉醒了:</a:t>
            </a:r>
            <a:endParaRPr lang="zh-CN" altLang="en-US" sz="2400">
              <a:solidFill>
                <a:srgbClr val="0000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  <a:p>
            <a:pPr indent="629285" algn="l" defTabSz="913765"/>
            <a:r>
              <a:rPr lang="zh-CN" altLang="en-US" sz="2400">
                <a:solidFill>
                  <a:srgbClr val="0000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他“铁肩担道义”,发起“公车上书”,参与“变法”,还先后办报、“办学校育人才”;</a:t>
            </a:r>
            <a:endParaRPr lang="zh-CN" altLang="en-US" sz="2400">
              <a:solidFill>
                <a:srgbClr val="0000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  <a:p>
            <a:pPr indent="629285" algn="l" defTabSz="913765"/>
            <a:r>
              <a:rPr lang="zh-CN" altLang="en-US" sz="2400">
                <a:solidFill>
                  <a:srgbClr val="0000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他“妙手著文章”,介绍西方社会的政治、经济、文化学说，启蒙中国人,振奋民气。</a:t>
            </a:r>
            <a:endParaRPr lang="zh-CN" altLang="en-US" sz="2400">
              <a:solidFill>
                <a:srgbClr val="0000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  <a:p>
            <a:pPr indent="629285" algn="l" defTabSz="913765"/>
            <a:r>
              <a:rPr lang="zh-CN" altLang="en-US" sz="2400">
                <a:solidFill>
                  <a:srgbClr val="0000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他在五十七年的人生历程中,承担着民族、国家、社会的责任,是一个勇于担当责任的人。</a:t>
            </a:r>
            <a:endParaRPr lang="zh-CN" altLang="en-US" sz="24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0235" y="412750"/>
            <a:ext cx="2546350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4"/>
            </p:custDataLst>
          </p:nvPr>
        </p:nvSpPr>
        <p:spPr>
          <a:xfrm>
            <a:off x="1003935" y="470535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拓展学习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432560" y="4510405"/>
            <a:ext cx="9070975" cy="1383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629285"/>
            <a:r>
              <a:rPr lang="zh-CN" altLang="en-US" sz="280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八十四岁高龄的钟南山院士是位有责任担当的疾控专家，无论是抗击“非典”，还是抗击“新冠肺炎”，他都冲锋在前，以人民的健康为乐。</a:t>
            </a:r>
            <a:endParaRPr lang="zh-CN" altLang="en-US" sz="2800">
              <a:solidFill>
                <a:srgbClr val="0000FF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431925" y="2054225"/>
            <a:ext cx="9071610" cy="9531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629285"/>
            <a:r>
              <a:rPr lang="zh-CN" altLang="en-US" sz="280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宋代的范仲淹是个以天下 苍生的忧乐为己任的政治家，他说“先天下之忧而忧,后天下之乐而乐”。</a:t>
            </a:r>
            <a:endParaRPr lang="zh-CN" altLang="en-US" sz="28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906270" y="1317625"/>
            <a:ext cx="8742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你还知道哪些人也是以担当责任为乐的人呢？</a:t>
            </a:r>
            <a:endParaRPr lang="zh-CN" altLang="en-US" sz="320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431290" y="3244850"/>
            <a:ext cx="9072245" cy="9531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629285" algn="l">
              <a:buClrTx/>
              <a:buSzTx/>
              <a:buFontTx/>
            </a:pPr>
            <a:r>
              <a:rPr lang="zh-CN" altLang="en-US" sz="280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居里夫人也是一个要造福人类,有责任担当的科学家，她说“世上最快乐的事，莫过于为理想而奋斗”。</a:t>
            </a:r>
            <a:endParaRPr lang="zh-CN" altLang="en-US" sz="2800">
              <a:solidFill>
                <a:srgbClr val="0000FF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t0157f4adbf66f1863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910" y="605790"/>
            <a:ext cx="4737100" cy="5856605"/>
          </a:xfrm>
          <a:prstGeom prst="rect">
            <a:avLst/>
          </a:prstGeom>
        </p:spPr>
      </p:pic>
      <p:sp>
        <p:nvSpPr>
          <p:cNvPr id="2061" name="文本框 2060"/>
          <p:cNvSpPr txBox="1"/>
          <p:nvPr>
            <p:custDataLst>
              <p:tags r:id="rId4"/>
            </p:custDataLst>
          </p:nvPr>
        </p:nvSpPr>
        <p:spPr>
          <a:xfrm>
            <a:off x="5470525" y="1054100"/>
            <a:ext cx="61252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16.</a:t>
            </a:r>
            <a:r>
              <a:rPr lang="zh-CN" altLang="en-US" sz="7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最苦与最乐</a:t>
            </a:r>
            <a:endParaRPr lang="zh-CN" altLang="en-US" sz="72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矩形 3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57850" y="3026728"/>
            <a:ext cx="6534150" cy="10147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第二课时</a:t>
            </a: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  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37" name="文本占位符 5"/>
          <p:cNvSpPr txBox="1"/>
          <p:nvPr>
            <p:custDataLst>
              <p:tags r:id="rId6"/>
            </p:custDataLst>
          </p:nvPr>
        </p:nvSpPr>
        <p:spPr>
          <a:xfrm>
            <a:off x="9208453" y="5268595"/>
            <a:ext cx="5962650" cy="635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buFont typeface="Arial" panose="020b0604020202020204" pitchFamily="34" charset="0"/>
            </a:pP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梁启超</a:t>
            </a:r>
            <a:r>
              <a:rPr lang="zh-CN" altLang="en-US" sz="40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endParaRPr lang="zh-CN" altLang="en-US" sz="40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1" grpId="0"/>
      <p:bldP spid="6146" grpId="0"/>
      <p:bldP spid="3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0235" y="412750"/>
            <a:ext cx="2546350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98575" y="1772285"/>
            <a:ext cx="1016127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60095">
              <a:lnSpc>
                <a:spcPct val="150000"/>
              </a:lnSpc>
            </a:pP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上节课，我们读懂了作者的主要观点,弄清了文章严谨的说理思路，感受到字里行间折射出的正确价值取向和品格修养。而这些,都是作者通过独特的语言表达出来的。今天我们继续学习这一课， 品味文章的语言，感受作者的表达风格。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4"/>
            </p:custDataLst>
          </p:nvPr>
        </p:nvSpPr>
        <p:spPr>
          <a:xfrm>
            <a:off x="1003935" y="470535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课堂导入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9897" y="527050"/>
            <a:ext cx="2546350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3464" y="1512961"/>
            <a:ext cx="1015428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1.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有人说《最苦与最乐》这篇文章的语言</a:t>
            </a:r>
            <a:r>
              <a:rPr lang="zh-CN" altLang="en-US" sz="320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既庄重又轻灵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既流畅又简洁，既平实又有书卷气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，请选择一个方面进行品读。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7674" y="3931969"/>
            <a:ext cx="7766050" cy="5835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提示:可对</a:t>
            </a:r>
            <a:r>
              <a:rPr lang="zh-CN" altLang="en-US" sz="32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词语、语句、各种句式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进行品读。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55299" name="文本框 7"/>
          <p:cNvSpPr txBox="1"/>
          <p:nvPr>
            <p:custDataLst>
              <p:tags r:id="rId4"/>
            </p:custDataLst>
          </p:nvPr>
        </p:nvSpPr>
        <p:spPr>
          <a:xfrm>
            <a:off x="811872" y="592261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细读精思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4" name="图片 3" descr="495921c9b9d642ae864b477d8b05ca8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3760" y="2604770"/>
            <a:ext cx="3511550" cy="38950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658813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文本框 1"/>
          <p:cNvSpPr txBox="1"/>
          <p:nvPr/>
        </p:nvSpPr>
        <p:spPr>
          <a:xfrm>
            <a:off x="737060" y="1238273"/>
            <a:ext cx="10717477" cy="1632171"/>
          </a:xfrm>
          <a:prstGeom prst="roundRect">
            <a:avLst/>
          </a:prstGeom>
          <a:solidFill>
            <a:srgbClr val="0070C0">
              <a:alpha val="32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1.“答应人</a:t>
            </a:r>
            <a:r>
              <a:rPr lang="zh-CN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办</a:t>
            </a:r>
            <a:r>
              <a:rPr lang="en-US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一件事没有办</a:t>
            </a:r>
            <a:r>
              <a:rPr lang="zh-CN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，欠了人的钱</a:t>
            </a:r>
            <a:r>
              <a:rPr lang="en-US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……为什么呢？因为觉得对不住他呀”</a:t>
            </a:r>
            <a:endParaRPr lang="en-US" altLang="en-US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2773" name="文本框 2"/>
          <p:cNvSpPr txBox="1"/>
          <p:nvPr/>
        </p:nvSpPr>
        <p:spPr>
          <a:xfrm>
            <a:off x="737262" y="3244001"/>
            <a:ext cx="10717477" cy="304609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ysDot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排比句增强了行文气势得流畅，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列举种种没有尽到责任的现象，再用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设问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，一问一答来证明“人生最苦的事，莫苦于身上背着一种未来的责任”，使原本凝重的道理变得轻松活泼。</a:t>
            </a:r>
            <a:endParaRPr lang="zh-CN" altLang="en-US" sz="40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>
            <p:custDataLst>
              <p:tags r:id="rId4"/>
            </p:custDataLst>
          </p:nvPr>
        </p:nvSpPr>
        <p:spPr>
          <a:xfrm>
            <a:off x="960755" y="611505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细读精思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5775" y="136208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文本框 1"/>
          <p:cNvSpPr txBox="1"/>
          <p:nvPr/>
        </p:nvSpPr>
        <p:spPr>
          <a:xfrm>
            <a:off x="737262" y="508784"/>
            <a:ext cx="10717477" cy="1376061"/>
          </a:xfrm>
          <a:prstGeom prst="roundRect">
            <a:avLst/>
          </a:prstGeom>
          <a:solidFill>
            <a:srgbClr val="0070C0">
              <a:alpha val="32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</a:t>
            </a:r>
            <a:r>
              <a:rPr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2.“凡属我应该做的事……那良心便时时刻刻监督在后头。”</a:t>
            </a:r>
            <a:endParaRPr altLang="en-US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2773" name="文本框 2"/>
          <p:cNvSpPr txBox="1"/>
          <p:nvPr/>
        </p:nvSpPr>
        <p:spPr>
          <a:xfrm>
            <a:off x="737262" y="2121485"/>
            <a:ext cx="9811655" cy="82994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运用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排比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且句子的表述准确、形象。</a:t>
            </a:r>
            <a:endParaRPr lang="zh-CN" altLang="en-US" sz="40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7262" y="3288047"/>
            <a:ext cx="10717477" cy="1632165"/>
          </a:xfrm>
          <a:prstGeom prst="roundRect">
            <a:avLst/>
          </a:prstGeom>
          <a:solidFill>
            <a:srgbClr val="0070C0">
              <a:alpha val="32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</a:t>
            </a:r>
            <a:r>
              <a:rPr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3.“曾子还说</a:t>
            </a:r>
            <a:r>
              <a:rPr altLang="en-US"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哩</a:t>
            </a:r>
            <a:r>
              <a:rPr 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:</a:t>
            </a:r>
            <a:r>
              <a:rPr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‘任重而道远，死而后已，不亦远乎？’”</a:t>
            </a:r>
            <a:endParaRPr altLang="en-US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7262" y="5205511"/>
            <a:ext cx="11067954" cy="144526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叙述语句，带上语气助词“哩”，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凸显出文章凝重中的轻灵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40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7"/>
          <p:cNvSpPr txBox="1"/>
          <p:nvPr>
            <p:custDataLst>
              <p:tags r:id="rId4"/>
            </p:custDataLst>
          </p:nvPr>
        </p:nvSpPr>
        <p:spPr>
          <a:xfrm>
            <a:off x="920750" y="136525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细读精思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4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2288" y="482600"/>
            <a:ext cx="252730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文本框 7"/>
          <p:cNvSpPr txBox="1"/>
          <p:nvPr>
            <p:custDataLst>
              <p:tags r:id="rId4"/>
            </p:custDataLst>
          </p:nvPr>
        </p:nvSpPr>
        <p:spPr>
          <a:xfrm>
            <a:off x="776288" y="51435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目标导航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1421765" y="1628140"/>
            <a:ext cx="93484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3200" b="1" smtClean="0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1</a:t>
            </a:r>
            <a:r>
              <a:rPr lang="en-US" altLang="zh-CN" sz="3200" b="1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.</a:t>
            </a:r>
            <a:r>
              <a:rPr lang="zh-CN" altLang="en-US" sz="3200" b="1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掌握有关议论文的知识，理解</a:t>
            </a:r>
            <a:r>
              <a:rPr lang="zh-CN" altLang="en-US" sz="3200" b="1" smtClean="0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文章的内容</a:t>
            </a:r>
            <a:r>
              <a:rPr lang="zh-CN" altLang="en-US" sz="3200" b="1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，明确</a:t>
            </a:r>
            <a:r>
              <a:rPr lang="zh-CN" altLang="en-US" sz="3200" b="1" smtClean="0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作者的观点</a:t>
            </a:r>
            <a:r>
              <a:rPr lang="en-US" altLang="zh-CN" sz="3200" b="1" smtClean="0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。</a:t>
            </a:r>
            <a:endParaRPr lang="en-US" altLang="zh-CN" sz="3200" b="1" smtClean="0"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3200" b="1" smtClean="0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2</a:t>
            </a:r>
            <a:r>
              <a:rPr lang="en-US" altLang="zh-CN" sz="3200" b="1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.</a:t>
            </a:r>
            <a:r>
              <a:rPr lang="zh-CN" altLang="en-US" sz="3200" b="1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学习本文流畅而凝练的语言，学习课文在论述过程中展现中心论点的写法</a:t>
            </a:r>
            <a:r>
              <a:rPr lang="en-US" altLang="zh-CN" sz="3200" b="1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。</a:t>
            </a:r>
            <a:endParaRPr lang="zh-CN" altLang="zh-CN" sz="3200" b="1"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smtClean="0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3.</a:t>
            </a:r>
            <a:r>
              <a:rPr lang="zh-CN" altLang="en-US" sz="3200" b="1" smtClean="0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感悟</a:t>
            </a:r>
            <a:r>
              <a:rPr lang="zh-CN" altLang="en-US" sz="3200" b="1"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作者伟大的智慧及苦乐观，培养对他人、对社会、对自己的责任感。</a:t>
            </a:r>
            <a:endParaRPr lang="zh-CN" altLang="en-US" sz="3200" b="1"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679133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文本框 1"/>
          <p:cNvSpPr txBox="1"/>
          <p:nvPr/>
        </p:nvSpPr>
        <p:spPr>
          <a:xfrm>
            <a:off x="737262" y="1220743"/>
            <a:ext cx="10717477" cy="1504093"/>
          </a:xfrm>
          <a:prstGeom prst="roundRect">
            <a:avLst/>
          </a:prstGeom>
          <a:solidFill>
            <a:srgbClr val="0070C0">
              <a:alpha val="32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4.“那仁人志士的忧民忧国，那诸圣诸佛的悲天悯人”</a:t>
            </a:r>
            <a:endParaRPr altLang="en-US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2773" name="文本框 2"/>
          <p:cNvSpPr txBox="1"/>
          <p:nvPr/>
        </p:nvSpPr>
        <p:spPr>
          <a:xfrm>
            <a:off x="845622" y="3459053"/>
            <a:ext cx="10609963" cy="15684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对偶句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，从内容上看凝重、深刻；从词句的容量角度看语言简练。</a:t>
            </a:r>
            <a:endParaRPr lang="zh-CN" altLang="en-US" sz="40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>
            <p:custDataLst>
              <p:tags r:id="rId4"/>
            </p:custDataLst>
          </p:nvPr>
        </p:nvSpPr>
        <p:spPr>
          <a:xfrm>
            <a:off x="960755" y="611505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细读精思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658813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文本框 1"/>
          <p:cNvSpPr txBox="1"/>
          <p:nvPr/>
        </p:nvSpPr>
        <p:spPr>
          <a:xfrm>
            <a:off x="737262" y="1220743"/>
            <a:ext cx="10717477" cy="1503815"/>
          </a:xfrm>
          <a:prstGeom prst="roundRect">
            <a:avLst/>
          </a:prstGeom>
          <a:solidFill>
            <a:srgbClr val="0070C0">
              <a:alpha val="32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5</a:t>
            </a:r>
            <a:r>
              <a:rPr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.“</a:t>
            </a:r>
            <a:r>
              <a:rPr lang="zh-CN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到了长成，那责任自然压在你头上，如何能躲？</a:t>
            </a:r>
            <a:r>
              <a:rPr altLang="en-US" sz="3735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endParaRPr altLang="en-US" sz="3735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2773" name="文本框 2"/>
          <p:cNvSpPr txBox="1"/>
          <p:nvPr/>
        </p:nvSpPr>
        <p:spPr>
          <a:xfrm>
            <a:off x="845622" y="3459053"/>
            <a:ext cx="10609963" cy="230695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反问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，加强语气，强调尽责任是每个成人都躲不了的。这就像一位长者在与读者促膝交流，语言平实亲切。</a:t>
            </a:r>
            <a:endParaRPr lang="en-US" altLang="zh-CN" sz="40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7"/>
          <p:cNvSpPr txBox="1"/>
          <p:nvPr>
            <p:custDataLst>
              <p:tags r:id="rId4"/>
            </p:custDataLst>
          </p:nvPr>
        </p:nvSpPr>
        <p:spPr>
          <a:xfrm>
            <a:off x="960755" y="611505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细读精思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658813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95733" y="1289040"/>
            <a:ext cx="7680853" cy="3930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好处：</a:t>
            </a:r>
            <a:r>
              <a:rPr lang="zh-CN" altLang="en-US" sz="3200" b="1" smtClean="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运</a:t>
            </a:r>
            <a:r>
              <a:rPr lang="zh-CN" altLang="en-US" sz="3200" b="1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用多种句式和修辞手法，使行文</a:t>
            </a:r>
            <a:r>
              <a:rPr lang="zh-CN" altLang="en-US" sz="3200" b="1" smtClean="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富于变化</a:t>
            </a:r>
            <a:r>
              <a:rPr lang="zh-CN" altLang="en-US" sz="3200" b="1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，或引出下文，发人深思；或风趣幽默，侃侃而谈；或语重心长，思想引领</a:t>
            </a:r>
            <a:r>
              <a:rPr lang="en-US" altLang="zh-CN" sz="3200" b="1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道理于作者语言文字深入浅出之间，让人知晓，让人接受，文章妙趣横生，浅显易懂，极具感染力。</a:t>
            </a:r>
            <a:endParaRPr lang="zh-CN" altLang="en-US" sz="3200" b="1">
              <a:solidFill>
                <a:srgbClr val="FF0000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7" name="图片 1" descr="C:\Users\wdy\Desktop\t0131d6c4e05dba6f91.jpgt0131d6c4e05dba6f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13360" y="1993900"/>
            <a:ext cx="291719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7"/>
          <p:cNvSpPr txBox="1"/>
          <p:nvPr>
            <p:custDataLst>
              <p:tags r:id="rId5"/>
            </p:custDataLst>
          </p:nvPr>
        </p:nvSpPr>
        <p:spPr>
          <a:xfrm>
            <a:off x="960755" y="659130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细读精思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679133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矩形 2"/>
          <p:cNvSpPr/>
          <p:nvPr/>
        </p:nvSpPr>
        <p:spPr>
          <a:xfrm>
            <a:off x="690701" y="1788786"/>
            <a:ext cx="11103509" cy="3784600"/>
          </a:xfrm>
          <a:prstGeom prst="rect">
            <a:avLst/>
          </a:prstGeom>
          <a:solidFill>
            <a:schemeClr val="bg1">
              <a:alpha val="18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514350" indent="-514350" algn="ctr" eaLnBrk="1" hangingPunct="1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论证严谨，思路清晰。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Times New Roman" panose="02020603050405020304" pitchFamily="18" charset="0"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纵观全文，作者始终围绕着“责任”来谈，从“负责任”（未尽责任）和“尽责任”这两个对立面写起，阐明人生最苦与最乐之事，这两个方面互相支持，使文章论证有力，结构十分严谨。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5299" name="文本框 7"/>
          <p:cNvSpPr txBox="1"/>
          <p:nvPr>
            <p:custDataLst>
              <p:tags r:id="rId4"/>
            </p:custDataLst>
          </p:nvPr>
        </p:nvSpPr>
        <p:spPr>
          <a:xfrm>
            <a:off x="960755" y="611505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写作特色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658813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矩形 1"/>
          <p:cNvSpPr/>
          <p:nvPr/>
        </p:nvSpPr>
        <p:spPr>
          <a:xfrm>
            <a:off x="180224" y="709419"/>
            <a:ext cx="11831553" cy="5615940"/>
          </a:xfrm>
          <a:prstGeom prst="rect">
            <a:avLst/>
          </a:prstGeom>
          <a:solidFill>
            <a:schemeClr val="bg1">
              <a:alpha val="18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514350" indent="-514350" algn="ctr" eaLnBrk="1" hangingPunct="1">
              <a:lnSpc>
                <a:spcPct val="120000"/>
              </a:lnSpc>
              <a:buFont typeface="Times New Roman" panose="02020603050405020304" pitchFamily="18" charset="0"/>
              <a:buAutoNum type="arabicPeriod" startAt="2"/>
            </a:pPr>
            <a:r>
              <a:rPr lang="zh-CN" altLang="en-US" sz="373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语言凝重轻灵，方法多样。</a:t>
            </a:r>
            <a:endParaRPr lang="zh-CN" altLang="en-US" sz="373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Times New Roman" panose="02020603050405020304" pitchFamily="18" charset="0"/>
            </a:pP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    本文所谈论的话题是关于人生的苦乐观，谈论起来自然多一分审慎，多一分深思热虑，于是就形成了本文的凝重风格。但作者又灵活运用各种不同的句式、表达方式、论证方法，使得文章的语言轻灵流畅。如运用一连串排比设问，引用孟子、曾子的话，使用俗语以及运用举例论证、道理论证、对比论证等多种论证方法，使本文语言既活泼简洁又表意丰富。</a:t>
            </a:r>
            <a:endParaRPr lang="zh-CN" altLang="en-US" sz="3735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299" name="文本框 7"/>
          <p:cNvSpPr txBox="1"/>
          <p:nvPr>
            <p:custDataLst>
              <p:tags r:id="rId4"/>
            </p:custDataLst>
          </p:nvPr>
        </p:nvSpPr>
        <p:spPr>
          <a:xfrm>
            <a:off x="960755" y="611505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写作特色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658813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9"/>
          <p:cNvSpPr txBox="1"/>
          <p:nvPr>
            <p:custDataLst>
              <p:tags r:id="rId4"/>
            </p:custDataLst>
          </p:nvPr>
        </p:nvSpPr>
        <p:spPr>
          <a:xfrm>
            <a:off x="561177" y="1772701"/>
            <a:ext cx="11144144" cy="3769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426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本文从最苦和最乐两方面来谈人生的责任，告诫我们：人生在世，必须要对家庭、社会、国家以及自己尽到应尽的责任，这样才能得到真正的快乐。</a:t>
            </a:r>
            <a:endParaRPr lang="zh-CN" altLang="en-US" sz="426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5299" name="文本框 7"/>
          <p:cNvSpPr txBox="1"/>
          <p:nvPr>
            <p:custDataLst>
              <p:tags r:id="rId5"/>
            </p:custDataLst>
          </p:nvPr>
        </p:nvSpPr>
        <p:spPr>
          <a:xfrm>
            <a:off x="960755" y="611505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课文小结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658813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411335" y="1678733"/>
            <a:ext cx="1606775" cy="4345404"/>
            <a:chOff x="186" y="2238"/>
            <a:chExt cx="1898" cy="5133"/>
          </a:xfrm>
        </p:grpSpPr>
        <p:sp>
          <p:nvSpPr>
            <p:cNvPr id="2" name="Rectangle 6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86" y="2297"/>
              <a:ext cx="1380" cy="4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335" b="1" i="0" u="none" strike="noStrike" kern="1200" cap="none" spc="0" normalizeH="0" baseline="0">
                  <a:solidFill>
                    <a:srgbClr val="C00000"/>
                  </a:solidFill>
                  <a:latin typeface="华文中宋" panose="02010600040101010101" charset="-122"/>
                  <a:ea typeface="华文中宋" panose="02010600040101010101" charset="-122"/>
                  <a:cs typeface="+mn-cs"/>
                </a:rPr>
                <a:t>最苦与最乐</a:t>
              </a:r>
              <a:endParaRPr kumimoji="0" lang="zh-CN" altLang="en-US" sz="533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endParaRPr>
            </a:p>
          </p:txBody>
        </p:sp>
        <p:sp>
          <p:nvSpPr>
            <p:cNvPr id="3" name="AutoShape 8"/>
            <p:cNvSpPr/>
            <p:nvPr>
              <p:custDataLst>
                <p:tags r:id="rId5"/>
              </p:custDataLst>
            </p:nvPr>
          </p:nvSpPr>
          <p:spPr bwMode="auto">
            <a:xfrm>
              <a:off x="1555" y="2238"/>
              <a:ext cx="529" cy="5133"/>
            </a:xfrm>
            <a:prstGeom prst="leftBrace">
              <a:avLst>
                <a:gd name="adj1" fmla="val 29167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7892" name="文本框 23631"/>
          <p:cNvSpPr txBox="1"/>
          <p:nvPr>
            <p:custDataLst>
              <p:tags r:id="rId6"/>
            </p:custDataLst>
          </p:nvPr>
        </p:nvSpPr>
        <p:spPr>
          <a:xfrm>
            <a:off x="2018110" y="1678310"/>
            <a:ext cx="6201068" cy="1207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最大的痛苦</a:t>
            </a:r>
            <a:r>
              <a:rPr lang="en-US" altLang="zh-CN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未能尽责</a:t>
            </a:r>
            <a:endParaRPr lang="zh-CN" altLang="en-US" sz="3735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（分论点）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893" name="文本框 23632"/>
          <p:cNvSpPr txBox="1"/>
          <p:nvPr>
            <p:custDataLst>
              <p:tags r:id="rId7"/>
            </p:custDataLst>
          </p:nvPr>
        </p:nvSpPr>
        <p:spPr>
          <a:xfrm>
            <a:off x="2018110" y="3261381"/>
            <a:ext cx="6110063" cy="1207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最大的快乐</a:t>
            </a:r>
            <a:r>
              <a:rPr lang="en-US" altLang="zh-CN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尽到责任</a:t>
            </a:r>
            <a:endParaRPr lang="zh-CN" altLang="en-US" sz="3735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（分论点）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7894" name="文本框 23633"/>
          <p:cNvSpPr txBox="1"/>
          <p:nvPr>
            <p:custDataLst>
              <p:tags r:id="rId8"/>
            </p:custDataLst>
          </p:nvPr>
        </p:nvSpPr>
        <p:spPr>
          <a:xfrm>
            <a:off x="2018110" y="4844453"/>
            <a:ext cx="5135246" cy="11093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sz="373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人生应勇于担负责任</a:t>
            </a:r>
            <a:endParaRPr sz="4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（分论点）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23631"/>
          <p:cNvSpPr txBox="1"/>
          <p:nvPr>
            <p:custDataLst>
              <p:tags r:id="rId9"/>
            </p:custDataLst>
          </p:nvPr>
        </p:nvSpPr>
        <p:spPr>
          <a:xfrm>
            <a:off x="9826799" y="2915137"/>
            <a:ext cx="2364025" cy="1643380"/>
          </a:xfrm>
          <a:prstGeom prst="rect">
            <a:avLst/>
          </a:prstGeom>
          <a:solidFill>
            <a:srgbClr val="7030A0">
              <a:alpha val="63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zh-CN" altLang="en-US" sz="3735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正反对比举例论证引用论证</a:t>
            </a:r>
            <a:endParaRPr lang="zh-CN" altLang="en-US" sz="3735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Rectangle 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956217" y="1212254"/>
            <a:ext cx="1671320" cy="5197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负责任最苦</a:t>
            </a: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尽责任最乐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4" name="AutoShape 8"/>
          <p:cNvSpPr/>
          <p:nvPr>
            <p:custDataLst>
              <p:tags r:id="rId11"/>
            </p:custDataLst>
          </p:nvPr>
        </p:nvSpPr>
        <p:spPr bwMode="auto">
          <a:xfrm rot="10800000">
            <a:off x="7423409" y="1638098"/>
            <a:ext cx="447831" cy="4345404"/>
          </a:xfrm>
          <a:prstGeom prst="leftBrace">
            <a:avLst>
              <a:gd name="adj1" fmla="val 29167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5299" name="文本框 7"/>
          <p:cNvSpPr txBox="1"/>
          <p:nvPr>
            <p:custDataLst>
              <p:tags r:id="rId12"/>
            </p:custDataLst>
          </p:nvPr>
        </p:nvSpPr>
        <p:spPr>
          <a:xfrm>
            <a:off x="960755" y="611505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板书设计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13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5" grpId="0"/>
      <p:bldP spid="43" grpId="0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658813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492250" y="1582420"/>
            <a:ext cx="101326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</a:rPr>
              <a:t>结合实际，用一句话表达自己对责任的理解。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2250" y="2546350"/>
            <a:ext cx="8857615" cy="9531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示例：</a:t>
            </a:r>
            <a:r>
              <a:rPr lang="zh-CN" altLang="en-US" sz="28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责任就是为了抵抗外敌入侵，因</a:t>
            </a:r>
            <a:r>
              <a:rPr lang="en-US" altLang="zh-CN" sz="28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阿爷无大儿</a:t>
            </a:r>
            <a:r>
              <a:rPr lang="en-US" altLang="zh-CN" sz="28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”</a:t>
            </a:r>
            <a:r>
              <a:rPr lang="zh-CN" altLang="en-US" sz="28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，所以花木兰女扮男装，替父从军</a:t>
            </a:r>
            <a:r>
              <a:rPr lang="zh-CN" altLang="en-US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。</a:t>
            </a:r>
            <a:endParaRPr lang="zh-CN" altLang="en-US" sz="28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55299" name="文本框 7"/>
          <p:cNvSpPr txBox="1"/>
          <p:nvPr>
            <p:custDataLst>
              <p:tags r:id="rId4"/>
            </p:custDataLst>
          </p:nvPr>
        </p:nvSpPr>
        <p:spPr>
          <a:xfrm>
            <a:off x="816610" y="710565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6" name="图片 5" descr="t0131d6c4e05dba6f9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2430" y="3806190"/>
            <a:ext cx="2826385" cy="2633345"/>
          </a:xfrm>
          <a:prstGeom prst="rect">
            <a:avLst/>
          </a:prstGeom>
        </p:spPr>
      </p:pic>
      <p:pic>
        <p:nvPicPr>
          <p:cNvPr id="7" name="图片 6" descr="t0157f4adbf66f186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865" y="3807460"/>
            <a:ext cx="2896870" cy="2632075"/>
          </a:xfrm>
          <a:prstGeom prst="rect">
            <a:avLst/>
          </a:prstGeom>
        </p:spPr>
      </p:pic>
      <p:pic>
        <p:nvPicPr>
          <p:cNvPr id="8" name="图片 7" descr="495921c9b9d642ae864b477d8b05ca8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4925" y="3806190"/>
            <a:ext cx="3276600" cy="263207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488315"/>
            <a:ext cx="12192001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(1)责任就是为了民族交融，于是</a:t>
            </a:r>
            <a:r>
              <a:rPr lang="zh-CN" altLang="en-US" sz="24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文成公主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离开京城，进藏“和亲”.远嫁松赞干布。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(2)责任就是即使受尽委屈，无论贬到那里，</a:t>
            </a:r>
            <a:r>
              <a:rPr lang="zh-CN" altLang="en-US" sz="24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苏轼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都乐观面对，努力造福方百姓。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(3)责任就是为了给衰微的民族开一剂救济的文化药方 ,</a:t>
            </a:r>
            <a:r>
              <a:rPr lang="zh-CN" altLang="en-US" sz="24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闻一多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先生废寝忘食研究古文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化，撰写《唐诗杂论》《楚辞校补》《古典新义》。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(4)责任就是为了提高中国国防实力，</a:t>
            </a:r>
            <a:r>
              <a:rPr lang="zh-CN" altLang="en-US" sz="24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邓稼先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几十年奋战在核武器研发第一 线，在核试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验现场遇到突发问题，他的一句“ 我不能走”，显示了中国男儿的担当。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(5)责任就是为了人类有饭吃， </a:t>
            </a:r>
            <a:r>
              <a:rPr lang="zh-CN" altLang="en-US" sz="24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袁隆平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将自己呕心沥血研究成功的杂交水稻技术分享给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世界各国。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(6)负责任就是要像</a:t>
            </a:r>
            <a:r>
              <a:rPr lang="zh-CN" altLang="en-US" sz="24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叶圣陶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先生那样，宽厚待人，严于律己，专心做事，一丝不苟。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(7)负责任就要像《驿路梨花》中的</a:t>
            </a:r>
            <a:r>
              <a:rPr lang="zh-CN" altLang="en-US" sz="2400">
                <a:solidFill>
                  <a:srgbClr val="C00000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小茅屋主人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那样，为他人着想，传递善意，互相帮助。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(8)负责任就是离家上学时给父母一个好好学习 、天天向上的承诺，是放学回家后懂得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用力所能及的劳动回报父母。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(</a:t>
            </a:r>
            <a:r>
              <a:rPr lang="en-US" altLang="zh-CN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9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)负责任就是“有我在”,做一事专一 事，事事尽力，不掉链子，让同伴放心。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en-US" altLang="zh-CN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(10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)负责任就是遇到因难或麻烦不拖延</a:t>
            </a:r>
            <a:r>
              <a:rPr lang="en-US" altLang="zh-CN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\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不推诿、不逃避，勇于担当，努力想办法克服或解决。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/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</a:t>
            </a:r>
            <a:r>
              <a:rPr lang="en-US" altLang="zh-CN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11</a:t>
            </a:r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）负责任就是敬畏生命，敬畏职责，敬畏规则，如遵守交通规则，不跨越栏杆，不创红灯。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658813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6" name="Text Box 9"/>
          <p:cNvSpPr txBox="1"/>
          <p:nvPr>
            <p:custDataLst>
              <p:tags r:id="rId4"/>
            </p:custDataLst>
          </p:nvPr>
        </p:nvSpPr>
        <p:spPr>
          <a:xfrm>
            <a:off x="450277" y="2314501"/>
            <a:ext cx="11613986" cy="423481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子曰：士不可以不弘毅。任重而道远，仁以为己任，不亦重乎？死而后已，不亦远乎？</a:t>
            </a:r>
            <a:endParaRPr lang="en-US" altLang="zh-CN" sz="3735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r" eaLnBrk="1" hangingPunct="1">
              <a:lnSpc>
                <a:spcPct val="120000"/>
              </a:lnSpc>
            </a:pPr>
            <a:r>
              <a:rPr lang="en-US" altLang="zh-CN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              ——</a:t>
            </a: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孔子</a:t>
            </a:r>
            <a:endParaRPr lang="en-US" altLang="zh-CN" sz="3735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天下兴亡，匹夫有责。             </a:t>
            </a:r>
            <a:r>
              <a:rPr lang="en-US" altLang="zh-CN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顾炎武</a:t>
            </a:r>
            <a:endParaRPr lang="en-US" altLang="zh-CN" sz="3735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一个人若是没有热情，他将一事无成，而热情的基点正是责任心。             </a:t>
            </a:r>
            <a:r>
              <a:rPr lang="en-US" altLang="zh-CN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列夫</a:t>
            </a:r>
            <a:r>
              <a:rPr lang="en-US" altLang="zh-CN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托尔斯泰</a:t>
            </a:r>
            <a:endParaRPr lang="zh-CN" altLang="en-US" sz="3735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68056" y="1350867"/>
            <a:ext cx="11094197" cy="83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735" b="1" kern="1200" cap="none" spc="0" normalizeH="0" baseline="0" noProof="0">
                <a:solidFill>
                  <a:srgbClr val="C00000"/>
                </a:solidFill>
                <a:latin typeface="+mj-ea"/>
                <a:ea typeface="+mj-ea"/>
                <a:cs typeface="+mn-cs"/>
              </a:rPr>
              <a:t>搜集整理相关名言警句，试用来证明作者的苦乐观。</a:t>
            </a:r>
            <a:endParaRPr kumimoji="0" lang="zh-CN" altLang="en-US" sz="3735" b="1" kern="1200" cap="none" spc="0" normalizeH="0" baseline="0" noProof="0">
              <a:solidFill>
                <a:srgbClr val="C00000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55299" name="文本框 7"/>
          <p:cNvSpPr txBox="1"/>
          <p:nvPr>
            <p:custDataLst>
              <p:tags r:id="rId6"/>
            </p:custDataLst>
          </p:nvPr>
        </p:nvSpPr>
        <p:spPr>
          <a:xfrm>
            <a:off x="869950" y="660400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335991" y="1261378"/>
            <a:ext cx="11520864" cy="5256530"/>
          </a:xfrm>
          <a:prstGeom prst="rect">
            <a:avLst/>
          </a:prstGeom>
          <a:solidFill>
            <a:schemeClr val="bg1">
              <a:alpha val="23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5000"/>
              </a:lnSpc>
            </a:pP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【梁启超】</a:t>
            </a:r>
            <a:r>
              <a:rPr lang="en-US" altLang="zh-CN" sz="373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(1873-1929)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字卓如，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号任公，别号饮冰室主人，广东新会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人，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思想家、学者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清朝光绪年间举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人，戊戌变法（百日维新）领袖之一、中国近代维新派、新法家代表人物。主张“变法”、“育人才”、“开学校”、“变科举”等。 </a:t>
            </a:r>
            <a:r>
              <a:rPr lang="zh-CN" altLang="en-US" sz="4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著有《饮冰室合集》；代表作有《李鸿章传》《清代学术概论》</a:t>
            </a:r>
            <a:endParaRPr lang="zh-CN" altLang="en-US" sz="40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4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《中国近三百年学术史》《中国历史研究法》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等。      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519" t="6393" r="51997" b="5321"/>
          <a:stretch>
            <a:fillRect/>
          </a:stretch>
        </p:blipFill>
        <p:spPr>
          <a:xfrm>
            <a:off x="9049655" y="221799"/>
            <a:ext cx="2613337" cy="3040851"/>
          </a:xfrm>
          <a:prstGeom prst="roundRect">
            <a:avLst/>
          </a:prstGeom>
          <a:effectLst>
            <a:softEdge rad="38100"/>
          </a:effectLst>
        </p:spPr>
      </p:pic>
      <p:pic>
        <p:nvPicPr>
          <p:cNvPr id="35842" name="图片 1" descr="组48325同意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6400" y="514350"/>
            <a:ext cx="2960688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7"/>
            </p:custDataLst>
          </p:nvPr>
        </p:nvSpPr>
        <p:spPr>
          <a:xfrm>
            <a:off x="1060450" y="51435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作者简介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7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658813"/>
            <a:ext cx="25876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9"/>
          <p:cNvSpPr txBox="1"/>
          <p:nvPr>
            <p:custDataLst>
              <p:tags r:id="rId4"/>
            </p:custDataLst>
          </p:nvPr>
        </p:nvSpPr>
        <p:spPr>
          <a:xfrm>
            <a:off x="225938" y="1521272"/>
            <a:ext cx="11042557" cy="78168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735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58002" y="1521272"/>
            <a:ext cx="11475997" cy="4234815"/>
          </a:xfrm>
          <a:prstGeom prst="rect">
            <a:avLst/>
          </a:prstGeom>
          <a:solidFill>
            <a:schemeClr val="bg1">
              <a:alpha val="26000"/>
            </a:schemeClr>
          </a:solidFill>
        </p:spPr>
        <p:txBody>
          <a:bodyPr wrap="square" rtlCol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人生须知负责任的苦处,才能知道尽责任的乐趣。                      ——梁启超</a:t>
            </a:r>
            <a:endParaRPr lang="zh-CN" altLang="en-US" sz="3735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要使一个人显示他的本质，叫他承担一种责任是最有效的办法。                        ——毛姆</a:t>
            </a:r>
            <a:endParaRPr lang="zh-CN" altLang="en-US" sz="3735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自由的第一个意义就是担负自己的责任。</a:t>
            </a:r>
            <a:endParaRPr lang="zh-CN" altLang="en-US" sz="3735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                  ——阿来</a:t>
            </a:r>
            <a:endParaRPr lang="zh-CN" altLang="en-US" sz="3735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299" name="文本框 7"/>
          <p:cNvSpPr txBox="1"/>
          <p:nvPr>
            <p:custDataLst>
              <p:tags r:id="rId6"/>
            </p:custDataLst>
          </p:nvPr>
        </p:nvSpPr>
        <p:spPr>
          <a:xfrm>
            <a:off x="889635" y="640080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拓展提升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55300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1455400" y="11328400"/>
            <a:ext cx="304800" cy="215900"/>
          </a:xfrm>
          <a:prstGeom prst="cube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1165" y="393065"/>
            <a:ext cx="2960688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菱形 21"/>
          <p:cNvSpPr/>
          <p:nvPr>
            <p:custDataLst>
              <p:tags r:id="rId4"/>
            </p:custDataLst>
          </p:nvPr>
        </p:nvSpPr>
        <p:spPr>
          <a:xfrm>
            <a:off x="106045" y="222250"/>
            <a:ext cx="467995" cy="467360"/>
          </a:xfrm>
          <a:prstGeom prst="diamond">
            <a:avLst/>
          </a:prstGeom>
          <a:solidFill>
            <a:srgbClr val="0FB7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kumimoji="1" lang="zh-CN" altLang="en-US" sz="1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48423" y="3621021"/>
            <a:ext cx="3631353" cy="6764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zh-CN" altLang="en-US" sz="32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议论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文的一般结</a:t>
            </a:r>
            <a:r>
              <a:rPr lang="zh-CN" altLang="en-US" sz="32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构：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883833" y="4626649"/>
            <a:ext cx="1816100" cy="583565"/>
          </a:xfrm>
          <a:prstGeom prst="rect">
            <a:avLst/>
          </a:prstGeom>
          <a:solidFill>
            <a:srgbClr val="B2F454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提出问题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4827693" y="4626649"/>
            <a:ext cx="1816100" cy="583565"/>
          </a:xfrm>
          <a:prstGeom prst="rect">
            <a:avLst/>
          </a:prstGeom>
          <a:solidFill>
            <a:srgbClr val="B2F454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分析问题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7790180" y="4626649"/>
            <a:ext cx="1816100" cy="583565"/>
          </a:xfrm>
          <a:prstGeom prst="rect">
            <a:avLst/>
          </a:prstGeom>
          <a:solidFill>
            <a:srgbClr val="B2F454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解决问题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右箭头 18"/>
          <p:cNvSpPr/>
          <p:nvPr>
            <p:custDataLst>
              <p:tags r:id="rId9"/>
            </p:custDataLst>
          </p:nvPr>
        </p:nvSpPr>
        <p:spPr>
          <a:xfrm>
            <a:off x="3771900" y="4829849"/>
            <a:ext cx="1055793" cy="288713"/>
          </a:xfrm>
          <a:prstGeom prst="rightArrow">
            <a:avLst>
              <a:gd name="adj1" fmla="val 50000"/>
              <a:gd name="adj2" fmla="val 101759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0" name="右箭头 19"/>
          <p:cNvSpPr/>
          <p:nvPr>
            <p:custDataLst>
              <p:tags r:id="rId10"/>
            </p:custDataLst>
          </p:nvPr>
        </p:nvSpPr>
        <p:spPr>
          <a:xfrm>
            <a:off x="6734387" y="4829849"/>
            <a:ext cx="1055793" cy="288713"/>
          </a:xfrm>
          <a:prstGeom prst="rightArrow">
            <a:avLst>
              <a:gd name="adj1" fmla="val 50000"/>
              <a:gd name="adj2" fmla="val 101759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431371" y="1508787"/>
            <a:ext cx="11132767" cy="19627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35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议论文：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议论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为主要表达方式，通过摆事实、讲道理，直接表达作者的观点和主张的常用文体。议论文分为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立论文和驳论文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100"/>
          </a:p>
        </p:txBody>
      </p:sp>
      <p:sp>
        <p:nvSpPr>
          <p:cNvPr id="5" name="圆角矩形标注 4"/>
          <p:cNvSpPr/>
          <p:nvPr>
            <p:custDataLst>
              <p:tags r:id="rId12"/>
            </p:custDataLst>
          </p:nvPr>
        </p:nvSpPr>
        <p:spPr>
          <a:xfrm>
            <a:off x="1441450" y="5474970"/>
            <a:ext cx="2861310" cy="1107440"/>
          </a:xfrm>
          <a:prstGeom prst="wedgeRoundRectCallout">
            <a:avLst>
              <a:gd name="adj1" fmla="val -20844"/>
              <a:gd name="adj2" fmla="val -68589"/>
              <a:gd name="adj3" fmla="val 16667"/>
            </a:avLst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2400" b="1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  </a:t>
            </a:r>
            <a:r>
              <a:rPr lang="zh-CN" altLang="en-US" sz="2400" b="1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提出问题就是引出论述中心，提出论点。（引论）</a:t>
            </a:r>
            <a:endParaRPr lang="zh-CN" altLang="en-US" sz="2400" b="1">
              <a:effectLst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  <a:sym typeface="+mn-ea"/>
            </a:endParaRPr>
          </a:p>
        </p:txBody>
      </p:sp>
      <p:sp>
        <p:nvSpPr>
          <p:cNvPr id="6" name="圆角矩形标注 5"/>
          <p:cNvSpPr/>
          <p:nvPr>
            <p:custDataLst>
              <p:tags r:id="rId13"/>
            </p:custDataLst>
          </p:nvPr>
        </p:nvSpPr>
        <p:spPr>
          <a:xfrm>
            <a:off x="4539615" y="5474970"/>
            <a:ext cx="2602230" cy="1108075"/>
          </a:xfrm>
          <a:prstGeom prst="wedgeRoundRectCallout">
            <a:avLst>
              <a:gd name="adj1" fmla="val -20844"/>
              <a:gd name="adj2" fmla="val -68589"/>
              <a:gd name="adj3" fmla="val 16667"/>
            </a:avLst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400" b="1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    分析问题就是摆出论据来证明论点。（本论）</a:t>
            </a:r>
            <a:endParaRPr lang="zh-CN" altLang="en-US" sz="2400" b="1">
              <a:effectLst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  <a:sym typeface="+mn-ea"/>
            </a:endParaRPr>
          </a:p>
        </p:txBody>
      </p:sp>
      <p:sp>
        <p:nvSpPr>
          <p:cNvPr id="7" name="圆角矩形标注 6"/>
          <p:cNvSpPr/>
          <p:nvPr>
            <p:custDataLst>
              <p:tags r:id="rId14"/>
            </p:custDataLst>
          </p:nvPr>
        </p:nvSpPr>
        <p:spPr>
          <a:xfrm>
            <a:off x="7718425" y="5474970"/>
            <a:ext cx="2243455" cy="1106805"/>
          </a:xfrm>
          <a:prstGeom prst="wedgeRoundRectCallout">
            <a:avLst>
              <a:gd name="adj1" fmla="val -20844"/>
              <a:gd name="adj2" fmla="val -68589"/>
              <a:gd name="adj3" fmla="val 16667"/>
            </a:avLst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+mn-ea"/>
              </a:rPr>
              <a:t>  解决问题就是得出结论。（结论）</a:t>
            </a:r>
            <a:endParaRPr lang="zh-CN" altLang="en-US" sz="2400" b="1">
              <a:effectLst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  <a:sym typeface="+mn-ea"/>
            </a:endParaRPr>
          </a:p>
        </p:txBody>
      </p:sp>
      <p:sp>
        <p:nvSpPr>
          <p:cNvPr id="35844" name="文本框 7"/>
          <p:cNvSpPr txBox="1"/>
          <p:nvPr>
            <p:custDataLst>
              <p:tags r:id="rId15"/>
            </p:custDataLst>
          </p:nvPr>
        </p:nvSpPr>
        <p:spPr>
          <a:xfrm>
            <a:off x="1000760" y="50038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文体知识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16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9" grpId="0"/>
      <p:bldP spid="20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1165" y="393065"/>
            <a:ext cx="2960688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717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42067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9" name="图片 718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844800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7" name="图片 719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564467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5" name="图片 720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267200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24" name="图片 720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978400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28" name="图片 721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689600" y="3530600"/>
            <a:ext cx="50800" cy="491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32" name="图片 721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689600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41" name="图片 722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400800" y="6739467"/>
            <a:ext cx="42333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46" name="图片 7231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103533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53" name="图片 723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7814733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59" name="图片 7244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8525933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66" name="图片 7251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9228667" y="6739467"/>
            <a:ext cx="50800" cy="9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73" name="图片 7258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9948333" y="6739467"/>
            <a:ext cx="42333" cy="931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76" name="文本框 7261"/>
          <p:cNvSpPr txBox="1"/>
          <p:nvPr>
            <p:custDataLst>
              <p:tags r:id="rId30"/>
            </p:custDataLst>
          </p:nvPr>
        </p:nvSpPr>
        <p:spPr>
          <a:xfrm>
            <a:off x="1837267" y="1340062"/>
            <a:ext cx="346286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</a:rPr>
              <a:t>议论文三要素：</a:t>
            </a:r>
            <a:endParaRPr lang="zh-CN" altLang="en-US" sz="3600" b="1">
              <a:solidFill>
                <a:srgbClr val="000000"/>
              </a:solidFill>
              <a:latin typeface="黑体" panose="02010609060101010101" charset="-122"/>
            </a:endParaRPr>
          </a:p>
        </p:txBody>
      </p:sp>
      <p:sp>
        <p:nvSpPr>
          <p:cNvPr id="16483" name="文本框 7268"/>
          <p:cNvSpPr txBox="1"/>
          <p:nvPr>
            <p:custDataLst>
              <p:tags r:id="rId31"/>
            </p:custDataLst>
          </p:nvPr>
        </p:nvSpPr>
        <p:spPr>
          <a:xfrm>
            <a:off x="1837267" y="2641600"/>
            <a:ext cx="2997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</a:rPr>
              <a:t>论据的类型：</a:t>
            </a:r>
            <a:endParaRPr lang="zh-CN" altLang="en-US" sz="3600" b="1">
              <a:solidFill>
                <a:srgbClr val="000000"/>
              </a:solidFill>
              <a:latin typeface="黑体" panose="02010609060101010101" charset="-122"/>
            </a:endParaRPr>
          </a:p>
        </p:txBody>
      </p:sp>
      <p:sp>
        <p:nvSpPr>
          <p:cNvPr id="16488" name="文本框 7273"/>
          <p:cNvSpPr txBox="1"/>
          <p:nvPr>
            <p:custDataLst>
              <p:tags r:id="rId32"/>
            </p:custDataLst>
          </p:nvPr>
        </p:nvSpPr>
        <p:spPr>
          <a:xfrm>
            <a:off x="1837055" y="4005580"/>
            <a:ext cx="3099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</a:rPr>
              <a:t>常见论证方法：</a:t>
            </a:r>
            <a:endParaRPr lang="zh-CN" altLang="en-US" sz="3600" b="1">
              <a:solidFill>
                <a:srgbClr val="000000"/>
              </a:solidFill>
              <a:latin typeface="黑体" panose="02010609060101010101" charset="-122"/>
            </a:endParaRPr>
          </a:p>
        </p:txBody>
      </p:sp>
      <p:sp>
        <p:nvSpPr>
          <p:cNvPr id="16495" name="文本框 7280"/>
          <p:cNvSpPr txBox="1"/>
          <p:nvPr>
            <p:custDataLst>
              <p:tags r:id="rId33"/>
            </p:custDataLst>
          </p:nvPr>
        </p:nvSpPr>
        <p:spPr>
          <a:xfrm>
            <a:off x="10490200" y="2929467"/>
            <a:ext cx="7112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3600" b="1">
              <a:solidFill>
                <a:srgbClr val="000000"/>
              </a:solidFill>
              <a:latin typeface="黑体" panose="02010609060101010101" charset="-122"/>
            </a:endParaRPr>
          </a:p>
          <a:p>
            <a:endParaRPr lang="zh-CN" altLang="en-US" sz="3600" b="1">
              <a:solidFill>
                <a:srgbClr val="000000"/>
              </a:solidFill>
              <a:latin typeface="黑体" panose="02010609060101010101" charset="-122"/>
            </a:endParaRPr>
          </a:p>
        </p:txBody>
      </p:sp>
      <p:sp>
        <p:nvSpPr>
          <p:cNvPr id="16507" name="文本框 7292"/>
          <p:cNvSpPr txBox="1"/>
          <p:nvPr>
            <p:custDataLst>
              <p:tags r:id="rId34"/>
            </p:custDataLst>
          </p:nvPr>
        </p:nvSpPr>
        <p:spPr>
          <a:xfrm>
            <a:off x="5029200" y="1339850"/>
            <a:ext cx="1456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98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论点</a:t>
            </a:r>
            <a:endParaRPr lang="zh-CN" altLang="en-US" sz="3200" b="1">
              <a:solidFill>
                <a:srgbClr val="98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508" name="文本框 7293"/>
          <p:cNvSpPr txBox="1"/>
          <p:nvPr>
            <p:custDataLst>
              <p:tags r:id="rId35"/>
            </p:custDataLst>
          </p:nvPr>
        </p:nvSpPr>
        <p:spPr>
          <a:xfrm>
            <a:off x="8152765" y="1339850"/>
            <a:ext cx="1337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98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论证</a:t>
            </a:r>
            <a:endParaRPr lang="zh-CN" altLang="en-US" sz="2400" b="1">
              <a:solidFill>
                <a:srgbClr val="980000"/>
              </a:solidFill>
              <a:latin typeface="宋体" panose="02010600030101010101" pitchFamily="2" charset="-122"/>
            </a:endParaRPr>
          </a:p>
        </p:txBody>
      </p:sp>
      <p:sp>
        <p:nvSpPr>
          <p:cNvPr id="16509" name="文本框 7294"/>
          <p:cNvSpPr txBox="1"/>
          <p:nvPr>
            <p:custDataLst>
              <p:tags r:id="rId36"/>
            </p:custDataLst>
          </p:nvPr>
        </p:nvSpPr>
        <p:spPr>
          <a:xfrm>
            <a:off x="6485255" y="1339850"/>
            <a:ext cx="1667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98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论据</a:t>
            </a:r>
            <a:endParaRPr lang="zh-CN" altLang="en-US" sz="3200" b="1">
              <a:solidFill>
                <a:srgbClr val="98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510" name="文本框 7295"/>
          <p:cNvSpPr txBox="1"/>
          <p:nvPr>
            <p:custDataLst>
              <p:tags r:id="rId37"/>
            </p:custDataLst>
          </p:nvPr>
        </p:nvSpPr>
        <p:spPr>
          <a:xfrm>
            <a:off x="4978400" y="2672715"/>
            <a:ext cx="19380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98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事实论据</a:t>
            </a:r>
            <a:endParaRPr lang="zh-CN" altLang="en-US" sz="3200" b="1">
              <a:solidFill>
                <a:srgbClr val="98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511" name="文本框 7296"/>
          <p:cNvSpPr txBox="1"/>
          <p:nvPr>
            <p:custDataLst>
              <p:tags r:id="rId38"/>
            </p:custDataLst>
          </p:nvPr>
        </p:nvSpPr>
        <p:spPr>
          <a:xfrm>
            <a:off x="7610475" y="2641600"/>
            <a:ext cx="2422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98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道理论据</a:t>
            </a:r>
            <a:endParaRPr lang="zh-CN" altLang="en-US" sz="3200" b="1">
              <a:solidFill>
                <a:srgbClr val="98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512" name="文本框 7297"/>
          <p:cNvSpPr txBox="1"/>
          <p:nvPr>
            <p:custDataLst>
              <p:tags r:id="rId39"/>
            </p:custDataLst>
          </p:nvPr>
        </p:nvSpPr>
        <p:spPr>
          <a:xfrm>
            <a:off x="4978400" y="4067175"/>
            <a:ext cx="20339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98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举例论证</a:t>
            </a:r>
            <a:endParaRPr lang="zh-CN" altLang="en-US" sz="2000" b="1">
              <a:solidFill>
                <a:srgbClr val="980000"/>
              </a:solidFill>
              <a:latin typeface="宋体" panose="02010600030101010101" pitchFamily="2" charset="-122"/>
            </a:endParaRPr>
          </a:p>
        </p:txBody>
      </p:sp>
      <p:sp>
        <p:nvSpPr>
          <p:cNvPr id="16513" name="文本框 7298"/>
          <p:cNvSpPr txBox="1"/>
          <p:nvPr>
            <p:custDataLst>
              <p:tags r:id="rId40"/>
            </p:custDataLst>
          </p:nvPr>
        </p:nvSpPr>
        <p:spPr>
          <a:xfrm>
            <a:off x="7349490" y="4067175"/>
            <a:ext cx="20135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98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道理论证</a:t>
            </a:r>
            <a:endParaRPr lang="zh-CN" altLang="en-US" sz="2000" b="1">
              <a:solidFill>
                <a:srgbClr val="980000"/>
              </a:solidFill>
              <a:latin typeface="宋体" panose="02010600030101010101" pitchFamily="2" charset="-122"/>
            </a:endParaRPr>
          </a:p>
        </p:txBody>
      </p:sp>
      <p:sp>
        <p:nvSpPr>
          <p:cNvPr id="16514" name="文本框 7299"/>
          <p:cNvSpPr txBox="1"/>
          <p:nvPr>
            <p:custDataLst>
              <p:tags r:id="rId41"/>
            </p:custDataLst>
          </p:nvPr>
        </p:nvSpPr>
        <p:spPr>
          <a:xfrm>
            <a:off x="7430770" y="5079365"/>
            <a:ext cx="1851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98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对比论证</a:t>
            </a:r>
            <a:endParaRPr lang="zh-CN" altLang="en-US" sz="2000" b="1">
              <a:solidFill>
                <a:srgbClr val="980000"/>
              </a:solidFill>
              <a:latin typeface="宋体" panose="02010600030101010101" pitchFamily="2" charset="-122"/>
            </a:endParaRPr>
          </a:p>
        </p:txBody>
      </p:sp>
      <p:sp>
        <p:nvSpPr>
          <p:cNvPr id="16515" name="文本框 7300"/>
          <p:cNvSpPr txBox="1"/>
          <p:nvPr>
            <p:custDataLst>
              <p:tags r:id="rId42"/>
            </p:custDataLst>
          </p:nvPr>
        </p:nvSpPr>
        <p:spPr>
          <a:xfrm>
            <a:off x="5005070" y="5010150"/>
            <a:ext cx="18840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98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比喻论证</a:t>
            </a:r>
            <a:endParaRPr lang="zh-CN" altLang="en-US" sz="2000" b="1">
              <a:solidFill>
                <a:srgbClr val="980000"/>
              </a:solidFill>
              <a:latin typeface="宋体" panose="02010600030101010101" pitchFamily="2" charset="-122"/>
            </a:endParaRPr>
          </a:p>
        </p:txBody>
      </p:sp>
      <p:sp>
        <p:nvSpPr>
          <p:cNvPr id="35844" name="文本框 7"/>
          <p:cNvSpPr txBox="1"/>
          <p:nvPr>
            <p:custDataLst>
              <p:tags r:id="rId43"/>
            </p:custDataLst>
          </p:nvPr>
        </p:nvSpPr>
        <p:spPr>
          <a:xfrm>
            <a:off x="1000760" y="50038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文体知识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4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5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449263"/>
            <a:ext cx="273050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7"/>
          <p:cNvSpPr txBox="1"/>
          <p:nvPr>
            <p:custDataLst>
              <p:tags r:id="rId4"/>
            </p:custDataLst>
          </p:nvPr>
        </p:nvSpPr>
        <p:spPr>
          <a:xfrm>
            <a:off x="1060450" y="522288"/>
            <a:ext cx="2076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自学检测</a:t>
            </a:r>
            <a:endParaRPr lang="zh-CN" altLang="en-US" sz="36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6868" name="文本框 10241"/>
          <p:cNvSpPr txBox="1"/>
          <p:nvPr>
            <p:custDataLst>
              <p:tags r:id="rId5"/>
            </p:custDataLst>
          </p:nvPr>
        </p:nvSpPr>
        <p:spPr>
          <a:xfrm>
            <a:off x="4740275" y="425450"/>
            <a:ext cx="49022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读准下列的字的读音</a:t>
            </a:r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endParaRPr lang="en-US" altLang="zh-CN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33425" y="1528445"/>
            <a:ext cx="1371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揽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[lǎn]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3503295" y="1528445"/>
            <a:ext cx="24822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失意[shī yì]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337935" y="1528445"/>
            <a:ext cx="30930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达观[dá ɡuān]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9239250" y="1588135"/>
            <a:ext cx="26720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契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约[qì yuē]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733425" y="2226310"/>
            <a:ext cx="2764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监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督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[jiān dū]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3497580" y="2226310"/>
            <a:ext cx="30029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排解[pái jiě]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6337935" y="2226310"/>
            <a:ext cx="31857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循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环[xún huán]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>
            <a:off x="9239250" y="2226310"/>
            <a:ext cx="42830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重负[shì]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733425" y="2872740"/>
            <a:ext cx="2044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海阔天空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3497580" y="2872740"/>
            <a:ext cx="2927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悲天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悯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人[ mǐn 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733425" y="3871595"/>
            <a:ext cx="22034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恩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惠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[ēn huì]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17"/>
            </p:custDataLst>
          </p:nvPr>
        </p:nvCxnSpPr>
        <p:spPr>
          <a:xfrm flipV="1">
            <a:off x="18415" y="3413760"/>
            <a:ext cx="12242800" cy="4953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3510280" y="3871595"/>
            <a:ext cx="24752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卸却[xiè què]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6425565" y="3871595"/>
            <a:ext cx="34874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赔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礼[péi lǐ]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601345" y="151765"/>
            <a:ext cx="10989310" cy="6554470"/>
          </a:xfrm>
          <a:prstGeom prst="rect">
            <a:avLst/>
          </a:prstGeom>
          <a:solidFill>
            <a:schemeClr val="bg1">
              <a:alpha val="23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【达观】</a:t>
            </a:r>
            <a:r>
              <a:rPr lang="zh-CN" altLang="en-US" sz="2800" b="1" noProof="0">
                <a:latin typeface="黑体" panose="02010609060101010101" charset="-122"/>
                <a:ea typeface="黑体" panose="02010609060101010101" charset="-122"/>
                <a:sym typeface="+mn-ea"/>
              </a:rPr>
              <a:t>对不如意的事情看得开。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【如释重负】</a:t>
            </a:r>
            <a:r>
              <a:rPr lang="zh-CN" altLang="en-US" sz="2800" b="1" noProof="0">
                <a:latin typeface="黑体" panose="02010609060101010101" charset="-122"/>
                <a:ea typeface="黑体" panose="02010609060101010101" charset="-122"/>
                <a:sym typeface="+mn-ea"/>
              </a:rPr>
              <a:t>像放下重担子一样，形容解除精神压力后心情轻松愉快。</a:t>
            </a:r>
            <a:endParaRPr lang="zh-CN" altLang="en-US" sz="2800" b="1" noProof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noProof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【心安理得】</a:t>
            </a:r>
            <a:r>
              <a:rPr lang="zh-CN" altLang="en-US" sz="2800" b="1" noProof="0">
                <a:latin typeface="黑体" panose="02010609060101010101" charset="-122"/>
                <a:ea typeface="黑体" panose="02010609060101010101" charset="-122"/>
                <a:sym typeface="+mn-ea"/>
              </a:rPr>
              <a:t>自信事情做得合理，心里很坦然。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【悲天悯人】</a:t>
            </a:r>
            <a:r>
              <a:rPr lang="zh-CN" sz="2800" b="1" noProof="0">
                <a:latin typeface="黑体" panose="02010609060101010101" charset="-122"/>
                <a:ea typeface="黑体" panose="02010609060101010101" charset="-122"/>
                <a:sym typeface="+mn-ea"/>
              </a:rPr>
              <a:t>哀叹时世的艰危，同情人民的困苦。多用来表示对社会的混乱腐败和人民的疾苦感到悲愤和不平。</a:t>
            </a:r>
            <a:endParaRPr lang="zh-CN" sz="2800" b="1" noProof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800" b="1" noProof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【</a:t>
            </a:r>
            <a:r>
              <a:rPr lang="zh-CN" altLang="en-US" sz="2800" b="1" noProof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无入而不自得】</a:t>
            </a:r>
            <a:r>
              <a:rPr lang="zh-CN" altLang="en-US" sz="2800" b="1" noProof="0">
                <a:latin typeface="黑体" panose="02010609060101010101" charset="-122"/>
                <a:ea typeface="黑体" panose="02010609060101010101" charset="-122"/>
                <a:sym typeface="+mn-ea"/>
              </a:rPr>
              <a:t>君子无论处在什么境遇都能保持安然自得。</a:t>
            </a:r>
            <a:endParaRPr lang="zh-CN" altLang="en-US" sz="2800" b="1" noProof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800" b="1" noProof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【君子有终身之忧</a:t>
            </a:r>
            <a:r>
              <a:rPr lang="zh-CN" altLang="en-US" sz="2800" b="1" noProof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b="1" noProof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君子有终身的忧虑。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【任重而道远，死而后已，不亦远乎】</a:t>
            </a:r>
            <a:r>
              <a:rPr lang="zh-CN" altLang="en-US" sz="2800" b="1" noProof="0">
                <a:latin typeface="黑体" panose="02010609060101010101" charset="-122"/>
                <a:ea typeface="黑体" panose="02010609060101010101" charset="-122"/>
                <a:sym typeface="+mn-ea"/>
              </a:rPr>
              <a:t>（士）肩负沉重的使命，要跋涉遥远的路途，到死方休，不是很遥远吗？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【仁人志士】</a:t>
            </a:r>
            <a:r>
              <a:rPr lang="zh-CN" altLang="en-US" sz="2800" b="1" noProof="0">
                <a:latin typeface="黑体" panose="02010609060101010101" charset="-122"/>
                <a:ea typeface="黑体" panose="02010609060101010101" charset="-122"/>
                <a:sym typeface="+mn-ea"/>
              </a:rPr>
              <a:t>有仁爱之心的人，品德高尚有志向有抱负的人。</a:t>
            </a:r>
            <a:endParaRPr lang="zh-CN" altLang="en-US" sz="2800" b="1" noProof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18"/>
  <p:tag name="KSO_WM_TEMPLATE_MASTER_THUMB_INDEX" val="18"/>
  <p:tag name="KSO_WM_TEMPLATE_MASTER_TYPE" val="1"/>
  <p:tag name="KSO_WM_TEMPLATE_SUBCATEGORY" val="0"/>
  <p:tag name="KSO_WM_TEMPLATE_THUMBS_INDEX" val="1、4、7、8、9、10、11、12、13、14、15"/>
</p:tagLst>
</file>

<file path=ppt/tags/tag152.xml><?xml version="1.0" encoding="utf-8"?>
<p:tagLst xmlns:p="http://schemas.openxmlformats.org/presentationml/2006/main">
  <p:tag name="KSO_WM_FULL_TEXT_BEAUTIFY_COPY_ID" val="31745"/>
</p:tagLst>
</file>

<file path=ppt/tags/tag153.xml><?xml version="1.0" encoding="utf-8"?>
<p:tagLst xmlns:p="http://schemas.openxmlformats.org/presentationml/2006/main">
  <p:tag name="KSO_WM_FULL_TEXT_BEAUTIFY_COPY_ID" val="4098"/>
</p:tagLst>
</file>

<file path=ppt/tags/tag154.xml><?xml version="1.0" encoding="utf-8"?>
<p:tagLst xmlns:p="http://schemas.openxmlformats.org/presentationml/2006/main">
  <p:tag name="KSO_WM_FULL_TEXT_BEAUTIFY_COPY_ID" val="31747"/>
</p:tagLst>
</file>

<file path=ppt/tags/tag155.xml><?xml version="1.0" encoding="utf-8"?>
<p:tagLst xmlns:p="http://schemas.openxmlformats.org/presentationml/2006/main">
  <p:tag name="KSO_WM_FULL_TEXT_BEAUTIFY_COPY_ID" val="2"/>
</p:tagLst>
</file>

<file path=ppt/tags/tag156.xml><?xml version="1.0" encoding="utf-8"?>
<p:tagLst xmlns:p="http://schemas.openxmlformats.org/presentationml/2006/main">
  <p:tag name="KSO_WM_FULL_TEXT_BEAUTIFY_COPY_ID" val="150995224"/>
  <p:tag name="KSO_WM_TEMPLATE_CATEGORY" val="custom"/>
  <p:tag name="KSO_WM_TEMPLATE_INDEX" val="20202818"/>
</p:tagLst>
</file>

<file path=ppt/tags/tag157.xml><?xml version="1.0" encoding="utf-8"?>
<p:tagLst xmlns:p="http://schemas.openxmlformats.org/presentationml/2006/main">
  <p:tag name="KSO_WM_FULL_TEXT_BEAUTIFY_COPY_ID" val="34818"/>
</p:tagLst>
</file>

<file path=ppt/tags/tag158.xml><?xml version="1.0" encoding="utf-8"?>
<p:tagLst xmlns:p="http://schemas.openxmlformats.org/presentationml/2006/main">
  <p:tag name="KSO_WM_FULL_TEXT_BEAUTIFY_COPY_ID" val="2"/>
</p:tagLst>
</file>

<file path=ppt/tags/tag159.xml><?xml version="1.0" encoding="utf-8"?>
<p:tagLst xmlns:p="http://schemas.openxmlformats.org/presentationml/2006/main">
  <p:tag name="KSO_WM_FULL_TEXT_BEAUTIFY_COPY_ID" val="3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FULL_TEXT_BEAUTIFY_COPY_ID" val="34820"/>
</p:tagLst>
</file>

<file path=ppt/tags/tag161.xml><?xml version="1.0" encoding="utf-8"?>
<p:tagLst xmlns:p="http://schemas.openxmlformats.org/presentationml/2006/main">
  <p:tag name="KSO_WM_FULL_TEXT_BEAUTIFY_COPY_ID" val="150995360"/>
  <p:tag name="KSO_WM_TEMPLATE_CATEGORY" val="custom"/>
  <p:tag name="KSO_WM_TEMPLATE_INDEX" val="20202818"/>
</p:tagLst>
</file>

<file path=ppt/tags/tag162.xml><?xml version="1.0" encoding="utf-8"?>
<p:tagLst xmlns:p="http://schemas.openxmlformats.org/presentationml/2006/main">
  <p:tag name="KSO_WM_FULL_TEXT_BEAUTIFY_COPY_ID" val="6146"/>
</p:tagLst>
</file>

<file path=ppt/tags/tag163.xml><?xml version="1.0" encoding="utf-8"?>
<p:tagLst xmlns:p="http://schemas.openxmlformats.org/presentationml/2006/main">
  <p:tag name="KSO_WM_FULL_TEXT_BEAUTIFY_COPY_ID" val="37"/>
</p:tagLst>
</file>

<file path=ppt/tags/tag164.xml><?xml version="1.0" encoding="utf-8"?>
<p:tagLst xmlns:p="http://schemas.openxmlformats.org/presentationml/2006/main">
  <p:tag name="KSO_WM_FULL_TEXT_BEAUTIFY_COPY_ID" val="150995245"/>
  <p:tag name="KSO_WM_TEMPLATE_CATEGORY" val="custom"/>
  <p:tag name="KSO_WM_TEMPLATE_INDEX" val="20202818"/>
</p:tagLst>
</file>

<file path=ppt/tags/tag165.xml><?xml version="1.0" encoding="utf-8"?>
<p:tagLst xmlns:p="http://schemas.openxmlformats.org/presentationml/2006/main">
  <p:tag name="KSO_WM_FULL_TEXT_BEAUTIFY_COPY_ID" val="33794"/>
</p:tagLst>
</file>

<file path=ppt/tags/tag166.xml><?xml version="1.0" encoding="utf-8"?>
<p:tagLst xmlns:p="http://schemas.openxmlformats.org/presentationml/2006/main">
  <p:tag name="KSO_WM_FULL_TEXT_BEAUTIFY_COPY_ID" val="33796"/>
</p:tagLst>
</file>

<file path=ppt/tags/tag167.xml><?xml version="1.0" encoding="utf-8"?>
<p:tagLst xmlns:p="http://schemas.openxmlformats.org/presentationml/2006/main">
  <p:tag name="KSO_WM_FULL_TEXT_BEAUTIFY_COPY_ID" val="100"/>
</p:tagLst>
</file>

<file path=ppt/tags/tag168.xml><?xml version="1.0" encoding="utf-8"?>
<p:tagLst xmlns:p="http://schemas.openxmlformats.org/presentationml/2006/main">
  <p:tag name="KSO_WM_FULL_TEXT_BEAUTIFY_COPY_ID" val="150995226"/>
  <p:tag name="KSO_WM_TEMPLATE_CATEGORY" val="custom"/>
  <p:tag name="KSO_WM_TEMPLATE_INDEX" val="20202818"/>
</p:tagLst>
</file>

<file path=ppt/tags/tag169.xml><?xml version="1.0" encoding="utf-8"?>
<p:tagLst xmlns:p="http://schemas.openxmlformats.org/presentationml/2006/main">
  <p:tag name="KSO_WM_FULL_TEXT_BEAUTIFY_COPY_ID" val="2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FULL_TEXT_BEAUTIFY_COPY_ID" val="5"/>
</p:tagLst>
</file>

<file path=ppt/tags/tag171.xml><?xml version="1.0" encoding="utf-8"?>
<p:tagLst xmlns:p="http://schemas.openxmlformats.org/presentationml/2006/main">
  <p:tag name="KSO_WM_FULL_TEXT_BEAUTIFY_COPY_ID" val="35842"/>
</p:tagLst>
</file>

<file path=ppt/tags/tag172.xml><?xml version="1.0" encoding="utf-8"?>
<p:tagLst xmlns:p="http://schemas.openxmlformats.org/presentationml/2006/main">
  <p:tag name="KSO_WM_FULL_TEXT_BEAUTIFY_COPY_ID" val="35844"/>
</p:tagLst>
</file>

<file path=ppt/tags/tag173.xml><?xml version="1.0" encoding="utf-8"?>
<p:tagLst xmlns:p="http://schemas.openxmlformats.org/presentationml/2006/main">
  <p:tag name="KSO_WM_FULL_TEXT_BEAUTIFY_COPY_ID" val="150995352"/>
  <p:tag name="KSO_WM_TEMPLATE_CATEGORY" val="custom"/>
  <p:tag name="KSO_WM_TEMPLATE_INDEX" val="20202818"/>
</p:tagLst>
</file>

<file path=ppt/tags/tag174.xml><?xml version="1.0" encoding="utf-8"?>
<p:tagLst xmlns:p="http://schemas.openxmlformats.org/presentationml/2006/main">
  <p:tag name="KSO_WM_FULL_TEXT_BEAUTIFY_COPY_ID" val="35842"/>
</p:tagLst>
</file>

<file path=ppt/tags/tag175.xml><?xml version="1.0" encoding="utf-8"?>
<p:tagLst xmlns:p="http://schemas.openxmlformats.org/presentationml/2006/main">
  <p:tag name="KSO_WM_FULL_TEXT_BEAUTIFY_COPY_ID" val="22"/>
</p:tagLst>
</file>

<file path=ppt/tags/tag176.xml><?xml version="1.0" encoding="utf-8"?>
<p:tagLst xmlns:p="http://schemas.openxmlformats.org/presentationml/2006/main">
  <p:tag name="KSO_WM_FULL_TEXT_BEAUTIFY_COPY_ID" val="8"/>
</p:tagLst>
</file>

<file path=ppt/tags/tag177.xml><?xml version="1.0" encoding="utf-8"?>
<p:tagLst xmlns:p="http://schemas.openxmlformats.org/presentationml/2006/main">
  <p:tag name="KSO_WM_FULL_TEXT_BEAUTIFY_COPY_ID" val="12"/>
</p:tagLst>
</file>

<file path=ppt/tags/tag178.xml><?xml version="1.0" encoding="utf-8"?>
<p:tagLst xmlns:p="http://schemas.openxmlformats.org/presentationml/2006/main">
  <p:tag name="KSO_WM_FULL_TEXT_BEAUTIFY_COPY_ID" val="13"/>
</p:tagLst>
</file>

<file path=ppt/tags/tag179.xml><?xml version="1.0" encoding="utf-8"?>
<p:tagLst xmlns:p="http://schemas.openxmlformats.org/presentationml/2006/main">
  <p:tag name="KSO_WM_FULL_TEXT_BEAUTIFY_COPY_ID" val="14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FULL_TEXT_BEAUTIFY_COPY_ID" val="19"/>
</p:tagLst>
</file>

<file path=ppt/tags/tag181.xml><?xml version="1.0" encoding="utf-8"?>
<p:tagLst xmlns:p="http://schemas.openxmlformats.org/presentationml/2006/main">
  <p:tag name="KSO_WM_FULL_TEXT_BEAUTIFY_COPY_ID" val="20"/>
</p:tagLst>
</file>

<file path=ppt/tags/tag182.xml><?xml version="1.0" encoding="utf-8"?>
<p:tagLst xmlns:p="http://schemas.openxmlformats.org/presentationml/2006/main">
  <p:tag name="KSO_WM_FULL_TEXT_BEAUTIFY_COPY_ID" val="2"/>
</p:tagLst>
</file>

<file path=ppt/tags/tag183.xml><?xml version="1.0" encoding="utf-8"?>
<p:tagLst xmlns:p="http://schemas.openxmlformats.org/presentationml/2006/main">
  <p:tag name="KSO_WM_FULL_TEXT_BEAUTIFY_COPY_ID" val="5"/>
</p:tagLst>
</file>

<file path=ppt/tags/tag184.xml><?xml version="1.0" encoding="utf-8"?>
<p:tagLst xmlns:p="http://schemas.openxmlformats.org/presentationml/2006/main">
  <p:tag name="KSO_WM_FULL_TEXT_BEAUTIFY_COPY_ID" val="6"/>
</p:tagLst>
</file>

<file path=ppt/tags/tag185.xml><?xml version="1.0" encoding="utf-8"?>
<p:tagLst xmlns:p="http://schemas.openxmlformats.org/presentationml/2006/main">
  <p:tag name="KSO_WM_FULL_TEXT_BEAUTIFY_COPY_ID" val="7"/>
</p:tagLst>
</file>

<file path=ppt/tags/tag186.xml><?xml version="1.0" encoding="utf-8"?>
<p:tagLst xmlns:p="http://schemas.openxmlformats.org/presentationml/2006/main">
  <p:tag name="KSO_WM_FULL_TEXT_BEAUTIFY_COPY_ID" val="35844"/>
</p:tagLst>
</file>

<file path=ppt/tags/tag187.xml><?xml version="1.0" encoding="utf-8"?>
<p:tagLst xmlns:p="http://schemas.openxmlformats.org/presentationml/2006/main">
  <p:tag name="KSO_WM_FULL_TEXT_BEAUTIFY_COPY_ID" val="150995354"/>
  <p:tag name="KSO_WM_TEMPLATE_CATEGORY" val="custom"/>
  <p:tag name="KSO_WM_TEMPLATE_INDEX" val="20202818"/>
</p:tagLst>
</file>

<file path=ppt/tags/tag188.xml><?xml version="1.0" encoding="utf-8"?>
<p:tagLst xmlns:p="http://schemas.openxmlformats.org/presentationml/2006/main">
  <p:tag name="KSO_WM_FULL_TEXT_BEAUTIFY_COPY_ID" val="35842"/>
</p:tagLst>
</file>

<file path=ppt/tags/tag189.xml><?xml version="1.0" encoding="utf-8"?>
<p:tagLst xmlns:p="http://schemas.openxmlformats.org/presentationml/2006/main">
  <p:tag name="KSO_WM_FULL_TEXT_BEAUTIFY_COPY_ID" val="1639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FULL_TEXT_BEAUTIFY_COPY_ID" val="16399"/>
</p:tagLst>
</file>

<file path=ppt/tags/tag191.xml><?xml version="1.0" encoding="utf-8"?>
<p:tagLst xmlns:p="http://schemas.openxmlformats.org/presentationml/2006/main">
  <p:tag name="KSO_WM_FULL_TEXT_BEAUTIFY_COPY_ID" val="16407"/>
</p:tagLst>
</file>

<file path=ppt/tags/tag192.xml><?xml version="1.0" encoding="utf-8"?>
<p:tagLst xmlns:p="http://schemas.openxmlformats.org/presentationml/2006/main">
  <p:tag name="KSO_WM_FULL_TEXT_BEAUTIFY_COPY_ID" val="16415"/>
</p:tagLst>
</file>

<file path=ppt/tags/tag193.xml><?xml version="1.0" encoding="utf-8"?>
<p:tagLst xmlns:p="http://schemas.openxmlformats.org/presentationml/2006/main">
  <p:tag name="KSO_WM_FULL_TEXT_BEAUTIFY_COPY_ID" val="16424"/>
</p:tagLst>
</file>

<file path=ppt/tags/tag194.xml><?xml version="1.0" encoding="utf-8"?>
<p:tagLst xmlns:p="http://schemas.openxmlformats.org/presentationml/2006/main">
  <p:tag name="KSO_WM_FULL_TEXT_BEAUTIFY_COPY_ID" val="16428"/>
</p:tagLst>
</file>

<file path=ppt/tags/tag195.xml><?xml version="1.0" encoding="utf-8"?>
<p:tagLst xmlns:p="http://schemas.openxmlformats.org/presentationml/2006/main">
  <p:tag name="KSO_WM_FULL_TEXT_BEAUTIFY_COPY_ID" val="16432"/>
</p:tagLst>
</file>

<file path=ppt/tags/tag196.xml><?xml version="1.0" encoding="utf-8"?>
<p:tagLst xmlns:p="http://schemas.openxmlformats.org/presentationml/2006/main">
  <p:tag name="KSO_WM_FULL_TEXT_BEAUTIFY_COPY_ID" val="16441"/>
</p:tagLst>
</file>

<file path=ppt/tags/tag197.xml><?xml version="1.0" encoding="utf-8"?>
<p:tagLst xmlns:p="http://schemas.openxmlformats.org/presentationml/2006/main">
  <p:tag name="KSO_WM_FULL_TEXT_BEAUTIFY_COPY_ID" val="16446"/>
</p:tagLst>
</file>

<file path=ppt/tags/tag198.xml><?xml version="1.0" encoding="utf-8"?>
<p:tagLst xmlns:p="http://schemas.openxmlformats.org/presentationml/2006/main">
  <p:tag name="KSO_WM_FULL_TEXT_BEAUTIFY_COPY_ID" val="16453"/>
</p:tagLst>
</file>

<file path=ppt/tags/tag199.xml><?xml version="1.0" encoding="utf-8"?>
<p:tagLst xmlns:p="http://schemas.openxmlformats.org/presentationml/2006/main">
  <p:tag name="KSO_WM_FULL_TEXT_BEAUTIFY_COPY_ID" val="16459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FULL_TEXT_BEAUTIFY_COPY_ID" val="16466"/>
</p:tagLst>
</file>

<file path=ppt/tags/tag201.xml><?xml version="1.0" encoding="utf-8"?>
<p:tagLst xmlns:p="http://schemas.openxmlformats.org/presentationml/2006/main">
  <p:tag name="KSO_WM_FULL_TEXT_BEAUTIFY_COPY_ID" val="16473"/>
</p:tagLst>
</file>

<file path=ppt/tags/tag202.xml><?xml version="1.0" encoding="utf-8"?>
<p:tagLst xmlns:p="http://schemas.openxmlformats.org/presentationml/2006/main">
  <p:tag name="KSO_WM_FULL_TEXT_BEAUTIFY_COPY_ID" val="16476"/>
</p:tagLst>
</file>

<file path=ppt/tags/tag203.xml><?xml version="1.0" encoding="utf-8"?>
<p:tagLst xmlns:p="http://schemas.openxmlformats.org/presentationml/2006/main">
  <p:tag name="KSO_WM_FULL_TEXT_BEAUTIFY_COPY_ID" val="16483"/>
</p:tagLst>
</file>

<file path=ppt/tags/tag204.xml><?xml version="1.0" encoding="utf-8"?>
<p:tagLst xmlns:p="http://schemas.openxmlformats.org/presentationml/2006/main">
  <p:tag name="KSO_WM_FULL_TEXT_BEAUTIFY_COPY_ID" val="16488"/>
</p:tagLst>
</file>

<file path=ppt/tags/tag205.xml><?xml version="1.0" encoding="utf-8"?>
<p:tagLst xmlns:p="http://schemas.openxmlformats.org/presentationml/2006/main">
  <p:tag name="KSO_WM_FULL_TEXT_BEAUTIFY_COPY_ID" val="16495"/>
</p:tagLst>
</file>

<file path=ppt/tags/tag206.xml><?xml version="1.0" encoding="utf-8"?>
<p:tagLst xmlns:p="http://schemas.openxmlformats.org/presentationml/2006/main">
  <p:tag name="KSO_WM_FULL_TEXT_BEAUTIFY_COPY_ID" val="16507"/>
</p:tagLst>
</file>

<file path=ppt/tags/tag207.xml><?xml version="1.0" encoding="utf-8"?>
<p:tagLst xmlns:p="http://schemas.openxmlformats.org/presentationml/2006/main">
  <p:tag name="KSO_WM_FULL_TEXT_BEAUTIFY_COPY_ID" val="16508"/>
</p:tagLst>
</file>

<file path=ppt/tags/tag208.xml><?xml version="1.0" encoding="utf-8"?>
<p:tagLst xmlns:p="http://schemas.openxmlformats.org/presentationml/2006/main">
  <p:tag name="KSO_WM_FULL_TEXT_BEAUTIFY_COPY_ID" val="16509"/>
</p:tagLst>
</file>

<file path=ppt/tags/tag209.xml><?xml version="1.0" encoding="utf-8"?>
<p:tagLst xmlns:p="http://schemas.openxmlformats.org/presentationml/2006/main">
  <p:tag name="KSO_WM_FULL_TEXT_BEAUTIFY_COPY_ID" val="16510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FULL_TEXT_BEAUTIFY_COPY_ID" val="16511"/>
</p:tagLst>
</file>

<file path=ppt/tags/tag211.xml><?xml version="1.0" encoding="utf-8"?>
<p:tagLst xmlns:p="http://schemas.openxmlformats.org/presentationml/2006/main">
  <p:tag name="KSO_WM_FULL_TEXT_BEAUTIFY_COPY_ID" val="16512"/>
</p:tagLst>
</file>

<file path=ppt/tags/tag212.xml><?xml version="1.0" encoding="utf-8"?>
<p:tagLst xmlns:p="http://schemas.openxmlformats.org/presentationml/2006/main">
  <p:tag name="KSO_WM_FULL_TEXT_BEAUTIFY_COPY_ID" val="16513"/>
</p:tagLst>
</file>

<file path=ppt/tags/tag213.xml><?xml version="1.0" encoding="utf-8"?>
<p:tagLst xmlns:p="http://schemas.openxmlformats.org/presentationml/2006/main">
  <p:tag name="KSO_WM_FULL_TEXT_BEAUTIFY_COPY_ID" val="16514"/>
</p:tagLst>
</file>

<file path=ppt/tags/tag214.xml><?xml version="1.0" encoding="utf-8"?>
<p:tagLst xmlns:p="http://schemas.openxmlformats.org/presentationml/2006/main">
  <p:tag name="KSO_WM_FULL_TEXT_BEAUTIFY_COPY_ID" val="16515"/>
</p:tagLst>
</file>

<file path=ppt/tags/tag215.xml><?xml version="1.0" encoding="utf-8"?>
<p:tagLst xmlns:p="http://schemas.openxmlformats.org/presentationml/2006/main">
  <p:tag name="KSO_WM_FULL_TEXT_BEAUTIFY_COPY_ID" val="35844"/>
</p:tagLst>
</file>

<file path=ppt/tags/tag216.xml><?xml version="1.0" encoding="utf-8"?>
<p:tagLst xmlns:p="http://schemas.openxmlformats.org/presentationml/2006/main">
  <p:tag name="KSO_WM_FULL_TEXT_BEAUTIFY_COPY_ID" val="150995368"/>
  <p:tag name="KSO_WM_TEMPLATE_CATEGORY" val="custom"/>
  <p:tag name="KSO_WM_TEMPLATE_INDEX" val="20202818"/>
</p:tagLst>
</file>

<file path=ppt/tags/tag217.xml><?xml version="1.0" encoding="utf-8"?>
<p:tagLst xmlns:p="http://schemas.openxmlformats.org/presentationml/2006/main">
  <p:tag name="KSO_WM_FULL_TEXT_BEAUTIFY_COPY_ID" val="36865"/>
</p:tagLst>
</file>

<file path=ppt/tags/tag218.xml><?xml version="1.0" encoding="utf-8"?>
<p:tagLst xmlns:p="http://schemas.openxmlformats.org/presentationml/2006/main">
  <p:tag name="KSO_WM_FULL_TEXT_BEAUTIFY_COPY_ID" val="36867"/>
</p:tagLst>
</file>

<file path=ppt/tags/tag219.xml><?xml version="1.0" encoding="utf-8"?>
<p:tagLst xmlns:p="http://schemas.openxmlformats.org/presentationml/2006/main">
  <p:tag name="KSO_WM_FULL_TEXT_BEAUTIFY_COPY_ID" val="36868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FULL_TEXT_BEAUTIFY_COPY_ID" val="2"/>
</p:tagLst>
</file>

<file path=ppt/tags/tag221.xml><?xml version="1.0" encoding="utf-8"?>
<p:tagLst xmlns:p="http://schemas.openxmlformats.org/presentationml/2006/main">
  <p:tag name="KSO_WM_FULL_TEXT_BEAUTIFY_COPY_ID" val="3"/>
</p:tagLst>
</file>

<file path=ppt/tags/tag222.xml><?xml version="1.0" encoding="utf-8"?>
<p:tagLst xmlns:p="http://schemas.openxmlformats.org/presentationml/2006/main">
  <p:tag name="KSO_WM_FULL_TEXT_BEAUTIFY_COPY_ID" val="4"/>
</p:tagLst>
</file>

<file path=ppt/tags/tag223.xml><?xml version="1.0" encoding="utf-8"?>
<p:tagLst xmlns:p="http://schemas.openxmlformats.org/presentationml/2006/main">
  <p:tag name="KSO_WM_FULL_TEXT_BEAUTIFY_COPY_ID" val="5"/>
</p:tagLst>
</file>

<file path=ppt/tags/tag224.xml><?xml version="1.0" encoding="utf-8"?>
<p:tagLst xmlns:p="http://schemas.openxmlformats.org/presentationml/2006/main">
  <p:tag name="KSO_WM_FULL_TEXT_BEAUTIFY_COPY_ID" val="6"/>
</p:tagLst>
</file>

<file path=ppt/tags/tag225.xml><?xml version="1.0" encoding="utf-8"?>
<p:tagLst xmlns:p="http://schemas.openxmlformats.org/presentationml/2006/main">
  <p:tag name="KSO_WM_FULL_TEXT_BEAUTIFY_COPY_ID" val="7"/>
</p:tagLst>
</file>

<file path=ppt/tags/tag226.xml><?xml version="1.0" encoding="utf-8"?>
<p:tagLst xmlns:p="http://schemas.openxmlformats.org/presentationml/2006/main">
  <p:tag name="KSO_WM_FULL_TEXT_BEAUTIFY_COPY_ID" val="8"/>
</p:tagLst>
</file>

<file path=ppt/tags/tag227.xml><?xml version="1.0" encoding="utf-8"?>
<p:tagLst xmlns:p="http://schemas.openxmlformats.org/presentationml/2006/main">
  <p:tag name="KSO_WM_FULL_TEXT_BEAUTIFY_COPY_ID" val="9"/>
</p:tagLst>
</file>

<file path=ppt/tags/tag228.xml><?xml version="1.0" encoding="utf-8"?>
<p:tagLst xmlns:p="http://schemas.openxmlformats.org/presentationml/2006/main">
  <p:tag name="KSO_WM_FULL_TEXT_BEAUTIFY_COPY_ID" val="10"/>
</p:tagLst>
</file>

<file path=ppt/tags/tag229.xml><?xml version="1.0" encoding="utf-8"?>
<p:tagLst xmlns:p="http://schemas.openxmlformats.org/presentationml/2006/main">
  <p:tag name="KSO_WM_FULL_TEXT_BEAUTIFY_COPY_ID" val="1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FULL_TEXT_BEAUTIFY_COPY_ID" val="12"/>
</p:tagLst>
</file>

<file path=ppt/tags/tag231.xml><?xml version="1.0" encoding="utf-8"?>
<p:tagLst xmlns:p="http://schemas.openxmlformats.org/presentationml/2006/main">
  <p:tag name="KSO_WM_FULL_TEXT_BEAUTIFY_COPY_ID" val="13"/>
</p:tagLst>
</file>

<file path=ppt/tags/tag232.xml><?xml version="1.0" encoding="utf-8"?>
<p:tagLst xmlns:p="http://schemas.openxmlformats.org/presentationml/2006/main">
  <p:tag name="KSO_WM_FULL_TEXT_BEAUTIFY_COPY_ID" val="14"/>
</p:tagLst>
</file>

<file path=ppt/tags/tag233.xml><?xml version="1.0" encoding="utf-8"?>
<p:tagLst xmlns:p="http://schemas.openxmlformats.org/presentationml/2006/main">
  <p:tag name="KSO_WM_FULL_TEXT_BEAUTIFY_COPY_ID" val="15"/>
</p:tagLst>
</file>

<file path=ppt/tags/tag234.xml><?xml version="1.0" encoding="utf-8"?>
<p:tagLst xmlns:p="http://schemas.openxmlformats.org/presentationml/2006/main">
  <p:tag name="KSO_WM_FULL_TEXT_BEAUTIFY_COPY_ID" val="150995203"/>
  <p:tag name="KSO_WM_TEMPLATE_CATEGORY" val="custom"/>
  <p:tag name="KSO_WM_TEMPLATE_INDEX" val="20202818"/>
</p:tagLst>
</file>

<file path=ppt/tags/tag235.xml><?xml version="1.0" encoding="utf-8"?>
<p:tagLst xmlns:p="http://schemas.openxmlformats.org/presentationml/2006/main">
  <p:tag name="KSO_WM_FULL_TEXT_BEAUTIFY_COPY_ID" val="11"/>
</p:tagLst>
</file>

<file path=ppt/tags/tag236.xml><?xml version="1.0" encoding="utf-8"?>
<p:tagLst xmlns:p="http://schemas.openxmlformats.org/presentationml/2006/main">
  <p:tag name="KSO_WM_FULL_TEXT_BEAUTIFY_COPY_ID" val="150995351"/>
  <p:tag name="KSO_WM_TEMPLATE_CATEGORY" val="custom"/>
  <p:tag name="KSO_WM_TEMPLATE_INDEX" val="20202818"/>
</p:tagLst>
</file>

<file path=ppt/tags/tag237.xml><?xml version="1.0" encoding="utf-8"?>
<p:tagLst xmlns:p="http://schemas.openxmlformats.org/presentationml/2006/main">
  <p:tag name="KSO_WM_FULL_TEXT_BEAUTIFY_COPY_ID" val="35842"/>
</p:tagLst>
</file>

<file path=ppt/tags/tag238.xml><?xml version="1.0" encoding="utf-8"?>
<p:tagLst xmlns:p="http://schemas.openxmlformats.org/presentationml/2006/main">
  <p:tag name="KSO_WM_FULL_TEXT_BEAUTIFY_COPY_ID" val="16"/>
</p:tagLst>
</file>

<file path=ppt/tags/tag239.xml><?xml version="1.0" encoding="utf-8"?>
<p:tagLst xmlns:p="http://schemas.openxmlformats.org/presentationml/2006/main">
  <p:tag name="KSO_WM_FULL_TEXT_BEAUTIFY_COPY_ID" val="17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FULL_TEXT_BEAUTIFY_COPY_ID" val="18"/>
</p:tagLst>
</file>

<file path=ppt/tags/tag241.xml><?xml version="1.0" encoding="utf-8"?>
<p:tagLst xmlns:p="http://schemas.openxmlformats.org/presentationml/2006/main">
  <p:tag name="KSO_WM_FULL_TEXT_BEAUTIFY_COPY_ID" val="19"/>
</p:tagLst>
</file>

<file path=ppt/tags/tag242.xml><?xml version="1.0" encoding="utf-8"?>
<p:tagLst xmlns:p="http://schemas.openxmlformats.org/presentationml/2006/main">
  <p:tag name="KSO_WM_FULL_TEXT_BEAUTIFY_COPY_ID" val="20"/>
</p:tagLst>
</file>

<file path=ppt/tags/tag243.xml><?xml version="1.0" encoding="utf-8"?>
<p:tagLst xmlns:p="http://schemas.openxmlformats.org/presentationml/2006/main">
  <p:tag name="KSO_WM_FULL_TEXT_BEAUTIFY_COPY_ID" val="27"/>
</p:tagLst>
</file>

<file path=ppt/tags/tag244.xml><?xml version="1.0" encoding="utf-8"?>
<p:tagLst xmlns:p="http://schemas.openxmlformats.org/presentationml/2006/main">
  <p:tag name="KSO_WM_FULL_TEXT_BEAUTIFY_COPY_ID" val="28"/>
</p:tagLst>
</file>

<file path=ppt/tags/tag245.xml><?xml version="1.0" encoding="utf-8"?>
<p:tagLst xmlns:p="http://schemas.openxmlformats.org/presentationml/2006/main">
  <p:tag name="KSO_WM_FULL_TEXT_BEAUTIFY_COPY_ID" val="29"/>
</p:tagLst>
</file>

<file path=ppt/tags/tag246.xml><?xml version="1.0" encoding="utf-8"?>
<p:tagLst xmlns:p="http://schemas.openxmlformats.org/presentationml/2006/main">
  <p:tag name="KSO_WM_FULL_TEXT_BEAUTIFY_COPY_ID" val="30"/>
</p:tagLst>
</file>

<file path=ppt/tags/tag247.xml><?xml version="1.0" encoding="utf-8"?>
<p:tagLst xmlns:p="http://schemas.openxmlformats.org/presentationml/2006/main">
  <p:tag name="KSO_WM_FULL_TEXT_BEAUTIFY_COPY_ID" val="22539"/>
</p:tagLst>
</file>

<file path=ppt/tags/tag248.xml><?xml version="1.0" encoding="utf-8"?>
<p:tagLst xmlns:p="http://schemas.openxmlformats.org/presentationml/2006/main">
  <p:tag name="KSO_WM_FULL_TEXT_BEAUTIFY_COPY_ID" val="2"/>
</p:tagLst>
</file>

<file path=ppt/tags/tag249.xml><?xml version="1.0" encoding="utf-8"?>
<p:tagLst xmlns:p="http://schemas.openxmlformats.org/presentationml/2006/main">
  <p:tag name="KSO_WM_FULL_TEXT_BEAUTIFY_COPY_ID" val="35844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FULL_TEXT_BEAUTIFY_COPY_ID" val="150995353"/>
  <p:tag name="KSO_WM_TEMPLATE_CATEGORY" val="custom"/>
  <p:tag name="KSO_WM_TEMPLATE_INDEX" val="20202818"/>
</p:tagLst>
</file>

<file path=ppt/tags/tag251.xml><?xml version="1.0" encoding="utf-8"?>
<p:tagLst xmlns:p="http://schemas.openxmlformats.org/presentationml/2006/main">
  <p:tag name="KSO_WM_FULL_TEXT_BEAUTIFY_COPY_ID" val="35842"/>
</p:tagLst>
</file>

<file path=ppt/tags/tag252.xml><?xml version="1.0" encoding="utf-8"?>
<p:tagLst xmlns:p="http://schemas.openxmlformats.org/presentationml/2006/main">
  <p:tag name="KSO_WM_FULL_TEXT_BEAUTIFY_COPY_ID" val="2"/>
</p:tagLst>
</file>

<file path=ppt/tags/tag253.xml><?xml version="1.0" encoding="utf-8"?>
<p:tagLst xmlns:p="http://schemas.openxmlformats.org/presentationml/2006/main">
  <p:tag name="KSO_WM_FULL_TEXT_BEAUTIFY_COPY_ID" val="3"/>
</p:tagLst>
</file>

<file path=ppt/tags/tag254.xml><?xml version="1.0" encoding="utf-8"?>
<p:tagLst xmlns:p="http://schemas.openxmlformats.org/presentationml/2006/main">
  <p:tag name="KSO_WM_FULL_TEXT_BEAUTIFY_COPY_ID" val="35844"/>
</p:tagLst>
</file>

<file path=ppt/tags/tag255.xml><?xml version="1.0" encoding="utf-8"?>
<p:tagLst xmlns:p="http://schemas.openxmlformats.org/presentationml/2006/main">
  <p:tag name="KSO_WM_FULL_TEXT_BEAUTIFY_COPY_ID" val="150995364"/>
  <p:tag name="KSO_WM_TEMPLATE_CATEGORY" val="custom"/>
  <p:tag name="KSO_WM_TEMPLATE_INDEX" val="20202818"/>
</p:tagLst>
</file>

<file path=ppt/tags/tag256.xml><?xml version="1.0" encoding="utf-8"?>
<p:tagLst xmlns:p="http://schemas.openxmlformats.org/presentationml/2006/main">
  <p:tag name="KSO_WM_FULL_TEXT_BEAUTIFY_COPY_ID" val="35842"/>
</p:tagLst>
</file>

<file path=ppt/tags/tag257.xml><?xml version="1.0" encoding="utf-8"?>
<p:tagLst xmlns:p="http://schemas.openxmlformats.org/presentationml/2006/main">
  <p:tag name="KSO_WM_FULL_TEXT_BEAUTIFY_COPY_ID" val="9"/>
</p:tagLst>
</file>

<file path=ppt/tags/tag258.xml><?xml version="1.0" encoding="utf-8"?>
<p:tagLst xmlns:p="http://schemas.openxmlformats.org/presentationml/2006/main">
  <p:tag name="KSO_WM_FULL_TEXT_BEAUTIFY_COPY_ID" val="4"/>
</p:tagLst>
</file>

<file path=ppt/tags/tag259.xml><?xml version="1.0" encoding="utf-8"?>
<p:tagLst xmlns:p="http://schemas.openxmlformats.org/presentationml/2006/main">
  <p:tag name="KSO_WM_FULL_TEXT_BEAUTIFY_COPY_ID" val="3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p="http://schemas.openxmlformats.org/presentationml/2006/main">
  <p:tag name="KSO_WM_FULL_TEXT_BEAUTIFY_COPY_ID" val="8"/>
</p:tagLst>
</file>

<file path=ppt/tags/tag261.xml><?xml version="1.0" encoding="utf-8"?>
<p:tagLst xmlns:p="http://schemas.openxmlformats.org/presentationml/2006/main">
  <p:tag name="KSO_WM_FULL_TEXT_BEAUTIFY_COPY_ID" val="35844"/>
</p:tagLst>
</file>

<file path=ppt/tags/tag262.xml><?xml version="1.0" encoding="utf-8"?>
<p:tagLst xmlns:p="http://schemas.openxmlformats.org/presentationml/2006/main">
  <p:tag name="KSO_WM_FULL_TEXT_BEAUTIFY_COPY_ID" val="150995355"/>
  <p:tag name="KSO_WM_TEMPLATE_CATEGORY" val="custom"/>
  <p:tag name="KSO_WM_TEMPLATE_INDEX" val="20202818"/>
</p:tagLst>
</file>

<file path=ppt/tags/tag263.xml><?xml version="1.0" encoding="utf-8"?>
<p:tagLst xmlns:p="http://schemas.openxmlformats.org/presentationml/2006/main">
  <p:tag name="KSO_WM_FULL_TEXT_BEAUTIFY_COPY_ID" val="35842"/>
</p:tagLst>
</file>

<file path=ppt/tags/tag264.xml><?xml version="1.0" encoding="utf-8"?>
<p:tagLst xmlns:p="http://schemas.openxmlformats.org/presentationml/2006/main">
  <p:tag name="KSO_WM_FULL_TEXT_BEAUTIFY_COPY_ID" val="3"/>
</p:tagLst>
</file>

<file path=ppt/tags/tag265.xml><?xml version="1.0" encoding="utf-8"?>
<p:tagLst xmlns:p="http://schemas.openxmlformats.org/presentationml/2006/main">
  <p:tag name="KSO_WM_FULL_TEXT_BEAUTIFY_COPY_ID" val="12409"/>
</p:tagLst>
</file>

<file path=ppt/tags/tag266.xml><?xml version="1.0" encoding="utf-8"?>
<p:tagLst xmlns:p="http://schemas.openxmlformats.org/presentationml/2006/main">
  <p:tag name="KSO_WM_FULL_TEXT_BEAUTIFY_COPY_ID" val="5"/>
</p:tagLst>
</file>

<file path=ppt/tags/tag267.xml><?xml version="1.0" encoding="utf-8"?>
<p:tagLst xmlns:p="http://schemas.openxmlformats.org/presentationml/2006/main">
  <p:tag name="KSO_WM_FULL_TEXT_BEAUTIFY_COPY_ID" val="7"/>
</p:tagLst>
</file>

<file path=ppt/tags/tag268.xml><?xml version="1.0" encoding="utf-8"?>
<p:tagLst xmlns:p="http://schemas.openxmlformats.org/presentationml/2006/main">
  <p:tag name="KSO_WM_FULL_TEXT_BEAUTIFY_COPY_ID" val="8"/>
</p:tagLst>
</file>

<file path=ppt/tags/tag269.xml><?xml version="1.0" encoding="utf-8"?>
<p:tagLst xmlns:p="http://schemas.openxmlformats.org/presentationml/2006/main">
  <p:tag name="KSO_WM_FULL_TEXT_BEAUTIFY_COPY_ID" val="12406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p="http://schemas.openxmlformats.org/presentationml/2006/main">
  <p:tag name="KSO_WM_FULL_TEXT_BEAUTIFY_COPY_ID" val="10"/>
</p:tagLst>
</file>

<file path=ppt/tags/tag271.xml><?xml version="1.0" encoding="utf-8"?>
<p:tagLst xmlns:p="http://schemas.openxmlformats.org/presentationml/2006/main">
  <p:tag name="KSO_WM_FULL_TEXT_BEAUTIFY_COPY_ID" val="12"/>
</p:tagLst>
</file>

<file path=ppt/tags/tag272.xml><?xml version="1.0" encoding="utf-8"?>
<p:tagLst xmlns:p="http://schemas.openxmlformats.org/presentationml/2006/main">
  <p:tag name="KSO_WM_FULL_TEXT_BEAUTIFY_COPY_ID" val="13"/>
</p:tagLst>
</file>

<file path=ppt/tags/tag273.xml><?xml version="1.0" encoding="utf-8"?>
<p:tagLst xmlns:p="http://schemas.openxmlformats.org/presentationml/2006/main">
  <p:tag name="KSO_WM_FULL_TEXT_BEAUTIFY_COPY_ID" val="12402"/>
</p:tagLst>
</file>

<file path=ppt/tags/tag274.xml><?xml version="1.0" encoding="utf-8"?>
<p:tagLst xmlns:p="http://schemas.openxmlformats.org/presentationml/2006/main">
  <p:tag name="KSO_WM_FULL_TEXT_BEAUTIFY_COPY_ID" val="15"/>
</p:tagLst>
</file>

<file path=ppt/tags/tag275.xml><?xml version="1.0" encoding="utf-8"?>
<p:tagLst xmlns:p="http://schemas.openxmlformats.org/presentationml/2006/main">
  <p:tag name="KSO_WM_FULL_TEXT_BEAUTIFY_COPY_ID" val="17"/>
</p:tagLst>
</file>

<file path=ppt/tags/tag276.xml><?xml version="1.0" encoding="utf-8"?>
<p:tagLst xmlns:p="http://schemas.openxmlformats.org/presentationml/2006/main">
  <p:tag name="KSO_WM_FULL_TEXT_BEAUTIFY_COPY_ID" val="18"/>
</p:tagLst>
</file>

<file path=ppt/tags/tag277.xml><?xml version="1.0" encoding="utf-8"?>
<p:tagLst xmlns:p="http://schemas.openxmlformats.org/presentationml/2006/main">
  <p:tag name="KSO_WM_FULL_TEXT_BEAUTIFY_COPY_ID" val="12398"/>
</p:tagLst>
</file>

<file path=ppt/tags/tag278.xml><?xml version="1.0" encoding="utf-8"?>
<p:tagLst xmlns:p="http://schemas.openxmlformats.org/presentationml/2006/main">
  <p:tag name="KSO_WM_FULL_TEXT_BEAUTIFY_COPY_ID" val="20"/>
</p:tagLst>
</file>

<file path=ppt/tags/tag279.xml><?xml version="1.0" encoding="utf-8"?>
<p:tagLst xmlns:p="http://schemas.openxmlformats.org/presentationml/2006/main">
  <p:tag name="KSO_WM_FULL_TEXT_BEAUTIFY_COPY_ID" val="35844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p="http://schemas.openxmlformats.org/presentationml/2006/main">
  <p:tag name="KSO_WM_FULL_TEXT_BEAUTIFY_COPY_ID" val="150995357"/>
  <p:tag name="KSO_WM_TEMPLATE_CATEGORY" val="custom"/>
  <p:tag name="KSO_WM_TEMPLATE_INDEX" val="20202818"/>
</p:tagLst>
</file>

<file path=ppt/tags/tag281.xml><?xml version="1.0" encoding="utf-8"?>
<p:tagLst xmlns:p="http://schemas.openxmlformats.org/presentationml/2006/main">
  <p:tag name="KSO_WM_FULL_TEXT_BEAUTIFY_COPY_ID" val="35842"/>
</p:tagLst>
</file>

<file path=ppt/tags/tag282.xml><?xml version="1.0" encoding="utf-8"?>
<p:tagLst xmlns:p="http://schemas.openxmlformats.org/presentationml/2006/main">
  <p:tag name="KSO_WM_FULL_TEXT_BEAUTIFY_COPY_ID" val="11"/>
</p:tagLst>
</file>

<file path=ppt/tags/tag283.xml><?xml version="1.0" encoding="utf-8"?>
<p:tagLst xmlns:p="http://schemas.openxmlformats.org/presentationml/2006/main">
  <p:tag name="KSO_WM_FULL_TEXT_BEAUTIFY_COPY_ID" val="5"/>
</p:tagLst>
</file>

<file path=ppt/tags/tag284.xml><?xml version="1.0" encoding="utf-8"?>
<p:tagLst xmlns:p="http://schemas.openxmlformats.org/presentationml/2006/main">
  <p:tag name="KSO_WM_FULL_TEXT_BEAUTIFY_COPY_ID" val="35844"/>
</p:tagLst>
</file>

<file path=ppt/tags/tag285.xml><?xml version="1.0" encoding="utf-8"?>
<p:tagLst xmlns:p="http://schemas.openxmlformats.org/presentationml/2006/main">
  <p:tag name="KSO_WM_FULL_TEXT_BEAUTIFY_COPY_ID" val="150995401"/>
  <p:tag name="KSO_WM_TEMPLATE_CATEGORY" val="custom"/>
  <p:tag name="KSO_WM_TEMPLATE_INDEX" val="20202818"/>
</p:tagLst>
</file>

<file path=ppt/tags/tag286.xml><?xml version="1.0" encoding="utf-8"?>
<p:tagLst xmlns:p="http://schemas.openxmlformats.org/presentationml/2006/main">
  <p:tag name="KSO_WM_FULL_TEXT_BEAUTIFY_COPY_ID" val="44033"/>
</p:tagLst>
</file>

<file path=ppt/tags/tag287.xml><?xml version="1.0" encoding="utf-8"?>
<p:tagLst xmlns:p="http://schemas.openxmlformats.org/presentationml/2006/main">
  <p:tag name="KSO_WM_FULL_TEXT_BEAUTIFY_COPY_ID" val="2"/>
</p:tagLst>
</file>

<file path=ppt/tags/tag288.xml><?xml version="1.0" encoding="utf-8"?>
<p:tagLst xmlns:p="http://schemas.openxmlformats.org/presentationml/2006/main">
  <p:tag name="KSO_WM_FULL_TEXT_BEAUTIFY_COPY_ID" val="3"/>
</p:tagLst>
</file>

<file path=ppt/tags/tag289.xml><?xml version="1.0" encoding="utf-8"?>
<p:tagLst xmlns:p="http://schemas.openxmlformats.org/presentationml/2006/main">
  <p:tag name="KSO_WM_FULL_TEXT_BEAUTIFY_COPY_ID" val="4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p="http://schemas.openxmlformats.org/presentationml/2006/main">
  <p:tag name="KSO_WM_FULL_TEXT_BEAUTIFY_COPY_ID" val="5"/>
</p:tagLst>
</file>

<file path=ppt/tags/tag291.xml><?xml version="1.0" encoding="utf-8"?>
<p:tagLst xmlns:p="http://schemas.openxmlformats.org/presentationml/2006/main">
  <p:tag name="KSO_WM_FULL_TEXT_BEAUTIFY_COPY_ID" val="6"/>
</p:tagLst>
</file>

<file path=ppt/tags/tag292.xml><?xml version="1.0" encoding="utf-8"?>
<p:tagLst xmlns:p="http://schemas.openxmlformats.org/presentationml/2006/main">
  <p:tag name="KSO_WM_FULL_TEXT_BEAUTIFY_COPY_ID" val="9"/>
</p:tagLst>
</file>

<file path=ppt/tags/tag293.xml><?xml version="1.0" encoding="utf-8"?>
<p:tagLst xmlns:p="http://schemas.openxmlformats.org/presentationml/2006/main">
  <p:tag name="KSO_WM_FULL_TEXT_BEAUTIFY_COPY_ID" val="10"/>
</p:tagLst>
</file>

<file path=ppt/tags/tag294.xml><?xml version="1.0" encoding="utf-8"?>
<p:tagLst xmlns:p="http://schemas.openxmlformats.org/presentationml/2006/main">
  <p:tag name="KSO_WM_FULL_TEXT_BEAUTIFY_COPY_ID" val="35844"/>
</p:tagLst>
</file>

<file path=ppt/tags/tag295.xml><?xml version="1.0" encoding="utf-8"?>
<p:tagLst xmlns:p="http://schemas.openxmlformats.org/presentationml/2006/main">
  <p:tag name="KSO_WM_FULL_TEXT_BEAUTIFY_COPY_ID" val="150995402"/>
  <p:tag name="KSO_WM_TEMPLATE_CATEGORY" val="custom"/>
  <p:tag name="KSO_WM_TEMPLATE_INDEX" val="20202818"/>
</p:tagLst>
</file>

<file path=ppt/tags/tag296.xml><?xml version="1.0" encoding="utf-8"?>
<p:tagLst xmlns:p="http://schemas.openxmlformats.org/presentationml/2006/main">
  <p:tag name="KSO_WM_FULL_TEXT_BEAUTIFY_COPY_ID" val="44033"/>
</p:tagLst>
</file>

<file path=ppt/tags/tag297.xml><?xml version="1.0" encoding="utf-8"?>
<p:tagLst xmlns:p="http://schemas.openxmlformats.org/presentationml/2006/main">
  <p:tag name="KSO_WM_FULL_TEXT_BEAUTIFY_COPY_ID" val="35844"/>
</p:tagLst>
</file>

<file path=ppt/tags/tag298.xml><?xml version="1.0" encoding="utf-8"?>
<p:tagLst xmlns:p="http://schemas.openxmlformats.org/presentationml/2006/main">
  <p:tag name="KSO_WM_TEMPLATE_CATEGORY" val="custom"/>
  <p:tag name="KSO_WM_TEMPLATE_INDEX" val="20202818"/>
</p:tagLst>
</file>

<file path=ppt/tags/tag299.xml><?xml version="1.0" encoding="utf-8"?>
<p:tagLst xmlns:p="http://schemas.openxmlformats.org/presentationml/2006/main">
  <p:tag name="KSO_WM_FULL_TEXT_BEAUTIFY_COPY_ID" val="44033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0.xml><?xml version="1.0" encoding="utf-8"?>
<p:tagLst xmlns:p="http://schemas.openxmlformats.org/presentationml/2006/main">
  <p:tag name="KSO_WM_FULL_TEXT_BEAUTIFY_COPY_ID" val="5"/>
</p:tagLst>
</file>

<file path=ppt/tags/tag301.xml><?xml version="1.0" encoding="utf-8"?>
<p:tagLst xmlns:p="http://schemas.openxmlformats.org/presentationml/2006/main">
  <p:tag name="KSO_WM_FULL_TEXT_BEAUTIFY_COPY_ID" val="68613"/>
</p:tagLst>
</file>

<file path=ppt/tags/tag302.xml><?xml version="1.0" encoding="utf-8"?>
<p:tagLst xmlns:p="http://schemas.openxmlformats.org/presentationml/2006/main">
  <p:tag name="KSO_WM_FULL_TEXT_BEAUTIFY_COPY_ID" val="68614"/>
</p:tagLst>
</file>

<file path=ppt/tags/tag303.xml><?xml version="1.0" encoding="utf-8"?>
<p:tagLst xmlns:p="http://schemas.openxmlformats.org/presentationml/2006/main">
  <p:tag name="KSO_WM_FULL_TEXT_BEAUTIFY_COPY_ID" val="11"/>
</p:tagLst>
</file>

<file path=ppt/tags/tag304.xml><?xml version="1.0" encoding="utf-8"?>
<p:tagLst xmlns:p="http://schemas.openxmlformats.org/presentationml/2006/main">
  <p:tag name="KSO_WM_FULL_TEXT_BEAUTIFY_COPY_ID" val="8"/>
</p:tagLst>
</file>

<file path=ppt/tags/tag305.xml><?xml version="1.0" encoding="utf-8"?>
<p:tagLst xmlns:p="http://schemas.openxmlformats.org/presentationml/2006/main">
  <p:tag name="KSO_WM_FULL_TEXT_BEAUTIFY_COPY_ID" val="4"/>
</p:tagLst>
</file>

<file path=ppt/tags/tag306.xml><?xml version="1.0" encoding="utf-8"?>
<p:tagLst xmlns:p="http://schemas.openxmlformats.org/presentationml/2006/main">
  <p:tag name="KSO_WM_FULL_TEXT_BEAUTIFY_COPY_ID" val="35844"/>
</p:tagLst>
</file>

<file path=ppt/tags/tag307.xml><?xml version="1.0" encoding="utf-8"?>
<p:tagLst xmlns:p="http://schemas.openxmlformats.org/presentationml/2006/main">
  <p:tag name="KSO_WM_FULL_TEXT_BEAUTIFY_COPY_ID" val="150995404"/>
  <p:tag name="KSO_WM_TEMPLATE_CATEGORY" val="custom"/>
  <p:tag name="KSO_WM_TEMPLATE_INDEX" val="20202818"/>
</p:tagLst>
</file>

<file path=ppt/tags/tag308.xml><?xml version="1.0" encoding="utf-8"?>
<p:tagLst xmlns:p="http://schemas.openxmlformats.org/presentationml/2006/main">
  <p:tag name="KSO_WM_FULL_TEXT_BEAUTIFY_COPY_ID" val="44033"/>
</p:tagLst>
</file>

<file path=ppt/tags/tag309.xml><?xml version="1.0" encoding="utf-8"?>
<p:tagLst xmlns:p="http://schemas.openxmlformats.org/presentationml/2006/main">
  <p:tag name="KSO_WM_FULL_TEXT_BEAUTIFY_COPY_ID" val="69637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0.xml><?xml version="1.0" encoding="utf-8"?>
<p:tagLst xmlns:p="http://schemas.openxmlformats.org/presentationml/2006/main">
  <p:tag name="KSO_WM_FULL_TEXT_BEAUTIFY_COPY_ID" val="24577"/>
</p:tagLst>
</file>

<file path=ppt/tags/tag311.xml><?xml version="1.0" encoding="utf-8"?>
<p:tagLst xmlns:p="http://schemas.openxmlformats.org/presentationml/2006/main">
  <p:tag name="KSO_WM_FULL_TEXT_BEAUTIFY_COPY_ID" val="10"/>
</p:tagLst>
</file>

<file path=ppt/tags/tag312.xml><?xml version="1.0" encoding="utf-8"?>
<p:tagLst xmlns:p="http://schemas.openxmlformats.org/presentationml/2006/main">
  <p:tag name="KSO_WM_FULL_TEXT_BEAUTIFY_COPY_ID" val="11"/>
</p:tagLst>
</file>

<file path=ppt/tags/tag313.xml><?xml version="1.0" encoding="utf-8"?>
<p:tagLst xmlns:p="http://schemas.openxmlformats.org/presentationml/2006/main">
  <p:tag name="KSO_WM_FULL_TEXT_BEAUTIFY_COPY_ID" val="14"/>
</p:tagLst>
</file>

<file path=ppt/tags/tag314.xml><?xml version="1.0" encoding="utf-8"?>
<p:tagLst xmlns:p="http://schemas.openxmlformats.org/presentationml/2006/main">
  <p:tag name="KSO_WM_FULL_TEXT_BEAUTIFY_COPY_ID" val="20"/>
</p:tagLst>
</file>

<file path=ppt/tags/tag315.xml><?xml version="1.0" encoding="utf-8"?>
<p:tagLst xmlns:p="http://schemas.openxmlformats.org/presentationml/2006/main">
  <p:tag name="KSO_WM_FULL_TEXT_BEAUTIFY_COPY_ID" val="21"/>
</p:tagLst>
</file>

<file path=ppt/tags/tag316.xml><?xml version="1.0" encoding="utf-8"?>
<p:tagLst xmlns:p="http://schemas.openxmlformats.org/presentationml/2006/main">
  <p:tag name="KSO_WM_FULL_TEXT_BEAUTIFY_COPY_ID" val="24"/>
</p:tagLst>
</file>

<file path=ppt/tags/tag317.xml><?xml version="1.0" encoding="utf-8"?>
<p:tagLst xmlns:p="http://schemas.openxmlformats.org/presentationml/2006/main">
  <p:tag name="KSO_WM_FULL_TEXT_BEAUTIFY_COPY_ID" val="24"/>
</p:tagLst>
</file>

<file path=ppt/tags/tag318.xml><?xml version="1.0" encoding="utf-8"?>
<p:tagLst xmlns:p="http://schemas.openxmlformats.org/presentationml/2006/main">
  <p:tag name="KSO_WM_FULL_TEXT_BEAUTIFY_COPY_ID" val="11"/>
</p:tagLst>
</file>

<file path=ppt/tags/tag319.xml><?xml version="1.0" encoding="utf-8"?>
<p:tagLst xmlns:p="http://schemas.openxmlformats.org/presentationml/2006/main">
  <p:tag name="KSO_WM_FULL_TEXT_BEAUTIFY_COPY_ID" val="14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0.xml><?xml version="1.0" encoding="utf-8"?>
<p:tagLst xmlns:p="http://schemas.openxmlformats.org/presentationml/2006/main">
  <p:tag name="KSO_WM_FULL_TEXT_BEAUTIFY_COPY_ID" val="20"/>
</p:tagLst>
</file>

<file path=ppt/tags/tag321.xml><?xml version="1.0" encoding="utf-8"?>
<p:tagLst xmlns:p="http://schemas.openxmlformats.org/presentationml/2006/main">
  <p:tag name="KSO_WM_FULL_TEXT_BEAUTIFY_COPY_ID" val="10"/>
</p:tagLst>
</file>

<file path=ppt/tags/tag322.xml><?xml version="1.0" encoding="utf-8"?>
<p:tagLst xmlns:p="http://schemas.openxmlformats.org/presentationml/2006/main">
  <p:tag name="KSO_WM_FULL_TEXT_BEAUTIFY_COPY_ID" val="35844"/>
</p:tagLst>
</file>

<file path=ppt/tags/tag323.xml><?xml version="1.0" encoding="utf-8"?>
<p:tagLst xmlns:p="http://schemas.openxmlformats.org/presentationml/2006/main">
  <p:tag name="KSO_WM_FULL_TEXT_BEAUTIFY_COPY_ID" val="150995405"/>
  <p:tag name="KSO_WM_TEMPLATE_CATEGORY" val="custom"/>
  <p:tag name="KSO_WM_TEMPLATE_INDEX" val="20202818"/>
</p:tagLst>
</file>

<file path=ppt/tags/tag324.xml><?xml version="1.0" encoding="utf-8"?>
<p:tagLst xmlns:p="http://schemas.openxmlformats.org/presentationml/2006/main">
  <p:tag name="KSO_WM_FULL_TEXT_BEAUTIFY_COPY_ID" val="44033"/>
</p:tagLst>
</file>

<file path=ppt/tags/tag325.xml><?xml version="1.0" encoding="utf-8"?>
<p:tagLst xmlns:p="http://schemas.openxmlformats.org/presentationml/2006/main">
  <p:tag name="KSO_WM_FULL_TEXT_BEAUTIFY_COPY_ID" val="3"/>
</p:tagLst>
</file>

<file path=ppt/tags/tag326.xml><?xml version="1.0" encoding="utf-8"?>
<p:tagLst xmlns:p="http://schemas.openxmlformats.org/presentationml/2006/main">
  <p:tag name="KSO_WM_FULL_TEXT_BEAUTIFY_COPY_ID" val="24578"/>
</p:tagLst>
</file>

<file path=ppt/tags/tag327.xml><?xml version="1.0" encoding="utf-8"?>
<p:tagLst xmlns:p="http://schemas.openxmlformats.org/presentationml/2006/main">
  <p:tag name="KSO_WM_FULL_TEXT_BEAUTIFY_COPY_ID" val="9"/>
</p:tagLst>
</file>

<file path=ppt/tags/tag328.xml><?xml version="1.0" encoding="utf-8"?>
<p:tagLst xmlns:p="http://schemas.openxmlformats.org/presentationml/2006/main">
  <p:tag name="KSO_WM_FULL_TEXT_BEAUTIFY_COPY_ID" val="20484"/>
</p:tagLst>
</file>

<file path=ppt/tags/tag329.xml><?xml version="1.0" encoding="utf-8"?>
<p:tagLst xmlns:p="http://schemas.openxmlformats.org/presentationml/2006/main">
  <p:tag name="KSO_WM_FULL_TEXT_BEAUTIFY_COPY_ID" val="2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0.xml><?xml version="1.0" encoding="utf-8"?>
<p:tagLst xmlns:p="http://schemas.openxmlformats.org/presentationml/2006/main">
  <p:tag name="KSO_WM_FULL_TEXT_BEAUTIFY_COPY_ID" val="35844"/>
</p:tagLst>
</file>

<file path=ppt/tags/tag331.xml><?xml version="1.0" encoding="utf-8"?>
<p:tagLst xmlns:p="http://schemas.openxmlformats.org/presentationml/2006/main">
  <p:tag name="KSO_WM_FULL_TEXT_BEAUTIFY_COPY_ID" val="150995406"/>
  <p:tag name="KSO_WM_TEMPLATE_CATEGORY" val="custom"/>
  <p:tag name="KSO_WM_TEMPLATE_INDEX" val="20202818"/>
</p:tagLst>
</file>

<file path=ppt/tags/tag332.xml><?xml version="1.0" encoding="utf-8"?>
<p:tagLst xmlns:p="http://schemas.openxmlformats.org/presentationml/2006/main">
  <p:tag name="KSO_WM_FULL_TEXT_BEAUTIFY_COPY_ID" val="44033"/>
</p:tagLst>
</file>

<file path=ppt/tags/tag333.xml><?xml version="1.0" encoding="utf-8"?>
<p:tagLst xmlns:p="http://schemas.openxmlformats.org/presentationml/2006/main">
  <p:tag name="KSO_WM_FULL_TEXT_BEAUTIFY_COPY_ID" val="9"/>
</p:tagLst>
</file>

<file path=ppt/tags/tag334.xml><?xml version="1.0" encoding="utf-8"?>
<p:tagLst xmlns:p="http://schemas.openxmlformats.org/presentationml/2006/main">
  <p:tag name="KSO_WM_FULL_TEXT_BEAUTIFY_COPY_ID" val="20484"/>
</p:tagLst>
</file>

<file path=ppt/tags/tag335.xml><?xml version="1.0" encoding="utf-8"?>
<p:tagLst xmlns:p="http://schemas.openxmlformats.org/presentationml/2006/main">
  <p:tag name="KSO_WM_FULL_TEXT_BEAUTIFY_COPY_ID" val="35844"/>
</p:tagLst>
</file>

<file path=ppt/tags/tag336.xml><?xml version="1.0" encoding="utf-8"?>
<p:tagLst xmlns:p="http://schemas.openxmlformats.org/presentationml/2006/main">
  <p:tag name="KSO_WM_FULL_TEXT_BEAUTIFY_COPY_ID" val="150995407"/>
  <p:tag name="KSO_WM_TEMPLATE_CATEGORY" val="custom"/>
  <p:tag name="KSO_WM_TEMPLATE_INDEX" val="20202818"/>
</p:tagLst>
</file>

<file path=ppt/tags/tag337.xml><?xml version="1.0" encoding="utf-8"?>
<p:tagLst xmlns:p="http://schemas.openxmlformats.org/presentationml/2006/main">
  <p:tag name="KSO_WM_FULL_TEXT_BEAUTIFY_COPY_ID" val="44033"/>
</p:tagLst>
</file>

<file path=ppt/tags/tag338.xml><?xml version="1.0" encoding="utf-8"?>
<p:tagLst xmlns:p="http://schemas.openxmlformats.org/presentationml/2006/main">
  <p:tag name="KSO_WM_FULL_TEXT_BEAUTIFY_COPY_ID" val="2"/>
</p:tagLst>
</file>

<file path=ppt/tags/tag339.xml><?xml version="1.0" encoding="utf-8"?>
<p:tagLst xmlns:p="http://schemas.openxmlformats.org/presentationml/2006/main">
  <p:tag name="KSO_WM_FULL_TEXT_BEAUTIFY_COPY_ID" val="1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0.xml><?xml version="1.0" encoding="utf-8"?>
<p:tagLst xmlns:p="http://schemas.openxmlformats.org/presentationml/2006/main">
  <p:tag name="KSO_WM_FULL_TEXT_BEAUTIFY_COPY_ID" val="35844"/>
</p:tagLst>
</file>

<file path=ppt/tags/tag341.xml><?xml version="1.0" encoding="utf-8"?>
<p:tagLst xmlns:p="http://schemas.openxmlformats.org/presentationml/2006/main">
  <p:tag name="KSO_WM_FULL_TEXT_BEAUTIFY_COPY_ID" val="150995408"/>
  <p:tag name="KSO_WM_TEMPLATE_CATEGORY" val="custom"/>
  <p:tag name="KSO_WM_TEMPLATE_INDEX" val="20202818"/>
</p:tagLst>
</file>

<file path=ppt/tags/tag342.xml><?xml version="1.0" encoding="utf-8"?>
<p:tagLst xmlns:p="http://schemas.openxmlformats.org/presentationml/2006/main">
  <p:tag name="KSO_WM_FULL_TEXT_BEAUTIFY_COPY_ID" val="44033"/>
</p:tagLst>
</file>

<file path=ppt/tags/tag343.xml><?xml version="1.0" encoding="utf-8"?>
<p:tagLst xmlns:p="http://schemas.openxmlformats.org/presentationml/2006/main">
  <p:tag name="KSO_WM_FULL_TEXT_BEAUTIFY_COPY_ID" val="52226"/>
</p:tagLst>
</file>

<file path=ppt/tags/tag344.xml><?xml version="1.0" encoding="utf-8"?>
<p:tagLst xmlns:p="http://schemas.openxmlformats.org/presentationml/2006/main">
  <p:tag name="KSO_WM_FULL_TEXT_BEAUTIFY_COPY_ID" val="25601"/>
</p:tagLst>
</file>

<file path=ppt/tags/tag345.xml><?xml version="1.0" encoding="utf-8"?>
<p:tagLst xmlns:p="http://schemas.openxmlformats.org/presentationml/2006/main">
  <p:tag name="KSO_WM_FULL_TEXT_BEAUTIFY_COPY_ID" val="25603"/>
</p:tagLst>
</file>

<file path=ppt/tags/tag346.xml><?xml version="1.0" encoding="utf-8"?>
<p:tagLst xmlns:p="http://schemas.openxmlformats.org/presentationml/2006/main">
  <p:tag name="KSO_WM_FULL_TEXT_BEAUTIFY_COPY_ID" val="5"/>
</p:tagLst>
</file>

<file path=ppt/tags/tag347.xml><?xml version="1.0" encoding="utf-8"?>
<p:tagLst xmlns:p="http://schemas.openxmlformats.org/presentationml/2006/main">
  <p:tag name="KSO_WM_FULL_TEXT_BEAUTIFY_COPY_ID" val="3"/>
</p:tagLst>
</file>

<file path=ppt/tags/tag348.xml><?xml version="1.0" encoding="utf-8"?>
<p:tagLst xmlns:p="http://schemas.openxmlformats.org/presentationml/2006/main">
  <p:tag name="KSO_WM_FULL_TEXT_BEAUTIFY_COPY_ID" val="35844"/>
</p:tagLst>
</file>

<file path=ppt/tags/tag349.xml><?xml version="1.0" encoding="utf-8"?>
<p:tagLst xmlns:p="http://schemas.openxmlformats.org/presentationml/2006/main">
  <p:tag name="KSO_WM_FULL_TEXT_BEAUTIFY_COPY_ID" val="150995409"/>
  <p:tag name="KSO_WM_TEMPLATE_CATEGORY" val="custom"/>
  <p:tag name="KSO_WM_TEMPLATE_INDEX" val="20202818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0.xml><?xml version="1.0" encoding="utf-8"?>
<p:tagLst xmlns:p="http://schemas.openxmlformats.org/presentationml/2006/main">
  <p:tag name="KSO_WM_FULL_TEXT_BEAUTIFY_COPY_ID" val="44033"/>
</p:tagLst>
</file>

<file path=ppt/tags/tag351.xml><?xml version="1.0" encoding="utf-8"?>
<p:tagLst xmlns:p="http://schemas.openxmlformats.org/presentationml/2006/main">
  <p:tag name="KSO_WM_FULL_TEXT_BEAUTIFY_COPY_ID" val="26626"/>
</p:tagLst>
</file>

<file path=ppt/tags/tag352.xml><?xml version="1.0" encoding="utf-8"?>
<p:tagLst xmlns:p="http://schemas.openxmlformats.org/presentationml/2006/main">
  <p:tag name="KSO_WM_FULL_TEXT_BEAUTIFY_COPY_ID" val="24577"/>
</p:tagLst>
</file>

<file path=ppt/tags/tag353.xml><?xml version="1.0" encoding="utf-8"?>
<p:tagLst xmlns:p="http://schemas.openxmlformats.org/presentationml/2006/main">
  <p:tag name="KSO_WM_FULL_TEXT_BEAUTIFY_COPY_ID" val="3"/>
</p:tagLst>
</file>

<file path=ppt/tags/tag354.xml><?xml version="1.0" encoding="utf-8"?>
<p:tagLst xmlns:p="http://schemas.openxmlformats.org/presentationml/2006/main">
  <p:tag name="KSO_WM_FULL_TEXT_BEAUTIFY_COPY_ID" val="4"/>
</p:tagLst>
</file>

<file path=ppt/tags/tag355.xml><?xml version="1.0" encoding="utf-8"?>
<p:tagLst xmlns:p="http://schemas.openxmlformats.org/presentationml/2006/main">
  <p:tag name="KSO_WM_FULL_TEXT_BEAUTIFY_COPY_ID" val="35844"/>
</p:tagLst>
</file>

<file path=ppt/tags/tag356.xml><?xml version="1.0" encoding="utf-8"?>
<p:tagLst xmlns:p="http://schemas.openxmlformats.org/presentationml/2006/main">
  <p:tag name="KSO_WM_FULL_TEXT_BEAUTIFY_COPY_ID" val="150995411"/>
  <p:tag name="KSO_WM_TEMPLATE_CATEGORY" val="custom"/>
  <p:tag name="KSO_WM_TEMPLATE_INDEX" val="20202818"/>
</p:tagLst>
</file>

<file path=ppt/tags/tag357.xml><?xml version="1.0" encoding="utf-8"?>
<p:tagLst xmlns:p="http://schemas.openxmlformats.org/presentationml/2006/main">
  <p:tag name="KSO_WM_FULL_TEXT_BEAUTIFY_COPY_ID" val="44033"/>
</p:tagLst>
</file>

<file path=ppt/tags/tag358.xml><?xml version="1.0" encoding="utf-8"?>
<p:tagLst xmlns:p="http://schemas.openxmlformats.org/presentationml/2006/main">
  <p:tag name="KSO_WM_FULL_TEXT_BEAUTIFY_COPY_ID" val="50180"/>
</p:tagLst>
</file>

<file path=ppt/tags/tag359.xml><?xml version="1.0" encoding="utf-8"?>
<p:tagLst xmlns:p="http://schemas.openxmlformats.org/presentationml/2006/main">
  <p:tag name="KSO_WM_FULL_TEXT_BEAUTIFY_COPY_ID" val="3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0.xml><?xml version="1.0" encoding="utf-8"?>
<p:tagLst xmlns:p="http://schemas.openxmlformats.org/presentationml/2006/main">
  <p:tag name="KSO_WM_FULL_TEXT_BEAUTIFY_COPY_ID" val="4"/>
</p:tagLst>
</file>

<file path=ppt/tags/tag361.xml><?xml version="1.0" encoding="utf-8"?>
<p:tagLst xmlns:p="http://schemas.openxmlformats.org/presentationml/2006/main">
  <p:tag name="KSO_WM_FULL_TEXT_BEAUTIFY_COPY_ID" val="35844"/>
</p:tagLst>
</file>

<file path=ppt/tags/tag362.xml><?xml version="1.0" encoding="utf-8"?>
<p:tagLst xmlns:p="http://schemas.openxmlformats.org/presentationml/2006/main">
  <p:tag name="KSO_WM_FULL_TEXT_BEAUTIFY_COPY_ID" val="150995412"/>
  <p:tag name="KSO_WM_TEMPLATE_CATEGORY" val="custom"/>
  <p:tag name="KSO_WM_TEMPLATE_INDEX" val="20202818"/>
</p:tagLst>
</file>

<file path=ppt/tags/tag363.xml><?xml version="1.0" encoding="utf-8"?>
<p:tagLst xmlns:p="http://schemas.openxmlformats.org/presentationml/2006/main">
  <p:tag name="KSO_WM_FULL_TEXT_BEAUTIFY_COPY_ID" val="44033"/>
</p:tagLst>
</file>

<file path=ppt/tags/tag364.xml><?xml version="1.0" encoding="utf-8"?>
<p:tagLst xmlns:p="http://schemas.openxmlformats.org/presentationml/2006/main">
  <p:tag name="KSO_WM_FULL_TEXT_BEAUTIFY_COPY_ID" val="11"/>
</p:tagLst>
</file>

<file path=ppt/tags/tag365.xml><?xml version="1.0" encoding="utf-8"?>
<p:tagLst xmlns:p="http://schemas.openxmlformats.org/presentationml/2006/main">
  <p:tag name="KSO_WM_FULL_TEXT_BEAUTIFY_COPY_ID" val="5"/>
</p:tagLst>
</file>

<file path=ppt/tags/tag366.xml><?xml version="1.0" encoding="utf-8"?>
<p:tagLst xmlns:p="http://schemas.openxmlformats.org/presentationml/2006/main">
  <p:tag name="KSO_WM_FULL_TEXT_BEAUTIFY_COPY_ID" val="35844"/>
</p:tagLst>
</file>

<file path=ppt/tags/tag367.xml><?xml version="1.0" encoding="utf-8"?>
<p:tagLst xmlns:p="http://schemas.openxmlformats.org/presentationml/2006/main">
  <p:tag name="KSO_WM_FULL_TEXT_BEAUTIFY_COPY_ID" val="150995413"/>
  <p:tag name="KSO_WM_TEMPLATE_CATEGORY" val="custom"/>
  <p:tag name="KSO_WM_TEMPLATE_INDEX" val="20202818"/>
</p:tagLst>
</file>

<file path=ppt/tags/tag368.xml><?xml version="1.0" encoding="utf-8"?>
<p:tagLst xmlns:p="http://schemas.openxmlformats.org/presentationml/2006/main">
  <p:tag name="KSO_WM_FULL_TEXT_BEAUTIFY_COPY_ID" val="44033"/>
</p:tagLst>
</file>

<file path=ppt/tags/tag369.xml><?xml version="1.0" encoding="utf-8"?>
<p:tagLst xmlns:p="http://schemas.openxmlformats.org/presentationml/2006/main">
  <p:tag name="KSO_WM_FULL_TEXT_BEAUTIFY_COPY_ID" val="27649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0.xml><?xml version="1.0" encoding="utf-8"?>
<p:tagLst xmlns:p="http://schemas.openxmlformats.org/presentationml/2006/main">
  <p:tag name="KSO_WM_FULL_TEXT_BEAUTIFY_COPY_ID" val="4"/>
</p:tagLst>
</file>

<file path=ppt/tags/tag371.xml><?xml version="1.0" encoding="utf-8"?>
<p:tagLst xmlns:p="http://schemas.openxmlformats.org/presentationml/2006/main">
  <p:tag name="KSO_WM_FULL_TEXT_BEAUTIFY_COPY_ID" val="27651"/>
</p:tagLst>
</file>

<file path=ppt/tags/tag372.xml><?xml version="1.0" encoding="utf-8"?>
<p:tagLst xmlns:p="http://schemas.openxmlformats.org/presentationml/2006/main">
  <p:tag name="KSO_WM_FULL_TEXT_BEAUTIFY_COPY_ID" val="35844"/>
</p:tagLst>
</file>

<file path=ppt/tags/tag373.xml><?xml version="1.0" encoding="utf-8"?>
<p:tagLst xmlns:p="http://schemas.openxmlformats.org/presentationml/2006/main">
  <p:tag name="KSO_WM_FULL_TEXT_BEAUTIFY_COPY_ID" val="150995414"/>
  <p:tag name="KSO_WM_TEMPLATE_CATEGORY" val="custom"/>
  <p:tag name="KSO_WM_TEMPLATE_INDEX" val="20202818"/>
</p:tagLst>
</file>

<file path=ppt/tags/tag374.xml><?xml version="1.0" encoding="utf-8"?>
<p:tagLst xmlns:p="http://schemas.openxmlformats.org/presentationml/2006/main">
  <p:tag name="KSO_WM_FULL_TEXT_BEAUTIFY_COPY_ID" val="44033"/>
</p:tagLst>
</file>

<file path=ppt/tags/tag375.xml><?xml version="1.0" encoding="utf-8"?>
<p:tagLst xmlns:p="http://schemas.openxmlformats.org/presentationml/2006/main">
  <p:tag name="KSO_WM_FULL_TEXT_BEAUTIFY_COPY_ID" val="35844"/>
</p:tagLst>
</file>

<file path=ppt/tags/tag376.xml><?xml version="1.0" encoding="utf-8"?>
<p:tagLst xmlns:p="http://schemas.openxmlformats.org/presentationml/2006/main">
  <p:tag name="KSO_WM_TEMPLATE_CATEGORY" val="custom"/>
  <p:tag name="KSO_WM_TEMPLATE_INDEX" val="20202818"/>
</p:tagLst>
</file>

<file path=ppt/tags/tag377.xml><?xml version="1.0" encoding="utf-8"?>
<p:tagLst xmlns:p="http://schemas.openxmlformats.org/presentationml/2006/main">
  <p:tag name="KSO_WM_FULL_TEXT_BEAUTIFY_COPY_ID" val="44033"/>
</p:tagLst>
</file>

<file path=ppt/tags/tag378.xml><?xml version="1.0" encoding="utf-8"?>
<p:tagLst xmlns:p="http://schemas.openxmlformats.org/presentationml/2006/main">
  <p:tag name="KSO_WM_FULL_TEXT_BEAUTIFY_COPY_ID" val="35844"/>
</p:tagLst>
</file>

<file path=ppt/tags/tag379.xml><?xml version="1.0" encoding="utf-8"?>
<p:tagLst xmlns:p="http://schemas.openxmlformats.org/presentationml/2006/main">
  <p:tag name="KSO_WM_TEMPLATE_CATEGORY" val="custom"/>
  <p:tag name="KSO_WM_TEMPLATE_INDEX" val="20202818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0.xml><?xml version="1.0" encoding="utf-8"?>
<p:tagLst xmlns:p="http://schemas.openxmlformats.org/presentationml/2006/main">
  <p:tag name="KSO_WM_FULL_TEXT_BEAUTIFY_COPY_ID" val="44033"/>
</p:tagLst>
</file>

<file path=ppt/tags/tag381.xml><?xml version="1.0" encoding="utf-8"?>
<p:tagLst xmlns:p="http://schemas.openxmlformats.org/presentationml/2006/main">
  <p:tag name="KSO_WM_FULL_TEXT_BEAUTIFY_COPY_ID" val="35844"/>
</p:tagLst>
</file>

<file path=ppt/tags/tag382.xml><?xml version="1.0" encoding="utf-8"?>
<p:tagLst xmlns:p="http://schemas.openxmlformats.org/presentationml/2006/main">
  <p:tag name="KSO_WM_TEMPLATE_CATEGORY" val="custom"/>
  <p:tag name="KSO_WM_TEMPLATE_INDEX" val="20202818"/>
</p:tagLst>
</file>

<file path=ppt/tags/tag383.xml><?xml version="1.0" encoding="utf-8"?>
<p:tagLst xmlns:p="http://schemas.openxmlformats.org/presentationml/2006/main">
  <p:tag name="KSO_WM_FULL_TEXT_BEAUTIFY_COPY_ID" val="44033"/>
</p:tagLst>
</file>

<file path=ppt/tags/tag384.xml><?xml version="1.0" encoding="utf-8"?>
<p:tagLst xmlns:p="http://schemas.openxmlformats.org/presentationml/2006/main">
  <p:tag name="KSO_WM_FULL_TEXT_BEAUTIFY_COPY_ID" val="35844"/>
</p:tagLst>
</file>

<file path=ppt/tags/tag385.xml><?xml version="1.0" encoding="utf-8"?>
<p:tagLst xmlns:p="http://schemas.openxmlformats.org/presentationml/2006/main">
  <p:tag name="KSO_WM_TEMPLATE_CATEGORY" val="custom"/>
  <p:tag name="KSO_WM_TEMPLATE_INDEX" val="20202818"/>
</p:tagLst>
</file>

<file path=ppt/tags/tag386.xml><?xml version="1.0" encoding="utf-8"?>
<p:tagLst xmlns:p="http://schemas.openxmlformats.org/presentationml/2006/main">
  <p:tag name="KSO_WM_FULL_TEXT_BEAUTIFY_COPY_ID" val="44033"/>
</p:tagLst>
</file>

<file path=ppt/tags/tag387.xml><?xml version="1.0" encoding="utf-8"?>
<p:tagLst xmlns:p="http://schemas.openxmlformats.org/presentationml/2006/main">
  <p:tag name="KSO_WM_FULL_TEXT_BEAUTIFY_COPY_ID" val="35844"/>
</p:tagLst>
</file>

<file path=ppt/tags/tag388.xml><?xml version="1.0" encoding="utf-8"?>
<p:tagLst xmlns:p="http://schemas.openxmlformats.org/presentationml/2006/main">
  <p:tag name="KSO_WM_TEMPLATE_CATEGORY" val="custom"/>
  <p:tag name="KSO_WM_TEMPLATE_INDEX" val="20202818"/>
</p:tagLst>
</file>

<file path=ppt/tags/tag389.xml><?xml version="1.0" encoding="utf-8"?>
<p:tagLst xmlns:p="http://schemas.openxmlformats.org/presentationml/2006/main">
  <p:tag name="KSO_WM_FULL_TEXT_BEAUTIFY_COPY_ID" val="44033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0.xml><?xml version="1.0" encoding="utf-8"?>
<p:tagLst xmlns:p="http://schemas.openxmlformats.org/presentationml/2006/main">
  <p:tag name="KSO_WM_FULL_TEXT_BEAUTIFY_COPY_ID" val="44035"/>
</p:tagLst>
</file>

<file path=ppt/tags/tag391.xml><?xml version="1.0" encoding="utf-8"?>
<p:tagLst xmlns:p="http://schemas.openxmlformats.org/presentationml/2006/main">
  <p:tag name="KSO_WM_FULL_TEXT_BEAUTIFY_COPY_ID" val="44036"/>
</p:tagLst>
</file>

<file path=ppt/tags/tag392.xml><?xml version="1.0" encoding="utf-8"?>
<p:tagLst xmlns:p="http://schemas.openxmlformats.org/presentationml/2006/main">
  <p:tag name="KSO_WM_FULL_TEXT_BEAUTIFY_COPY_ID" val="35844"/>
</p:tagLst>
</file>

<file path=ppt/tags/tag393.xml><?xml version="1.0" encoding="utf-8"?>
<p:tagLst xmlns:p="http://schemas.openxmlformats.org/presentationml/2006/main">
  <p:tag name="KSO_WM_FULL_TEXT_BEAUTIFY_COPY_ID" val="150995301"/>
  <p:tag name="KSO_WM_TEMPLATE_CATEGORY" val="custom"/>
  <p:tag name="KSO_WM_TEMPLATE_INDEX" val="20202818"/>
</p:tagLst>
</file>

<file path=ppt/tags/tag394.xml><?xml version="1.0" encoding="utf-8"?>
<p:tagLst xmlns:p="http://schemas.openxmlformats.org/presentationml/2006/main">
  <p:tag name="KSO_WM_FULL_TEXT_BEAUTIFY_COPY_ID" val="35842"/>
</p:tagLst>
</file>

<file path=ppt/tags/tag395.xml><?xml version="1.0" encoding="utf-8"?>
<p:tagLst xmlns:p="http://schemas.openxmlformats.org/presentationml/2006/main">
  <p:tag name="KSO_WM_FULL_TEXT_BEAUTIFY_COPY_ID" val="4"/>
</p:tagLst>
</file>

<file path=ppt/tags/tag396.xml><?xml version="1.0" encoding="utf-8"?>
<p:tagLst xmlns:p="http://schemas.openxmlformats.org/presentationml/2006/main">
  <p:tag name="KSO_WM_FULL_TEXT_BEAUTIFY_COPY_ID" val="35844"/>
</p:tagLst>
</file>

<file path=ppt/tags/tag397.xml><?xml version="1.0" encoding="utf-8"?>
<p:tagLst xmlns:p="http://schemas.openxmlformats.org/presentationml/2006/main">
  <p:tag name="KSO_WM_FULL_TEXT_BEAUTIFY_COPY_ID" val="150995400"/>
  <p:tag name="KSO_WM_TEMPLATE_CATEGORY" val="custom"/>
  <p:tag name="KSO_WM_TEMPLATE_INDEX" val="20202818"/>
</p:tagLst>
</file>

<file path=ppt/tags/tag398.xml><?xml version="1.0" encoding="utf-8"?>
<p:tagLst xmlns:p="http://schemas.openxmlformats.org/presentationml/2006/main">
  <p:tag name="KSO_WM_FULL_TEXT_BEAUTIFY_COPY_ID" val="35842"/>
</p:tagLst>
</file>

<file path=ppt/tags/tag399.xml><?xml version="1.0" encoding="utf-8"?>
<p:tagLst xmlns:p="http://schemas.openxmlformats.org/presentationml/2006/main">
  <p:tag name="KSO_WM_FULL_TEXT_BEAUTIFY_COPY_ID" val="35844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p="http://schemas.openxmlformats.org/presentationml/2006/main">
  <p:tag name="KSO_WM_FULL_TEXT_BEAUTIFY_COPY_ID" val="2"/>
</p:tagLst>
</file>

<file path=ppt/tags/tag401.xml><?xml version="1.0" encoding="utf-8"?>
<p:tagLst xmlns:p="http://schemas.openxmlformats.org/presentationml/2006/main">
  <p:tag name="KSO_WM_FULL_TEXT_BEAUTIFY_COPY_ID" val="3"/>
</p:tagLst>
</file>

<file path=ppt/tags/tag402.xml><?xml version="1.0" encoding="utf-8"?>
<p:tagLst xmlns:p="http://schemas.openxmlformats.org/presentationml/2006/main">
  <p:tag name="KSO_WM_FULL_TEXT_BEAUTIFY_COPY_ID" val="4"/>
</p:tagLst>
</file>

<file path=ppt/tags/tag403.xml><?xml version="1.0" encoding="utf-8"?>
<p:tagLst xmlns:p="http://schemas.openxmlformats.org/presentationml/2006/main">
  <p:tag name="KSO_WM_FULL_TEXT_BEAUTIFY_COPY_ID" val="5"/>
</p:tagLst>
</file>

<file path=ppt/tags/tag404.xml><?xml version="1.0" encoding="utf-8"?>
<p:tagLst xmlns:p="http://schemas.openxmlformats.org/presentationml/2006/main">
  <p:tag name="KSO_WM_FULL_TEXT_BEAUTIFY_COPY_ID" val="150995366"/>
  <p:tag name="KSO_WM_TEMPLATE_CATEGORY" val="custom"/>
  <p:tag name="KSO_WM_TEMPLATE_INDEX" val="20202818"/>
</p:tagLst>
</file>

<file path=ppt/tags/tag405.xml><?xml version="1.0" encoding="utf-8"?>
<p:tagLst xmlns:p="http://schemas.openxmlformats.org/presentationml/2006/main">
  <p:tag name="KSO_WM_FULL_TEXT_BEAUTIFY_COPY_ID" val="2"/>
</p:tagLst>
</file>

<file path=ppt/tags/tag406.xml><?xml version="1.0" encoding="utf-8"?>
<p:tagLst xmlns:p="http://schemas.openxmlformats.org/presentationml/2006/main">
  <p:tag name="KSO_WM_FULL_TEXT_BEAUTIFY_COPY_ID" val="2061"/>
</p:tagLst>
</file>

<file path=ppt/tags/tag407.xml><?xml version="1.0" encoding="utf-8"?>
<p:tagLst xmlns:p="http://schemas.openxmlformats.org/presentationml/2006/main">
  <p:tag name="KSO_WM_FULL_TEXT_BEAUTIFY_COPY_ID" val="6146"/>
</p:tagLst>
</file>

<file path=ppt/tags/tag408.xml><?xml version="1.0" encoding="utf-8"?>
<p:tagLst xmlns:p="http://schemas.openxmlformats.org/presentationml/2006/main">
  <p:tag name="KSO_WM_FULL_TEXT_BEAUTIFY_COPY_ID" val="37"/>
</p:tagLst>
</file>

<file path=ppt/tags/tag409.xml><?xml version="1.0" encoding="utf-8"?>
<p:tagLst xmlns:p="http://schemas.openxmlformats.org/presentationml/2006/main">
  <p:tag name="KSO_WM_FULL_TEXT_BEAUTIFY_COPY_ID" val="150995367"/>
  <p:tag name="KSO_WM_TEMPLATE_CATEGORY" val="custom"/>
  <p:tag name="KSO_WM_TEMPLATE_INDEX" val="20202818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p="http://schemas.openxmlformats.org/presentationml/2006/main">
  <p:tag name="KSO_WM_FULL_TEXT_BEAUTIFY_COPY_ID" val="35842"/>
</p:tagLst>
</file>

<file path=ppt/tags/tag411.xml><?xml version="1.0" encoding="utf-8"?>
<p:tagLst xmlns:p="http://schemas.openxmlformats.org/presentationml/2006/main">
  <p:tag name="KSO_WM_FULL_TEXT_BEAUTIFY_COPY_ID" val="35844"/>
</p:tagLst>
</file>

<file path=ppt/tags/tag412.xml><?xml version="1.0" encoding="utf-8"?>
<p:tagLst xmlns:p="http://schemas.openxmlformats.org/presentationml/2006/main">
  <p:tag name="KSO_WM_TEMPLATE_CATEGORY" val="custom"/>
  <p:tag name="KSO_WM_TEMPLATE_INDEX" val="20202818"/>
</p:tagLst>
</file>

<file path=ppt/tags/tag413.xml><?xml version="1.0" encoding="utf-8"?>
<p:tagLst xmlns:p="http://schemas.openxmlformats.org/presentationml/2006/main">
  <p:tag name="KSO_WM_FULL_TEXT_BEAUTIFY_COPY_ID" val="35842"/>
</p:tagLst>
</file>

<file path=ppt/tags/tag414.xml><?xml version="1.0" encoding="utf-8"?>
<p:tagLst xmlns:p="http://schemas.openxmlformats.org/presentationml/2006/main">
  <p:tag name="KSO_WM_FULL_TEXT_BEAUTIFY_COPY_ID" val="55299"/>
</p:tagLst>
</file>

<file path=ppt/tags/tag415.xml><?xml version="1.0" encoding="utf-8"?>
<p:tagLst xmlns:p="http://schemas.openxmlformats.org/presentationml/2006/main">
  <p:tag name="KSO_WM_TEMPLATE_CATEGORY" val="custom"/>
  <p:tag name="KSO_WM_TEMPLATE_INDEX" val="20202818"/>
</p:tagLst>
</file>

<file path=ppt/tags/tag416.xml><?xml version="1.0" encoding="utf-8"?>
<p:tagLst xmlns:p="http://schemas.openxmlformats.org/presentationml/2006/main">
  <p:tag name="KSO_WM_FULL_TEXT_BEAUTIFY_COPY_ID" val="55297"/>
</p:tagLst>
</file>

<file path=ppt/tags/tag417.xml><?xml version="1.0" encoding="utf-8"?>
<p:tagLst xmlns:p="http://schemas.openxmlformats.org/presentationml/2006/main">
  <p:tag name="KSO_WM_FULL_TEXT_BEAUTIFY_COPY_ID" val="55299"/>
</p:tagLst>
</file>

<file path=ppt/tags/tag418.xml><?xml version="1.0" encoding="utf-8"?>
<p:tagLst xmlns:p="http://schemas.openxmlformats.org/presentationml/2006/main">
  <p:tag name="KSO_WM_TEMPLATE_CATEGORY" val="custom"/>
  <p:tag name="KSO_WM_TEMPLATE_INDEX" val="20202818"/>
</p:tagLst>
</file>

<file path=ppt/tags/tag419.xml><?xml version="1.0" encoding="utf-8"?>
<p:tagLst xmlns:p="http://schemas.openxmlformats.org/presentationml/2006/main">
  <p:tag name="KSO_WM_FULL_TEXT_BEAUTIFY_COPY_ID" val="55297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p="http://schemas.openxmlformats.org/presentationml/2006/main">
  <p:tag name="KSO_WM_FULL_TEXT_BEAUTIFY_COPY_ID" val="55299"/>
</p:tagLst>
</file>

<file path=ppt/tags/tag421.xml><?xml version="1.0" encoding="utf-8"?>
<p:tagLst xmlns:p="http://schemas.openxmlformats.org/presentationml/2006/main">
  <p:tag name="KSO_WM_TEMPLATE_CATEGORY" val="custom"/>
  <p:tag name="KSO_WM_TEMPLATE_INDEX" val="20202818"/>
</p:tagLst>
</file>

<file path=ppt/tags/tag422.xml><?xml version="1.0" encoding="utf-8"?>
<p:tagLst xmlns:p="http://schemas.openxmlformats.org/presentationml/2006/main">
  <p:tag name="KSO_WM_FULL_TEXT_BEAUTIFY_COPY_ID" val="55297"/>
</p:tagLst>
</file>

<file path=ppt/tags/tag423.xml><?xml version="1.0" encoding="utf-8"?>
<p:tagLst xmlns:p="http://schemas.openxmlformats.org/presentationml/2006/main">
  <p:tag name="KSO_WM_FULL_TEXT_BEAUTIFY_COPY_ID" val="55299"/>
</p:tagLst>
</file>

<file path=ppt/tags/tag424.xml><?xml version="1.0" encoding="utf-8"?>
<p:tagLst xmlns:p="http://schemas.openxmlformats.org/presentationml/2006/main">
  <p:tag name="KSO_WM_TEMPLATE_CATEGORY" val="custom"/>
  <p:tag name="KSO_WM_TEMPLATE_INDEX" val="20202818"/>
</p:tagLst>
</file>

<file path=ppt/tags/tag425.xml><?xml version="1.0" encoding="utf-8"?>
<p:tagLst xmlns:p="http://schemas.openxmlformats.org/presentationml/2006/main">
  <p:tag name="KSO_WM_FULL_TEXT_BEAUTIFY_COPY_ID" val="55297"/>
</p:tagLst>
</file>

<file path=ppt/tags/tag426.xml><?xml version="1.0" encoding="utf-8"?>
<p:tagLst xmlns:p="http://schemas.openxmlformats.org/presentationml/2006/main">
  <p:tag name="KSO_WM_FULL_TEXT_BEAUTIFY_COPY_ID" val="55299"/>
</p:tagLst>
</file>

<file path=ppt/tags/tag427.xml><?xml version="1.0" encoding="utf-8"?>
<p:tagLst xmlns:p="http://schemas.openxmlformats.org/presentationml/2006/main">
  <p:tag name="KSO_WM_TEMPLATE_CATEGORY" val="custom"/>
  <p:tag name="KSO_WM_TEMPLATE_INDEX" val="20202818"/>
</p:tagLst>
</file>

<file path=ppt/tags/tag428.xml><?xml version="1.0" encoding="utf-8"?>
<p:tagLst xmlns:p="http://schemas.openxmlformats.org/presentationml/2006/main">
  <p:tag name="KSO_WM_FULL_TEXT_BEAUTIFY_COPY_ID" val="55297"/>
</p:tagLst>
</file>

<file path=ppt/tags/tag429.xml><?xml version="1.0" encoding="utf-8"?>
<p:tagLst xmlns:p="http://schemas.openxmlformats.org/presentationml/2006/main">
  <p:tag name="KSO_WM_FULL_TEXT_BEAUTIFY_COPY_ID" val="55299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p="http://schemas.openxmlformats.org/presentationml/2006/main">
  <p:tag name="KSO_WM_TEMPLATE_CATEGORY" val="custom"/>
  <p:tag name="KSO_WM_TEMPLATE_INDEX" val="20202818"/>
</p:tagLst>
</file>

<file path=ppt/tags/tag431.xml><?xml version="1.0" encoding="utf-8"?>
<p:tagLst xmlns:p="http://schemas.openxmlformats.org/presentationml/2006/main">
  <p:tag name="KSO_WM_FULL_TEXT_BEAUTIFY_COPY_ID" val="55297"/>
</p:tagLst>
</file>

<file path=ppt/tags/tag432.xml><?xml version="1.0" encoding="utf-8"?>
<p:tagLst xmlns:p="http://schemas.openxmlformats.org/presentationml/2006/main">
  <p:tag name="KSO_WM_FULL_TEXT_BEAUTIFY_COPY_ID" val="55299"/>
</p:tagLst>
</file>

<file path=ppt/tags/tag433.xml><?xml version="1.0" encoding="utf-8"?>
<p:tagLst xmlns:p="http://schemas.openxmlformats.org/presentationml/2006/main">
  <p:tag name="KSO_WM_TEMPLATE_CATEGORY" val="custom"/>
  <p:tag name="KSO_WM_TEMPLATE_INDEX" val="20202818"/>
</p:tagLst>
</file>

<file path=ppt/tags/tag434.xml><?xml version="1.0" encoding="utf-8"?>
<p:tagLst xmlns:p="http://schemas.openxmlformats.org/presentationml/2006/main">
  <p:tag name="KSO_WM_FULL_TEXT_BEAUTIFY_COPY_ID" val="55297"/>
</p:tagLst>
</file>

<file path=ppt/tags/tag435.xml><?xml version="1.0" encoding="utf-8"?>
<p:tagLst xmlns:p="http://schemas.openxmlformats.org/presentationml/2006/main">
  <p:tag name="KSO_WM_FULL_TEXT_BEAUTIFY_COPY_ID" val="55299"/>
</p:tagLst>
</file>

<file path=ppt/tags/tag436.xml><?xml version="1.0" encoding="utf-8"?>
<p:tagLst xmlns:p="http://schemas.openxmlformats.org/presentationml/2006/main">
  <p:tag name="KSO_WM_TEMPLATE_CATEGORY" val="custom"/>
  <p:tag name="KSO_WM_TEMPLATE_INDEX" val="20202818"/>
</p:tagLst>
</file>

<file path=ppt/tags/tag437.xml><?xml version="1.0" encoding="utf-8"?>
<p:tagLst xmlns:p="http://schemas.openxmlformats.org/presentationml/2006/main">
  <p:tag name="KSO_WM_FULL_TEXT_BEAUTIFY_COPY_ID" val="55297"/>
</p:tagLst>
</file>

<file path=ppt/tags/tag438.xml><?xml version="1.0" encoding="utf-8"?>
<p:tagLst xmlns:p="http://schemas.openxmlformats.org/presentationml/2006/main">
  <p:tag name="KSO_WM_FULL_TEXT_BEAUTIFY_COPY_ID" val="3"/>
</p:tagLst>
</file>

<file path=ppt/tags/tag439.xml><?xml version="1.0" encoding="utf-8"?>
<p:tagLst xmlns:p="http://schemas.openxmlformats.org/presentationml/2006/main">
  <p:tag name="KSO_WM_FULL_TEXT_BEAUTIFY_COPY_ID" val="55299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p="http://schemas.openxmlformats.org/presentationml/2006/main">
  <p:tag name="KSO_WM_FULL_TEXT_BEAUTIFY_COPY_ID" val="150995363"/>
  <p:tag name="KSO_WM_TEMPLATE_CATEGORY" val="custom"/>
  <p:tag name="KSO_WM_TEMPLATE_INDEX" val="20202818"/>
</p:tagLst>
</file>

<file path=ppt/tags/tag441.xml><?xml version="1.0" encoding="utf-8"?>
<p:tagLst xmlns:p="http://schemas.openxmlformats.org/presentationml/2006/main">
  <p:tag name="KSO_WM_FULL_TEXT_BEAUTIFY_COPY_ID" val="55297"/>
</p:tagLst>
</file>

<file path=ppt/tags/tag442.xml><?xml version="1.0" encoding="utf-8"?>
<p:tagLst xmlns:p="http://schemas.openxmlformats.org/presentationml/2006/main">
  <p:tag name="KSO_WM_FULL_TEXT_BEAUTIFY_COPY_ID" val="2"/>
</p:tagLst>
</file>

<file path=ppt/tags/tag443.xml><?xml version="1.0" encoding="utf-8"?>
<p:tagLst xmlns:p="http://schemas.openxmlformats.org/presentationml/2006/main">
  <p:tag name="KSO_WM_FULL_TEXT_BEAUTIFY_COPY_ID" val="3"/>
</p:tagLst>
</file>

<file path=ppt/tags/tag444.xml><?xml version="1.0" encoding="utf-8"?>
<p:tagLst xmlns:p="http://schemas.openxmlformats.org/presentationml/2006/main">
  <p:tag name="KSO_WM_FULL_TEXT_BEAUTIFY_COPY_ID" val="37892"/>
</p:tagLst>
</file>

<file path=ppt/tags/tag445.xml><?xml version="1.0" encoding="utf-8"?>
<p:tagLst xmlns:p="http://schemas.openxmlformats.org/presentationml/2006/main">
  <p:tag name="KSO_WM_FULL_TEXT_BEAUTIFY_COPY_ID" val="37893"/>
</p:tagLst>
</file>

<file path=ppt/tags/tag446.xml><?xml version="1.0" encoding="utf-8"?>
<p:tagLst xmlns:p="http://schemas.openxmlformats.org/presentationml/2006/main">
  <p:tag name="KSO_WM_FULL_TEXT_BEAUTIFY_COPY_ID" val="37894"/>
</p:tagLst>
</file>

<file path=ppt/tags/tag447.xml><?xml version="1.0" encoding="utf-8"?>
<p:tagLst xmlns:p="http://schemas.openxmlformats.org/presentationml/2006/main">
  <p:tag name="KSO_WM_FULL_TEXT_BEAUTIFY_COPY_ID" val="5"/>
</p:tagLst>
</file>

<file path=ppt/tags/tag448.xml><?xml version="1.0" encoding="utf-8"?>
<p:tagLst xmlns:p="http://schemas.openxmlformats.org/presentationml/2006/main">
  <p:tag name="KSO_WM_FULL_TEXT_BEAUTIFY_COPY_ID" val="43"/>
</p:tagLst>
</file>

<file path=ppt/tags/tag449.xml><?xml version="1.0" encoding="utf-8"?>
<p:tagLst xmlns:p="http://schemas.openxmlformats.org/presentationml/2006/main">
  <p:tag name="KSO_WM_FULL_TEXT_BEAUTIFY_COPY_ID" val="4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p="http://schemas.openxmlformats.org/presentationml/2006/main">
  <p:tag name="KSO_WM_FULL_TEXT_BEAUTIFY_COPY_ID" val="55299"/>
</p:tagLst>
</file>

<file path=ppt/tags/tag451.xml><?xml version="1.0" encoding="utf-8"?>
<p:tagLst xmlns:p="http://schemas.openxmlformats.org/presentationml/2006/main">
  <p:tag name="KSO_WM_FULL_TEXT_BEAUTIFY_COPY_ID" val="150995359"/>
  <p:tag name="KSO_WM_TEMPLATE_CATEGORY" val="custom"/>
  <p:tag name="KSO_WM_TEMPLATE_INDEX" val="20202818"/>
</p:tagLst>
</file>

<file path=ppt/tags/tag452.xml><?xml version="1.0" encoding="utf-8"?>
<p:tagLst xmlns:p="http://schemas.openxmlformats.org/presentationml/2006/main">
  <p:tag name="KSO_WM_FULL_TEXT_BEAUTIFY_COPY_ID" val="55297"/>
</p:tagLst>
</file>

<file path=ppt/tags/tag453.xml><?xml version="1.0" encoding="utf-8"?>
<p:tagLst xmlns:p="http://schemas.openxmlformats.org/presentationml/2006/main">
  <p:tag name="KSO_WM_FULL_TEXT_BEAUTIFY_COPY_ID" val="55299"/>
</p:tagLst>
</file>

<file path=ppt/tags/tag454.xml><?xml version="1.0" encoding="utf-8"?>
<p:tagLst xmlns:p="http://schemas.openxmlformats.org/presentationml/2006/main">
  <p:tag name="KSO_WM_TEMPLATE_CATEGORY" val="custom"/>
  <p:tag name="KSO_WM_TEMPLATE_INDEX" val="20202818"/>
</p:tagLst>
</file>

<file path=ppt/tags/tag455.xml><?xml version="1.0" encoding="utf-8"?>
<p:tagLst xmlns:p="http://schemas.openxmlformats.org/presentationml/2006/main">
  <p:tag name="KSO_WM_TEMPLATE_CATEGORY" val="custom"/>
  <p:tag name="KSO_WM_TEMPLATE_INDEX" val="20202818"/>
</p:tagLst>
</file>

<file path=ppt/tags/tag456.xml><?xml version="1.0" encoding="utf-8"?>
<p:tagLst xmlns:p="http://schemas.openxmlformats.org/presentationml/2006/main">
  <p:tag name="KSO_WM_FULL_TEXT_BEAUTIFY_COPY_ID" val="55297"/>
</p:tagLst>
</file>

<file path=ppt/tags/tag457.xml><?xml version="1.0" encoding="utf-8"?>
<p:tagLst xmlns:p="http://schemas.openxmlformats.org/presentationml/2006/main">
  <p:tag name="KSO_WM_FULL_TEXT_BEAUTIFY_COPY_ID" val="40966"/>
</p:tagLst>
</file>

<file path=ppt/tags/tag458.xml><?xml version="1.0" encoding="utf-8"?>
<p:tagLst xmlns:p="http://schemas.openxmlformats.org/presentationml/2006/main">
  <p:tag name="KSO_WM_FULL_TEXT_BEAUTIFY_COPY_ID" val="10"/>
</p:tagLst>
</file>

<file path=ppt/tags/tag459.xml><?xml version="1.0" encoding="utf-8"?>
<p:tagLst xmlns:p="http://schemas.openxmlformats.org/presentationml/2006/main">
  <p:tag name="KSO_WM_FULL_TEXT_BEAUTIFY_COPY_ID" val="55299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0.xml><?xml version="1.0" encoding="utf-8"?>
<p:tagLst xmlns:p="http://schemas.openxmlformats.org/presentationml/2006/main">
  <p:tag name="KSO_WM_FULL_TEXT_BEAUTIFY_COPY_ID" val="150995361"/>
  <p:tag name="KSO_WM_TEMPLATE_CATEGORY" val="custom"/>
  <p:tag name="KSO_WM_TEMPLATE_INDEX" val="20202818"/>
</p:tagLst>
</file>

<file path=ppt/tags/tag461.xml><?xml version="1.0" encoding="utf-8"?>
<p:tagLst xmlns:p="http://schemas.openxmlformats.org/presentationml/2006/main">
  <p:tag name="KSO_WM_FULL_TEXT_BEAUTIFY_COPY_ID" val="55297"/>
</p:tagLst>
</file>

<file path=ppt/tags/tag462.xml><?xml version="1.0" encoding="utf-8"?>
<p:tagLst xmlns:p="http://schemas.openxmlformats.org/presentationml/2006/main">
  <p:tag name="KSO_WM_FULL_TEXT_BEAUTIFY_COPY_ID" val="6"/>
</p:tagLst>
</file>

<file path=ppt/tags/tag463.xml><?xml version="1.0" encoding="utf-8"?>
<p:tagLst xmlns:p="http://schemas.openxmlformats.org/presentationml/2006/main">
  <p:tag name="KSO_WM_FULL_TEXT_BEAUTIFY_COPY_ID" val="2"/>
</p:tagLst>
</file>

<file path=ppt/tags/tag464.xml><?xml version="1.0" encoding="utf-8"?>
<p:tagLst xmlns:p="http://schemas.openxmlformats.org/presentationml/2006/main">
  <p:tag name="KSO_WM_FULL_TEXT_BEAUTIFY_COPY_ID" val="55299"/>
</p:tagLst>
</file>

<file path=ppt/tags/tag465.xml><?xml version="1.0" encoding="utf-8"?>
<p:tagLst xmlns:p="http://schemas.openxmlformats.org/presentationml/2006/main">
  <p:tag name="KSO_WM_FULL_TEXT_BEAUTIFY_COPY_ID" val="150995362"/>
  <p:tag name="KSO_WM_TEMPLATE_CATEGORY" val="custom"/>
  <p:tag name="KSO_WM_TEMPLATE_INDEX" val="20202818"/>
</p:tagLst>
</file>

<file path=ppt/tags/tag46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1.1.1..1环宇工作">
      <a:dk1>
        <a:srgbClr val="000000"/>
      </a:dk1>
      <a:lt1>
        <a:srgbClr val="FFFFFF"/>
      </a:lt1>
      <a:dk2>
        <a:srgbClr val="E3ECEB"/>
      </a:dk2>
      <a:lt2>
        <a:srgbClr val="FFFFFF"/>
      </a:lt2>
      <a:accent1>
        <a:srgbClr val="4A7671"/>
      </a:accent1>
      <a:accent2>
        <a:srgbClr val="5D7D75"/>
      </a:accent2>
      <a:accent3>
        <a:srgbClr val="708479"/>
      </a:accent3>
      <a:accent4>
        <a:srgbClr val="838C7E"/>
      </a:accent4>
      <a:accent5>
        <a:srgbClr val="969381"/>
      </a:accent5>
      <a:accent6>
        <a:srgbClr val="A99A86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293</Paragraphs>
  <Slides>50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baseType="lpstr" size="67">
      <vt:lpstr>Arial</vt:lpstr>
      <vt:lpstr>微软雅黑</vt:lpstr>
      <vt:lpstr>汉仪旗黑-85S</vt:lpstr>
      <vt:lpstr>Calibri</vt:lpstr>
      <vt:lpstr>宋体</vt:lpstr>
      <vt:lpstr>Calibri Light</vt:lpstr>
      <vt:lpstr>黑体</vt:lpstr>
      <vt:lpstr>楷体</vt:lpstr>
      <vt:lpstr>思源黑体 CN Medium</vt:lpstr>
      <vt:lpstr>思源黑体 CN Bold</vt:lpstr>
      <vt:lpstr>思源黑体 CN Heavy</vt:lpstr>
      <vt:lpstr>华文新魏</vt:lpstr>
      <vt:lpstr>Wingdings</vt:lpstr>
      <vt:lpstr>华文中宋</vt:lpstr>
      <vt:lpstr>华文楷体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2021-04-11T19:44:26.273</cp:lastPrinted>
  <dcterms:created xsi:type="dcterms:W3CDTF">2021-04-11T19:44:26Z</dcterms:created>
  <dcterms:modified xsi:type="dcterms:W3CDTF">2021-04-11T11:44:27Z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