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theme/theme6.xml" ContentType="application/vnd.openxmlformats-officedocument.theme+xml"/>
  <Override PartName="/ppt/slideLayouts/slideLayout17.xml" ContentType="application/vnd.openxmlformats-officedocument.presentationml.slideLayout+xml"/>
  <Override PartName="/ppt/theme/theme7.xml" ContentType="application/vnd.openxmlformats-officedocument.theme+xml"/>
  <Override PartName="/ppt/slideLayouts/slideLayout18.xml" ContentType="application/vnd.openxmlformats-officedocument.presentationml.slideLayout+xml"/>
  <Override PartName="/ppt/theme/theme8.xml" ContentType="application/vnd.openxmlformats-officedocument.theme+xml"/>
  <Override PartName="/ppt/slideLayouts/slideLayout19.xml" ContentType="application/vnd.openxmlformats-officedocument.presentationml.slideLayout+xml"/>
  <Override PartName="/ppt/theme/theme9.xml" ContentType="application/vnd.openxmlformats-officedocument.theme+xml"/>
  <Override PartName="/ppt/slideLayouts/slideLayout20.xml" ContentType="application/vnd.openxmlformats-officedocument.presentationml.slideLayout+xml"/>
  <Override PartName="/ppt/theme/theme10.xml" ContentType="application/vnd.openxmlformats-officedocument.theme+xml"/>
  <Override PartName="/ppt/slideLayouts/slideLayout21.xml" ContentType="application/vnd.openxmlformats-officedocument.presentationml.slideLayout+xml"/>
  <Override PartName="/ppt/theme/theme11.xml" ContentType="application/vnd.openxmlformats-officedocument.theme+xml"/>
  <Override PartName="/ppt/slideLayouts/slideLayout22.xml" ContentType="application/vnd.openxmlformats-officedocument.presentationml.slideLayout+xml"/>
  <Override PartName="/ppt/theme/theme12.xml" ContentType="application/vnd.openxmlformats-officedocument.theme+xml"/>
  <Override PartName="/ppt/slideLayouts/slideLayout23.xml" ContentType="application/vnd.openxmlformats-officedocument.presentationml.slideLayout+xml"/>
  <Override PartName="/ppt/theme/theme13.xml" ContentType="application/vnd.openxmlformats-officedocument.theme+xml"/>
  <Override PartName="/ppt/slideLayouts/slideLayout24.xml" ContentType="application/vnd.openxmlformats-officedocument.presentationml.slideLayout+xml"/>
  <Override PartName="/ppt/theme/theme14.xml" ContentType="application/vnd.openxmlformats-officedocument.theme+xml"/>
  <Override PartName="/ppt/slideLayouts/slideLayout25.xml" ContentType="application/vnd.openxmlformats-officedocument.presentationml.slideLayout+xml"/>
  <Override PartName="/ppt/theme/theme15.xml" ContentType="application/vnd.openxmlformats-officedocument.theme+xml"/>
  <Override PartName="/ppt/slideLayouts/slideLayout26.xml" ContentType="application/vnd.openxmlformats-officedocument.presentationml.slideLayout+xml"/>
  <Override PartName="/ppt/theme/theme16.xml" ContentType="application/vnd.openxmlformats-officedocument.theme+xml"/>
  <Override PartName="/ppt/slideLayouts/slideLayout27.xml" ContentType="application/vnd.openxmlformats-officedocument.presentationml.slideLayout+xml"/>
  <Override PartName="/ppt/theme/theme17.xml" ContentType="application/vnd.openxmlformats-officedocument.theme+xml"/>
  <Override PartName="/ppt/slideLayouts/slideLayout28.xml" ContentType="application/vnd.openxmlformats-officedocument.presentationml.slideLayout+xml"/>
  <Override PartName="/ppt/theme/theme18.xml" ContentType="application/vnd.openxmlformats-officedocument.theme+xml"/>
  <Override PartName="/ppt/slideLayouts/slideLayout29.xml" ContentType="application/vnd.openxmlformats-officedocument.presentationml.slideLayout+xml"/>
  <Override PartName="/ppt/theme/theme19.xml" ContentType="application/vnd.openxmlformats-officedocument.theme+xml"/>
  <Override PartName="/ppt/slideLayouts/slideLayout30.xml" ContentType="application/vnd.openxmlformats-officedocument.presentationml.slideLayout+xml"/>
  <Override PartName="/ppt/theme/theme20.xml" ContentType="application/vnd.openxmlformats-officedocument.theme+xml"/>
  <Override PartName="/ppt/slideLayouts/slideLayout31.xml" ContentType="application/vnd.openxmlformats-officedocument.presentationml.slideLayout+xml"/>
  <Override PartName="/ppt/theme/theme21.xml" ContentType="application/vnd.openxmlformats-officedocument.theme+xml"/>
  <Override PartName="/ppt/slideLayouts/slideLayout32.xml" ContentType="application/vnd.openxmlformats-officedocument.presentationml.slideLayout+xml"/>
  <Override PartName="/ppt/theme/theme22.xml" ContentType="application/vnd.openxmlformats-officedocument.theme+xml"/>
  <Override PartName="/ppt/slideLayouts/slideLayout33.xml" ContentType="application/vnd.openxmlformats-officedocument.presentationml.slideLayout+xml"/>
  <Override PartName="/ppt/theme/theme2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63" r:id="rId3"/>
    <p:sldMasterId id="2147483665" r:id="rId4"/>
    <p:sldMasterId id="2147483667" r:id="rId5"/>
    <p:sldMasterId id="2147483669" r:id="rId6"/>
    <p:sldMasterId id="2147483671" r:id="rId7"/>
    <p:sldMasterId id="2147483673" r:id="rId8"/>
    <p:sldMasterId id="2147483675" r:id="rId9"/>
    <p:sldMasterId id="2147483677" r:id="rId10"/>
    <p:sldMasterId id="2147483679" r:id="rId11"/>
    <p:sldMasterId id="2147483681" r:id="rId12"/>
    <p:sldMasterId id="2147483683" r:id="rId13"/>
    <p:sldMasterId id="2147483685" r:id="rId14"/>
    <p:sldMasterId id="2147483687" r:id="rId15"/>
    <p:sldMasterId id="2147483689" r:id="rId16"/>
    <p:sldMasterId id="2147483691" r:id="rId17"/>
    <p:sldMasterId id="2147483693" r:id="rId18"/>
    <p:sldMasterId id="2147483695" r:id="rId19"/>
    <p:sldMasterId id="2147483697" r:id="rId20"/>
    <p:sldMasterId id="2147483699" r:id="rId21"/>
    <p:sldMasterId id="2147483701" r:id="rId22"/>
    <p:sldMasterId id="2147483703" r:id="rId23"/>
  </p:sldMasterIdLst>
  <p:sldIdLst>
    <p:sldId id="259" r:id="rId24"/>
    <p:sldId id="262" r:id="rId25"/>
    <p:sldId id="265" r:id="rId26"/>
    <p:sldId id="268" r:id="rId27"/>
    <p:sldId id="271" r:id="rId28"/>
    <p:sldId id="274" r:id="rId29"/>
    <p:sldId id="277" r:id="rId30"/>
    <p:sldId id="280" r:id="rId31"/>
    <p:sldId id="283" r:id="rId32"/>
    <p:sldId id="286" r:id="rId33"/>
    <p:sldId id="289" r:id="rId34"/>
    <p:sldId id="292" r:id="rId35"/>
    <p:sldId id="295" r:id="rId36"/>
    <p:sldId id="298" r:id="rId37"/>
    <p:sldId id="301" r:id="rId38"/>
    <p:sldId id="304" r:id="rId39"/>
    <p:sldId id="307" r:id="rId40"/>
    <p:sldId id="310" r:id="rId41"/>
    <p:sldId id="313" r:id="rId42"/>
    <p:sldId id="316" r:id="rId43"/>
    <p:sldId id="319" r:id="rId44"/>
    <p:sldId id="322" r:id="rId45"/>
  </p:sldIdLst>
  <p:sldSz cx="9144000" cy="6858000" type="screen4x3"/>
  <p:notesSz cx="6858000" cy="9144000"/>
  <p:custDataLst>
    <p:tags r:id="rId46"/>
  </p:custDataLst>
  <p:defaultTextStyle>
    <a:defPPr>
      <a:defRPr lang="en-US" smtId="4294967295"/>
    </a:defPPr>
    <a:lvl1pPr marL="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0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3.xml"/><Relationship Id="rId39" Type="http://schemas.openxmlformats.org/officeDocument/2006/relationships/slide" Target="slides/slide16.xml"/><Relationship Id="rId3" Type="http://schemas.openxmlformats.org/officeDocument/2006/relationships/slideMaster" Target="slideMasters/slideMaster3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11.xml"/><Relationship Id="rId42" Type="http://schemas.openxmlformats.org/officeDocument/2006/relationships/slide" Target="slides/slide19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2.xml"/><Relationship Id="rId33" Type="http://schemas.openxmlformats.org/officeDocument/2006/relationships/slide" Target="slides/slide10.xml"/><Relationship Id="rId38" Type="http://schemas.openxmlformats.org/officeDocument/2006/relationships/slide" Target="slides/slide15.xml"/><Relationship Id="rId46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" Target="slides/slide6.xml"/><Relationship Id="rId41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.xml"/><Relationship Id="rId32" Type="http://schemas.openxmlformats.org/officeDocument/2006/relationships/slide" Target="slides/slide9.xml"/><Relationship Id="rId37" Type="http://schemas.openxmlformats.org/officeDocument/2006/relationships/slide" Target="slides/slide14.xml"/><Relationship Id="rId40" Type="http://schemas.openxmlformats.org/officeDocument/2006/relationships/slide" Target="slides/slide17.xml"/><Relationship Id="rId45" Type="http://schemas.openxmlformats.org/officeDocument/2006/relationships/slide" Target="slides/slide22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" Target="slides/slide5.xml"/><Relationship Id="rId36" Type="http://schemas.openxmlformats.org/officeDocument/2006/relationships/slide" Target="slides/slide13.xml"/><Relationship Id="rId49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8.xml"/><Relationship Id="rId44" Type="http://schemas.openxmlformats.org/officeDocument/2006/relationships/slide" Target="slides/slide2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" Target="slides/slide4.xml"/><Relationship Id="rId30" Type="http://schemas.openxmlformats.org/officeDocument/2006/relationships/slide" Target="slides/slide7.xml"/><Relationship Id="rId35" Type="http://schemas.openxmlformats.org/officeDocument/2006/relationships/slide" Target="slides/slide12.xml"/><Relationship Id="rId43" Type="http://schemas.openxmlformats.org/officeDocument/2006/relationships/slide" Target="slides/slide20.xml"/><Relationship Id="rId48" Type="http://schemas.openxmlformats.org/officeDocument/2006/relationships/viewProps" Target="viewProps.xml"/><Relationship Id="rId8" Type="http://schemas.openxmlformats.org/officeDocument/2006/relationships/slideMaster" Target="slideMasters/slideMaster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E44E1E45-46F5-4263-9C2F-DE40927F8DF7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3AE5EA7-5BC5-4F22-9EE0-EEE3F2A29FD7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3D0D291-B716-4972-B419-396471E64765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B5D38B4-CB4C-480B-9EB2-3E4B6B99B3A2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 smtId="429496729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 smtId="4294967295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 smtId="4294967295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 smtId="4294967295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09DD6C8-53F6-462A-AFA4-1295EB70CF2C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 smtId="4294967295"/>
            </a:lvl1pPr>
            <a:lvl2pPr>
              <a:defRPr sz="2400" smtId="4294967295"/>
            </a:lvl2pPr>
            <a:lvl3pPr>
              <a:defRPr sz="2000" smtId="4294967295"/>
            </a:lvl3pPr>
            <a:lvl4pPr>
              <a:defRPr sz="1800" smtId="4294967295"/>
            </a:lvl4pPr>
            <a:lvl5pPr>
              <a:defRPr sz="1800" smtId="4294967295"/>
            </a:lvl5pPr>
            <a:lvl6pPr>
              <a:defRPr sz="1800" smtId="4294967295"/>
            </a:lvl6pPr>
            <a:lvl7pPr>
              <a:defRPr sz="1800" smtId="4294967295"/>
            </a:lvl7pPr>
            <a:lvl8pPr>
              <a:defRPr sz="1800" smtId="4294967295"/>
            </a:lvl8pPr>
            <a:lvl9pPr>
              <a:defRPr sz="1800" smtId="4294967295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 smtId="4294967295"/>
            </a:lvl1pPr>
            <a:lvl2pPr>
              <a:defRPr sz="2400" smtId="4294967295"/>
            </a:lvl2pPr>
            <a:lvl3pPr>
              <a:defRPr sz="2000" smtId="4294967295"/>
            </a:lvl3pPr>
            <a:lvl4pPr>
              <a:defRPr sz="1800" smtId="4294967295"/>
            </a:lvl4pPr>
            <a:lvl5pPr>
              <a:defRPr sz="1800" smtId="4294967295"/>
            </a:lvl5pPr>
            <a:lvl6pPr>
              <a:defRPr sz="1800" smtId="4294967295"/>
            </a:lvl6pPr>
            <a:lvl7pPr>
              <a:defRPr sz="1800" smtId="4294967295"/>
            </a:lvl7pPr>
            <a:lvl8pPr>
              <a:defRPr sz="1800" smtId="4294967295"/>
            </a:lvl8pPr>
            <a:lvl9pPr>
              <a:defRPr sz="1800" smtId="4294967295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351AEFD5-2431-4EEB-84C1-AFE40F4F53F8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 smtId="4294967295"/>
            </a:lvl1pPr>
            <a:lvl2pPr marL="457200" indent="0">
              <a:buNone/>
              <a:defRPr sz="2000" b="1" smtId="4294967295"/>
            </a:lvl2pPr>
            <a:lvl3pPr marL="914400" indent="0">
              <a:buNone/>
              <a:defRPr sz="1800" b="1" smtId="4294967295"/>
            </a:lvl3pPr>
            <a:lvl4pPr marL="1371600" indent="0">
              <a:buNone/>
              <a:defRPr sz="1600" b="1" smtId="4294967295"/>
            </a:lvl4pPr>
            <a:lvl5pPr marL="1828800" indent="0">
              <a:buNone/>
              <a:defRPr sz="1600" b="1" smtId="4294967295"/>
            </a:lvl5pPr>
            <a:lvl6pPr marL="2286000" indent="0">
              <a:buNone/>
              <a:defRPr sz="1600" b="1" smtId="4294967295"/>
            </a:lvl6pPr>
            <a:lvl7pPr marL="2743200" indent="0">
              <a:buNone/>
              <a:defRPr sz="1600" b="1" smtId="4294967295"/>
            </a:lvl7pPr>
            <a:lvl8pPr marL="3200400" indent="0">
              <a:buNone/>
              <a:defRPr sz="1600" b="1" smtId="4294967295"/>
            </a:lvl8pPr>
            <a:lvl9pPr marL="3657600" indent="0">
              <a:buNone/>
              <a:defRPr sz="1600" b="1" smtId="4294967295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 smtId="4294967295"/>
            </a:lvl1pPr>
            <a:lvl2pPr>
              <a:defRPr sz="2000" smtId="4294967295"/>
            </a:lvl2pPr>
            <a:lvl3pPr>
              <a:defRPr sz="1800" smtId="4294967295"/>
            </a:lvl3pPr>
            <a:lvl4pPr>
              <a:defRPr sz="1600" smtId="4294967295"/>
            </a:lvl4pPr>
            <a:lvl5pPr>
              <a:defRPr sz="1600" smtId="4294967295"/>
            </a:lvl5pPr>
            <a:lvl6pPr>
              <a:defRPr sz="1600" smtId="4294967295"/>
            </a:lvl6pPr>
            <a:lvl7pPr>
              <a:defRPr sz="1600" smtId="4294967295"/>
            </a:lvl7pPr>
            <a:lvl8pPr>
              <a:defRPr sz="1600" smtId="4294967295"/>
            </a:lvl8pPr>
            <a:lvl9pPr>
              <a:defRPr sz="1600" smtId="4294967295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 smtId="4294967295"/>
            </a:lvl1pPr>
            <a:lvl2pPr marL="457200" indent="0">
              <a:buNone/>
              <a:defRPr sz="2000" b="1" smtId="4294967295"/>
            </a:lvl2pPr>
            <a:lvl3pPr marL="914400" indent="0">
              <a:buNone/>
              <a:defRPr sz="1800" b="1" smtId="4294967295"/>
            </a:lvl3pPr>
            <a:lvl4pPr marL="1371600" indent="0">
              <a:buNone/>
              <a:defRPr sz="1600" b="1" smtId="4294967295"/>
            </a:lvl4pPr>
            <a:lvl5pPr marL="1828800" indent="0">
              <a:buNone/>
              <a:defRPr sz="1600" b="1" smtId="4294967295"/>
            </a:lvl5pPr>
            <a:lvl6pPr marL="2286000" indent="0">
              <a:buNone/>
              <a:defRPr sz="1600" b="1" smtId="4294967295"/>
            </a:lvl6pPr>
            <a:lvl7pPr marL="2743200" indent="0">
              <a:buNone/>
              <a:defRPr sz="1600" b="1" smtId="4294967295"/>
            </a:lvl7pPr>
            <a:lvl8pPr marL="3200400" indent="0">
              <a:buNone/>
              <a:defRPr sz="1600" b="1" smtId="4294967295"/>
            </a:lvl8pPr>
            <a:lvl9pPr marL="3657600" indent="0">
              <a:buNone/>
              <a:defRPr sz="1600" b="1" smtId="4294967295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 smtId="4294967295"/>
            </a:lvl1pPr>
            <a:lvl2pPr>
              <a:defRPr sz="2000" smtId="4294967295"/>
            </a:lvl2pPr>
            <a:lvl3pPr>
              <a:defRPr sz="1800" smtId="4294967295"/>
            </a:lvl3pPr>
            <a:lvl4pPr>
              <a:defRPr sz="1600" smtId="4294967295"/>
            </a:lvl4pPr>
            <a:lvl5pPr>
              <a:defRPr sz="1600" smtId="4294967295"/>
            </a:lvl5pPr>
            <a:lvl6pPr>
              <a:defRPr sz="1600" smtId="4294967295"/>
            </a:lvl6pPr>
            <a:lvl7pPr>
              <a:defRPr sz="1600" smtId="4294967295"/>
            </a:lvl7pPr>
            <a:lvl8pPr>
              <a:defRPr sz="1600" smtId="4294967295"/>
            </a:lvl8pPr>
            <a:lvl9pPr>
              <a:defRPr sz="1600" smtId="4294967295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0525A117-2877-4636-ACB1-10D9D6075A3D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EDF52F6D-0882-4582-89F3-A67B797FCED2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FD368279-1298-493B-9B07-518DF616123A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 smtId="429496729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 smtId="4294967295"/>
            </a:lvl1pPr>
            <a:lvl2pPr>
              <a:defRPr sz="2800" smtId="4294967295"/>
            </a:lvl2pPr>
            <a:lvl3pPr>
              <a:defRPr sz="2400" smtId="4294967295"/>
            </a:lvl3pPr>
            <a:lvl4pPr>
              <a:defRPr sz="2000" smtId="4294967295"/>
            </a:lvl4pPr>
            <a:lvl5pPr>
              <a:defRPr sz="2000" smtId="4294967295"/>
            </a:lvl5pPr>
            <a:lvl6pPr>
              <a:defRPr sz="2000" smtId="4294967295"/>
            </a:lvl6pPr>
            <a:lvl7pPr>
              <a:defRPr sz="2000" smtId="4294967295"/>
            </a:lvl7pPr>
            <a:lvl8pPr>
              <a:defRPr sz="2000" smtId="4294967295"/>
            </a:lvl8pPr>
            <a:lvl9pPr>
              <a:defRPr sz="2000" smtId="4294967295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 smtId="4294967295"/>
            </a:lvl1pPr>
            <a:lvl2pPr marL="457200" indent="0">
              <a:buNone/>
              <a:defRPr sz="1200" smtId="4294967295"/>
            </a:lvl2pPr>
            <a:lvl3pPr marL="914400" indent="0">
              <a:buNone/>
              <a:defRPr sz="1000" smtId="4294967295"/>
            </a:lvl3pPr>
            <a:lvl4pPr marL="1371600" indent="0">
              <a:buNone/>
              <a:defRPr sz="900" smtId="4294967295"/>
            </a:lvl4pPr>
            <a:lvl5pPr marL="1828800" indent="0">
              <a:buNone/>
              <a:defRPr sz="900" smtId="4294967295"/>
            </a:lvl5pPr>
            <a:lvl6pPr marL="2286000" indent="0">
              <a:buNone/>
              <a:defRPr sz="900" smtId="4294967295"/>
            </a:lvl6pPr>
            <a:lvl7pPr marL="2743200" indent="0">
              <a:buNone/>
              <a:defRPr sz="900" smtId="4294967295"/>
            </a:lvl7pPr>
            <a:lvl8pPr marL="3200400" indent="0">
              <a:buNone/>
              <a:defRPr sz="900" smtId="4294967295"/>
            </a:lvl8pPr>
            <a:lvl9pPr marL="3657600" indent="0">
              <a:buNone/>
              <a:defRPr sz="900" smtId="4294967295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A3F0162A-4AB8-4B1A-9E1C-F41125C7DA91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 smtId="429496729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 smtId="4294967295"/>
            </a:lvl1pPr>
            <a:lvl2pPr marL="457200" indent="0">
              <a:buNone/>
              <a:defRPr sz="2800" smtId="4294967295"/>
            </a:lvl2pPr>
            <a:lvl3pPr marL="914400" indent="0">
              <a:buNone/>
              <a:defRPr sz="2400" smtId="4294967295"/>
            </a:lvl3pPr>
            <a:lvl4pPr marL="1371600" indent="0">
              <a:buNone/>
              <a:defRPr sz="2000" smtId="4294967295"/>
            </a:lvl4pPr>
            <a:lvl5pPr marL="1828800" indent="0">
              <a:buNone/>
              <a:defRPr sz="2000" smtId="4294967295"/>
            </a:lvl5pPr>
            <a:lvl6pPr marL="2286000" indent="0">
              <a:buNone/>
              <a:defRPr sz="2000" smtId="4294967295"/>
            </a:lvl6pPr>
            <a:lvl7pPr marL="2743200" indent="0">
              <a:buNone/>
              <a:defRPr sz="2000" smtId="4294967295"/>
            </a:lvl7pPr>
            <a:lvl8pPr marL="3200400" indent="0">
              <a:buNone/>
              <a:defRPr sz="2000" smtId="4294967295"/>
            </a:lvl8pPr>
            <a:lvl9pPr marL="3657600" indent="0">
              <a:buNone/>
              <a:defRPr sz="2000" smtId="4294967295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 smtId="4294967295"/>
            </a:lvl1pPr>
            <a:lvl2pPr marL="457200" indent="0">
              <a:buNone/>
              <a:defRPr sz="1200" smtId="4294967295"/>
            </a:lvl2pPr>
            <a:lvl3pPr marL="914400" indent="0">
              <a:buNone/>
              <a:defRPr sz="1000" smtId="4294967295"/>
            </a:lvl3pPr>
            <a:lvl4pPr marL="1371600" indent="0">
              <a:buNone/>
              <a:defRPr sz="900" smtId="4294967295"/>
            </a:lvl4pPr>
            <a:lvl5pPr marL="1828800" indent="0">
              <a:buNone/>
              <a:defRPr sz="900" smtId="4294967295"/>
            </a:lvl5pPr>
            <a:lvl6pPr marL="2286000" indent="0">
              <a:buNone/>
              <a:defRPr sz="900" smtId="4294967295"/>
            </a:lvl6pPr>
            <a:lvl7pPr marL="2743200" indent="0">
              <a:buNone/>
              <a:defRPr sz="900" smtId="4294967295"/>
            </a:lvl7pPr>
            <a:lvl8pPr marL="3200400" indent="0">
              <a:buNone/>
              <a:defRPr sz="900" smtId="4294967295"/>
            </a:lvl8pPr>
            <a:lvl9pPr marL="3657600" indent="0">
              <a:buNone/>
              <a:defRPr sz="900" smtId="4294967295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7C7C7F4A-2609-40C0-BDF7-7B6B6DDB3381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2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2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23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24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25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26.xml"/></Relationships>
</file>

<file path=ppt/slideMasters/_rels/slideMaster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27.xml"/></Relationships>
</file>

<file path=ppt/slideMasters/_rels/slideMaster1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28.xml"/></Relationships>
</file>

<file path=ppt/slideMasters/_rels/slideMaster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2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30.xml"/></Relationships>
</file>

<file path=ppt/slideMasters/_rels/slideMaster2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31.xml"/></Relationships>
</file>

<file path=ppt/slideMasters/_rels/slideMaster2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32.xml"/></Relationships>
</file>

<file path=ppt/slideMasters/_rels/slideMaster23.xml.rels><?xml version="1.0" encoding="UTF-8" standalone="yes"?>
<Relationships xmlns="http://schemas.openxmlformats.org/package/2006/relationships"><Relationship Id="rId2" Type="http://schemas.openxmlformats.org/officeDocument/2006/relationships/theme" Target="../theme/theme23.xml"/><Relationship Id="rId1" Type="http://schemas.openxmlformats.org/officeDocument/2006/relationships/slideLayout" Target="../slideLayouts/slideLayout3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 smtId="4294967295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 smtId="4294967295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 smtId="4294967295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smtId="4294967295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 smtId="4294967295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 smtId="4294967295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 smtId="4294967295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 smtId="4294967295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 smtId="4294967295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 smtId="4294967295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 smtId="4294967295"/>
      </a:defPPr>
      <a:lvl1pPr marL="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2125091" y="1865407"/>
            <a:ext cx="5874715" cy="13978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406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000000"/>
                </a:solidFill>
                <a:latin typeface="SimSun"/>
                <a:cs typeface="SimSun"/>
              </a:rPr>
              <a:t>高考考场作文升级三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550665" y="3971742"/>
            <a:ext cx="2650235" cy="1016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语句加工篇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48640" y="1666155"/>
            <a:ext cx="5077281" cy="10645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82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WIQHQ+ArialMT"/>
                <a:cs typeface="SWIQHQ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她低头的样子很温柔。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48640" y="3422713"/>
            <a:ext cx="8351249" cy="2820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WIQHQ+ArialMT"/>
                <a:cs typeface="SWIQHQ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春天来了，草绿了，花开了。</a:t>
            </a:r>
          </a:p>
          <a:p>
            <a:pPr marL="0" marR="0">
              <a:lnSpc>
                <a:spcPts val="3579"/>
              </a:lnSpc>
              <a:spcBef>
                <a:spcPts val="10247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WIQHQ+ArialMT"/>
                <a:cs typeface="SWIQHQ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听到这孩子的哭声，我心里难受极了。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48640" y="1666155"/>
            <a:ext cx="5545576" cy="10645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82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SHMBV+ArialMT"/>
                <a:cs typeface="SSHMBV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他克服困难，取得了成功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48640" y="1666155"/>
            <a:ext cx="7883304" cy="10645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82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LFJEPJ+ArialMT"/>
                <a:cs typeface="LFJEPJ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我渴望摆脱困境，过上自在的生活。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48640" y="2836968"/>
            <a:ext cx="1766925" cy="10645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82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LFJEPJ+ArialMT"/>
                <a:cs typeface="LFJEPJ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世俗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635119" y="2855658"/>
            <a:ext cx="1440789" cy="33582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16764" marR="0">
              <a:lnSpc>
                <a:spcPts val="3206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美酒</a:t>
            </a:r>
          </a:p>
          <a:p>
            <a:pPr marL="16764" marR="0">
              <a:lnSpc>
                <a:spcPts val="3204"/>
              </a:lnSpc>
              <a:spcBef>
                <a:spcPts val="1406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翱翔</a:t>
            </a:r>
          </a:p>
          <a:p>
            <a:pPr marL="16764" marR="0">
              <a:lnSpc>
                <a:spcPts val="3204"/>
              </a:lnSpc>
              <a:spcBef>
                <a:spcPts val="1403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田野</a:t>
            </a:r>
          </a:p>
          <a:p>
            <a:pPr marL="0" marR="0">
              <a:lnSpc>
                <a:spcPts val="3204"/>
              </a:lnSpc>
              <a:spcBef>
                <a:spcPts val="1407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尽情</a:t>
            </a:r>
          </a:p>
          <a:p>
            <a:pPr marL="16764" marR="0">
              <a:lnSpc>
                <a:spcPts val="3204"/>
              </a:lnSpc>
              <a:spcBef>
                <a:spcPts val="1403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儿时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48640" y="3422713"/>
            <a:ext cx="1766620" cy="10641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LFJEPJ+ArialMT"/>
                <a:cs typeface="LFJEPJ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追求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48640" y="4007929"/>
            <a:ext cx="1766620" cy="10641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LFJEPJ+ArialMT"/>
                <a:cs typeface="LFJEPJ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牢笼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548640" y="4593526"/>
            <a:ext cx="2581046" cy="16494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LFJEPJ+ArialMT"/>
                <a:cs typeface="LFJEPJ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课业负担</a:t>
            </a:r>
          </a:p>
          <a:p>
            <a:pPr marL="0" marR="0">
              <a:lnSpc>
                <a:spcPts val="3579"/>
              </a:lnSpc>
              <a:spcBef>
                <a:spcPts val="1028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LFJEPJ+ArialMT"/>
                <a:cs typeface="LFJEPJ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批评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48640" y="1666155"/>
            <a:ext cx="6480293" cy="10645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82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IJMUFK+ArialMT"/>
                <a:cs typeface="IJMUFK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陶渊明离开官场，回到家乡。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48640" y="2836968"/>
            <a:ext cx="1766925" cy="10645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82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IJMUFK+ArialMT"/>
                <a:cs typeface="IJMUFK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禁锢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374515" y="2855658"/>
            <a:ext cx="1831238" cy="1602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6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大自然</a:t>
            </a:r>
          </a:p>
          <a:p>
            <a:pPr marL="0" marR="0">
              <a:lnSpc>
                <a:spcPts val="3204"/>
              </a:lnSpc>
              <a:spcBef>
                <a:spcPts val="1406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乡村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48640" y="3422713"/>
            <a:ext cx="1766620" cy="10641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IJMUFK+ArialMT"/>
                <a:cs typeface="IJMUFK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枷锁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48640" y="4007929"/>
            <a:ext cx="752057" cy="16497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IJMUFK+ArialMT"/>
                <a:cs typeface="IJMUFK+ArialMT"/>
              </a:rPr>
              <a:t>•</a:t>
            </a:r>
          </a:p>
          <a:p>
            <a:pPr marL="0" marR="0">
              <a:lnSpc>
                <a:spcPts val="3579"/>
              </a:lnSpc>
              <a:spcBef>
                <a:spcPts val="1031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IJMUFK+ArialMT"/>
                <a:cs typeface="IJMUFK+ArialMT"/>
              </a:rPr>
              <a:t>•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391278" y="4026606"/>
            <a:ext cx="1423416" cy="1016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乡情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4391278" y="4612203"/>
            <a:ext cx="1423416" cy="1016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乐土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2264052"/>
            <a:ext cx="5579998" cy="16612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6705"/>
              </a:lnSpc>
              <a:spcBef>
                <a:spcPct val="0"/>
              </a:spcBef>
              <a:spcAft>
                <a:spcPct val="0"/>
              </a:spcAft>
            </a:pPr>
            <a:r>
              <a:rPr sz="6000">
                <a:solidFill>
                  <a:srgbClr val="000000"/>
                </a:solidFill>
                <a:latin typeface="AABOQB+ArialMT"/>
                <a:cs typeface="AABOQB+ArialMT"/>
              </a:rPr>
              <a:t>•</a:t>
            </a:r>
            <a:r>
              <a:rPr sz="6000" spc="591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4000">
                <a:solidFill>
                  <a:srgbClr val="000000"/>
                </a:solidFill>
                <a:latin typeface="SimSun"/>
                <a:cs typeface="SimSun"/>
              </a:rPr>
              <a:t>孔子这人很不错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72517"/>
            <a:ext cx="5097424" cy="22682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922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000000"/>
                </a:solidFill>
                <a:latin typeface="TUPJKO+ArialMT"/>
                <a:cs typeface="TUPJKO+ArialMT"/>
              </a:rPr>
              <a:t>•</a:t>
            </a:r>
            <a:r>
              <a:rPr sz="4400" spc="6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4400">
                <a:solidFill>
                  <a:srgbClr val="000000"/>
                </a:solidFill>
                <a:latin typeface="SimSun"/>
                <a:cs typeface="SimSun"/>
              </a:rPr>
              <a:t>孔子这人</a:t>
            </a:r>
            <a:r>
              <a:rPr sz="4400" u="sng">
                <a:solidFill>
                  <a:srgbClr val="000000"/>
                </a:solidFill>
                <a:latin typeface="SimSun"/>
                <a:cs typeface="SimSun"/>
              </a:rPr>
              <a:t>很不错</a:t>
            </a:r>
          </a:p>
          <a:p>
            <a:pPr marL="0" marR="0">
              <a:lnSpc>
                <a:spcPts val="4920"/>
              </a:lnSpc>
              <a:spcBef>
                <a:spcPts val="1467"/>
              </a:spcBef>
              <a:spcAft>
                <a:spcPct val="0"/>
              </a:spcAft>
            </a:pPr>
            <a:r>
              <a:rPr sz="4400">
                <a:solidFill>
                  <a:srgbClr val="000000"/>
                </a:solidFill>
                <a:latin typeface="TUPJKO+ArialMT"/>
                <a:cs typeface="TUPJKO+ArialMT"/>
              </a:rPr>
              <a:t>•</a:t>
            </a:r>
            <a:r>
              <a:rPr sz="4400" spc="6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4400" u="sng">
                <a:solidFill>
                  <a:srgbClr val="000000"/>
                </a:solidFill>
                <a:latin typeface="SimSun"/>
                <a:cs typeface="SimSun"/>
              </a:rPr>
              <a:t>性格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682772"/>
            <a:ext cx="2300020" cy="14630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920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000000"/>
                </a:solidFill>
                <a:latin typeface="TUPJKO+ArialMT"/>
                <a:cs typeface="TUPJKO+ArialMT"/>
              </a:rPr>
              <a:t>•</a:t>
            </a:r>
            <a:r>
              <a:rPr sz="4400" spc="6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4400" u="sng">
                <a:solidFill>
                  <a:srgbClr val="000000"/>
                </a:solidFill>
                <a:latin typeface="SimSun"/>
                <a:cs typeface="SimSun"/>
              </a:rPr>
              <a:t>准则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2487168"/>
            <a:ext cx="2300325" cy="14633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922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000000"/>
                </a:solidFill>
                <a:latin typeface="TUPJKO+ArialMT"/>
                <a:cs typeface="TUPJKO+ArialMT"/>
              </a:rPr>
              <a:t>•</a:t>
            </a:r>
            <a:r>
              <a:rPr sz="4400" spc="6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4400" u="sng">
                <a:solidFill>
                  <a:srgbClr val="000000"/>
                </a:solidFill>
                <a:latin typeface="SimSun"/>
                <a:cs typeface="SimSun"/>
              </a:rPr>
              <a:t>成就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3292369"/>
            <a:ext cx="2300020" cy="14630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920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000000"/>
                </a:solidFill>
                <a:latin typeface="TUPJKO+ArialMT"/>
                <a:cs typeface="TUPJKO+ArialMT"/>
              </a:rPr>
              <a:t>•</a:t>
            </a:r>
            <a:r>
              <a:rPr sz="4400" spc="6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4400" u="sng">
                <a:solidFill>
                  <a:srgbClr val="000000"/>
                </a:solidFill>
                <a:latin typeface="SimSun"/>
                <a:cs typeface="SimSun"/>
              </a:rPr>
              <a:t>追求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48640" y="1666155"/>
            <a:ext cx="3802989" cy="10645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82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FMKJIL+ArialMT"/>
                <a:cs typeface="FMKJIL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李白这人很不错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48640" y="2836968"/>
            <a:ext cx="1766925" cy="2235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82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FMKJIL+ArialMT"/>
                <a:cs typeface="FMKJIL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洒脱</a:t>
            </a:r>
          </a:p>
          <a:p>
            <a:pPr marL="0" marR="0">
              <a:lnSpc>
                <a:spcPts val="3579"/>
              </a:lnSpc>
              <a:spcBef>
                <a:spcPts val="103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FMKJIL+ArialMT"/>
                <a:cs typeface="FMKJIL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浪漫</a:t>
            </a:r>
          </a:p>
          <a:p>
            <a:pPr marL="0" marR="0">
              <a:lnSpc>
                <a:spcPts val="3579"/>
              </a:lnSpc>
              <a:spcBef>
                <a:spcPts val="1028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FMKJIL+ArialMT"/>
                <a:cs typeface="FMKJIL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豪迈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48640" y="1610393"/>
            <a:ext cx="9562336" cy="47485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1"/>
              </a:lnSpc>
              <a:spcBef>
                <a:spcPct val="0"/>
              </a:spcBef>
              <a:spcAft>
                <a:spcPct val="0"/>
              </a:spcAft>
            </a:pPr>
            <a:r>
              <a:rPr sz="2500">
                <a:solidFill>
                  <a:srgbClr val="000000"/>
                </a:solidFill>
                <a:latin typeface="CRNLBO+ArialMT"/>
                <a:cs typeface="CRNLBO+ArialMT"/>
              </a:rPr>
              <a:t>•</a:t>
            </a:r>
            <a:r>
              <a:rPr sz="2500" spc="12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500">
                <a:solidFill>
                  <a:srgbClr val="000000"/>
                </a:solidFill>
                <a:latin typeface="SimSun"/>
                <a:cs typeface="SimSun"/>
              </a:rPr>
              <a:t>这是一条巨大的</a:t>
            </a:r>
            <a:r>
              <a:rPr sz="2500">
                <a:solidFill>
                  <a:srgbClr val="0070C0"/>
                </a:solidFill>
                <a:latin typeface="SimSun"/>
                <a:cs typeface="SimSun"/>
              </a:rPr>
              <a:t>鲭鲨</a:t>
            </a:r>
            <a:r>
              <a:rPr sz="2500" spc="10">
                <a:solidFill>
                  <a:srgbClr val="000000"/>
                </a:solidFill>
                <a:latin typeface="SimSun"/>
                <a:cs typeface="SimSun"/>
              </a:rPr>
              <a:t>，生来就跟海里</a:t>
            </a:r>
            <a:r>
              <a:rPr sz="2500" spc="15">
                <a:solidFill>
                  <a:srgbClr val="FF0000"/>
                </a:solidFill>
                <a:latin typeface="SimSun"/>
                <a:cs typeface="SimSun"/>
              </a:rPr>
              <a:t>游速最快</a:t>
            </a:r>
            <a:r>
              <a:rPr sz="2500" spc="10">
                <a:solidFill>
                  <a:srgbClr val="000000"/>
                </a:solidFill>
                <a:latin typeface="SimSun"/>
                <a:cs typeface="SimSun"/>
              </a:rPr>
              <a:t>的鱼一般</a:t>
            </a:r>
          </a:p>
          <a:p>
            <a:pPr marL="342899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500" spc="10">
                <a:solidFill>
                  <a:srgbClr val="000000"/>
                </a:solidFill>
                <a:latin typeface="SimSun"/>
                <a:cs typeface="SimSun"/>
              </a:rPr>
              <a:t>快。它周身的一切都美，只除了上下颚。它的</a:t>
            </a:r>
            <a:r>
              <a:rPr sz="2500" spc="14">
                <a:solidFill>
                  <a:srgbClr val="FF0000"/>
                </a:solidFill>
                <a:latin typeface="SimSun"/>
                <a:cs typeface="SimSun"/>
              </a:rPr>
              <a:t>脊背</a:t>
            </a:r>
            <a:r>
              <a:rPr sz="2500">
                <a:solidFill>
                  <a:srgbClr val="000000"/>
                </a:solidFill>
                <a:latin typeface="SimSun"/>
                <a:cs typeface="SimSun"/>
              </a:rPr>
              <a:t>蓝蓝</a:t>
            </a:r>
          </a:p>
          <a:p>
            <a:pPr marL="342899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500">
                <a:solidFill>
                  <a:srgbClr val="000000"/>
                </a:solidFill>
                <a:latin typeface="SimSun"/>
                <a:cs typeface="SimSun"/>
              </a:rPr>
              <a:t>的象是旗鱼的脊背。</a:t>
            </a:r>
            <a:r>
              <a:rPr sz="2500">
                <a:solidFill>
                  <a:srgbClr val="FF0000"/>
                </a:solidFill>
                <a:latin typeface="SimSun"/>
                <a:cs typeface="SimSun"/>
              </a:rPr>
              <a:t>肚子</a:t>
            </a:r>
            <a:r>
              <a:rPr sz="2500" spc="10">
                <a:solidFill>
                  <a:srgbClr val="000000"/>
                </a:solidFill>
                <a:latin typeface="SimSun"/>
                <a:cs typeface="SimSun"/>
              </a:rPr>
              <a:t>是银白色，</a:t>
            </a:r>
            <a:r>
              <a:rPr sz="2500" spc="20">
                <a:solidFill>
                  <a:srgbClr val="FF0000"/>
                </a:solidFill>
                <a:latin typeface="SimSun"/>
                <a:cs typeface="SimSun"/>
              </a:rPr>
              <a:t>皮</a:t>
            </a:r>
            <a:r>
              <a:rPr sz="2500" spc="10">
                <a:solidFill>
                  <a:srgbClr val="000000"/>
                </a:solidFill>
                <a:latin typeface="SimSun"/>
                <a:cs typeface="SimSun"/>
              </a:rPr>
              <a:t>是光滑的，漂亮</a:t>
            </a:r>
          </a:p>
          <a:p>
            <a:pPr marL="342899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500" spc="10">
                <a:solidFill>
                  <a:srgbClr val="000000"/>
                </a:solidFill>
                <a:latin typeface="SimSun"/>
                <a:cs typeface="SimSun"/>
              </a:rPr>
              <a:t>的。它生得跟旗鱼一样，不同的是它那巨大的</a:t>
            </a:r>
            <a:r>
              <a:rPr sz="2500" spc="14">
                <a:solidFill>
                  <a:srgbClr val="FF0000"/>
                </a:solidFill>
                <a:latin typeface="SimSun"/>
                <a:cs typeface="SimSun"/>
              </a:rPr>
              <a:t>两颚</a:t>
            </a:r>
            <a:r>
              <a:rPr sz="2500">
                <a:solidFill>
                  <a:srgbClr val="000000"/>
                </a:solidFill>
                <a:latin typeface="SimSun"/>
                <a:cs typeface="SimSun"/>
              </a:rPr>
              <a:t>，游</a:t>
            </a:r>
          </a:p>
          <a:p>
            <a:pPr marL="342899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500" spc="10">
                <a:solidFill>
                  <a:srgbClr val="000000"/>
                </a:solidFill>
                <a:latin typeface="SimSun"/>
                <a:cs typeface="SimSun"/>
              </a:rPr>
              <a:t>得快的时候两颚紧闭起来。它在水面下游，高耸的</a:t>
            </a:r>
            <a:r>
              <a:rPr sz="2500">
                <a:solidFill>
                  <a:srgbClr val="FF0000"/>
                </a:solidFill>
                <a:latin typeface="SimSun"/>
                <a:cs typeface="SimSun"/>
              </a:rPr>
              <a:t>脊鳍</a:t>
            </a:r>
          </a:p>
          <a:p>
            <a:pPr marL="342899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500" spc="11">
                <a:solidFill>
                  <a:srgbClr val="000000"/>
                </a:solidFill>
                <a:latin typeface="SimSun"/>
                <a:cs typeface="SimSun"/>
              </a:rPr>
              <a:t>象刀子似的一动也不动地插在水里。在它紧闭的双嘴唇</a:t>
            </a:r>
          </a:p>
          <a:p>
            <a:pPr marL="342899" marR="0">
              <a:lnSpc>
                <a:spcPts val="2401"/>
              </a:lnSpc>
              <a:spcBef>
                <a:spcPct val="0"/>
              </a:spcBef>
              <a:spcAft>
                <a:spcPct val="0"/>
              </a:spcAft>
            </a:pPr>
            <a:r>
              <a:rPr sz="2500" spc="11">
                <a:solidFill>
                  <a:srgbClr val="000000"/>
                </a:solidFill>
                <a:latin typeface="SimSun"/>
                <a:cs typeface="SimSun"/>
              </a:rPr>
              <a:t>里，八排</a:t>
            </a:r>
            <a:r>
              <a:rPr sz="2500">
                <a:solidFill>
                  <a:srgbClr val="FF0000"/>
                </a:solidFill>
                <a:latin typeface="SimSun"/>
                <a:cs typeface="SimSun"/>
              </a:rPr>
              <a:t>牙齿</a:t>
            </a:r>
            <a:r>
              <a:rPr sz="2500" spc="11">
                <a:solidFill>
                  <a:srgbClr val="000000"/>
                </a:solidFill>
                <a:latin typeface="SimSun"/>
                <a:cs typeface="SimSun"/>
              </a:rPr>
              <a:t>全部向内倾斜着。跟寻常大多数鲨鱼不同，</a:t>
            </a:r>
          </a:p>
          <a:p>
            <a:pPr marL="342899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500" spc="11">
                <a:solidFill>
                  <a:srgbClr val="000000"/>
                </a:solidFill>
                <a:latin typeface="SimSun"/>
                <a:cs typeface="SimSun"/>
              </a:rPr>
              <a:t>它的牙齿不是角锥形的，象爪子一样缩在一起的时候，</a:t>
            </a:r>
          </a:p>
          <a:p>
            <a:pPr marL="342899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500" spc="11">
                <a:solidFill>
                  <a:srgbClr val="000000"/>
                </a:solidFill>
                <a:latin typeface="SimSun"/>
                <a:cs typeface="SimSun"/>
              </a:rPr>
              <a:t>形状就如同人的手指头。那些牙齿几乎跟老头儿的手指</a:t>
            </a:r>
          </a:p>
          <a:p>
            <a:pPr marL="342899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500" spc="10">
                <a:solidFill>
                  <a:srgbClr val="000000"/>
                </a:solidFill>
                <a:latin typeface="SimSun"/>
                <a:cs typeface="SimSun"/>
              </a:rPr>
              <a:t>头一般长，两边都有剃刀似的锋利的刃子。这种鱼</a:t>
            </a:r>
            <a:r>
              <a:rPr sz="2500">
                <a:solidFill>
                  <a:srgbClr val="FF0000"/>
                </a:solidFill>
                <a:latin typeface="SimSun"/>
                <a:cs typeface="SimSun"/>
              </a:rPr>
              <a:t>天生</a:t>
            </a:r>
          </a:p>
          <a:p>
            <a:pPr marL="342899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500" spc="11">
                <a:solidFill>
                  <a:srgbClr val="000000"/>
                </a:solidFill>
                <a:latin typeface="SimSun"/>
                <a:cs typeface="SimSun"/>
              </a:rPr>
              <a:t>要吃海里一切的鱼，尽管那些鱼游得那么快，身子那么</a:t>
            </a:r>
          </a:p>
          <a:p>
            <a:pPr marL="342899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500" spc="11">
                <a:solidFill>
                  <a:srgbClr val="000000"/>
                </a:solidFill>
                <a:latin typeface="SimSun"/>
                <a:cs typeface="SimSun"/>
              </a:rPr>
              <a:t>强，战斗的武器那么好，除掉它没有任何的鱼敌得过。</a:t>
            </a:r>
          </a:p>
          <a:p>
            <a:pPr marL="342899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500">
                <a:solidFill>
                  <a:srgbClr val="000000"/>
                </a:solidFill>
                <a:latin typeface="SimSun"/>
                <a:cs typeface="SimSun"/>
              </a:rPr>
              <a:t>现在，它</a:t>
            </a:r>
            <a:r>
              <a:rPr sz="2500">
                <a:solidFill>
                  <a:srgbClr val="FF0000"/>
                </a:solidFill>
                <a:latin typeface="SimSun"/>
                <a:cs typeface="SimSun"/>
              </a:rPr>
              <a:t>嗅出</a:t>
            </a:r>
            <a:r>
              <a:rPr sz="2500" spc="10">
                <a:solidFill>
                  <a:srgbClr val="000000"/>
                </a:solidFill>
                <a:latin typeface="SimSun"/>
                <a:cs typeface="SimSun"/>
              </a:rPr>
              <a:t>了新的臭迹，加快</a:t>
            </a:r>
            <a:r>
              <a:rPr sz="2500">
                <a:solidFill>
                  <a:srgbClr val="FF0000"/>
                </a:solidFill>
                <a:latin typeface="SimSun"/>
                <a:cs typeface="SimSun"/>
              </a:rPr>
              <a:t>游</a:t>
            </a:r>
            <a:r>
              <a:rPr sz="2500" spc="10">
                <a:solidFill>
                  <a:srgbClr val="000000"/>
                </a:solidFill>
                <a:latin typeface="SimSun"/>
                <a:cs typeface="SimSun"/>
              </a:rPr>
              <a:t>起来，它的蓝色的脊</a:t>
            </a:r>
          </a:p>
          <a:p>
            <a:pPr marL="342899" marR="0">
              <a:lnSpc>
                <a:spcPts val="2219"/>
              </a:lnSpc>
              <a:spcBef>
                <a:spcPct val="0"/>
              </a:spcBef>
              <a:spcAft>
                <a:spcPct val="0"/>
              </a:spcAft>
            </a:pPr>
            <a:r>
              <a:rPr sz="2500" spc="10">
                <a:solidFill>
                  <a:srgbClr val="000000"/>
                </a:solidFill>
                <a:latin typeface="SimSun"/>
                <a:cs typeface="SimSun"/>
              </a:rPr>
              <a:t>鳍</a:t>
            </a:r>
            <a:r>
              <a:rPr sz="2500">
                <a:solidFill>
                  <a:srgbClr val="FF0000"/>
                </a:solidFill>
                <a:latin typeface="SimSun"/>
                <a:cs typeface="SimSun"/>
              </a:rPr>
              <a:t>划开</a:t>
            </a:r>
            <a:r>
              <a:rPr sz="2500">
                <a:solidFill>
                  <a:srgbClr val="000000"/>
                </a:solidFill>
                <a:latin typeface="SimSun"/>
                <a:cs typeface="SimSun"/>
              </a:rPr>
              <a:t>了水面。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48640" y="1666155"/>
            <a:ext cx="3802989" cy="10645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82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WFFKRJ+ArialMT"/>
                <a:cs typeface="WFFKRJ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方法一：叙述类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48640" y="2232954"/>
            <a:ext cx="8584293" cy="16916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11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WFFKRJ+ArialMT"/>
                <a:cs typeface="WFFKRJ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Calibri"/>
                <a:cs typeface="Calibri"/>
              </a:rPr>
              <a:t>1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、确定核心句</a:t>
            </a:r>
          </a:p>
          <a:p>
            <a:pPr marL="0" marR="0">
              <a:lnSpc>
                <a:spcPts val="3914"/>
              </a:lnSpc>
              <a:spcBef>
                <a:spcPts val="693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WFFKRJ+ArialMT"/>
                <a:cs typeface="WFFKRJ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Calibri"/>
                <a:cs typeface="Calibri"/>
              </a:rPr>
              <a:t>2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、</a:t>
            </a:r>
            <a:r>
              <a:rPr sz="3200">
                <a:solidFill>
                  <a:srgbClr val="FF0000"/>
                </a:solidFill>
                <a:latin typeface="SimSun"/>
                <a:cs typeface="SimSun"/>
              </a:rPr>
              <a:t>情境、表现、结果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（加入</a:t>
            </a:r>
            <a:r>
              <a:rPr sz="3200">
                <a:solidFill>
                  <a:srgbClr val="FF0000"/>
                </a:solidFill>
                <a:latin typeface="SimSun"/>
                <a:cs typeface="SimSun"/>
              </a:rPr>
              <a:t>形象条件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）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48640" y="4007929"/>
            <a:ext cx="6476760" cy="10641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WFFKRJ+ArialMT"/>
                <a:cs typeface="WFFKRJ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将</a:t>
            </a:r>
            <a:r>
              <a:rPr sz="3200">
                <a:solidFill>
                  <a:srgbClr val="FF0000"/>
                </a:solidFill>
                <a:latin typeface="SimSun"/>
                <a:cs typeface="SimSun"/>
              </a:rPr>
              <a:t>介绍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性文字变为</a:t>
            </a:r>
            <a:r>
              <a:rPr sz="3200">
                <a:solidFill>
                  <a:srgbClr val="FF0000"/>
                </a:solidFill>
                <a:latin typeface="SimSun"/>
                <a:cs typeface="SimSun"/>
              </a:rPr>
              <a:t>展示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性文字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48640" y="1666155"/>
            <a:ext cx="3802989" cy="10645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82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PCBQTK+ArialMT"/>
                <a:cs typeface="PCBQTK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方法一：叙述类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48640" y="2232954"/>
            <a:ext cx="8584293" cy="16916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11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PCBQTK+ArialMT"/>
                <a:cs typeface="PCBQTK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Calibri"/>
                <a:cs typeface="Calibri"/>
              </a:rPr>
              <a:t>1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、确定核心句</a:t>
            </a:r>
          </a:p>
          <a:p>
            <a:pPr marL="0" marR="0">
              <a:lnSpc>
                <a:spcPts val="3914"/>
              </a:lnSpc>
              <a:spcBef>
                <a:spcPts val="693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PCBQTK+ArialMT"/>
                <a:cs typeface="PCBQTK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Calibri"/>
                <a:cs typeface="Calibri"/>
              </a:rPr>
              <a:t>2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、</a:t>
            </a:r>
            <a:r>
              <a:rPr sz="3200">
                <a:solidFill>
                  <a:srgbClr val="FF0000"/>
                </a:solidFill>
                <a:latin typeface="SimSun"/>
                <a:cs typeface="SimSun"/>
              </a:rPr>
              <a:t>情境、表现、结果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（加入</a:t>
            </a:r>
            <a:r>
              <a:rPr sz="3200">
                <a:solidFill>
                  <a:srgbClr val="FF0000"/>
                </a:solidFill>
                <a:latin typeface="SimSun"/>
                <a:cs typeface="SimSun"/>
              </a:rPr>
              <a:t>形象条件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）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48640" y="4007929"/>
            <a:ext cx="6476760" cy="10641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PCBQTK+ArialMT"/>
                <a:cs typeface="PCBQTK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将</a:t>
            </a:r>
            <a:r>
              <a:rPr sz="3200">
                <a:solidFill>
                  <a:srgbClr val="FF0000"/>
                </a:solidFill>
                <a:latin typeface="SimSun"/>
                <a:cs typeface="SimSun"/>
              </a:rPr>
              <a:t>介绍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性文字变为</a:t>
            </a:r>
            <a:r>
              <a:rPr sz="3200">
                <a:solidFill>
                  <a:srgbClr val="FF0000"/>
                </a:solidFill>
                <a:latin typeface="SimSun"/>
                <a:cs typeface="SimSun"/>
              </a:rPr>
              <a:t>展示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性文字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48640" y="1666155"/>
            <a:ext cx="5074857" cy="10645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82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KTMITF+ArialMT"/>
                <a:cs typeface="KTMITF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方法二：描写、抒情类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48640" y="2817879"/>
            <a:ext cx="5779403" cy="11066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14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KTMITF+ArialMT"/>
                <a:cs typeface="KTMITF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Calibri"/>
                <a:cs typeface="Calibri"/>
              </a:rPr>
              <a:t>1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、直接用形象改变或打开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733546" y="563919"/>
            <a:ext cx="2516123" cy="1397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404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000000"/>
                </a:solidFill>
                <a:latin typeface="SimSun"/>
                <a:cs typeface="SimSun"/>
              </a:rPr>
              <a:t>小练习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48640" y="1666155"/>
            <a:ext cx="3802989" cy="22353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82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LQWKJV+ArialMT"/>
                <a:cs typeface="LQWKJV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徐志摩离开康桥</a:t>
            </a:r>
          </a:p>
          <a:p>
            <a:pPr marL="0" marR="0">
              <a:lnSpc>
                <a:spcPts val="3582"/>
              </a:lnSpc>
              <a:spcBef>
                <a:spcPts val="5636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LQWKJV+ArialMT"/>
                <a:cs typeface="LQWKJV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荆轲刺秦王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48640" y="4007929"/>
            <a:ext cx="3395471" cy="10641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LQWKJV+ArialMT"/>
                <a:cs typeface="LQWKJV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马云创建淘宝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48640" y="5178742"/>
            <a:ext cx="4617110" cy="10641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LQWKJV+ArialMT"/>
                <a:cs typeface="LQWKJV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屠呦呦获得诺贝尔奖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48640" y="1666155"/>
            <a:ext cx="2988563" cy="10645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82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AAIUJU+ArialMT"/>
                <a:cs typeface="AAIUJU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他走上楼梯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48640" y="1666155"/>
            <a:ext cx="2174138" cy="10645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82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HGBHVS+ArialMT"/>
                <a:cs typeface="HGBHVS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马跑了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48640" y="1666155"/>
            <a:ext cx="3802989" cy="10645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82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VUANJQ+ArialMT"/>
                <a:cs typeface="VUANJQ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他在打电脑游戏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48640" y="2836968"/>
            <a:ext cx="1766925" cy="2235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82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VUANJQ+ArialMT"/>
                <a:cs typeface="VUANJQ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情境</a:t>
            </a:r>
          </a:p>
          <a:p>
            <a:pPr marL="0" marR="0">
              <a:lnSpc>
                <a:spcPts val="3579"/>
              </a:lnSpc>
              <a:spcBef>
                <a:spcPts val="103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VUANJQ+ArialMT"/>
                <a:cs typeface="VUANJQ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时间</a:t>
            </a:r>
          </a:p>
          <a:p>
            <a:pPr marL="0" marR="0">
              <a:lnSpc>
                <a:spcPts val="3579"/>
              </a:lnSpc>
              <a:spcBef>
                <a:spcPts val="1028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VUANJQ+ArialMT"/>
                <a:cs typeface="VUANJQ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环境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086735" y="2855658"/>
            <a:ext cx="5325607" cy="16542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39" marR="0">
              <a:lnSpc>
                <a:spcPts val="3206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表现</a:t>
            </a:r>
          </a:p>
          <a:p>
            <a:pPr marL="0" marR="0">
              <a:lnSpc>
                <a:spcPts val="3911"/>
              </a:lnSpc>
              <a:spcBef>
                <a:spcPts val="698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身体、脸、眼睛、手指</a:t>
            </a:r>
            <a:r>
              <a:rPr sz="3200">
                <a:solidFill>
                  <a:srgbClr val="000000"/>
                </a:solidFill>
                <a:latin typeface="Calibri"/>
                <a:cs typeface="Calibri"/>
              </a:rPr>
              <a:t>……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48640" y="1666155"/>
            <a:ext cx="3395776" cy="16500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82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UMIEFC+ArialMT"/>
                <a:cs typeface="UMIEFC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苏武出使匈奴</a:t>
            </a:r>
          </a:p>
          <a:p>
            <a:pPr marL="0" marR="0">
              <a:lnSpc>
                <a:spcPts val="3579"/>
              </a:lnSpc>
              <a:spcBef>
                <a:spcPts val="1031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UMIEFC+ArialMT"/>
                <a:cs typeface="UMIEFC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情境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098671" y="2270704"/>
            <a:ext cx="1423416" cy="1016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表现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48640" y="3422713"/>
            <a:ext cx="1766620" cy="2235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UMIEFC+ArialMT"/>
                <a:cs typeface="UMIEFC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使命</a:t>
            </a:r>
          </a:p>
          <a:p>
            <a:pPr marL="0" marR="0">
              <a:lnSpc>
                <a:spcPts val="3579"/>
              </a:lnSpc>
              <a:spcBef>
                <a:spcPts val="1028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UMIEFC+ArialMT"/>
                <a:cs typeface="UMIEFC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离别</a:t>
            </a:r>
          </a:p>
          <a:p>
            <a:pPr marL="0" marR="0">
              <a:lnSpc>
                <a:spcPts val="3579"/>
              </a:lnSpc>
              <a:spcBef>
                <a:spcPts val="1031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UMIEFC+ArialMT"/>
                <a:cs typeface="UMIEFC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环境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098671" y="3441390"/>
            <a:ext cx="2237232" cy="1016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手拿旌节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4098671" y="3988856"/>
            <a:ext cx="2799114" cy="11063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11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心理活动</a:t>
            </a:r>
            <a:r>
              <a:rPr sz="3200">
                <a:solidFill>
                  <a:srgbClr val="000000"/>
                </a:solidFill>
                <a:latin typeface="Calibri"/>
                <a:cs typeface="Calibri"/>
              </a:rPr>
              <a:t>……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48640" y="1666155"/>
            <a:ext cx="3802989" cy="16500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82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UAQMGN+ArialMT"/>
                <a:cs typeface="UAQMGN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司马迁写出史记</a:t>
            </a:r>
          </a:p>
          <a:p>
            <a:pPr marL="0" marR="0">
              <a:lnSpc>
                <a:spcPts val="3579"/>
              </a:lnSpc>
              <a:spcBef>
                <a:spcPts val="1031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UAQMGN+ArialMT"/>
                <a:cs typeface="UAQMGN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情境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283075" y="2270704"/>
            <a:ext cx="1423416" cy="1016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表现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48640" y="3422713"/>
            <a:ext cx="1766620" cy="10641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UAQMGN+ArialMT"/>
                <a:cs typeface="UAQMGN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牢房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283075" y="3441390"/>
            <a:ext cx="1423416" cy="21873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沉思</a:t>
            </a:r>
          </a:p>
          <a:p>
            <a:pPr marL="0" marR="0">
              <a:lnSpc>
                <a:spcPts val="3204"/>
              </a:lnSpc>
              <a:spcBef>
                <a:spcPts val="1403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提笔</a:t>
            </a:r>
          </a:p>
          <a:p>
            <a:pPr marL="0" marR="0">
              <a:lnSpc>
                <a:spcPts val="3204"/>
              </a:lnSpc>
              <a:spcBef>
                <a:spcPts val="1407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完成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48640" y="4007929"/>
            <a:ext cx="1766620" cy="10641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UAQMGN+ArialMT"/>
                <a:cs typeface="UAQMGN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灯光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548640" y="4593526"/>
            <a:ext cx="1766620" cy="10641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UAQMGN+ArialMT"/>
                <a:cs typeface="UAQMGN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铁窗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548640" y="5159669"/>
            <a:ext cx="2327927" cy="11063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11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UAQMGN+ArialMT"/>
                <a:cs typeface="UAQMGN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讥笑</a:t>
            </a:r>
            <a:r>
              <a:rPr sz="3200">
                <a:solidFill>
                  <a:srgbClr val="000000"/>
                </a:solidFill>
                <a:latin typeface="Calibri"/>
                <a:cs typeface="Calibri"/>
              </a:rPr>
              <a:t>……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48640" y="1617387"/>
            <a:ext cx="3395776" cy="10645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82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OAHECV+ArialMT"/>
                <a:cs typeface="OAHECV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孔子周游列国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48640" y="2154491"/>
            <a:ext cx="1766620" cy="10641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OAHECV+ArialMT"/>
                <a:cs typeface="OAHECV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情境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086735" y="2173168"/>
            <a:ext cx="1423416" cy="1016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表现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833236" y="2173168"/>
            <a:ext cx="1423416" cy="1016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结果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48640" y="3227641"/>
            <a:ext cx="1766620" cy="10641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OAHECV+ArialMT"/>
                <a:cs typeface="OAHECV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时代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086735" y="3246318"/>
            <a:ext cx="1423416" cy="1016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出发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5833236" y="3246318"/>
            <a:ext cx="1830323" cy="15529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不认可</a:t>
            </a:r>
          </a:p>
          <a:p>
            <a:pPr marL="15240" marR="0">
              <a:lnSpc>
                <a:spcPts val="3204"/>
              </a:lnSpc>
              <a:spcBef>
                <a:spcPts val="102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传播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548640" y="3764090"/>
            <a:ext cx="752164" cy="26738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OAHECV+ArialMT"/>
                <a:cs typeface="OAHECV+ArialMT"/>
              </a:rPr>
              <a:t>•</a:t>
            </a:r>
          </a:p>
          <a:p>
            <a:pPr marL="0" marR="0">
              <a:lnSpc>
                <a:spcPts val="3582"/>
              </a:lnSpc>
              <a:spcBef>
                <a:spcPts val="641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OAHECV+ArialMT"/>
                <a:cs typeface="OAHECV+ArialMT"/>
              </a:rPr>
              <a:t>•</a:t>
            </a:r>
          </a:p>
          <a:p>
            <a:pPr marL="0" marR="0">
              <a:lnSpc>
                <a:spcPts val="3579"/>
              </a:lnSpc>
              <a:spcBef>
                <a:spcPts val="647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OAHECV+ArialMT"/>
                <a:cs typeface="OAHECV+ArialMT"/>
              </a:rPr>
              <a:t>•</a:t>
            </a:r>
          </a:p>
          <a:p>
            <a:pPr marL="0" marR="0">
              <a:lnSpc>
                <a:spcPts val="3579"/>
              </a:lnSpc>
              <a:spcBef>
                <a:spcPts val="694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OAHECV+ArialMT"/>
                <a:cs typeface="OAHECV+ArialMT"/>
              </a:rPr>
              <a:t>•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3101975" y="3782766"/>
            <a:ext cx="1423416" cy="1016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缰绳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3101975" y="4318952"/>
            <a:ext cx="1830324" cy="2089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6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向前</a:t>
            </a:r>
          </a:p>
          <a:p>
            <a:pPr marL="0" marR="0">
              <a:lnSpc>
                <a:spcPts val="3204"/>
              </a:lnSpc>
              <a:spcBef>
                <a:spcPts val="1022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不退缩</a:t>
            </a:r>
          </a:p>
          <a:p>
            <a:pPr marL="0" marR="0">
              <a:lnSpc>
                <a:spcPts val="3204"/>
              </a:lnSpc>
              <a:spcBef>
                <a:spcPts val="1069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弟子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48640" y="1666155"/>
            <a:ext cx="5074857" cy="10645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82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LKJIVS+ArialMT"/>
                <a:cs typeface="LKJIVS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方法二：描写、抒情类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48640" y="2817879"/>
            <a:ext cx="5779403" cy="11066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14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LKJIVS+ArialMT"/>
                <a:cs typeface="LKJIVS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Calibri"/>
                <a:cs typeface="Calibri"/>
              </a:rPr>
              <a:t>1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、直接用形象改变或打开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2.9200.0"/>
  <p:tag name="AS_RELEASE_DATE" val="2016.10.26"/>
  <p:tag name="AS_TITLE" val="Aspose.Slides for .NET 2.0"/>
  <p:tag name="AS_VERSION" val="16.10.0.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289</Words>
  <Application>Microsoft Office PowerPoint</Application>
  <PresentationFormat>全屏显示(4:3)</PresentationFormat>
  <Paragraphs>109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23</vt:i4>
      </vt:variant>
      <vt:variant>
        <vt:lpstr>幻灯片标题</vt:lpstr>
      </vt:variant>
      <vt:variant>
        <vt:i4>22</vt:i4>
      </vt:variant>
    </vt:vector>
  </HeadingPairs>
  <TitlesOfParts>
    <vt:vector size="68" baseType="lpstr">
      <vt:lpstr>AABOQB+ArialMT</vt:lpstr>
      <vt:lpstr>AAIUJU+ArialMT</vt:lpstr>
      <vt:lpstr>CRNLBO+ArialMT</vt:lpstr>
      <vt:lpstr>FMKJIL+ArialMT</vt:lpstr>
      <vt:lpstr>HGBHVS+ArialMT</vt:lpstr>
      <vt:lpstr>IJMUFK+ArialMT</vt:lpstr>
      <vt:lpstr>KTMITF+ArialMT</vt:lpstr>
      <vt:lpstr>LFJEPJ+ArialMT</vt:lpstr>
      <vt:lpstr>LKJIVS+ArialMT</vt:lpstr>
      <vt:lpstr>LQWKJV+ArialMT</vt:lpstr>
      <vt:lpstr>OAHECV+ArialMT</vt:lpstr>
      <vt:lpstr>PCBQTK+ArialMT</vt:lpstr>
      <vt:lpstr>SSHMBV+ArialMT</vt:lpstr>
      <vt:lpstr>SWIQHQ+ArialMT</vt:lpstr>
      <vt:lpstr>TUPJKO+ArialMT</vt:lpstr>
      <vt:lpstr>UAQMGN+ArialMT</vt:lpstr>
      <vt:lpstr>UMIEFC+ArialMT</vt:lpstr>
      <vt:lpstr>VUANJQ+ArialMT</vt:lpstr>
      <vt:lpstr>WFFKRJ+ArialMT</vt:lpstr>
      <vt:lpstr>SimSun</vt:lpstr>
      <vt:lpstr>Arial</vt:lpstr>
      <vt:lpstr>Calibri</vt:lpstr>
      <vt:lpstr>Times New Roman</vt:lpstr>
      <vt:lpstr>Office Theme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蒋</cp:lastModifiedBy>
  <cp:revision>2</cp:revision>
  <cp:lastPrinted>2018-09-24T10:33:03Z</cp:lastPrinted>
  <dcterms:created xsi:type="dcterms:W3CDTF">2018-09-24T02:33:03Z</dcterms:created>
  <dcterms:modified xsi:type="dcterms:W3CDTF">2018-09-24T02:39:19Z</dcterms:modified>
</cp:coreProperties>
</file>