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wav" ContentType="audio/x-wav"/>
  <Default Extension="png" ContentType="image/png"/>
  <Default Extension="gif" ContentType="image/gi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Lst>
  <p:notesMasterIdLst>
    <p:notesMasterId r:id="rId4"/>
  </p:notesMasterIdLst>
  <p:sldIdLst>
    <p:sldId id="358" r:id="rId5"/>
    <p:sldId id="359" r:id="rId6"/>
    <p:sldId id="360" r:id="rId7"/>
    <p:sldId id="361" r:id="rId8"/>
    <p:sldId id="362" r:id="rId9"/>
    <p:sldId id="385" r:id="rId10"/>
    <p:sldId id="363" r:id="rId11"/>
    <p:sldId id="364" r:id="rId12"/>
    <p:sldId id="365" r:id="rId13"/>
    <p:sldId id="366" r:id="rId14"/>
    <p:sldId id="381" r:id="rId15"/>
    <p:sldId id="367" r:id="rId16"/>
    <p:sldId id="368" r:id="rId17"/>
    <p:sldId id="369" r:id="rId18"/>
    <p:sldId id="370" r:id="rId19"/>
    <p:sldId id="371" r:id="rId20"/>
    <p:sldId id="372" r:id="rId21"/>
    <p:sldId id="373" r:id="rId22"/>
    <p:sldId id="374" r:id="rId23"/>
    <p:sldId id="382" r:id="rId24"/>
    <p:sldId id="375" r:id="rId25"/>
    <p:sldId id="376" r:id="rId26"/>
    <p:sldId id="377" r:id="rId27"/>
    <p:sldId id="378" r:id="rId28"/>
    <p:sldId id="383" r:id="rId29"/>
    <p:sldId id="379" r:id="rId30"/>
    <p:sldId id="384" r:id="rId31"/>
    <p:sldId id="380" r:id="rId32"/>
  </p:sldIdLst>
  <p:sldSz cx="9144000" cy="6858000" type="screen4x3"/>
  <p:notesSz cx="6858000" cy="9144000"/>
  <p:custDataLst>
    <p:tags r:id="rId3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p="http://schemas.openxmlformats.org/presentationml/2006/main">
  <p:cmAuthor id="0" name="www.xkb1.com" initials=""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81"/>
    <p:restoredTop sz="93375"/>
  </p:normalViewPr>
  <p:slideViewPr>
    <p:cSldViewPr showGuides="1">
      <p:cViewPr varScale="1">
        <p:scale>
          <a:sx n="72" d="100"/>
          <a:sy n="72" d="100"/>
        </p:scale>
        <p:origin x="58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0"/>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6.xml" /><Relationship Id="rId11" Type="http://schemas.openxmlformats.org/officeDocument/2006/relationships/slide" Target="slides/slide7.xml" /><Relationship Id="rId12" Type="http://schemas.openxmlformats.org/officeDocument/2006/relationships/slide" Target="slides/slide8.xml" /><Relationship Id="rId13" Type="http://schemas.openxmlformats.org/officeDocument/2006/relationships/slide" Target="slides/slide9.xml" /><Relationship Id="rId14" Type="http://schemas.openxmlformats.org/officeDocument/2006/relationships/slide" Target="slides/slide10.xml" /><Relationship Id="rId15" Type="http://schemas.openxmlformats.org/officeDocument/2006/relationships/slide" Target="slides/slide11.xml" /><Relationship Id="rId16" Type="http://schemas.openxmlformats.org/officeDocument/2006/relationships/slide" Target="slides/slide12.xml" /><Relationship Id="rId17" Type="http://schemas.openxmlformats.org/officeDocument/2006/relationships/slide" Target="slides/slide13.xml" /><Relationship Id="rId18" Type="http://schemas.openxmlformats.org/officeDocument/2006/relationships/slide" Target="slides/slide14.xml" /><Relationship Id="rId19" Type="http://schemas.openxmlformats.org/officeDocument/2006/relationships/slide" Target="slides/slide15.xml" /><Relationship Id="rId2" Type="http://schemas.openxmlformats.org/officeDocument/2006/relationships/slideMaster" Target="slideMasters/slideMaster1.xml" /><Relationship Id="rId20" Type="http://schemas.openxmlformats.org/officeDocument/2006/relationships/slide" Target="slides/slide16.xml" /><Relationship Id="rId21" Type="http://schemas.openxmlformats.org/officeDocument/2006/relationships/slide" Target="slides/slide17.xml" /><Relationship Id="rId22" Type="http://schemas.openxmlformats.org/officeDocument/2006/relationships/slide" Target="slides/slide18.xml" /><Relationship Id="rId23" Type="http://schemas.openxmlformats.org/officeDocument/2006/relationships/slide" Target="slides/slide19.xml" /><Relationship Id="rId24" Type="http://schemas.openxmlformats.org/officeDocument/2006/relationships/slide" Target="slides/slide20.xml" /><Relationship Id="rId25" Type="http://schemas.openxmlformats.org/officeDocument/2006/relationships/slide" Target="slides/slide21.xml" /><Relationship Id="rId26" Type="http://schemas.openxmlformats.org/officeDocument/2006/relationships/slide" Target="slides/slide22.xml" /><Relationship Id="rId27" Type="http://schemas.openxmlformats.org/officeDocument/2006/relationships/slide" Target="slides/slide23.xml" /><Relationship Id="rId28" Type="http://schemas.openxmlformats.org/officeDocument/2006/relationships/slide" Target="slides/slide24.xml" /><Relationship Id="rId29" Type="http://schemas.openxmlformats.org/officeDocument/2006/relationships/slide" Target="slides/slide25.xml" /><Relationship Id="rId3" Type="http://schemas.openxmlformats.org/officeDocument/2006/relationships/slideMaster" Target="slideMasters/slideMaster2.xml" /><Relationship Id="rId30" Type="http://schemas.openxmlformats.org/officeDocument/2006/relationships/slide" Target="slides/slide26.xml" /><Relationship Id="rId31" Type="http://schemas.openxmlformats.org/officeDocument/2006/relationships/slide" Target="slides/slide27.xml" /><Relationship Id="rId32" Type="http://schemas.openxmlformats.org/officeDocument/2006/relationships/slide" Target="slides/slide28.xml" /><Relationship Id="rId33" Type="http://schemas.openxmlformats.org/officeDocument/2006/relationships/tags" Target="tags/tag386.xml" /><Relationship Id="rId34" Type="http://schemas.openxmlformats.org/officeDocument/2006/relationships/presProps" Target="presProps.xml" /><Relationship Id="rId35" Type="http://schemas.openxmlformats.org/officeDocument/2006/relationships/viewProps" Target="viewProps.xml" /><Relationship Id="rId36" Type="http://schemas.openxmlformats.org/officeDocument/2006/relationships/theme" Target="theme/theme1.xml" /><Relationship Id="rId37" Type="http://schemas.openxmlformats.org/officeDocument/2006/relationships/tableStyles" Target="tableStyles.xml" /><Relationship Id="rId4" Type="http://schemas.openxmlformats.org/officeDocument/2006/relationships/notesMaster" Target="notesMasters/notesMaster1.xml" /><Relationship Id="rId5" Type="http://schemas.openxmlformats.org/officeDocument/2006/relationships/slide" Target="slides/slide1.xml" /><Relationship Id="rId6" Type="http://schemas.openxmlformats.org/officeDocument/2006/relationships/slide" Target="slides/slide2.xml" /><Relationship Id="rId7" Type="http://schemas.openxmlformats.org/officeDocument/2006/relationships/slide" Target="slides/slide3.xml" /><Relationship Id="rId8" Type="http://schemas.openxmlformats.org/officeDocument/2006/relationships/slide" Target="slides/slide4.xml" /><Relationship Id="rId9" Type="http://schemas.openxmlformats.org/officeDocument/2006/relationships/slide" Target="slides/slide5.xml" /></Relationships>
</file>

<file path=ppt/notesMasters/_rels/notesMaster1.xml.rels>&#65279;<?xml version="1.0" encoding="utf-8" standalone="yes"?><Relationships xmlns="http://schemas.openxmlformats.org/package/2006/relationships"><Relationship Id="rId1" Type="http://schemas.openxmlformats.org/officeDocument/2006/relationships/tags" Target="../tags/tag224.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custDataLst>
            <p:tags r:id="rId1"/>
          </p:custDataLst>
        </p:nvPr>
      </p:nvGrpSpPr>
      <p:grpSpPr>
        <a:xfrm>
          <a:off x="0" y="0"/>
          <a:ext cx="0" cy="0"/>
        </a:xfrm>
      </p:grpSpPr>
      <p:sp>
        <p:nvSpPr>
          <p:cNvPr id="29698" name="页眉占位符 29697"/>
          <p:cNvSpPr>
            <a:spLocks noGrp="1"/>
          </p:cNvSpPr>
          <p:nvPr>
            <p:ph type="hdr" sz="quarter"/>
            <p:custDataLst>
              <p:tags r:id="rId2"/>
            </p:custDataLst>
          </p:nvPr>
        </p:nvSpPr>
        <p:spPr>
          <a:xfrm>
            <a:off x="0" y="0"/>
            <a:ext cx="2971800" cy="457200"/>
          </a:xfrm>
          <a:prstGeom prst="rect">
            <a:avLst/>
          </a:prstGeom>
          <a:noFill/>
          <a:ln w="9525">
            <a:noFill/>
          </a:ln>
        </p:spPr>
        <p:txBody>
          <a:bodyPr/>
          <a:lstStyle/>
          <a:p>
            <a:pPr lvl="0"/>
            <a:endParaRPr lang="zh-CN" altLang="en-US" sz="1200"/>
          </a:p>
        </p:txBody>
      </p:sp>
      <p:sp>
        <p:nvSpPr>
          <p:cNvPr id="29699" name="日期占位符 29698"/>
          <p:cNvSpPr>
            <a:spLocks noGrp="1"/>
          </p:cNvSpPr>
          <p:nvPr>
            <p:ph type="dt" idx="1"/>
            <p:custDataLst>
              <p:tags r:id="rId3"/>
            </p:custDataLst>
          </p:nvPr>
        </p:nvSpPr>
        <p:spPr>
          <a:xfrm>
            <a:off x="3884613" y="0"/>
            <a:ext cx="2971800" cy="457200"/>
          </a:xfrm>
          <a:prstGeom prst="rect">
            <a:avLst/>
          </a:prstGeom>
          <a:noFill/>
          <a:ln w="9525">
            <a:noFill/>
          </a:ln>
        </p:spPr>
        <p:txBody>
          <a:bodyPr/>
          <a:lstStyle/>
          <a:p>
            <a:pPr lvl="0" algn="r"/>
            <a:endParaRPr lang="zh-CN" altLang="en-US" sz="1200"/>
          </a:p>
        </p:txBody>
      </p:sp>
      <p:sp>
        <p:nvSpPr>
          <p:cNvPr id="29700" name="幻灯片图像占位符 29699"/>
          <p:cNvSpPr>
            <a:spLocks noGrp="1" noRot="1" noChangeAspect="1" noTextEdit="1"/>
          </p:cNvSpPr>
          <p:nvPr>
            <p:ph type="sldImg" idx="2"/>
            <p:custDataLst>
              <p:tags r:id="rId4"/>
            </p:custDataLst>
          </p:nvPr>
        </p:nvSpPr>
        <p:spPr>
          <a:xfrm>
            <a:off x="1143000" y="685800"/>
            <a:ext cx="4572000" cy="3429000"/>
          </a:xfrm>
          <a:prstGeom prst="rect">
            <a:avLst/>
          </a:prstGeom>
          <a:ln w="9525" cap="flat" cmpd="sng">
            <a:solidFill>
              <a:srgbClr val="000000"/>
            </a:solidFill>
            <a:prstDash val="solid"/>
            <a:miter/>
            <a:headEnd type="none" w="med" len="med"/>
            <a:tailEnd type="none" w="med" len="med"/>
          </a:ln>
        </p:spPr>
      </p:sp>
      <p:sp>
        <p:nvSpPr>
          <p:cNvPr id="29701" name="文本占位符 29700"/>
          <p:cNvSpPr>
            <a:spLocks noGrp="1"/>
          </p:cNvSpPr>
          <p:nvPr>
            <p:ph type="body" sz="quarter" idx="3"/>
            <p:custDataLst>
              <p:tags r:id="rId5"/>
            </p:custDataLst>
          </p:nvPr>
        </p:nvSpPr>
        <p:spPr>
          <a:xfrm>
            <a:off x="685800" y="4343400"/>
            <a:ext cx="5486400" cy="41148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29702" name="页脚占位符 29701"/>
          <p:cNvSpPr>
            <a:spLocks noGrp="1"/>
          </p:cNvSpPr>
          <p:nvPr>
            <p:ph type="ftr" sz="quarter" idx="4"/>
            <p:custDataLst>
              <p:tags r:id="rId6"/>
            </p:custDataLst>
          </p:nvPr>
        </p:nvSpPr>
        <p:spPr>
          <a:xfrm>
            <a:off x="0" y="8685213"/>
            <a:ext cx="2971800" cy="457200"/>
          </a:xfrm>
          <a:prstGeom prst="rect">
            <a:avLst/>
          </a:prstGeom>
          <a:noFill/>
          <a:ln w="9525">
            <a:noFill/>
          </a:ln>
        </p:spPr>
        <p:txBody>
          <a:bodyPr anchor="b" anchorCtr="0"/>
          <a:lstStyle/>
          <a:p>
            <a:pPr lvl="0"/>
            <a:endParaRPr lang="zh-CN" altLang="en-US" sz="1200"/>
          </a:p>
        </p:txBody>
      </p:sp>
      <p:sp>
        <p:nvSpPr>
          <p:cNvPr id="29703" name="灯片编号占位符 29702"/>
          <p:cNvSpPr>
            <a:spLocks noGrp="1"/>
          </p:cNvSpPr>
          <p:nvPr>
            <p:ph type="sldNum" sz="quarter" idx="5"/>
            <p:custDataLst>
              <p:tags r:id="rId7"/>
            </p:custDataLst>
          </p:nvPr>
        </p:nvSpPr>
        <p:spPr>
          <a:xfrm>
            <a:off x="3884613" y="8685213"/>
            <a:ext cx="2971800" cy="457200"/>
          </a:xfrm>
          <a:prstGeom prst="rect">
            <a:avLst/>
          </a:prstGeom>
          <a:noFill/>
          <a:ln w="9525">
            <a:noFill/>
          </a:ln>
        </p:spPr>
        <p:txBody>
          <a:bodyPr anchor="b" anchorCtr="0"/>
          <a:lstStyle/>
          <a:p>
            <a:pPr lvl="0" algn="r"/>
            <a:fld id="{9A0DB2DC-4C9A-4742-B13C-FB6460FD3503}" type="slidenum">
              <a:rPr lang="zh-CN" altLang="en-US" sz="1200"/>
              <a:t>‹#›</a:t>
            </a:fld>
            <a:endParaRPr lang="zh-CN" altLang="en-US" sz="1200"/>
          </a:p>
        </p:txBody>
      </p:sp>
    </p:spTree>
    <p:extLst>
      <p:ext uri="{BB962C8B-B14F-4D97-AF65-F5344CB8AC3E}">
        <p14:creationId xmlns:p14="http://schemas.microsoft.com/office/powerpoint/2010/main" val="996377522"/>
      </p:ext>
    </p:extLst>
  </p:cSld>
  <p:clrMap bg1="lt1" tx1="dk1" bg2="lt2" tx2="dk2" accent1="accent1" accent2="accent2" accent3="accent3" accent4="accent4" accent5="accent5" accent6="accent6" hlink="hlink" folHlink="folHlink"/>
  <p:hf hdr="0" ftr="0" dt="0"/>
  <p:notesStyle>
    <a:lvl1pPr marL="0" lvl="0"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1pPr>
    <a:lvl2pPr marL="457200" lvl="1"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2pPr>
    <a:lvl3pPr marL="914400" lvl="2"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3pPr>
    <a:lvl4pPr marL="1371600" lvl="3"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4pPr>
    <a:lvl5pPr marL="1828800" lvl="4"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5pPr>
    <a:lvl6pPr marL="2286000" lvl="5"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6pPr>
    <a:lvl7pPr marL="2743200" lvl="6"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7pPr>
    <a:lvl8pPr marL="3200400" lvl="7"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8pPr>
    <a:lvl9pPr marL="3657600" lvl="8" indent="0" algn="l" defTabSz="914400" rtl="0" eaLnBrk="1" fontAlgn="base" latinLnBrk="0" hangingPunct="1">
      <a:lnSpc>
        <a:spcPct val="100000"/>
      </a:lnSpc>
      <a:spcBef>
        <a:spcPct val="30000"/>
      </a:spcBef>
      <a:spcAft>
        <a:spcPct val="0"/>
      </a:spcAft>
      <a:buNone/>
      <a:defRPr sz="1200" b="0" i="0" u="none" kern="1200" baseline="0">
        <a:solidFill>
          <a:schemeClr val="tx1"/>
        </a:solidFill>
        <a:latin typeface="Times New Roman" panose="02020603050405020304" pitchFamily="18" charset="0"/>
        <a:ea typeface="宋体" panose="02010600030101010101" pitchFamily="2" charset="-122"/>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6.xml" /><Relationship Id="rId10" Type="http://schemas.openxmlformats.org/officeDocument/2006/relationships/slideMaster" Target="../slideMasters/slideMaster2.xml" /><Relationship Id="rId2" Type="http://schemas.openxmlformats.org/officeDocument/2006/relationships/image" Target="file:///C:\Users\1V994W2\PycharmProjects\PPT_Background_Generation/pic_temp/pic_sup.png" TargetMode="External" /><Relationship Id="rId3" Type="http://schemas.openxmlformats.org/officeDocument/2006/relationships/image" Target="../media/image2.png" /><Relationship Id="rId4" Type="http://schemas.openxmlformats.org/officeDocument/2006/relationships/tags" Target="../tags/tag77.xml" /><Relationship Id="rId5" Type="http://schemas.openxmlformats.org/officeDocument/2006/relationships/tags" Target="../tags/tag78.xml" /><Relationship Id="rId6" Type="http://schemas.openxmlformats.org/officeDocument/2006/relationships/tags" Target="../tags/tag79.xml" /><Relationship Id="rId7" Type="http://schemas.openxmlformats.org/officeDocument/2006/relationships/tags" Target="../tags/tag80.xml" /><Relationship Id="rId8" Type="http://schemas.openxmlformats.org/officeDocument/2006/relationships/tags" Target="../tags/tag81.xml" /><Relationship Id="rId9" Type="http://schemas.openxmlformats.org/officeDocument/2006/relationships/tags" Target="../tags/tag8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3.xml" /><Relationship Id="rId10"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3.png"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90.xml" /><Relationship Id="rId2" Type="http://schemas.openxmlformats.org/officeDocument/2006/relationships/image" Target="file:///C:\Users\1V994W2\PycharmProjects\PPT_Background_Generation/pic_temp/pic_half_left.png" TargetMode="External" /><Relationship Id="rId3" Type="http://schemas.openxmlformats.org/officeDocument/2006/relationships/image" Target="../media/image4.png"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tags" Target="../tags/tag94.xml" /><Relationship Id="rId8" Type="http://schemas.openxmlformats.org/officeDocument/2006/relationships/tags" Target="../tags/tag95.xml" /><Relationship Id="rId9"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6.xml" /><Relationship Id="rId10" Type="http://schemas.openxmlformats.org/officeDocument/2006/relationships/tags" Target="../tags/tag103.xml" /><Relationship Id="rId11"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3.png"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tags" Target="../tags/tag101.xml" /><Relationship Id="rId9" Type="http://schemas.openxmlformats.org/officeDocument/2006/relationships/tags" Target="../tags/tag10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4.xml" /><Relationship Id="rId10" Type="http://schemas.openxmlformats.org/officeDocument/2006/relationships/tags" Target="../tags/tag111.xml" /><Relationship Id="rId11" Type="http://schemas.openxmlformats.org/officeDocument/2006/relationships/tags" Target="../tags/tag112.xml" /><Relationship Id="rId12" Type="http://schemas.openxmlformats.org/officeDocument/2006/relationships/tags" Target="../tags/tag113.xml" /><Relationship Id="rId13"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3.png" /><Relationship Id="rId4" Type="http://schemas.openxmlformats.org/officeDocument/2006/relationships/tags" Target="../tags/tag105.xml" /><Relationship Id="rId5" Type="http://schemas.openxmlformats.org/officeDocument/2006/relationships/tags" Target="../tags/tag106.xml" /><Relationship Id="rId6" Type="http://schemas.openxmlformats.org/officeDocument/2006/relationships/tags" Target="../tags/tag107.xml" /><Relationship Id="rId7" Type="http://schemas.openxmlformats.org/officeDocument/2006/relationships/tags" Target="../tags/tag108.xml" /><Relationship Id="rId8" Type="http://schemas.openxmlformats.org/officeDocument/2006/relationships/tags" Target="../tags/tag109.xml" /><Relationship Id="rId9" Type="http://schemas.openxmlformats.org/officeDocument/2006/relationships/tags" Target="../tags/tag110.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4.xml" /><Relationship Id="rId10" Type="http://schemas.openxmlformats.org/officeDocument/2006/relationships/tags" Target="../tags/tag119.xml" /><Relationship Id="rId11" Type="http://schemas.openxmlformats.org/officeDocument/2006/relationships/tags" Target="../tags/tag120.xml" /><Relationship Id="rId12" Type="http://schemas.openxmlformats.org/officeDocument/2006/relationships/slideMaster" Target="../slideMasters/slideMaster2.xml" /><Relationship Id="rId2" Type="http://schemas.openxmlformats.org/officeDocument/2006/relationships/image" Target="file:///C:\Users\1V994W2\Documents\Tencent%20Files\574576071\FileRecv\&#25340;&#35013;&#32032;&#26448;\sup\49\subject.png" TargetMode="External" /><Relationship Id="rId3" Type="http://schemas.openxmlformats.org/officeDocument/2006/relationships/image" Target="../media/image5.png" /><Relationship Id="rId4" Type="http://schemas.openxmlformats.org/officeDocument/2006/relationships/tags" Target="../tags/tag115.xml" /><Relationship Id="rId5" Type="http://schemas.openxmlformats.org/officeDocument/2006/relationships/image" Target="file:///C:\Users\1V994W2\PycharmProjects\PPT_Background_Generation/pic_temp/0_pic_quater_right_down.png" TargetMode="External" /><Relationship Id="rId6" Type="http://schemas.openxmlformats.org/officeDocument/2006/relationships/image" Target="../media/image3.png" /><Relationship Id="rId7" Type="http://schemas.openxmlformats.org/officeDocument/2006/relationships/tags" Target="../tags/tag116.xml" /><Relationship Id="rId8" Type="http://schemas.openxmlformats.org/officeDocument/2006/relationships/tags" Target="../tags/tag117.xml" /><Relationship Id="rId9" Type="http://schemas.openxmlformats.org/officeDocument/2006/relationships/tags" Target="../tags/tag118.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21.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tags" Target="../tags/tag124.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25.xml" /><Relationship Id="rId10" Type="http://schemas.openxmlformats.org/officeDocument/2006/relationships/tags" Target="../tags/tag132.xml" /><Relationship Id="rId11"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3.png" /><Relationship Id="rId4" Type="http://schemas.openxmlformats.org/officeDocument/2006/relationships/tags" Target="../tags/tag126.xml" /><Relationship Id="rId5" Type="http://schemas.openxmlformats.org/officeDocument/2006/relationships/tags" Target="../tags/tag127.xml" /><Relationship Id="rId6" Type="http://schemas.openxmlformats.org/officeDocument/2006/relationships/tags" Target="../tags/tag128.xml" /><Relationship Id="rId7" Type="http://schemas.openxmlformats.org/officeDocument/2006/relationships/tags" Target="../tags/tag129.xml" /><Relationship Id="rId8" Type="http://schemas.openxmlformats.org/officeDocument/2006/relationships/tags" Target="../tags/tag130.xml" /><Relationship Id="rId9" Type="http://schemas.openxmlformats.org/officeDocument/2006/relationships/tags" Target="../tags/tag13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33.xml" /><Relationship Id="rId10" Type="http://schemas.openxmlformats.org/officeDocument/2006/relationships/slideMaster" Target="../slideMasters/slideMaster2.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3.png" /><Relationship Id="rId4" Type="http://schemas.openxmlformats.org/officeDocument/2006/relationships/tags" Target="../tags/tag134.xml" /><Relationship Id="rId5" Type="http://schemas.openxmlformats.org/officeDocument/2006/relationships/tags" Target="../tags/tag135.xml" /><Relationship Id="rId6" Type="http://schemas.openxmlformats.org/officeDocument/2006/relationships/tags" Target="../tags/tag136.xml" /><Relationship Id="rId7" Type="http://schemas.openxmlformats.org/officeDocument/2006/relationships/tags" Target="../tags/tag137.xml" /><Relationship Id="rId8" Type="http://schemas.openxmlformats.org/officeDocument/2006/relationships/tags" Target="../tags/tag138.xml" /><Relationship Id="rId9" Type="http://schemas.openxmlformats.org/officeDocument/2006/relationships/tags" Target="../tags/tag139.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40.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3.png" /><Relationship Id="rId4" Type="http://schemas.openxmlformats.org/officeDocument/2006/relationships/tags" Target="../tags/tag141.xml" /><Relationship Id="rId5" Type="http://schemas.openxmlformats.org/officeDocument/2006/relationships/tags" Target="../tags/tag142.xml" /><Relationship Id="rId6" Type="http://schemas.openxmlformats.org/officeDocument/2006/relationships/tags" Target="../tags/tag143.xml" /><Relationship Id="rId7" Type="http://schemas.openxmlformats.org/officeDocument/2006/relationships/tags" Target="../tags/tag144.xml" /><Relationship Id="rId8" Type="http://schemas.openxmlformats.org/officeDocument/2006/relationships/tags" Target="../tags/tag145.xml" /><Relationship Id="rId9"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46.xml" /><Relationship Id="rId10" Type="http://schemas.openxmlformats.org/officeDocument/2006/relationships/slideMaster" Target="../slideMasters/slideMaster2.xml" /><Relationship Id="rId2" Type="http://schemas.openxmlformats.org/officeDocument/2006/relationships/image" Target="file:///C:\Users\1V994W2\PycharmProjects\PPT_Background_Generation/pic_temp/pic_sup.png" TargetMode="External" /><Relationship Id="rId3" Type="http://schemas.openxmlformats.org/officeDocument/2006/relationships/image" Target="../media/image2.png" /><Relationship Id="rId4" Type="http://schemas.openxmlformats.org/officeDocument/2006/relationships/tags" Target="../tags/tag147.xml" /><Relationship Id="rId5" Type="http://schemas.openxmlformats.org/officeDocument/2006/relationships/tags" Target="../tags/tag148.xml" /><Relationship Id="rId6" Type="http://schemas.openxmlformats.org/officeDocument/2006/relationships/tags" Target="../tags/tag149.xml" /><Relationship Id="rId7" Type="http://schemas.openxmlformats.org/officeDocument/2006/relationships/tags" Target="../tags/tag150.xml" /><Relationship Id="rId8" Type="http://schemas.openxmlformats.org/officeDocument/2006/relationships/tags" Target="../tags/tag151.xml" /><Relationship Id="rId9" Type="http://schemas.openxmlformats.org/officeDocument/2006/relationships/tags" Target="../tags/tag15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53.xml" /><Relationship Id="rId2" Type="http://schemas.openxmlformats.org/officeDocument/2006/relationships/image" Target="file:///C:\Users\1V994W2\PycharmProjects\PPT_Background_Generation/pic_temp/0_pic_quater_right_down.png" TargetMode="External" /><Relationship Id="rId3" Type="http://schemas.openxmlformats.org/officeDocument/2006/relationships/image" Target="../media/image3.png" /><Relationship Id="rId4" Type="http://schemas.openxmlformats.org/officeDocument/2006/relationships/tags" Target="../tags/tag154.xml" /><Relationship Id="rId5" Type="http://schemas.openxmlformats.org/officeDocument/2006/relationships/tags" Target="../tags/tag155.xml" /><Relationship Id="rId6" Type="http://schemas.openxmlformats.org/officeDocument/2006/relationships/tags" Target="../tags/tag156.xml" /><Relationship Id="rId7" Type="http://schemas.openxmlformats.org/officeDocument/2006/relationships/tags" Target="../tags/tag157.xml" /><Relationship Id="rId8" Type="http://schemas.openxmlformats.org/officeDocument/2006/relationships/tags" Target="../tags/tag158.xml" /><Relationship Id="rId9"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9.xml" /><Relationship Id="rId10" Type="http://schemas.openxmlformats.org/officeDocument/2006/relationships/tags" Target="../tags/tag166.xml" /><Relationship Id="rId11" Type="http://schemas.openxmlformats.org/officeDocument/2006/relationships/slideMaster" Target="../slideMasters/slideMaster2.xml" /><Relationship Id="rId2" Type="http://schemas.openxmlformats.org/officeDocument/2006/relationships/tags" Target="../tags/tag160.xml" /><Relationship Id="rId3" Type="http://schemas.openxmlformats.org/officeDocument/2006/relationships/image" Target="file:///C:\Users\1V994W2\PycharmProjects\PPT_Background_Generation/pic_temp/0_pic_quater_right_down.png" TargetMode="External" /><Relationship Id="rId4" Type="http://schemas.openxmlformats.org/officeDocument/2006/relationships/image" Target="../media/image3.png" /><Relationship Id="rId5" Type="http://schemas.openxmlformats.org/officeDocument/2006/relationships/tags" Target="../tags/tag161.xml" /><Relationship Id="rId6" Type="http://schemas.openxmlformats.org/officeDocument/2006/relationships/tags" Target="../tags/tag162.xml" /><Relationship Id="rId7" Type="http://schemas.openxmlformats.org/officeDocument/2006/relationships/tags" Target="../tags/tag163.xml" /><Relationship Id="rId8" Type="http://schemas.openxmlformats.org/officeDocument/2006/relationships/tags" Target="../tags/tag164.xml" /><Relationship Id="rId9" Type="http://schemas.openxmlformats.org/officeDocument/2006/relationships/tags" Target="../tags/tag165.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7.xml" /><Relationship Id="rId10" Type="http://schemas.openxmlformats.org/officeDocument/2006/relationships/tags" Target="../tags/tag174.xml" /><Relationship Id="rId11" Type="http://schemas.openxmlformats.org/officeDocument/2006/relationships/tags" Target="../tags/tag175.xml" /><Relationship Id="rId12" Type="http://schemas.openxmlformats.org/officeDocument/2006/relationships/slideMaster" Target="../slideMasters/slideMaster2.xml" /><Relationship Id="rId2" Type="http://schemas.openxmlformats.org/officeDocument/2006/relationships/tags" Target="../tags/tag168.xml" /><Relationship Id="rId3" Type="http://schemas.openxmlformats.org/officeDocument/2006/relationships/image" Target="file:///C:\Users\1V994W2\PycharmProjects\PPT_Background_Generation/pic_temp/0_pic_quater_right_down.png" TargetMode="External" /><Relationship Id="rId4" Type="http://schemas.openxmlformats.org/officeDocument/2006/relationships/image" Target="../media/image3.png" /><Relationship Id="rId5" Type="http://schemas.openxmlformats.org/officeDocument/2006/relationships/tags" Target="../tags/tag169.xml" /><Relationship Id="rId6" Type="http://schemas.openxmlformats.org/officeDocument/2006/relationships/tags" Target="../tags/tag170.xml" /><Relationship Id="rId7" Type="http://schemas.openxmlformats.org/officeDocument/2006/relationships/tags" Target="../tags/tag171.xml" /><Relationship Id="rId8" Type="http://schemas.openxmlformats.org/officeDocument/2006/relationships/tags" Target="../tags/tag172.xml" /><Relationship Id="rId9" Type="http://schemas.openxmlformats.org/officeDocument/2006/relationships/tags" Target="../tags/tag173.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76.xml" /><Relationship Id="rId10" Type="http://schemas.openxmlformats.org/officeDocument/2006/relationships/tags" Target="../tags/tag181.xml" /><Relationship Id="rId11" Type="http://schemas.openxmlformats.org/officeDocument/2006/relationships/tags" Target="../tags/tag182.xml" /><Relationship Id="rId12" Type="http://schemas.openxmlformats.org/officeDocument/2006/relationships/tags" Target="../tags/tag183.xml" /><Relationship Id="rId13" Type="http://schemas.openxmlformats.org/officeDocument/2006/relationships/tags" Target="../tags/tag184.xml" /><Relationship Id="rId14" Type="http://schemas.openxmlformats.org/officeDocument/2006/relationships/tags" Target="../tags/tag185.xml" /><Relationship Id="rId15" Type="http://schemas.openxmlformats.org/officeDocument/2006/relationships/slideMaster" Target="../slideMasters/slideMaster2.xml" /><Relationship Id="rId2" Type="http://schemas.openxmlformats.org/officeDocument/2006/relationships/tags" Target="../tags/tag177.xml" /><Relationship Id="rId3" Type="http://schemas.openxmlformats.org/officeDocument/2006/relationships/image" Target="file:///C:\Users\1V994W2\PycharmProjects\PPT_Background_Generation/pic_temp/0_pic_quater_right_down.png" TargetMode="External" /><Relationship Id="rId4" Type="http://schemas.openxmlformats.org/officeDocument/2006/relationships/image" Target="../media/image3.png" /><Relationship Id="rId5" Type="http://schemas.openxmlformats.org/officeDocument/2006/relationships/tags" Target="../tags/tag178.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6.png" /><Relationship Id="rId8" Type="http://schemas.openxmlformats.org/officeDocument/2006/relationships/tags" Target="../tags/tag179.xml" /><Relationship Id="rId9" Type="http://schemas.openxmlformats.org/officeDocument/2006/relationships/tags" Target="../tags/tag180.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86.xml" /><Relationship Id="rId10" Type="http://schemas.openxmlformats.org/officeDocument/2006/relationships/tags" Target="../tags/tag191.xml" /><Relationship Id="rId11" Type="http://schemas.openxmlformats.org/officeDocument/2006/relationships/tags" Target="../tags/tag192.xml" /><Relationship Id="rId12" Type="http://schemas.openxmlformats.org/officeDocument/2006/relationships/tags" Target="../tags/tag193.xml" /><Relationship Id="rId13" Type="http://schemas.openxmlformats.org/officeDocument/2006/relationships/tags" Target="../tags/tag194.xml" /><Relationship Id="rId14" Type="http://schemas.openxmlformats.org/officeDocument/2006/relationships/tags" Target="../tags/tag195.xml" /><Relationship Id="rId15" Type="http://schemas.openxmlformats.org/officeDocument/2006/relationships/slideMaster" Target="../slideMasters/slideMaster2.xml" /><Relationship Id="rId2" Type="http://schemas.openxmlformats.org/officeDocument/2006/relationships/tags" Target="../tags/tag187.xml" /><Relationship Id="rId3" Type="http://schemas.openxmlformats.org/officeDocument/2006/relationships/image" Target="file:///C:\Users\1V994W2\PycharmProjects\PPT_Background_Generation/pic_temp/0_pic_quater_right_down.png" TargetMode="External" /><Relationship Id="rId4" Type="http://schemas.openxmlformats.org/officeDocument/2006/relationships/image" Target="../media/image3.png" /><Relationship Id="rId5" Type="http://schemas.openxmlformats.org/officeDocument/2006/relationships/tags" Target="../tags/tag188.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7.png" /><Relationship Id="rId8" Type="http://schemas.openxmlformats.org/officeDocument/2006/relationships/tags" Target="../tags/tag189.xml" /><Relationship Id="rId9" Type="http://schemas.openxmlformats.org/officeDocument/2006/relationships/tags" Target="../tags/tag190.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96.xml" /><Relationship Id="rId10" Type="http://schemas.openxmlformats.org/officeDocument/2006/relationships/tags" Target="../tags/tag201.xml" /><Relationship Id="rId11" Type="http://schemas.openxmlformats.org/officeDocument/2006/relationships/tags" Target="../tags/tag202.xml" /><Relationship Id="rId12" Type="http://schemas.openxmlformats.org/officeDocument/2006/relationships/tags" Target="../tags/tag203.xml" /><Relationship Id="rId13" Type="http://schemas.openxmlformats.org/officeDocument/2006/relationships/tags" Target="../tags/tag204.xml" /><Relationship Id="rId14" Type="http://schemas.openxmlformats.org/officeDocument/2006/relationships/tags" Target="../tags/tag205.xml" /><Relationship Id="rId15" Type="http://schemas.openxmlformats.org/officeDocument/2006/relationships/tags" Target="../tags/tag206.xml" /><Relationship Id="rId16" Type="http://schemas.openxmlformats.org/officeDocument/2006/relationships/tags" Target="../tags/tag207.xml" /><Relationship Id="rId17" Type="http://schemas.openxmlformats.org/officeDocument/2006/relationships/slideMaster" Target="../slideMasters/slideMaster2.xml" /><Relationship Id="rId2" Type="http://schemas.openxmlformats.org/officeDocument/2006/relationships/tags" Target="../tags/tag197.xml" /><Relationship Id="rId3" Type="http://schemas.openxmlformats.org/officeDocument/2006/relationships/image" Target="file:///C:\Users\1V994W2\PycharmProjects\PPT_Background_Generation/pic_temp/0_pic_quater_right_down.png" TargetMode="External" /><Relationship Id="rId4" Type="http://schemas.openxmlformats.org/officeDocument/2006/relationships/image" Target="../media/image3.png" /><Relationship Id="rId5" Type="http://schemas.openxmlformats.org/officeDocument/2006/relationships/tags" Target="../tags/tag198.xml" /><Relationship Id="rId6" Type="http://schemas.openxmlformats.org/officeDocument/2006/relationships/image" Target="file:///C:\Users\1V994W2\PycharmProjects\PPT_Background_Generation/pic_temp/1_pic_quater_right_up.png" TargetMode="External" /><Relationship Id="rId7" Type="http://schemas.openxmlformats.org/officeDocument/2006/relationships/image" Target="../media/image7.png" /><Relationship Id="rId8" Type="http://schemas.openxmlformats.org/officeDocument/2006/relationships/tags" Target="../tags/tag199.xml" /><Relationship Id="rId9" Type="http://schemas.openxmlformats.org/officeDocument/2006/relationships/tags" Target="../tags/tag200.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208.xml" /><Relationship Id="rId10" Type="http://schemas.openxmlformats.org/officeDocument/2006/relationships/tags" Target="../tags/tag213.xml" /><Relationship Id="rId11" Type="http://schemas.openxmlformats.org/officeDocument/2006/relationships/tags" Target="../tags/tag214.xml" /><Relationship Id="rId12" Type="http://schemas.openxmlformats.org/officeDocument/2006/relationships/tags" Target="../tags/tag215.xml" /><Relationship Id="rId13" Type="http://schemas.openxmlformats.org/officeDocument/2006/relationships/tags" Target="../tags/tag216.xml" /><Relationship Id="rId14" Type="http://schemas.openxmlformats.org/officeDocument/2006/relationships/slideMaster" Target="../slideMasters/slideMaster2.xml" /><Relationship Id="rId2" Type="http://schemas.openxmlformats.org/officeDocument/2006/relationships/tags" Target="../tags/tag209.xml" /><Relationship Id="rId3" Type="http://schemas.openxmlformats.org/officeDocument/2006/relationships/image" Target="file:///C:\Users\1V994W2\PycharmProjects\PPT_Background_Generation/pic_temp/0_pic_quater_right_down.png" TargetMode="External" /><Relationship Id="rId4" Type="http://schemas.openxmlformats.org/officeDocument/2006/relationships/image" Target="../media/image8.png" /><Relationship Id="rId5" Type="http://schemas.openxmlformats.org/officeDocument/2006/relationships/tags" Target="../tags/tag210.xml" /><Relationship Id="rId6" Type="http://schemas.openxmlformats.org/officeDocument/2006/relationships/image" Target="file:///C:\Users\1V994W2\PycharmProjects\PPT_Background_Generation/pic_temp/1_pic_quater_left_down.png" TargetMode="External" /><Relationship Id="rId7" Type="http://schemas.openxmlformats.org/officeDocument/2006/relationships/image" Target="../media/image9.png" /><Relationship Id="rId8" Type="http://schemas.openxmlformats.org/officeDocument/2006/relationships/tags" Target="../tags/tag211.xml" /><Relationship Id="rId9" Type="http://schemas.openxmlformats.org/officeDocument/2006/relationships/tags" Target="../tags/tag212.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457200" y="274638"/>
            <a:ext cx="605293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tx2"/>
        </a:solidFill>
        <a:effectLst/>
      </p:bgPr>
    </p:bg>
    <p:spTree>
      <p:nvGrpSpPr>
        <p:cNvPr id="1" name=""/>
        <p:cNvGrpSpPr/>
        <p:nvPr>
          <p:custDataLst>
            <p:tags r:id="rId1"/>
          </p:custDataLst>
        </p:nvPr>
      </p:nvGrpSpPr>
      <p:grpSpPr>
        <a:xfrm>
          <a:off x="0" y="0"/>
          <a:ext cx="0" cy="0"/>
        </a:xfrm>
      </p:grpSpPr>
      <p:pic>
        <p:nvPicPr>
          <p:cNvPr id="5" name="图片 4"/>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16" name="日期占位符 15"/>
          <p:cNvSpPr>
            <a:spLocks noGrp="1"/>
          </p:cNvSpPr>
          <p:nvPr>
            <p:ph type="dt" sz="half" idx="10"/>
            <p:custDataLst>
              <p:tags r:id="rId5"/>
            </p:custDataLst>
          </p:nvPr>
        </p:nvSpPr>
        <p:spPr>
          <a:xfrm>
            <a:off x="659807" y="6389433"/>
            <a:ext cx="2025000" cy="237600"/>
          </a:xfrm>
        </p:spPr>
        <p:txBody>
          <a:bodyPr wrap="square">
            <a:normAutofit/>
          </a:bodyPr>
          <a:lstStyle>
            <a:lvl1pPr>
              <a:defRPr>
                <a:solidFill>
                  <a:schemeClr val="lt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17" name="页脚占位符 16"/>
          <p:cNvSpPr>
            <a:spLocks noGrp="1"/>
          </p:cNvSpPr>
          <p:nvPr>
            <p:ph type="ftr" sz="quarter" idx="11"/>
            <p:custDataLst>
              <p:tags r:id="rId6"/>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18" name="灯片编号占位符 17"/>
          <p:cNvSpPr>
            <a:spLocks noGrp="1"/>
          </p:cNvSpPr>
          <p:nvPr>
            <p:ph type="sldNum" sz="quarter" idx="12"/>
            <p:custDataLst>
              <p:tags r:id="rId7"/>
            </p:custDataLst>
          </p:nvPr>
        </p:nvSpPr>
        <p:spPr>
          <a:xfrm>
            <a:off x="6457950" y="6389433"/>
            <a:ext cx="2025000" cy="237600"/>
          </a:xfrm>
        </p:spPr>
        <p:txBody>
          <a:bodyPr wrap="square">
            <a:normAutofit/>
          </a:bodyPr>
          <a:lstStyle>
            <a:lvl1pPr>
              <a:defRPr>
                <a:solidFill>
                  <a:schemeClr val="lt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
        <p:nvSpPr>
          <p:cNvPr id="3" name="标题 2"/>
          <p:cNvSpPr>
            <a:spLocks noGrp="1"/>
          </p:cNvSpPr>
          <p:nvPr>
            <p:ph type="ctrTitle" idx="14" hasCustomPrompt="1"/>
            <p:custDataLst>
              <p:tags r:id="rId8"/>
            </p:custDataLst>
          </p:nvPr>
        </p:nvSpPr>
        <p:spPr>
          <a:xfrm>
            <a:off x="690086" y="2777569"/>
            <a:ext cx="4569143" cy="728186"/>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5400"/>
              <a:buFont typeface="Arial" panose="020b0604020202020204" pitchFamily="34" charset="0"/>
              <a:buNone/>
              <a:defRPr sz="4050" b="0" spc="600">
                <a:solidFill>
                  <a:schemeClr val="tx1"/>
                </a:solidFill>
                <a:latin typeface="Arial" panose="020b0604020202020204" pitchFamily="34" charset="0"/>
                <a:ea typeface="汉仪尚巍手书W" panose="00020600040101010101" pitchFamily="18" charset="-122"/>
              </a:defRPr>
            </a:lvl1pPr>
          </a:lstStyle>
          <a:p>
            <a:r>
              <a:rPr lang="zh-CN" altLang="en-US"/>
              <a:t>编辑标题</a:t>
            </a:r>
          </a:p>
        </p:txBody>
      </p:sp>
      <p:sp>
        <p:nvSpPr>
          <p:cNvPr id="2" name="副标题 1"/>
          <p:cNvSpPr>
            <a:spLocks noGrp="1"/>
          </p:cNvSpPr>
          <p:nvPr>
            <p:ph type="subTitle" idx="13" hasCustomPrompt="1"/>
            <p:custDataLst>
              <p:tags r:id="rId9"/>
            </p:custDataLst>
          </p:nvPr>
        </p:nvSpPr>
        <p:spPr>
          <a:xfrm>
            <a:off x="689610" y="3877866"/>
            <a:ext cx="4569619" cy="277654"/>
          </a:xfrm>
        </p:spPr>
        <p:txBody>
          <a:bodyPr vert="horz" wrap="square" lIns="0" tIns="0" rIns="0" bIns="0" anchor="t" anchorCtr="0">
            <a:normAutofit/>
          </a:bodyPr>
          <a:lstStyle>
            <a:lvl1pPr marL="0" marR="0" indent="0" algn="l" defTabSz="914400" rtl="0" eaLnBrk="1" fontAlgn="auto" latinLnBrk="0" hangingPunct="1">
              <a:lnSpc>
                <a:spcPct val="100000"/>
              </a:lnSpc>
              <a:spcBef>
                <a:spcPct val="0"/>
              </a:spcBef>
              <a:spcAft>
                <a:spcPct val="0"/>
              </a:spcAft>
              <a:buClrTx/>
              <a:buSzPts val="2000"/>
              <a:buFont typeface="Arial" panose="020b0604020202020204" pitchFamily="34" charset="0"/>
              <a:buNone/>
              <a:defRPr sz="1500" b="0" spc="200">
                <a:solidFill>
                  <a:schemeClr val="tx1"/>
                </a:solidFill>
                <a:latin typeface="Arial" panose="020b0604020202020204" pitchFamily="34" charset="0"/>
                <a:ea typeface="隶书" pitchFamily="49" charset="-122"/>
              </a:defRPr>
            </a:lvl1pPr>
            <a:lvl2pPr marL="342900" indent="0" algn="ctr">
              <a:buNone/>
            </a:lvl2pPr>
            <a:lvl3pPr marL="685800" indent="0" algn="ctr">
              <a:buNone/>
            </a:lvl3pPr>
            <a:lvl4pPr marL="1028700" indent="0" algn="ctr">
              <a:buNone/>
            </a:lvl4pPr>
            <a:lvl5pPr marL="1371600" indent="0" algn="ctr">
              <a:buNone/>
            </a:lvl5pPr>
            <a:lvl6pPr marL="1714500" indent="0" algn="ctr">
              <a:buNone/>
            </a:lvl6pPr>
            <a:lvl7pPr marL="2057400" indent="0" algn="ctr">
              <a:buNone/>
            </a:lvl7pPr>
            <a:lvl8pPr marL="2400300" indent="0" algn="ctr">
              <a:buNone/>
            </a:lvl8pPr>
            <a:lvl9pPr marL="2743200" indent="0" algn="ctr">
              <a:buNone/>
            </a:lvl9pPr>
          </a:lstStyle>
          <a:p>
            <a:r>
              <a:rPr lang="zh-CN" altLang="en-US"/>
              <a:t>单击此处编辑副标题</a:t>
            </a:r>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标题 1"/>
          <p:cNvSpPr>
            <a:spLocks noGrp="1"/>
          </p:cNvSpPr>
          <p:nvPr>
            <p:ph type="title"/>
            <p:custDataLst>
              <p:tags r:id="rId5"/>
            </p:custDataLst>
          </p:nvPr>
        </p:nvSpPr>
        <p:spPr>
          <a:xfrm>
            <a:off x="502411" y="498479"/>
            <a:ext cx="8139178" cy="331473"/>
          </a:xfrm>
        </p:spPr>
        <p:txBody>
          <a:bodyPr vert="horz" wrap="square" lIns="90170" tIns="46990" rIns="90170" bIns="46990" rtlCol="0" anchor="ctr" anchorCtr="0">
            <a:normAutofit/>
          </a:bodyPr>
          <a:lstStyle>
            <a:lvl1pPr marL="0" marR="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6"/>
            </p:custDataLst>
          </p:nvPr>
        </p:nvSpPr>
        <p:spPr>
          <a:xfrm>
            <a:off x="502411" y="1626121"/>
            <a:ext cx="8139178"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7"/>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8"/>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6" name="灯片编号占位符 5"/>
          <p:cNvSpPr>
            <a:spLocks noGrp="1"/>
          </p:cNvSpPr>
          <p:nvPr>
            <p:ph type="sldNum" sz="quarter" idx="12"/>
            <p:custDataLst>
              <p:tags r:id="rId9"/>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tx2"/>
        </a:solidFill>
        <a:effectLst/>
      </p:bgPr>
    </p:bg>
    <p:spTree>
      <p:nvGrpSpPr>
        <p:cNvPr id="1" name=""/>
        <p:cNvGrpSpPr/>
        <p:nvPr>
          <p:custDataLst>
            <p:tags r:id="rId1"/>
          </p:custDataLst>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1905000"/>
            <a:ext cx="1525352" cy="3048000"/>
          </a:xfrm>
          <a:prstGeom prst="rect">
            <a:avLst/>
          </a:prstGeom>
        </p:spPr>
      </p:pic>
      <p:sp>
        <p:nvSpPr>
          <p:cNvPr id="4" name="日期占位符 3"/>
          <p:cNvSpPr>
            <a:spLocks noGrp="1"/>
          </p:cNvSpPr>
          <p:nvPr>
            <p:ph type="dt" sz="half" idx="10"/>
            <p:custDataLst>
              <p:tags r:id="rId5"/>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6"/>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6" name="灯片编号占位符 5"/>
          <p:cNvSpPr>
            <a:spLocks noGrp="1"/>
          </p:cNvSpPr>
          <p:nvPr>
            <p:ph type="sldNum" sz="quarter" idx="12"/>
            <p:custDataLst>
              <p:tags r:id="rId7"/>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
        <p:nvSpPr>
          <p:cNvPr id="2" name="标题 1"/>
          <p:cNvSpPr>
            <a:spLocks noGrp="1"/>
          </p:cNvSpPr>
          <p:nvPr>
            <p:ph type="ctrTitle" idx="13" hasCustomPrompt="1"/>
            <p:custDataLst>
              <p:tags r:id="rId8"/>
            </p:custDataLst>
          </p:nvPr>
        </p:nvSpPr>
        <p:spPr>
          <a:xfrm>
            <a:off x="4284345" y="3023474"/>
            <a:ext cx="3660458" cy="811054"/>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4800"/>
              <a:buFont typeface="Arial" panose="020b0604020202020204" pitchFamily="34" charset="0"/>
              <a:buNone/>
              <a:defRPr sz="3600" b="0" spc="500">
                <a:solidFill>
                  <a:schemeClr val="tx1"/>
                </a:solidFill>
                <a:latin typeface="Arial" panose="020b0604020202020204" pitchFamily="34" charset="0"/>
                <a:ea typeface="汉仪尚巍手书W" panose="00020600040101010101" pitchFamily="18" charset="-122"/>
              </a:defRPr>
            </a:lvl1pPr>
          </a:lstStyle>
          <a:p>
            <a:r>
              <a:rPr lang="zh-CN" altLang="en-US"/>
              <a:t>编辑标题</a:t>
            </a:r>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标题 1"/>
          <p:cNvSpPr>
            <a:spLocks noGrp="1"/>
          </p:cNvSpPr>
          <p:nvPr>
            <p:ph type="title"/>
            <p:custDataLst>
              <p:tags r:id="rId5"/>
            </p:custDataLst>
          </p:nvPr>
        </p:nvSpPr>
        <p:spPr>
          <a:xfrm>
            <a:off x="502411" y="498479"/>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6"/>
            </p:custDataLst>
          </p:nvPr>
        </p:nvSpPr>
        <p:spPr>
          <a:xfrm>
            <a:off x="502447" y="1626121"/>
            <a:ext cx="3962432"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7"/>
            </p:custDataLst>
          </p:nvPr>
        </p:nvSpPr>
        <p:spPr>
          <a:xfrm>
            <a:off x="4679158" y="1626121"/>
            <a:ext cx="3962432" cy="4041680"/>
          </a:xfrm>
        </p:spPr>
        <p:txBody>
          <a:bodyPr wrap="square" lIns="90170" tIns="46990" rIns="90170" bIns="46990">
            <a:normAutofit/>
          </a:bodyPr>
          <a:lstStyle>
            <a:lvl1pPr eaLnBrk="1" fontAlgn="auto" latinLnBrk="0" hangingPunct="1">
              <a:defRPr sz="1200">
                <a:solidFill>
                  <a:schemeClr val="tx1"/>
                </a:solidFill>
                <a:latin typeface="Arial" panose="020b0604020202020204" pitchFamily="34" charset="0"/>
                <a:ea typeface="隶书" pitchFamily="49" charset="-122"/>
              </a:defRPr>
            </a:lvl1pPr>
            <a:lvl2pPr eaLnBrk="1" fontAlgn="auto" latinLnBrk="0" hangingPunct="1">
              <a:defRPr sz="1200">
                <a:solidFill>
                  <a:schemeClr val="tx1"/>
                </a:solidFill>
                <a:latin typeface="Arial" panose="020b0604020202020204" pitchFamily="34" charset="0"/>
                <a:ea typeface="隶书" pitchFamily="49" charset="-122"/>
              </a:defRPr>
            </a:lvl2pPr>
            <a:lvl3pPr eaLnBrk="1" fontAlgn="auto" latinLnBrk="0" hangingPunct="1">
              <a:defRPr sz="1200">
                <a:solidFill>
                  <a:schemeClr val="tx1"/>
                </a:solidFill>
                <a:latin typeface="Arial" panose="020b0604020202020204" pitchFamily="34" charset="0"/>
                <a:ea typeface="隶书" pitchFamily="49" charset="-122"/>
              </a:defRPr>
            </a:lvl3pPr>
            <a:lvl4pPr eaLnBrk="1" fontAlgn="auto" latinLnBrk="0" hangingPunct="1">
              <a:defRPr sz="1200">
                <a:solidFill>
                  <a:schemeClr val="tx1"/>
                </a:solidFill>
                <a:latin typeface="Arial" panose="020b0604020202020204" pitchFamily="34" charset="0"/>
                <a:ea typeface="隶书" pitchFamily="49" charset="-122"/>
              </a:defRPr>
            </a:lvl4pPr>
            <a:lvl5pPr eaLnBrk="1" fontAlgn="auto" latinLnBrk="0" hangingPunct="1">
              <a:defRPr sz="1200">
                <a:solidFill>
                  <a:schemeClr val="tx1"/>
                </a:solidFill>
                <a:latin typeface="Arial" panose="020b0604020202020204" pitchFamily="34" charset="0"/>
                <a:ea typeface="隶书"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8"/>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6" name="页脚占位符 5"/>
          <p:cNvSpPr>
            <a:spLocks noGrp="1"/>
          </p:cNvSpPr>
          <p:nvPr>
            <p:ph type="ftr" sz="quarter" idx="11"/>
            <p:custDataLst>
              <p:tags r:id="rId9"/>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7" name="灯片编号占位符 6"/>
          <p:cNvSpPr>
            <a:spLocks noGrp="1"/>
          </p:cNvSpPr>
          <p:nvPr>
            <p:ph type="sldNum" sz="quarter" idx="12"/>
            <p:custDataLst>
              <p:tags r:id="rId10"/>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custDataLst>
            <p:tags r:id="rId1"/>
          </p:custDataLst>
        </p:nvPr>
      </p:nvGrpSpPr>
      <p:grpSpPr>
        <a:xfrm>
          <a:off x="0" y="0"/>
          <a:ext cx="0" cy="0"/>
        </a:xfrm>
      </p:grpSpPr>
      <p:pic>
        <p:nvPicPr>
          <p:cNvPr id="10" name="图片 9"/>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标题 1"/>
          <p:cNvSpPr>
            <a:spLocks noGrp="1"/>
          </p:cNvSpPr>
          <p:nvPr>
            <p:ph type="title"/>
            <p:custDataLst>
              <p:tags r:id="rId5"/>
            </p:custDataLst>
          </p:nvPr>
        </p:nvSpPr>
        <p:spPr>
          <a:xfrm>
            <a:off x="502411" y="498479"/>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6"/>
            </p:custDataLst>
          </p:nvPr>
        </p:nvSpPr>
        <p:spPr>
          <a:xfrm>
            <a:off x="502447" y="1000133"/>
            <a:ext cx="3962432" cy="285752"/>
          </a:xfrm>
        </p:spPr>
        <p:txBody>
          <a:bodyPr wrap="square" lIns="90170" tIns="46990" rIns="90170" bIns="46990" anchor="ctr" anchorCtr="0">
            <a:normAutofit/>
          </a:bodyPr>
          <a:lstStyle>
            <a:lvl1pPr marL="0" indent="0" eaLnBrk="1" fontAlgn="auto" latinLnBrk="0" hangingPunct="1">
              <a:lnSpc>
                <a:spcPct val="100000"/>
              </a:lnSpc>
              <a:spcAft>
                <a:spcPct val="0"/>
              </a:spcAft>
              <a:buNone/>
              <a:defRPr sz="1500" b="0" u="none" strike="noStrike" kern="1200" cap="none" spc="200" normalizeH="0" baseline="0">
                <a:solidFill>
                  <a:schemeClr val="tx1"/>
                </a:solidFill>
                <a:uFillTx/>
                <a:latin typeface="Arial" panose="020b0604020202020204" pitchFamily="34" charset="0"/>
                <a:ea typeface="隶书" pitchFamily="49" charset="-122"/>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单击此处编辑文本</a:t>
            </a:r>
          </a:p>
        </p:txBody>
      </p:sp>
      <p:sp>
        <p:nvSpPr>
          <p:cNvPr id="4" name="内容占位符 3"/>
          <p:cNvSpPr>
            <a:spLocks noGrp="1"/>
          </p:cNvSpPr>
          <p:nvPr>
            <p:ph sz="half" idx="2"/>
            <p:custDataLst>
              <p:tags r:id="rId7"/>
            </p:custDataLst>
          </p:nvPr>
        </p:nvSpPr>
        <p:spPr>
          <a:xfrm>
            <a:off x="502444" y="2023369"/>
            <a:ext cx="3962400" cy="3701064"/>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8"/>
            </p:custDataLst>
          </p:nvPr>
        </p:nvSpPr>
        <p:spPr>
          <a:xfrm>
            <a:off x="4676812" y="1000133"/>
            <a:ext cx="3962432" cy="285752"/>
          </a:xfrm>
        </p:spPr>
        <p:txBody>
          <a:bodyPr vert="horz" wrap="square" lIns="90170" tIns="46990" rIns="90170" bIns="46990" rtlCol="0" anchor="ctr"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1500" b="0" i="0" u="none" strike="noStrike" kern="1200" cap="none" spc="200" normalizeH="0" baseline="0" noProof="1">
                <a:solidFill>
                  <a:schemeClr val="tx1"/>
                </a:solidFill>
                <a:uFillTx/>
                <a:latin typeface="Arial" panose="020b0604020202020204" pitchFamily="34" charset="0"/>
                <a:ea typeface="隶书" pitchFamily="49" charset="-122"/>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p>
        </p:txBody>
      </p:sp>
      <p:sp>
        <p:nvSpPr>
          <p:cNvPr id="6" name="内容占位符 5"/>
          <p:cNvSpPr>
            <a:spLocks noGrp="1"/>
          </p:cNvSpPr>
          <p:nvPr>
            <p:ph sz="quarter" idx="4"/>
            <p:custDataLst>
              <p:tags r:id="rId9"/>
            </p:custDataLst>
          </p:nvPr>
        </p:nvSpPr>
        <p:spPr>
          <a:xfrm>
            <a:off x="4676812" y="2023369"/>
            <a:ext cx="3962432" cy="3701064"/>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10"/>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8" name="页脚占位符 7"/>
          <p:cNvSpPr>
            <a:spLocks noGrp="1"/>
          </p:cNvSpPr>
          <p:nvPr>
            <p:ph type="ftr" sz="quarter" idx="11"/>
            <p:custDataLst>
              <p:tags r:id="rId11"/>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9" name="灯片编号占位符 8"/>
          <p:cNvSpPr>
            <a:spLocks noGrp="1"/>
          </p:cNvSpPr>
          <p:nvPr>
            <p:ph type="sldNum" sz="quarter" idx="12"/>
            <p:custDataLst>
              <p:tags r:id="rId12"/>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5623560" y="1783080"/>
            <a:ext cx="3291840" cy="3291840"/>
          </a:xfrm>
          <a:prstGeom prst="rect">
            <a:avLst/>
          </a:prstGeom>
        </p:spPr>
      </p:pic>
      <p:pic>
        <p:nvPicPr>
          <p:cNvPr id="6" name="图片 5"/>
          <p:cNvPicPr/>
          <p:nvPr userDrawn="1">
            <p:custDataLst>
              <p:tags r:id="rId7"/>
            </p:custDataLst>
          </p:nvPr>
        </p:nvPicPr>
        <p:blipFill>
          <a:blip r:embed="rId6" r:link="rId5">
            <a:extLst>
              <a:ext uri="{28A0092B-C50C-407E-A947-70E740481C1C}">
                <a14:useLocalDpi xmlns:a14="http://schemas.microsoft.com/office/drawing/2010/main" val="0"/>
              </a:ext>
            </a:extLst>
          </a:blip>
          <a:stretch>
            <a:fillRect/>
          </a:stretch>
        </p:blipFill>
        <p:spPr>
          <a:xfrm>
            <a:off x="0" y="6137910"/>
            <a:ext cx="540068" cy="720090"/>
          </a:xfrm>
          <a:prstGeom prst="rect">
            <a:avLst/>
          </a:prstGeom>
        </p:spPr>
      </p:pic>
      <p:sp>
        <p:nvSpPr>
          <p:cNvPr id="2" name="标题 1"/>
          <p:cNvSpPr>
            <a:spLocks noGrp="1"/>
          </p:cNvSpPr>
          <p:nvPr>
            <p:ph type="title"/>
            <p:custDataLst>
              <p:tags r:id="rId8"/>
            </p:custDataLst>
          </p:nvPr>
        </p:nvSpPr>
        <p:spPr>
          <a:xfrm>
            <a:off x="502411" y="498476"/>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9"/>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10"/>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11"/>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3" name="页脚占位符 2"/>
          <p:cNvSpPr>
            <a:spLocks noGrp="1"/>
          </p:cNvSpPr>
          <p:nvPr>
            <p:ph type="ftr" sz="quarter" idx="11"/>
            <p:custDataLst>
              <p:tags r:id="rId3"/>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4" name="灯片编号占位符 3"/>
          <p:cNvSpPr>
            <a:spLocks noGrp="1"/>
          </p:cNvSpPr>
          <p:nvPr>
            <p:ph type="sldNum" sz="quarter" idx="12"/>
            <p:custDataLst>
              <p:tags r:id="rId4"/>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custDataLst>
            <p:tags r:id="rId1"/>
          </p:custDataLst>
        </p:nvPr>
      </p:nvGrpSpPr>
      <p:grpSpPr>
        <a:xfrm>
          <a:off x="0" y="0"/>
          <a:ext cx="0" cy="0"/>
        </a:xfrm>
      </p:grpSpPr>
      <p:pic>
        <p:nvPicPr>
          <p:cNvPr id="8" name="图片 7"/>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标题 1"/>
          <p:cNvSpPr>
            <a:spLocks noGrp="1"/>
          </p:cNvSpPr>
          <p:nvPr>
            <p:ph type="title"/>
            <p:custDataLst>
              <p:tags r:id="rId5"/>
            </p:custDataLst>
          </p:nvPr>
        </p:nvSpPr>
        <p:spPr>
          <a:xfrm>
            <a:off x="502447" y="498479"/>
            <a:ext cx="8139178" cy="331473"/>
          </a:xfrm>
        </p:spPr>
        <p:txBody>
          <a:bodyPr vert="horz" wrap="square" lIns="90170" tIns="46990" rIns="90170" bIns="46990" rtlCol="0" anchor="ctr" anchorCtr="0">
            <a:normAutofit/>
          </a:bodyPr>
          <a:lstStyle>
            <a:lvl1pPr marL="0" marR="0" lvl="0" algn="l" defTabSz="914400" rtl="0" eaLnBrk="1" fontAlgn="auto" latinLnBrk="0" hangingPunct="1">
              <a:lnSpc>
                <a:spcPct val="100000"/>
              </a:lnSpc>
              <a:buNone/>
              <a:defRPr kumimoji="0" lang="zh-CN" altLang="en-US" sz="1800" b="1"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6"/>
            </p:custDataLst>
          </p:nvPr>
        </p:nvSpPr>
        <p:spPr>
          <a:xfrm>
            <a:off x="502447" y="1626121"/>
            <a:ext cx="3962432" cy="4041680"/>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200" b="0" i="0" u="none" strike="noStrike" kern="1200" cap="none" spc="150" normalizeH="0" baseline="0" noProof="1">
                <a:solidFill>
                  <a:schemeClr val="tx1"/>
                </a:solidFill>
                <a:uFillTx/>
                <a:latin typeface="微软雅黑" panose="020b0503020204020204" charset="-122"/>
                <a:ea typeface="微软雅黑" panose="020b0503020204020204"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7"/>
            </p:custDataLst>
          </p:nvPr>
        </p:nvSpPr>
        <p:spPr>
          <a:xfrm>
            <a:off x="4679194" y="1626121"/>
            <a:ext cx="3962432" cy="4041680"/>
          </a:xfrm>
        </p:spPr>
        <p:txBody>
          <a:bodyPr vert="horz" wrap="square"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8"/>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9EFD9D74-47D9-4702-A33C-335B63B48DBF}" type="datetimeFigureOut">
              <a:rPr lang="zh-CN" altLang="en-US" smtClean="0"/>
              <a:t>2021/8/5</a:t>
            </a:fld>
            <a:endParaRPr lang="zh-CN" altLang="en-US"/>
          </a:p>
        </p:txBody>
      </p:sp>
      <p:sp>
        <p:nvSpPr>
          <p:cNvPr id="6" name="页脚占位符 5"/>
          <p:cNvSpPr>
            <a:spLocks noGrp="1"/>
          </p:cNvSpPr>
          <p:nvPr>
            <p:ph type="ftr" sz="quarter" idx="11"/>
            <p:custDataLst>
              <p:tags r:id="rId9"/>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7" name="灯片编号占位符 6"/>
          <p:cNvSpPr>
            <a:spLocks noGrp="1"/>
          </p:cNvSpPr>
          <p:nvPr>
            <p:ph type="sldNum" sz="quarter" idx="12"/>
            <p:custDataLst>
              <p:tags r:id="rId10"/>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custDataLst>
            <p:tags r:id="rId1"/>
          </p:custDataLst>
        </p:nvPr>
      </p:nvGrpSpPr>
      <p:grpSpPr>
        <a:xfrm>
          <a:off x="0" y="0"/>
          <a:ext cx="0" cy="0"/>
        </a:xfrm>
      </p:grpSpPr>
      <p:pic>
        <p:nvPicPr>
          <p:cNvPr id="7" name="图片 6"/>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竖排标题 1"/>
          <p:cNvSpPr>
            <a:spLocks noGrp="1"/>
          </p:cNvSpPr>
          <p:nvPr>
            <p:ph type="title" orient="vert"/>
            <p:custDataLst>
              <p:tags r:id="rId5"/>
            </p:custDataLst>
          </p:nvPr>
        </p:nvSpPr>
        <p:spPr>
          <a:xfrm>
            <a:off x="7928351" y="1626121"/>
            <a:ext cx="713238" cy="4041680"/>
          </a:xfrm>
        </p:spPr>
        <p:txBody>
          <a:bodyPr vert="eaVert" wrap="square" lIns="90170" tIns="46990" rIns="90170" bIns="46990" rtlCol="0" anchor="ctr" anchorCtr="0">
            <a:normAutofit/>
          </a:bodyPr>
          <a:lstStyle>
            <a:lvl1pPr marL="0" marR="0" lvl="0" algn="l" defTabSz="914400" rtl="0" eaLnBrk="1" fontAlgn="auto" latinLnBrk="0" hangingPunct="1">
              <a:lnSpc>
                <a:spcPct val="100000"/>
              </a:lnSpc>
              <a:spcAft>
                <a:spcPct val="0"/>
              </a:spcAft>
              <a:buNone/>
              <a:defRPr kumimoji="0" lang="zh-CN" altLang="en-US" sz="1800" b="1" i="0" u="none" strike="noStrike" kern="1200" cap="none" spc="200" normalizeH="0" baseline="0" noProof="1">
                <a:solidFill>
                  <a:schemeClr val="tx1"/>
                </a:solidFill>
                <a:uFillTx/>
                <a:latin typeface="Arial" panose="020b0604020202020204" pitchFamily="34" charset="0"/>
                <a:ea typeface="隶书" pitchFamily="49"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6"/>
            </p:custDataLst>
          </p:nvPr>
        </p:nvSpPr>
        <p:spPr>
          <a:xfrm>
            <a:off x="502444" y="1626113"/>
            <a:ext cx="7371076" cy="4041680"/>
          </a:xfrm>
        </p:spPr>
        <p:txBody>
          <a:bodyPr vert="eaVert" wrap="square">
            <a:normAutofit/>
          </a:bodyPr>
          <a:lstStyle>
            <a:lvl1pPr indent="0" eaLnBrk="1" fontAlgn="auto" latinLnBrk="0" hangingPunct="1">
              <a:defRPr>
                <a:solidFill>
                  <a:schemeClr val="tx1"/>
                </a:solidFill>
                <a:latin typeface="Arial" panose="020b0604020202020204" pitchFamily="34" charset="0"/>
                <a:ea typeface="隶书" pitchFamily="49" charset="-122"/>
              </a:defRPr>
            </a:lvl1pPr>
            <a:lvl2pPr indent="0" eaLnBrk="1" fontAlgn="auto" latinLnBrk="0" hangingPunct="1">
              <a:defRPr>
                <a:solidFill>
                  <a:schemeClr val="tx1"/>
                </a:solidFill>
                <a:latin typeface="Arial" panose="020b0604020202020204" pitchFamily="34" charset="0"/>
                <a:ea typeface="隶书" pitchFamily="49" charset="-122"/>
              </a:defRPr>
            </a:lvl2pPr>
            <a:lvl3pPr indent="0" eaLnBrk="1" fontAlgn="auto" latinLnBrk="0" hangingPunct="1">
              <a:defRPr>
                <a:solidFill>
                  <a:schemeClr val="tx1"/>
                </a:solidFill>
                <a:latin typeface="Arial" panose="020b0604020202020204" pitchFamily="34" charset="0"/>
                <a:ea typeface="隶书" pitchFamily="49" charset="-122"/>
              </a:defRPr>
            </a:lvl3pPr>
            <a:lvl4pPr indent="0" eaLnBrk="1" fontAlgn="auto" latinLnBrk="0" hangingPunct="1">
              <a:defRPr>
                <a:solidFill>
                  <a:schemeClr val="tx1"/>
                </a:solidFill>
                <a:latin typeface="Arial" panose="020b0604020202020204" pitchFamily="34" charset="0"/>
                <a:ea typeface="隶书" pitchFamily="49" charset="-122"/>
              </a:defRPr>
            </a:lvl4pPr>
            <a:lvl5pPr indent="0" eaLnBrk="1" fontAlgn="auto" latinLnBrk="0" hangingPunct="1">
              <a:defRPr>
                <a:solidFill>
                  <a:schemeClr val="tx1"/>
                </a:solidFill>
                <a:latin typeface="Arial" panose="020b0604020202020204" pitchFamily="34" charset="0"/>
                <a:ea typeface="隶书"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7"/>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11"/>
            <p:custDataLst>
              <p:tags r:id="rId8"/>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6" name="灯片编号占位符 5"/>
          <p:cNvSpPr>
            <a:spLocks noGrp="1"/>
          </p:cNvSpPr>
          <p:nvPr>
            <p:ph type="sldNum" sz="quarter" idx="12"/>
            <p:custDataLst>
              <p:tags r:id="rId9"/>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3" name="日期占位符 2"/>
          <p:cNvSpPr>
            <a:spLocks noGrp="1"/>
          </p:cNvSpPr>
          <p:nvPr>
            <p:ph type="dt" sz="half" idx="10"/>
            <p:custDataLst>
              <p:tags r:id="rId5"/>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8"/>
            </p:custDataLst>
          </p:nvPr>
        </p:nvSpPr>
        <p:spPr>
          <a:xfrm>
            <a:off x="502447" y="1626121"/>
            <a:ext cx="8139178" cy="4041680"/>
          </a:xfrm>
        </p:spPr>
        <p:txBody>
          <a:bodyPr wrap="square">
            <a:normAutofit/>
          </a:bodyPr>
          <a:lstStyle>
            <a:lvl1pPr>
              <a:defRPr>
                <a:solidFill>
                  <a:schemeClr val="tx1"/>
                </a:solidFill>
                <a:latin typeface="Arial" panose="020b0604020202020204" pitchFamily="34" charset="0"/>
                <a:ea typeface="隶书" pitchFamily="49" charset="-122"/>
              </a:defRPr>
            </a:lvl1pPr>
            <a:lvl2pPr>
              <a:defRPr>
                <a:solidFill>
                  <a:schemeClr val="tx1"/>
                </a:solidFill>
                <a:latin typeface="Arial" panose="020b0604020202020204" pitchFamily="34" charset="0"/>
                <a:ea typeface="隶书" pitchFamily="49" charset="-122"/>
              </a:defRPr>
            </a:lvl2pPr>
            <a:lvl3pPr>
              <a:defRPr>
                <a:solidFill>
                  <a:schemeClr val="tx1"/>
                </a:solidFill>
                <a:latin typeface="Arial" panose="020b0604020202020204" pitchFamily="34" charset="0"/>
                <a:ea typeface="隶书" pitchFamily="49" charset="-122"/>
              </a:defRPr>
            </a:lvl3pPr>
            <a:lvl4pPr>
              <a:defRPr>
                <a:solidFill>
                  <a:schemeClr val="tx1"/>
                </a:solidFill>
                <a:latin typeface="Arial" panose="020b0604020202020204" pitchFamily="34" charset="0"/>
                <a:ea typeface="隶书" pitchFamily="49" charset="-122"/>
              </a:defRPr>
            </a:lvl4pPr>
            <a:lvl5pPr>
              <a:defRPr>
                <a:solidFill>
                  <a:schemeClr val="tx1"/>
                </a:solidFill>
                <a:latin typeface="Arial" panose="020b0604020202020204" pitchFamily="34" charset="0"/>
                <a:ea typeface="隶书"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tx2"/>
        </a:solidFill>
        <a:effectLst/>
      </p:bgPr>
    </p:bg>
    <p:spTree>
      <p:nvGrpSpPr>
        <p:cNvPr id="1" name=""/>
        <p:cNvGrpSpPr/>
        <p:nvPr>
          <p:custDataLst>
            <p:tags r:id="rId1"/>
          </p:custDataLst>
        </p:nvPr>
      </p:nvGrpSpPr>
      <p:grpSpPr>
        <a:xfrm>
          <a:off x="0" y="0"/>
          <a:ext cx="0" cy="0"/>
        </a:xfrm>
      </p:grpSpPr>
      <p:pic>
        <p:nvPicPr>
          <p:cNvPr id="6" name="图片 5"/>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3" name="日期占位符 2"/>
          <p:cNvSpPr>
            <a:spLocks noGrp="1"/>
          </p:cNvSpPr>
          <p:nvPr>
            <p:ph type="dt" sz="half" idx="10"/>
            <p:custDataLst>
              <p:tags r:id="rId5"/>
            </p:custDataLst>
          </p:nvPr>
        </p:nvSpPr>
        <p:spPr>
          <a:xfrm>
            <a:off x="659807" y="6389433"/>
            <a:ext cx="2025000" cy="237600"/>
          </a:xfrm>
        </p:spPr>
        <p:txBody>
          <a:bodyPr wrap="square">
            <a:normAutofit/>
          </a:bodyPr>
          <a:lstStyle>
            <a:lvl1pPr>
              <a:defRPr>
                <a:solidFill>
                  <a:schemeClr val="lt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6"/>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7"/>
            </p:custDataLst>
          </p:nvPr>
        </p:nvSpPr>
        <p:spPr>
          <a:xfrm>
            <a:off x="6457950" y="6389433"/>
            <a:ext cx="2025000" cy="237600"/>
          </a:xfrm>
        </p:spPr>
        <p:txBody>
          <a:bodyPr wrap="square">
            <a:normAutofit/>
          </a:bodyPr>
          <a:lstStyle>
            <a:lvl1pPr>
              <a:defRPr>
                <a:solidFill>
                  <a:schemeClr val="lt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idx="14" hasCustomPrompt="1"/>
            <p:custDataLst>
              <p:tags r:id="rId8"/>
            </p:custDataLst>
          </p:nvPr>
        </p:nvSpPr>
        <p:spPr>
          <a:xfrm>
            <a:off x="860346" y="3978514"/>
            <a:ext cx="3269933" cy="277654"/>
          </a:xfrm>
        </p:spPr>
        <p:txBody>
          <a:bodyPr vert="horz" wrap="square" lIns="0" tIns="0" rIns="0" bIns="0" anchor="t" anchorCtr="0">
            <a:normAutofit/>
          </a:bodyPr>
          <a:lstStyle>
            <a:lvl1pPr marL="0" marR="0" indent="0" algn="l" rtl="0" eaLnBrk="1" fontAlgn="auto">
              <a:lnSpc>
                <a:spcPct val="100000"/>
              </a:lnSpc>
              <a:spcBef>
                <a:spcPct val="0"/>
              </a:spcBef>
              <a:spcAft>
                <a:spcPct val="0"/>
              </a:spcAft>
              <a:buClrTx/>
              <a:buSzPts val="2000"/>
              <a:buFont typeface="Arial" panose="020b0604020202020204" pitchFamily="34" charset="0"/>
              <a:buNone/>
              <a:defRPr sz="1500" b="0" spc="200">
                <a:solidFill>
                  <a:schemeClr val="tx1"/>
                </a:solidFill>
                <a:latin typeface="Arial" panose="020b0604020202020204" pitchFamily="34" charset="0"/>
                <a:ea typeface="隶书" pitchFamily="49" charset="-122"/>
              </a:defRPr>
            </a:lvl1pPr>
          </a:lstStyle>
          <a:p>
            <a:pPr marL="228600" lvl="0" indent="-228600" algn="l" defTabSz="914400" rtl="0" eaLnBrk="1" fontAlgn="auto" latinLnBrk="0" hangingPunct="1">
              <a:lnSpc>
                <a:spcPct val="130000"/>
              </a:lnSpc>
              <a:spcBef>
                <a:spcPct val="0"/>
              </a:spcBef>
              <a:spcAft>
                <a:spcPts val="1000"/>
              </a:spcAft>
              <a:buClr>
                <a:schemeClr val="tx1">
                  <a:lumMod val="65000"/>
                  <a:lumOff val="35000"/>
                </a:schemeClr>
              </a:buClr>
              <a:buSzPts val="2000"/>
              <a:buFont typeface="Arial" panose="020b0604020202020204" pitchFamily="34" charset="0"/>
              <a:buNone/>
            </a:pPr>
            <a:r>
              <a:rPr lang="zh-CN" altLang="en-US"/>
              <a:t>单击此处编辑副标题</a:t>
            </a:r>
          </a:p>
        </p:txBody>
      </p:sp>
      <p:sp>
        <p:nvSpPr>
          <p:cNvPr id="2" name="标题 1"/>
          <p:cNvSpPr>
            <a:spLocks noGrp="1"/>
          </p:cNvSpPr>
          <p:nvPr>
            <p:ph type="title" idx="13" hasCustomPrompt="1"/>
            <p:custDataLst>
              <p:tags r:id="rId9"/>
            </p:custDataLst>
          </p:nvPr>
        </p:nvSpPr>
        <p:spPr>
          <a:xfrm>
            <a:off x="860346" y="2702084"/>
            <a:ext cx="3269933" cy="879158"/>
          </a:xfrm>
        </p:spPr>
        <p:txBody>
          <a:bodyPr vert="horz" wrap="square" lIns="0" tIns="0" rIns="0" bIns="0" anchor="ctr" anchorCtr="0">
            <a:normAutofit/>
          </a:bodyPr>
          <a:lstStyle>
            <a:lvl1pPr marL="0" marR="0" indent="0" algn="l" defTabSz="914400" rtl="0" eaLnBrk="1" fontAlgn="auto" latinLnBrk="0" hangingPunct="1">
              <a:lnSpc>
                <a:spcPct val="100000"/>
              </a:lnSpc>
              <a:spcBef>
                <a:spcPct val="0"/>
              </a:spcBef>
              <a:spcAft>
                <a:spcPct val="0"/>
              </a:spcAft>
              <a:buClrTx/>
              <a:buSzPts val="6600"/>
              <a:buFont typeface="Arial" panose="020b0604020202020204" pitchFamily="34" charset="0"/>
              <a:buNone/>
              <a:defRPr sz="4950" b="0" spc="700">
                <a:solidFill>
                  <a:schemeClr val="tx1"/>
                </a:solidFill>
                <a:latin typeface="Arial" panose="020b0604020202020204" pitchFamily="34" charset="0"/>
                <a:ea typeface="汉仪尚巍手书W" panose="00020600040101010101" pitchFamily="18" charset="-122"/>
              </a:defRPr>
            </a:lvl1pPr>
          </a:lstStyle>
          <a:p>
            <a:r>
              <a:rPr lang="zh-CN" altLang="en-US"/>
              <a:t>编辑标题</a:t>
            </a: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通用">
    <p:bg>
      <p:bgPr>
        <a:solidFill>
          <a:schemeClr val="bg2"/>
        </a:solidFill>
        <a:effectLst/>
      </p:bgPr>
    </p:bg>
    <p:spTree>
      <p:nvGrpSpPr>
        <p:cNvPr id="1" name=""/>
        <p:cNvGrpSpPr/>
        <p:nvPr>
          <p:custDataLst>
            <p:tags r:id="rId1"/>
          </p:custDataLst>
        </p:nvPr>
      </p:nvGrpSpPr>
      <p:grpSpPr>
        <a:xfrm>
          <a:off x="0" y="0"/>
          <a:ext cx="0" cy="0"/>
        </a:xfrm>
      </p:grpSpPr>
      <p:pic>
        <p:nvPicPr>
          <p:cNvPr id="6" name="图片 5"/>
          <p:cNvPicPr/>
          <p:nvPr userDrawn="1">
            <p:custDataLst>
              <p:tags r:id="rId4"/>
            </p:custDataLst>
          </p:nvPr>
        </p:nvPicPr>
        <p:blipFill>
          <a:blip r:embed="rId3" r:link="rId2">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标题 1"/>
          <p:cNvSpPr>
            <a:spLocks noGrp="1"/>
          </p:cNvSpPr>
          <p:nvPr>
            <p:ph type="title"/>
            <p:custDataLst>
              <p:tags r:id="rId5"/>
            </p:custDataLst>
          </p:nvPr>
        </p:nvSpPr>
        <p:spPr>
          <a:xfrm>
            <a:off x="502411" y="498476"/>
            <a:ext cx="8139178" cy="331473"/>
          </a:xfrm>
        </p:spPr>
        <p:txBody>
          <a:bodyPr wrap="square">
            <a:normAutofit/>
          </a:bodyPr>
          <a:lstStyle>
            <a:lvl1pPr>
              <a:defRPr baseline="0">
                <a:solidFill>
                  <a:schemeClr val="tx1"/>
                </a:solidFill>
                <a:latin typeface="Arial" panose="020b0604020202020204" pitchFamily="34" charset="0"/>
                <a:ea typeface="隶书" pitchFamily="49" charset="-122"/>
              </a:defRPr>
            </a:lvl1pPr>
          </a:lstStyle>
          <a:p>
            <a:r>
              <a:rPr lang="zh-CN" altLang="en-US"/>
              <a:t>单击此处编辑母版标题样式</a:t>
            </a:r>
          </a:p>
        </p:txBody>
      </p:sp>
      <p:sp>
        <p:nvSpPr>
          <p:cNvPr id="3" name="日期占位符 2"/>
          <p:cNvSpPr>
            <a:spLocks noGrp="1"/>
          </p:cNvSpPr>
          <p:nvPr>
            <p:ph type="dt" sz="half" idx="10"/>
            <p:custDataLst>
              <p:tags r:id="rId6"/>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7"/>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8"/>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相框">
    <p:bg>
      <p:bgPr>
        <a:solidFill>
          <a:schemeClr val="bg2"/>
        </a:solidFill>
        <a:effectLst/>
      </p:bgPr>
    </p:bg>
    <p:spTree>
      <p:nvGrpSpPr>
        <p:cNvPr id="1" name=""/>
        <p:cNvGrpSpPr/>
        <p:nvPr>
          <p:custDataLst>
            <p:tags r:id="rId1"/>
          </p:custDataLst>
        </p:nvPr>
      </p:nvGrpSpPr>
      <p:grpSpPr>
        <a:xfrm>
          <a:off x="0" y="0"/>
          <a:ext cx="0" cy="0"/>
        </a:xfrm>
      </p:grpSpPr>
      <p:sp>
        <p:nvSpPr>
          <p:cNvPr id="9" name="矩形 8"/>
          <p:cNvSpPr/>
          <p:nvPr userDrawn="1">
            <p:custDataLst>
              <p:tags r:id="rId2"/>
            </p:custDataLst>
          </p:nvPr>
        </p:nvSpPr>
        <p:spPr>
          <a:xfrm>
            <a:off x="219056" y="303809"/>
            <a:ext cx="8705888" cy="6250382"/>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00">
              <a:solidFill>
                <a:schemeClr val="lt1"/>
              </a:solidFill>
            </a:endParaRPr>
          </a:p>
        </p:txBody>
      </p:sp>
      <p:pic>
        <p:nvPicPr>
          <p:cNvPr id="8" name="图片 7"/>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标题 1"/>
          <p:cNvSpPr>
            <a:spLocks noGrp="1"/>
          </p:cNvSpPr>
          <p:nvPr>
            <p:ph type="title" hasCustomPrompt="1"/>
            <p:custDataLst>
              <p:tags r:id="rId6"/>
            </p:custDataLst>
          </p:nvPr>
        </p:nvSpPr>
        <p:spPr>
          <a:xfrm>
            <a:off x="961200" y="1339650"/>
            <a:ext cx="7219800" cy="542700"/>
          </a:xfrm>
        </p:spPr>
        <p:txBody>
          <a:bodyPr wrap="square" anchor="ctr">
            <a:normAutofit/>
          </a:bodyPr>
          <a:lstStyle>
            <a:lvl1pPr>
              <a:defRPr sz="2400" baseline="0">
                <a:solidFill>
                  <a:schemeClr val="tx1"/>
                </a:solidFill>
                <a:latin typeface="Arial" panose="020b0604020202020204" pitchFamily="34" charset="0"/>
                <a:ea typeface="隶书" pitchFamily="49" charset="-122"/>
              </a:defRPr>
            </a:lvl1pPr>
          </a:lstStyle>
          <a:p>
            <a:r>
              <a:rPr lang="zh-CN" altLang="en-US"/>
              <a:t>单击此处编辑标题</a:t>
            </a:r>
          </a:p>
        </p:txBody>
      </p:sp>
      <p:sp>
        <p:nvSpPr>
          <p:cNvPr id="7" name="内容占位符 6"/>
          <p:cNvSpPr>
            <a:spLocks noGrp="1"/>
          </p:cNvSpPr>
          <p:nvPr>
            <p:ph sz="quarter" idx="13"/>
            <p:custDataLst>
              <p:tags r:id="rId7"/>
            </p:custDataLst>
          </p:nvPr>
        </p:nvSpPr>
        <p:spPr>
          <a:xfrm>
            <a:off x="960835" y="2594250"/>
            <a:ext cx="7219950" cy="2583900"/>
          </a:xfrm>
        </p:spPr>
        <p:txBody>
          <a:bodyPr wrap="square">
            <a:normAutofit/>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8"/>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9"/>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10"/>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左右">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0"/>
            <a:ext cx="3618452" cy="68580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00">
              <a:solidFill>
                <a:schemeClr val="lt1"/>
              </a:solidFill>
            </a:endParaRPr>
          </a:p>
        </p:txBody>
      </p:sp>
      <p:pic>
        <p:nvPicPr>
          <p:cNvPr id="8" name="图片 7"/>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8603932" y="0"/>
            <a:ext cx="540068" cy="720090"/>
          </a:xfrm>
          <a:prstGeom prst="rect">
            <a:avLst/>
          </a:prstGeom>
        </p:spPr>
      </p:pic>
      <p:sp>
        <p:nvSpPr>
          <p:cNvPr id="2" name="标题 1"/>
          <p:cNvSpPr>
            <a:spLocks noGrp="1"/>
          </p:cNvSpPr>
          <p:nvPr>
            <p:ph type="title" hasCustomPrompt="1"/>
            <p:custDataLst>
              <p:tags r:id="rId6"/>
            </p:custDataLst>
          </p:nvPr>
        </p:nvSpPr>
        <p:spPr>
          <a:xfrm>
            <a:off x="437400" y="880650"/>
            <a:ext cx="2970000" cy="661500"/>
          </a:xfrm>
        </p:spPr>
        <p:txBody>
          <a:bodyPr wrap="square" anchor="ctr" anchorCtr="0">
            <a:normAutofit/>
          </a:bodyPr>
          <a:lstStyle>
            <a:lvl1pPr>
              <a:defRPr sz="2700" baseline="0">
                <a:solidFill>
                  <a:schemeClr val="tx1"/>
                </a:solidFill>
                <a:latin typeface="Arial" panose="020b0604020202020204" pitchFamily="34" charset="0"/>
                <a:ea typeface="隶书" pitchFamily="49" charset="-122"/>
              </a:defRPr>
            </a:lvl1pPr>
          </a:lstStyle>
          <a:p>
            <a:r>
              <a:rPr lang="zh-CN" altLang="en-US"/>
              <a:t>单击编辑标题</a:t>
            </a:r>
          </a:p>
        </p:txBody>
      </p:sp>
      <p:sp>
        <p:nvSpPr>
          <p:cNvPr id="3" name="日期占位符 2"/>
          <p:cNvSpPr>
            <a:spLocks noGrp="1"/>
          </p:cNvSpPr>
          <p:nvPr>
            <p:ph type="dt" sz="half" idx="10"/>
            <p:custDataLst>
              <p:tags r:id="rId7"/>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8"/>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9"/>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0"/>
            </p:custDataLst>
          </p:nvPr>
        </p:nvSpPr>
        <p:spPr>
          <a:xfrm>
            <a:off x="440100" y="2275650"/>
            <a:ext cx="2967300" cy="3069900"/>
          </a:xfrm>
        </p:spPr>
        <p:txBody>
          <a:bodyPr wrap="square">
            <a:normAutofit/>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1"/>
            </p:custDataLst>
          </p:nvPr>
        </p:nvSpPr>
        <p:spPr>
          <a:xfrm>
            <a:off x="3825900" y="1405930"/>
            <a:ext cx="4860000" cy="3815953"/>
          </a:xfrm>
        </p:spPr>
        <p:txBody>
          <a:bodyPr wrap="square">
            <a:normAutofit/>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上下">
    <p:bg>
      <p:bgPr>
        <a:solidFill>
          <a:schemeClr val="bg2"/>
        </a:solidFill>
        <a:effectLst/>
      </p:bgPr>
    </p:bg>
    <p:spTree>
      <p:nvGrpSpPr>
        <p:cNvPr id="1" name=""/>
        <p:cNvGrpSpPr/>
        <p:nvPr>
          <p:custDataLst>
            <p:tags r:id="rId1"/>
          </p:custDataLst>
        </p:nvPr>
      </p:nvGrpSpPr>
      <p:grpSpPr>
        <a:xfrm>
          <a:off x="0" y="0"/>
          <a:ext cx="0" cy="0"/>
        </a:xfrm>
      </p:grpSpPr>
      <p:sp>
        <p:nvSpPr>
          <p:cNvPr id="11" name="矩形 10"/>
          <p:cNvSpPr/>
          <p:nvPr userDrawn="1">
            <p:custDataLst>
              <p:tags r:id="rId2"/>
            </p:custDataLst>
          </p:nvPr>
        </p:nvSpPr>
        <p:spPr>
          <a:xfrm>
            <a:off x="0" y="0"/>
            <a:ext cx="9144000" cy="2664333"/>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00">
              <a:solidFill>
                <a:schemeClr val="lt1"/>
              </a:solidFill>
            </a:endParaRPr>
          </a:p>
        </p:txBody>
      </p:sp>
      <p:pic>
        <p:nvPicPr>
          <p:cNvPr id="10" name="图片 9"/>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540068" cy="720090"/>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8603932" y="0"/>
            <a:ext cx="540068" cy="720090"/>
          </a:xfrm>
          <a:prstGeom prst="rect">
            <a:avLst/>
          </a:prstGeom>
        </p:spPr>
      </p:pic>
      <p:sp>
        <p:nvSpPr>
          <p:cNvPr id="2" name="标题 1"/>
          <p:cNvSpPr>
            <a:spLocks noGrp="1"/>
          </p:cNvSpPr>
          <p:nvPr>
            <p:ph type="title"/>
            <p:custDataLst>
              <p:tags r:id="rId9"/>
            </p:custDataLst>
          </p:nvPr>
        </p:nvSpPr>
        <p:spPr>
          <a:xfrm>
            <a:off x="459000" y="859500"/>
            <a:ext cx="8232300" cy="469800"/>
          </a:xfrm>
        </p:spPr>
        <p:txBody>
          <a:bodyPr wrap="square" anchor="ctr">
            <a:normAutofit/>
          </a:bodyPr>
          <a:lstStyle>
            <a:lvl1pPr algn="ctr">
              <a:defRPr sz="2700" baseline="0">
                <a:solidFill>
                  <a:schemeClr val="tx1"/>
                </a:solidFill>
                <a:latin typeface="Arial" panose="020b0604020202020204" pitchFamily="34" charset="0"/>
                <a:ea typeface="隶书"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459000" y="1763100"/>
            <a:ext cx="8231981" cy="621000"/>
          </a:xfrm>
        </p:spPr>
        <p:txBody>
          <a:bodyPr wrap="square">
            <a:normAutofit/>
          </a:bodyPr>
          <a:lstStyle>
            <a:lvl1pPr algn="ctr">
              <a:defRPr baseline="0">
                <a:solidFill>
                  <a:schemeClr val="tx1"/>
                </a:solidFill>
                <a:latin typeface="Arial" panose="020b0604020202020204" pitchFamily="34" charset="0"/>
                <a:ea typeface="隶书" pitchFamily="49" charset="-122"/>
              </a:defRPr>
            </a:lvl1pPr>
          </a:lstStyle>
          <a:p>
            <a:pPr lvl="0"/>
            <a:r>
              <a:rPr lang="zh-CN" altLang="en-US"/>
              <a:t>单击此处编辑母版文本样式</a:t>
            </a:r>
          </a:p>
        </p:txBody>
      </p:sp>
      <p:sp>
        <p:nvSpPr>
          <p:cNvPr id="9" name="内容占位符 8"/>
          <p:cNvSpPr>
            <a:spLocks noGrp="1"/>
          </p:cNvSpPr>
          <p:nvPr>
            <p:ph sz="quarter" idx="14"/>
            <p:custDataLst>
              <p:tags r:id="rId14"/>
            </p:custDataLst>
          </p:nvPr>
        </p:nvSpPr>
        <p:spPr>
          <a:xfrm>
            <a:off x="459581" y="3236850"/>
            <a:ext cx="8224200" cy="2573100"/>
          </a:xfrm>
        </p:spPr>
        <p:txBody>
          <a:bodyPr wrap="square">
            <a:normAutofit/>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下上">
    <p:bg>
      <p:bgPr>
        <a:solidFill>
          <a:schemeClr val="bg2"/>
        </a:solidFill>
        <a:effectLst/>
      </p:bgPr>
    </p:bg>
    <p:spTree>
      <p:nvGrpSpPr>
        <p:cNvPr id="1" name=""/>
        <p:cNvGrpSpPr/>
        <p:nvPr>
          <p:custDataLst>
            <p:tags r:id="rId1"/>
          </p:custDataLst>
        </p:nvPr>
      </p:nvGrpSpPr>
      <p:grpSpPr>
        <a:xfrm>
          <a:off x="0" y="0"/>
          <a:ext cx="0" cy="0"/>
        </a:xfrm>
      </p:grpSpPr>
      <p:sp>
        <p:nvSpPr>
          <p:cNvPr id="11" name="矩形 10"/>
          <p:cNvSpPr/>
          <p:nvPr userDrawn="1">
            <p:custDataLst>
              <p:tags r:id="rId2"/>
            </p:custDataLst>
          </p:nvPr>
        </p:nvSpPr>
        <p:spPr>
          <a:xfrm>
            <a:off x="0" y="5028971"/>
            <a:ext cx="9144000" cy="1829029"/>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00">
              <a:solidFill>
                <a:schemeClr val="lt1"/>
              </a:solidFill>
            </a:endParaRPr>
          </a:p>
        </p:txBody>
      </p:sp>
      <p:pic>
        <p:nvPicPr>
          <p:cNvPr id="10" name="图片 9"/>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0" y="0"/>
            <a:ext cx="540068" cy="720090"/>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8603932" y="0"/>
            <a:ext cx="540068" cy="720090"/>
          </a:xfrm>
          <a:prstGeom prst="rect">
            <a:avLst/>
          </a:prstGeom>
        </p:spPr>
      </p:pic>
      <p:sp>
        <p:nvSpPr>
          <p:cNvPr id="2" name="标题 1"/>
          <p:cNvSpPr>
            <a:spLocks noGrp="1"/>
          </p:cNvSpPr>
          <p:nvPr>
            <p:ph type="title"/>
            <p:custDataLst>
              <p:tags r:id="rId9"/>
            </p:custDataLst>
          </p:nvPr>
        </p:nvSpPr>
        <p:spPr>
          <a:xfrm>
            <a:off x="453600" y="740250"/>
            <a:ext cx="8232300" cy="423900"/>
          </a:xfrm>
        </p:spPr>
        <p:txBody>
          <a:bodyPr wrap="square" anchor="ctr" anchorCtr="0">
            <a:normAutofit/>
          </a:bodyPr>
          <a:lstStyle>
            <a:lvl1pPr algn="ctr">
              <a:defRPr sz="2400" baseline="0">
                <a:solidFill>
                  <a:schemeClr val="tx1"/>
                </a:solidFill>
                <a:latin typeface="Arial" panose="020b0604020202020204" pitchFamily="34" charset="0"/>
                <a:ea typeface="隶书"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3"/>
            </p:custDataLst>
          </p:nvPr>
        </p:nvSpPr>
        <p:spPr>
          <a:xfrm>
            <a:off x="453628" y="2082600"/>
            <a:ext cx="8243100" cy="2408400"/>
          </a:xfrm>
        </p:spPr>
        <p:txBody>
          <a:bodyPr wrap="square">
            <a:normAutofit/>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14"/>
            </p:custDataLst>
          </p:nvPr>
        </p:nvSpPr>
        <p:spPr>
          <a:xfrm>
            <a:off x="445500" y="5306850"/>
            <a:ext cx="8251200" cy="758700"/>
          </a:xfrm>
        </p:spPr>
        <p:txBody>
          <a:bodyPr wrap="square">
            <a:normAutofit/>
          </a:bodyPr>
          <a:lstStyle>
            <a:lvl1pPr>
              <a:defRPr baseline="0">
                <a:solidFill>
                  <a:schemeClr val="tx1"/>
                </a:solidFill>
                <a:latin typeface="Arial" panose="020b0604020202020204" pitchFamily="34" charset="0"/>
                <a:ea typeface="隶书"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导航">
    <p:bg>
      <p:bgPr>
        <a:solidFill>
          <a:schemeClr val="bg2"/>
        </a:solidFill>
        <a:effectLst/>
      </p:bgPr>
    </p:bg>
    <p:spTree>
      <p:nvGrpSpPr>
        <p:cNvPr id="1" name=""/>
        <p:cNvGrpSpPr/>
        <p:nvPr>
          <p:custDataLst>
            <p:tags r:id="rId1"/>
          </p:custDataLst>
        </p:nvPr>
      </p:nvGrpSpPr>
      <p:grpSpPr>
        <a:xfrm>
          <a:off x="0" y="0"/>
          <a:ext cx="0" cy="0"/>
        </a:xfrm>
      </p:grpSpPr>
      <p:sp>
        <p:nvSpPr>
          <p:cNvPr id="14" name="矩形 13"/>
          <p:cNvSpPr/>
          <p:nvPr userDrawn="1">
            <p:custDataLst>
              <p:tags r:id="rId2"/>
            </p:custDataLst>
          </p:nvPr>
        </p:nvSpPr>
        <p:spPr>
          <a:xfrm>
            <a:off x="0" y="0"/>
            <a:ext cx="9144000" cy="914400"/>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00">
              <a:solidFill>
                <a:schemeClr val="lt1"/>
              </a:solidFill>
            </a:endParaRPr>
          </a:p>
        </p:txBody>
      </p:sp>
      <p:pic>
        <p:nvPicPr>
          <p:cNvPr id="12" name="图片 11"/>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pic>
        <p:nvPicPr>
          <p:cNvPr id="10" name="图片 9"/>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0" y="6137910"/>
            <a:ext cx="540068" cy="720090"/>
          </a:xfrm>
          <a:prstGeom prst="rect">
            <a:avLst/>
          </a:prstGeom>
        </p:spPr>
      </p:pic>
      <p:sp>
        <p:nvSpPr>
          <p:cNvPr id="2" name="标题 1"/>
          <p:cNvSpPr>
            <a:spLocks noGrp="1"/>
          </p:cNvSpPr>
          <p:nvPr>
            <p:ph type="title"/>
            <p:custDataLst>
              <p:tags r:id="rId9"/>
            </p:custDataLst>
          </p:nvPr>
        </p:nvSpPr>
        <p:spPr>
          <a:xfrm>
            <a:off x="434700" y="292846"/>
            <a:ext cx="8278200" cy="331473"/>
          </a:xfrm>
        </p:spPr>
        <p:txBody>
          <a:bodyPr wrap="square">
            <a:normAutofit/>
          </a:bodyPr>
          <a:lstStyle>
            <a:lvl1pPr>
              <a:defRPr baseline="0">
                <a:solidFill>
                  <a:schemeClr val="tx1"/>
                </a:solidFill>
                <a:latin typeface="Arial" panose="020b0604020202020204" pitchFamily="34" charset="0"/>
                <a:ea typeface="隶书" pitchFamily="49" charset="-122"/>
              </a:defRPr>
            </a:lvl1pPr>
          </a:lstStyle>
          <a:p>
            <a:r>
              <a:rPr lang="zh-CN" altLang="en-US"/>
              <a:t>单击此处编辑母版标题样式</a:t>
            </a:r>
          </a:p>
        </p:txBody>
      </p:sp>
      <p:sp>
        <p:nvSpPr>
          <p:cNvPr id="3" name="日期占位符 2"/>
          <p:cNvSpPr>
            <a:spLocks noGrp="1"/>
          </p:cNvSpPr>
          <p:nvPr>
            <p:ph type="dt" sz="half" idx="10"/>
            <p:custDataLst>
              <p:tags r:id="rId10"/>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13"/>
            </p:custDataLst>
          </p:nvPr>
        </p:nvSpPr>
        <p:spPr>
          <a:xfrm>
            <a:off x="434700" y="2025000"/>
            <a:ext cx="4006800" cy="2170800"/>
          </a:xfrm>
        </p:spPr>
        <p:txBody>
          <a:bodyPr wrap="square">
            <a:normAutofit/>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14"/>
            </p:custDataLst>
          </p:nvPr>
        </p:nvSpPr>
        <p:spPr>
          <a:xfrm>
            <a:off x="4681800" y="2025000"/>
            <a:ext cx="4025700" cy="2170800"/>
          </a:xfrm>
        </p:spPr>
        <p:txBody>
          <a:bodyPr wrap="square">
            <a:normAutofit/>
          </a:bodyPr>
          <a:lstStyle>
            <a:lvl1pPr>
              <a:defRPr baseline="0">
                <a:solidFill>
                  <a:schemeClr val="tx1"/>
                </a:solidFill>
                <a:latin typeface="Arial" panose="020b0604020202020204" pitchFamily="34" charset="0"/>
                <a:ea typeface="隶书" pitchFamily="49" charset="-122"/>
              </a:defRPr>
            </a:lvl1pPr>
            <a:lvl2pPr>
              <a:defRPr baseline="0">
                <a:solidFill>
                  <a:schemeClr val="tx1"/>
                </a:solidFill>
                <a:latin typeface="Arial" panose="020b0604020202020204" pitchFamily="34" charset="0"/>
                <a:ea typeface="隶书" pitchFamily="49" charset="-122"/>
              </a:defRPr>
            </a:lvl2pPr>
            <a:lvl3pPr>
              <a:defRPr baseline="0">
                <a:solidFill>
                  <a:schemeClr val="tx1"/>
                </a:solidFill>
                <a:latin typeface="Arial" panose="020b0604020202020204" pitchFamily="34" charset="0"/>
                <a:ea typeface="隶书" pitchFamily="49" charset="-122"/>
              </a:defRPr>
            </a:lvl3pPr>
            <a:lvl4pPr>
              <a:defRPr baseline="0">
                <a:solidFill>
                  <a:schemeClr val="tx1"/>
                </a:solidFill>
                <a:latin typeface="Arial" panose="020b0604020202020204" pitchFamily="34" charset="0"/>
                <a:ea typeface="隶书" pitchFamily="49" charset="-122"/>
              </a:defRPr>
            </a:lvl4pPr>
            <a:lvl5pPr>
              <a:defRPr baseline="0">
                <a:solidFill>
                  <a:schemeClr val="tx1"/>
                </a:solidFill>
                <a:latin typeface="Arial" panose="020b0604020202020204" pitchFamily="34" charset="0"/>
                <a:ea typeface="隶书" pitchFamily="49"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5"/>
            </p:custDataLst>
          </p:nvPr>
        </p:nvSpPr>
        <p:spPr>
          <a:xfrm>
            <a:off x="429300" y="4914450"/>
            <a:ext cx="4006800" cy="585900"/>
          </a:xfrm>
        </p:spPr>
        <p:txBody>
          <a:bodyPr wrap="square">
            <a:normAutofit/>
          </a:bodyPr>
          <a:lstStyle>
            <a:lvl1pPr>
              <a:defRPr baseline="0">
                <a:solidFill>
                  <a:schemeClr val="tx1"/>
                </a:solidFill>
                <a:latin typeface="Arial" panose="020b0604020202020204" pitchFamily="34" charset="0"/>
                <a:ea typeface="隶书" pitchFamily="49"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6"/>
            </p:custDataLst>
          </p:nvPr>
        </p:nvSpPr>
        <p:spPr>
          <a:xfrm>
            <a:off x="4689900" y="4910850"/>
            <a:ext cx="4025700" cy="585900"/>
          </a:xfrm>
        </p:spPr>
        <p:txBody>
          <a:bodyPr wrap="square">
            <a:normAutofit/>
          </a:bodyPr>
          <a:lstStyle>
            <a:lvl1pPr>
              <a:defRPr baseline="0">
                <a:solidFill>
                  <a:schemeClr val="tx1"/>
                </a:solidFill>
                <a:latin typeface="Arial" panose="020b0604020202020204" pitchFamily="34" charset="0"/>
                <a:ea typeface="隶书" pitchFamily="49" charset="-122"/>
              </a:defRPr>
            </a:lvl1pPr>
          </a:lstStyle>
          <a:p>
            <a:pPr lvl="0"/>
            <a:r>
              <a:rPr lang="zh-CN" altLang="en-US"/>
              <a:t>单击此处编辑母版文本样式</a:t>
            </a: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腰带">
    <p:bg>
      <p:bgPr>
        <a:solidFill>
          <a:schemeClr val="bg2"/>
        </a:solidFill>
        <a:effectLst/>
      </p:bgPr>
    </p:bg>
    <p:spTree>
      <p:nvGrpSpPr>
        <p:cNvPr id="1" name=""/>
        <p:cNvGrpSpPr/>
        <p:nvPr>
          <p:custDataLst>
            <p:tags r:id="rId1"/>
          </p:custDataLst>
        </p:nvPr>
      </p:nvGrpSpPr>
      <p:grpSpPr>
        <a:xfrm>
          <a:off x="0" y="0"/>
          <a:ext cx="0" cy="0"/>
        </a:xfrm>
      </p:grpSpPr>
      <p:sp>
        <p:nvSpPr>
          <p:cNvPr id="10" name="矩形 9"/>
          <p:cNvSpPr/>
          <p:nvPr userDrawn="1">
            <p:custDataLst>
              <p:tags r:id="rId2"/>
            </p:custDataLst>
          </p:nvPr>
        </p:nvSpPr>
        <p:spPr>
          <a:xfrm>
            <a:off x="0" y="1572518"/>
            <a:ext cx="9144000" cy="3712964"/>
          </a:xfrm>
          <a:prstGeom prst="rect">
            <a:avLst/>
          </a:prstGeom>
          <a:solidFill>
            <a:schemeClr val="tx2"/>
          </a:solidFill>
          <a:ln w="12700" cap="flat" cmpd="sng" algn="ctr">
            <a:noFill/>
            <a:prstDash val="solid"/>
            <a:miter lim="800000"/>
          </a:ln>
          <a:effectLst/>
          <a:extLst>
            <a:ext uri="{91240B29-F687-4F45-9708-019B960494DF}">
              <a14:hiddenLine xmlns:a14="http://schemas.microsoft.com/office/drawing/2010/main" w="12700">
                <a:solidFill>
                  <a:schemeClr val="accent1">
                    <a:shade val="50000"/>
                  </a:schemeClr>
                </a:solidFill>
                <a:prstDash val="solid"/>
                <a:miter lim="800000"/>
                <a:headEnd/>
                <a:tailEnd/>
              </a14:hiddenLine>
            </a:ext>
          </a:ex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rmAutofit/>
          </a:bodyPr>
          <a:lstStyle/>
          <a:p>
            <a:pPr algn="ctr"/>
            <a:endParaRPr lang="zh-CN" altLang="en-US" sz="100">
              <a:solidFill>
                <a:schemeClr val="lt1"/>
              </a:solidFill>
            </a:endParaRPr>
          </a:p>
        </p:txBody>
      </p:sp>
      <p:pic>
        <p:nvPicPr>
          <p:cNvPr id="9" name="图片 8"/>
          <p:cNvPicPr/>
          <p:nvPr userDrawn="1">
            <p:custDataLst>
              <p:tags r:id="rId5"/>
            </p:custDataLst>
          </p:nvPr>
        </p:nvPicPr>
        <p:blipFill>
          <a:blip r:embed="rId4" r:link="rId3">
            <a:extLst>
              <a:ext uri="{28A0092B-C50C-407E-A947-70E740481C1C}">
                <a14:useLocalDpi xmlns:a14="http://schemas.microsoft.com/office/drawing/2010/main" val="0"/>
              </a:ext>
            </a:extLst>
          </a:blip>
          <a:stretch>
            <a:fillRect/>
          </a:stretch>
        </p:blipFill>
        <p:spPr>
          <a:xfrm>
            <a:off x="7928848" y="5237797"/>
            <a:ext cx="1215152" cy="1620202"/>
          </a:xfrm>
          <a:prstGeom prst="rect">
            <a:avLst/>
          </a:prstGeom>
        </p:spPr>
      </p:pic>
      <p:pic>
        <p:nvPicPr>
          <p:cNvPr id="8" name="图片 7"/>
          <p:cNvPicPr/>
          <p:nvPr userDrawn="1">
            <p:custDataLst>
              <p:tags r:id="rId8"/>
            </p:custDataLst>
          </p:nvPr>
        </p:nvPicPr>
        <p:blipFill>
          <a:blip r:embed="rId7" r:link="rId6">
            <a:extLst>
              <a:ext uri="{28A0092B-C50C-407E-A947-70E740481C1C}">
                <a14:useLocalDpi xmlns:a14="http://schemas.microsoft.com/office/drawing/2010/main" val="0"/>
              </a:ext>
            </a:extLst>
          </a:blip>
          <a:stretch>
            <a:fillRect/>
          </a:stretch>
        </p:blipFill>
        <p:spPr>
          <a:xfrm>
            <a:off x="0" y="5237797"/>
            <a:ext cx="1215152" cy="1620202"/>
          </a:xfrm>
          <a:prstGeom prst="rect">
            <a:avLst/>
          </a:prstGeom>
        </p:spPr>
      </p:pic>
      <p:sp>
        <p:nvSpPr>
          <p:cNvPr id="2" name="标题 1"/>
          <p:cNvSpPr>
            <a:spLocks noGrp="1"/>
          </p:cNvSpPr>
          <p:nvPr>
            <p:ph type="title" hasCustomPrompt="1"/>
            <p:custDataLst>
              <p:tags r:id="rId9"/>
            </p:custDataLst>
          </p:nvPr>
        </p:nvSpPr>
        <p:spPr>
          <a:xfrm>
            <a:off x="1142100" y="1637550"/>
            <a:ext cx="6858000" cy="1790100"/>
          </a:xfrm>
        </p:spPr>
        <p:txBody>
          <a:bodyPr wrap="square" anchor="b">
            <a:normAutofit/>
          </a:bodyPr>
          <a:lstStyle>
            <a:lvl1pPr algn="ctr">
              <a:defRPr sz="4500" baseline="0">
                <a:solidFill>
                  <a:schemeClr val="tx1"/>
                </a:solidFill>
                <a:latin typeface="Arial" panose="020b0604020202020204" pitchFamily="34" charset="0"/>
                <a:ea typeface="隶书" pitchFamily="49" charset="-122"/>
              </a:defRPr>
            </a:lvl1pPr>
          </a:lstStyle>
          <a:p>
            <a:r>
              <a:rPr lang="zh-CN" altLang="en-US"/>
              <a:t>单击此处编辑标题</a:t>
            </a:r>
          </a:p>
        </p:txBody>
      </p:sp>
      <p:sp>
        <p:nvSpPr>
          <p:cNvPr id="3" name="日期占位符 2"/>
          <p:cNvSpPr>
            <a:spLocks noGrp="1"/>
          </p:cNvSpPr>
          <p:nvPr>
            <p:ph type="dt" sz="half" idx="10"/>
            <p:custDataLst>
              <p:tags r:id="rId10"/>
            </p:custDataLst>
          </p:nvPr>
        </p:nvSpPr>
        <p:spPr>
          <a:xfrm>
            <a:off x="659807"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4" name="页脚占位符 3"/>
          <p:cNvSpPr>
            <a:spLocks noGrp="1"/>
          </p:cNvSpPr>
          <p:nvPr>
            <p:ph type="ftr" sz="quarter" idx="11"/>
            <p:custDataLst>
              <p:tags r:id="rId11"/>
            </p:custDataLst>
          </p:nvPr>
        </p:nvSpPr>
        <p:spPr>
          <a:xfrm>
            <a:off x="3087000" y="6389433"/>
            <a:ext cx="2970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5" name="灯片编号占位符 4"/>
          <p:cNvSpPr>
            <a:spLocks noGrp="1"/>
          </p:cNvSpPr>
          <p:nvPr>
            <p:ph type="sldNum" sz="quarter" idx="12"/>
            <p:custDataLst>
              <p:tags r:id="rId12"/>
            </p:custDataLst>
          </p:nvPr>
        </p:nvSpPr>
        <p:spPr>
          <a:xfrm>
            <a:off x="6457950" y="6389433"/>
            <a:ext cx="2025000" cy="237600"/>
          </a:xfrm>
        </p:spPr>
        <p:txBody>
          <a:bodyPr wrap="square">
            <a:normAutofit/>
          </a:bodyPr>
          <a:lstStyle>
            <a:lvl1pPr>
              <a:defRPr>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
        <p:nvSpPr>
          <p:cNvPr id="7" name="文本占位符 6"/>
          <p:cNvSpPr>
            <a:spLocks noGrp="1"/>
          </p:cNvSpPr>
          <p:nvPr>
            <p:ph type="body" sz="quarter" idx="13"/>
            <p:custDataLst>
              <p:tags r:id="rId13"/>
            </p:custDataLst>
          </p:nvPr>
        </p:nvSpPr>
        <p:spPr>
          <a:xfrm>
            <a:off x="1141810" y="4069800"/>
            <a:ext cx="6858000" cy="1242000"/>
          </a:xfrm>
        </p:spPr>
        <p:txBody>
          <a:bodyPr wrap="square">
            <a:normAutofit/>
          </a:bodyPr>
          <a:lstStyle>
            <a:lvl1pPr algn="ctr">
              <a:defRPr baseline="0">
                <a:solidFill>
                  <a:schemeClr val="tx1"/>
                </a:solidFill>
                <a:latin typeface="Arial" panose="020b0604020202020204" pitchFamily="34" charset="0"/>
                <a:ea typeface="隶书" pitchFamily="49" charset="-122"/>
              </a:defRPr>
            </a:lvl1pPr>
          </a:lstStyle>
          <a:p>
            <a:pPr lvl="0"/>
            <a:r>
              <a:rPr lang="zh-CN" altLang="en-US"/>
              <a:t>单击此处编辑母版文本样式</a:t>
            </a: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custDataLst>
              <p:tags r:id="rId4"/>
            </p:custDataLst>
          </p:nvPr>
        </p:nvSpPr>
        <p:spPr/>
        <p:txBody>
          <a:bodyPr/>
          <a:lstStyle/>
          <a:p>
            <a:pPr lvl="0"/>
            <a:endParaRPr lang="zh-CN" altLang="en-US">
              <a:latin typeface="Times New Roman" panose="02020603050405020304" pitchFamily="18" charset="0"/>
            </a:endParaRPr>
          </a:p>
        </p:txBody>
      </p:sp>
      <p:sp>
        <p:nvSpPr>
          <p:cNvPr id="5" name="页脚占位符 4"/>
          <p:cNvSpPr>
            <a:spLocks noGrp="1"/>
          </p:cNvSpPr>
          <p:nvPr>
            <p:ph type="ftr" sz="quarter" idx="11"/>
            <p:custDataLst>
              <p:tags r:id="rId5"/>
            </p:custDataLst>
          </p:nvPr>
        </p:nvSpPr>
        <p:spPr/>
        <p:txBody>
          <a:bodyPr/>
          <a:lstStyle/>
          <a:p>
            <a:pPr lvl="0"/>
            <a:endParaRPr lang="zh-CN" altLang="en-US"/>
          </a:p>
        </p:txBody>
      </p:sp>
      <p:sp>
        <p:nvSpPr>
          <p:cNvPr id="6" name="灯片编号占位符 5"/>
          <p:cNvSpPr>
            <a:spLocks noGrp="1"/>
          </p:cNvSpPr>
          <p:nvPr>
            <p:ph type="sldNum" sz="quarter" idx="12"/>
            <p:custDataLst>
              <p:tags r:id="rId6"/>
            </p:custDataLst>
          </p:nvPr>
        </p:nvSpPr>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457200"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4654296" y="1600200"/>
            <a:ext cx="4032504"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pPr lvl="0"/>
            <a:endParaRPr lang="zh-CN" altLang="en-US">
              <a:latin typeface="Times New Roman" panose="02020603050405020304" pitchFamily="18"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custDataLst>
              <p:tags r:id="rId4"/>
            </p:custDataLst>
          </p:nvPr>
        </p:nvSpPr>
        <p:spPr>
          <a:xfrm>
            <a:off x="890081" y="2665379"/>
            <a:ext cx="3655181"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custDataLst>
              <p:tags r:id="rId6"/>
            </p:custDataLst>
          </p:nvPr>
        </p:nvSpPr>
        <p:spPr>
          <a:xfrm>
            <a:off x="4692704" y="2665379"/>
            <a:ext cx="3673182"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pPr lvl="0"/>
            <a:endParaRPr lang="zh-CN" altLang="en-US">
              <a:latin typeface="Times New Roman" panose="02020603050405020304" pitchFamily="18" charset="0"/>
            </a:endParaRPr>
          </a:p>
        </p:txBody>
      </p:sp>
      <p:sp>
        <p:nvSpPr>
          <p:cNvPr id="8" name="页脚占位符 7"/>
          <p:cNvSpPr>
            <a:spLocks noGrp="1"/>
          </p:cNvSpPr>
          <p:nvPr>
            <p:ph type="ftr" sz="quarter" idx="11"/>
            <p:custDataLst>
              <p:tags r:id="rId8"/>
            </p:custDataLst>
          </p:nvPr>
        </p:nvSpPr>
        <p:spPr/>
        <p:txBody>
          <a:bodyPr/>
          <a:lstStyle/>
          <a:p>
            <a:pPr lvl="0"/>
            <a:endParaRPr lang="zh-CN" altLang="en-US"/>
          </a:p>
        </p:txBody>
      </p:sp>
      <p:sp>
        <p:nvSpPr>
          <p:cNvPr id="9" name="灯片编号占位符 8"/>
          <p:cNvSpPr>
            <a:spLocks noGrp="1"/>
          </p:cNvSpPr>
          <p:nvPr>
            <p:ph type="sldNum" sz="quarter" idx="12"/>
            <p:custDataLst>
              <p:tags r:id="rId9"/>
            </p:custDataLst>
          </p:nvPr>
        </p:nvSpPr>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pPr lvl="0"/>
            <a:endParaRPr lang="zh-CN" altLang="en-US">
              <a:latin typeface="Times New Roman" panose="02020603050405020304" pitchFamily="18" charset="0"/>
            </a:endParaRPr>
          </a:p>
        </p:txBody>
      </p:sp>
      <p:sp>
        <p:nvSpPr>
          <p:cNvPr id="4" name="页脚占位符 3"/>
          <p:cNvSpPr>
            <a:spLocks noGrp="1"/>
          </p:cNvSpPr>
          <p:nvPr>
            <p:ph type="ftr" sz="quarter" idx="11"/>
            <p:custDataLst>
              <p:tags r:id="rId4"/>
            </p:custDataLst>
          </p:nvPr>
        </p:nvSpPr>
        <p:spPr/>
        <p:txBody>
          <a:bodyPr/>
          <a:lstStyle/>
          <a:p>
            <a:pPr lvl="0"/>
            <a:endParaRPr lang="zh-CN" altLang="en-US"/>
          </a:p>
        </p:txBody>
      </p:sp>
      <p:sp>
        <p:nvSpPr>
          <p:cNvPr id="5" name="灯片编号占位符 4"/>
          <p:cNvSpPr>
            <a:spLocks noGrp="1"/>
          </p:cNvSpPr>
          <p:nvPr>
            <p:ph type="sldNum" sz="quarter" idx="12"/>
            <p:custDataLst>
              <p:tags r:id="rId5"/>
            </p:custDataLst>
          </p:nvPr>
        </p:nvSpPr>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pPr lvl="0"/>
            <a:endParaRPr lang="zh-CN" altLang="en-US">
              <a:latin typeface="Times New Roman" panose="02020603050405020304" pitchFamily="18" charset="0"/>
            </a:endParaRPr>
          </a:p>
        </p:txBody>
      </p:sp>
      <p:sp>
        <p:nvSpPr>
          <p:cNvPr id="3" name="页脚占位符 2"/>
          <p:cNvSpPr>
            <a:spLocks noGrp="1"/>
          </p:cNvSpPr>
          <p:nvPr>
            <p:ph type="ftr" sz="quarter" idx="11"/>
            <p:custDataLst>
              <p:tags r:id="rId3"/>
            </p:custDataLst>
          </p:nvPr>
        </p:nvSpPr>
        <p:spPr/>
        <p:txBody>
          <a:bodyPr/>
          <a:lstStyle/>
          <a:p>
            <a:pPr lvl="0"/>
            <a:endParaRPr lang="zh-CN" altLang="en-US"/>
          </a:p>
        </p:txBody>
      </p:sp>
      <p:sp>
        <p:nvSpPr>
          <p:cNvPr id="4" name="灯片编号占位符 3"/>
          <p:cNvSpPr>
            <a:spLocks noGrp="1"/>
          </p:cNvSpPr>
          <p:nvPr>
            <p:ph type="sldNum" sz="quarter" idx="12"/>
            <p:custDataLst>
              <p:tags r:id="rId4"/>
            </p:custDataLst>
          </p:nvPr>
        </p:nvSpPr>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lvl="0"/>
            <a:endParaRPr lang="zh-CN" altLang="en-US">
              <a:latin typeface="Times New Roman" panose="02020603050405020304" pitchFamily="18"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custDataLst>
              <p:tags r:id="rId5"/>
            </p:custDataLst>
          </p:nvPr>
        </p:nvSpPr>
        <p:spPr/>
        <p:txBody>
          <a:bodyPr/>
          <a:lstStyle/>
          <a:p>
            <a:pPr lvl="0"/>
            <a:endParaRPr lang="zh-CN" altLang="en-US">
              <a:latin typeface="Times New Roman" panose="02020603050405020304" pitchFamily="18" charset="0"/>
            </a:endParaRPr>
          </a:p>
        </p:txBody>
      </p:sp>
      <p:sp>
        <p:nvSpPr>
          <p:cNvPr id="6" name="页脚占位符 5"/>
          <p:cNvSpPr>
            <a:spLocks noGrp="1"/>
          </p:cNvSpPr>
          <p:nvPr>
            <p:ph type="ftr" sz="quarter" idx="11"/>
            <p:custDataLst>
              <p:tags r:id="rId6"/>
            </p:custDataLst>
          </p:nvPr>
        </p:nvSpPr>
        <p:spPr/>
        <p:txBody>
          <a:bodyPr/>
          <a:lstStyle/>
          <a:p>
            <a:pPr lvl="0"/>
            <a:endParaRPr lang="zh-CN" altLang="en-US"/>
          </a:p>
        </p:txBody>
      </p:sp>
      <p:sp>
        <p:nvSpPr>
          <p:cNvPr id="7" name="灯片编号占位符 6"/>
          <p:cNvSpPr>
            <a:spLocks noGrp="1"/>
          </p:cNvSpPr>
          <p:nvPr>
            <p:ph type="sldNum" sz="quarter" idx="12"/>
            <p:custDataLst>
              <p:tags r:id="rId7"/>
            </p:custDataLst>
          </p:nvPr>
        </p:nvSpPr>
        <p:spPr/>
        <p:txBody>
          <a:bodyPr/>
          <a:lstStyle/>
          <a:p>
            <a:pPr lvl="0"/>
            <a:fld id="{9A0DB2DC-4C9A-4742-B13C-FB6460FD3503}" type="slidenum">
              <a:rPr lang="zh-CN" altLang="en-US"/>
              <a:t>‹#›</a:t>
            </a:fld>
            <a:endParaRPr lang="zh-CN" altLang="en-US">
              <a:latin typeface="Times New Roman" panose="02020603050405020304" pitchFamily="18" charset="0"/>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image" Target="../media/image1.jpeg" /><Relationship Id="rId19"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slideLayout" Target="../slideLayouts/slideLayout27.xml" /><Relationship Id="rId17" Type="http://schemas.openxmlformats.org/officeDocument/2006/relationships/slideLayout" Target="../slideLayouts/slideLayout28.xml" /><Relationship Id="rId18" Type="http://schemas.openxmlformats.org/officeDocument/2006/relationships/slideLayout" Target="../slideLayouts/slideLayout29.xml" /><Relationship Id="rId19" Type="http://schemas.openxmlformats.org/officeDocument/2006/relationships/tags" Target="../tags/tag217.xml" /><Relationship Id="rId2" Type="http://schemas.openxmlformats.org/officeDocument/2006/relationships/slideLayout" Target="../slideLayouts/slideLayout13.xml" /><Relationship Id="rId20" Type="http://schemas.openxmlformats.org/officeDocument/2006/relationships/tags" Target="../tags/tag218.xml" /><Relationship Id="rId21" Type="http://schemas.openxmlformats.org/officeDocument/2006/relationships/tags" Target="../tags/tag219.xml" /><Relationship Id="rId22" Type="http://schemas.openxmlformats.org/officeDocument/2006/relationships/tags" Target="../tags/tag220.xml" /><Relationship Id="rId23" Type="http://schemas.openxmlformats.org/officeDocument/2006/relationships/tags" Target="../tags/tag221.xml" /><Relationship Id="rId24" Type="http://schemas.openxmlformats.org/officeDocument/2006/relationships/tags" Target="../tags/tag222.xml" /><Relationship Id="rId25" Type="http://schemas.openxmlformats.org/officeDocument/2006/relationships/tags" Target="../tags/tag223.xml" /><Relationship Id="rId26"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8"/>
          <a:stretch>
            <a:fillRect/>
          </a:stretch>
        </a:blipFill>
        <a:effectLst/>
      </p:bgPr>
    </p:bg>
    <p:spTree>
      <p:nvGrpSpPr>
        <p:cNvPr id="1" name=""/>
        <p:cNvGrpSpPr/>
        <p:nvPr>
          <p:custDataLst>
            <p:tags r:id="rId12"/>
          </p:custDataLst>
        </p:nvPr>
      </p:nvGrpSpPr>
      <p:grpSpPr>
        <a:xfrm>
          <a:off x="0" y="0"/>
          <a:ext cx="0" cy="0"/>
        </a:xfrm>
      </p:grpSpPr>
      <p:sp>
        <p:nvSpPr>
          <p:cNvPr id="93186" name="标题 93185"/>
          <p:cNvSpPr>
            <a:spLocks noGrp="1"/>
          </p:cNvSpPr>
          <p:nvPr>
            <p:ph type="title"/>
            <p:custDataLst>
              <p:tags r:id="rId13"/>
            </p:custDataLst>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p>
        </p:txBody>
      </p:sp>
      <p:sp>
        <p:nvSpPr>
          <p:cNvPr id="93187" name="文本占位符 93186"/>
          <p:cNvSpPr>
            <a:spLocks noGrp="1"/>
          </p:cNvSpPr>
          <p:nvPr>
            <p:ph type="body" idx="1"/>
            <p:custDataLst>
              <p:tags r:id="rId14"/>
            </p:custDataLst>
          </p:nvPr>
        </p:nvSpPr>
        <p:spPr>
          <a:xfrm>
            <a:off x="457200" y="1600200"/>
            <a:ext cx="8229600" cy="4525963"/>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3188" name="日期占位符 93187"/>
          <p:cNvSpPr>
            <a:spLocks noGrp="1"/>
          </p:cNvSpPr>
          <p:nvPr>
            <p:ph type="dt" sz="half" idx="2"/>
            <p:custDataLst>
              <p:tags r:id="rId15"/>
            </p:custDataLst>
          </p:nvPr>
        </p:nvSpPr>
        <p:spPr>
          <a:xfrm>
            <a:off x="457200" y="6245225"/>
            <a:ext cx="2133600" cy="476250"/>
          </a:xfrm>
          <a:prstGeom prst="rect">
            <a:avLst/>
          </a:prstGeom>
          <a:noFill/>
          <a:ln w="9525">
            <a:noFill/>
          </a:ln>
        </p:spPr>
        <p:txBody>
          <a:bodyPr/>
          <a:lstStyle>
            <a:lvl1pPr>
              <a:defRPr sz="1400">
                <a:latin typeface="Arial" panose="020b0604020202020204" pitchFamily="34" charset="0"/>
              </a:defRPr>
            </a:lvl1pPr>
          </a:lstStyle>
          <a:p>
            <a:pPr lvl="0"/>
            <a:endParaRPr lang="zh-CN" altLang="en-US">
              <a:latin typeface="Times New Roman" panose="02020603050405020304" pitchFamily="18" charset="0"/>
            </a:endParaRPr>
          </a:p>
        </p:txBody>
      </p:sp>
      <p:sp>
        <p:nvSpPr>
          <p:cNvPr id="93189" name="页脚占位符 93188"/>
          <p:cNvSpPr>
            <a:spLocks noGrp="1"/>
          </p:cNvSpPr>
          <p:nvPr>
            <p:ph type="ftr" sz="quarter" idx="3"/>
            <p:custDataLst>
              <p:tags r:id="rId16"/>
            </p:custDataLst>
          </p:nvPr>
        </p:nvSpPr>
        <p:spPr>
          <a:xfrm>
            <a:off x="3124200" y="6245225"/>
            <a:ext cx="2895600" cy="476250"/>
          </a:xfrm>
          <a:prstGeom prst="rect">
            <a:avLst/>
          </a:prstGeom>
          <a:noFill/>
          <a:ln w="9525">
            <a:noFill/>
          </a:ln>
        </p:spPr>
        <p:txBody>
          <a:bodyPr/>
          <a:lstStyle>
            <a:lvl1pPr algn="ctr">
              <a:defRPr sz="1400">
                <a:latin typeface="Arial" panose="020b0604020202020204" pitchFamily="34" charset="0"/>
              </a:defRPr>
            </a:lvl1pPr>
          </a:lstStyle>
          <a:p>
            <a:pPr lvl="0"/>
            <a:endParaRPr lang="zh-CN" altLang="en-US"/>
          </a:p>
        </p:txBody>
      </p:sp>
      <p:sp>
        <p:nvSpPr>
          <p:cNvPr id="93190" name="灯片编号占位符 93189"/>
          <p:cNvSpPr>
            <a:spLocks noGrp="1"/>
          </p:cNvSpPr>
          <p:nvPr>
            <p:ph type="sldNum" sz="quarter" idx="4"/>
            <p:custDataLst>
              <p:tags r:id="rId17"/>
            </p:custDataLst>
          </p:nvPr>
        </p:nvSpPr>
        <p:spPr>
          <a:xfrm>
            <a:off x="6553200" y="6245225"/>
            <a:ext cx="2133600" cy="476250"/>
          </a:xfrm>
          <a:prstGeom prst="rect">
            <a:avLst/>
          </a:prstGeom>
          <a:noFill/>
          <a:ln w="9525">
            <a:noFill/>
          </a:ln>
        </p:spPr>
        <p:txBody>
          <a:bodyPr/>
          <a:lstStyle>
            <a:lvl1pPr algn="r">
              <a:defRPr sz="1400">
                <a:latin typeface="Arial" panose="020b0604020202020204" pitchFamily="34" charset="0"/>
              </a:defRPr>
            </a:lvl1pPr>
          </a:lstStyle>
          <a:p>
            <a:pPr lvl="0"/>
            <a:fld id="{9A0DB2DC-4C9A-4742-B13C-FB6460FD3503}" type="slidenum">
              <a:rPr lang="zh-CN" altLang="en-US"/>
              <a:t>‹#›</a:t>
            </a:fld>
            <a:endParaRPr lang="zh-CN" altLang="en-US">
              <a:latin typeface="Times New Roman" panose="02020603050405020304" pitchFamily="18"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9"/>
          </p:custDataLst>
        </p:nvPr>
      </p:nvGrpSpPr>
      <p:grpSpPr>
        <a:xfrm>
          <a:off x="0" y="0"/>
          <a:ext cx="0" cy="0"/>
        </a:xfrm>
      </p:grpSpPr>
      <p:sp>
        <p:nvSpPr>
          <p:cNvPr id="2" name="标题占位符 1"/>
          <p:cNvSpPr>
            <a:spLocks noGrp="1"/>
          </p:cNvSpPr>
          <p:nvPr>
            <p:ph type="title"/>
            <p:custDataLst>
              <p:tags r:id="rId20"/>
            </p:custDataLst>
          </p:nvPr>
        </p:nvSpPr>
        <p:spPr>
          <a:xfrm>
            <a:off x="502412" y="1189673"/>
            <a:ext cx="8139178" cy="331473"/>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502412" y="1578299"/>
            <a:ext cx="8139178" cy="4041680"/>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2"/>
            </p:custDataLst>
          </p:nvPr>
        </p:nvSpPr>
        <p:spPr>
          <a:xfrm>
            <a:off x="659807" y="5619625"/>
            <a:ext cx="2025000" cy="237600"/>
          </a:xfrm>
          <a:prstGeom prst="rect">
            <a:avLst/>
          </a:prstGeom>
        </p:spPr>
        <p:txBody>
          <a:bodyPr vert="horz" wrap="square" lIns="91440" tIns="45720" rIns="91440" bIns="45720" rtlCol="0" anchor="ctr">
            <a:normAutofit/>
          </a:bodyPr>
          <a:lstStyle>
            <a:lvl1pPr algn="l">
              <a:defRPr sz="900">
                <a:solidFill>
                  <a:schemeClr val="tx1">
                    <a:tint val="75000"/>
                  </a:schemeClr>
                </a:solidFill>
                <a:latin typeface="Arial" panose="020b0604020202020204" pitchFamily="34" charset="0"/>
                <a:ea typeface="隶书" pitchFamily="49" charset="-122"/>
              </a:defRPr>
            </a:lvl1pPr>
          </a:lstStyle>
          <a:p>
            <a:fld id="{760FBDFE-C587-4B4C-A407-44438C67B59E}" type="datetimeFigureOut">
              <a:rPr lang="zh-CN" altLang="en-US" smtClean="0"/>
              <a:t>2021/8/5</a:t>
            </a:fld>
            <a:endParaRPr lang="zh-CN" altLang="en-US"/>
          </a:p>
        </p:txBody>
      </p:sp>
      <p:sp>
        <p:nvSpPr>
          <p:cNvPr id="5" name="页脚占位符 4"/>
          <p:cNvSpPr>
            <a:spLocks noGrp="1"/>
          </p:cNvSpPr>
          <p:nvPr>
            <p:ph type="ftr" sz="quarter" idx="3"/>
            <p:custDataLst>
              <p:tags r:id="rId23"/>
            </p:custDataLst>
          </p:nvPr>
        </p:nvSpPr>
        <p:spPr>
          <a:xfrm>
            <a:off x="3087000" y="5619625"/>
            <a:ext cx="2970000" cy="237600"/>
          </a:xfrm>
          <a:prstGeom prst="rect">
            <a:avLst/>
          </a:prstGeom>
        </p:spPr>
        <p:txBody>
          <a:bodyPr vert="horz" wrap="square" lIns="91440" tIns="45720" rIns="91440" bIns="45720" rtlCol="0" anchor="ctr">
            <a:normAutofit/>
          </a:bodyPr>
          <a:lstStyle>
            <a:lvl1pPr algn="ctr">
              <a:defRPr sz="900">
                <a:solidFill>
                  <a:schemeClr val="tx1">
                    <a:tint val="75000"/>
                  </a:schemeClr>
                </a:solidFill>
                <a:latin typeface="Arial" panose="020b0604020202020204" pitchFamily="34" charset="0"/>
                <a:ea typeface="隶书" pitchFamily="49" charset="-122"/>
              </a:defRPr>
            </a:lvl1pPr>
          </a:lstStyle>
          <a:p>
            <a:endParaRPr lang="zh-CN" altLang="en-US"/>
          </a:p>
        </p:txBody>
      </p:sp>
      <p:sp>
        <p:nvSpPr>
          <p:cNvPr id="6" name="灯片编号占位符 5"/>
          <p:cNvSpPr>
            <a:spLocks noGrp="1"/>
          </p:cNvSpPr>
          <p:nvPr>
            <p:ph type="sldNum" sz="quarter" idx="4"/>
            <p:custDataLst>
              <p:tags r:id="rId24"/>
            </p:custDataLst>
          </p:nvPr>
        </p:nvSpPr>
        <p:spPr>
          <a:xfrm>
            <a:off x="6457950" y="5619625"/>
            <a:ext cx="2025000" cy="237600"/>
          </a:xfrm>
          <a:prstGeom prst="rect">
            <a:avLst/>
          </a:prstGeom>
        </p:spPr>
        <p:txBody>
          <a:bodyPr vert="horz" wrap="square" lIns="91440" tIns="45720" rIns="91440" bIns="45720" rtlCol="0" anchor="ctr">
            <a:normAutofit/>
          </a:bodyPr>
          <a:lstStyle>
            <a:lvl1pPr algn="r">
              <a:defRPr sz="900">
                <a:solidFill>
                  <a:schemeClr val="tx1">
                    <a:tint val="75000"/>
                  </a:schemeClr>
                </a:solidFill>
                <a:latin typeface="Arial" panose="020b0604020202020204" pitchFamily="34" charset="0"/>
                <a:ea typeface="隶书"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25"/>
            </p:custDataLst>
          </p:nvPr>
        </p:nvSpPr>
        <p:spPr>
          <a:xfrm flipH="1">
            <a:off x="0" y="85725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Lst>
  <p:transition/>
  <p:timing/>
  <p:txStyles>
    <p:titleStyle>
      <a:lvl1pPr algn="l" defTabSz="685800" rtl="0" eaLnBrk="1" fontAlgn="auto" latinLnBrk="0" hangingPunct="1">
        <a:lnSpc>
          <a:spcPct val="100000"/>
        </a:lnSpc>
        <a:spcBef>
          <a:spcPct val="0"/>
        </a:spcBef>
        <a:buNone/>
        <a:defRPr sz="1800" b="1" u="none" strike="noStrike" kern="1200" cap="none" spc="200" normalizeH="0">
          <a:solidFill>
            <a:schemeClr val="tx1"/>
          </a:solidFill>
          <a:uFillTx/>
          <a:latin typeface="Arial" panose="020b0604020202020204" pitchFamily="34" charset="0"/>
          <a:ea typeface="隶书" pitchFamily="49" charset="-122"/>
          <a:cs typeface="+mj-cs"/>
        </a:defRPr>
      </a:lvl1pPr>
    </p:titleStyle>
    <p:bodyStyle>
      <a:lvl1pPr marL="1714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pitchFamily="49" charset="-122"/>
          <a:cs typeface="+mn-cs"/>
        </a:defRPr>
      </a:lvl1pPr>
      <a:lvl2pPr marL="514350" indent="-171450" algn="l" defTabSz="685800" rtl="0" eaLnBrk="1" fontAlgn="auto" latinLnBrk="0" hangingPunct="1">
        <a:lnSpc>
          <a:spcPct val="130000"/>
        </a:lnSpc>
        <a:spcBef>
          <a:spcPct val="0"/>
        </a:spcBef>
        <a:spcAft>
          <a:spcPts val="1000"/>
        </a:spcAft>
        <a:buFont typeface="Arial" panose="020b0604020202020204" pitchFamily="34" charset="0"/>
        <a:buChar char="•"/>
        <a:tabLst>
          <a:tab pos="1207135"/>
        </a:tabLst>
        <a:defRPr sz="1200" u="none" strike="noStrike" kern="1200" cap="none" spc="150" normalizeH="0" baseline="0">
          <a:solidFill>
            <a:schemeClr val="tx1"/>
          </a:solidFill>
          <a:uFillTx/>
          <a:latin typeface="Arial" panose="020b0604020202020204" pitchFamily="34" charset="0"/>
          <a:ea typeface="隶书" pitchFamily="49" charset="-122"/>
          <a:cs typeface="+mn-cs"/>
        </a:defRPr>
      </a:lvl2pPr>
      <a:lvl3pPr marL="8572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pitchFamily="49" charset="-122"/>
          <a:cs typeface="+mn-cs"/>
        </a:defRPr>
      </a:lvl3pPr>
      <a:lvl4pPr marL="12001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pitchFamily="49" charset="-122"/>
          <a:cs typeface="+mn-cs"/>
        </a:defRPr>
      </a:lvl4pPr>
      <a:lvl5pPr marL="1543050" indent="-171450" algn="l" defTabSz="685800" rtl="0" eaLnBrk="1" fontAlgn="auto" latinLnBrk="0" hangingPunct="1">
        <a:lnSpc>
          <a:spcPct val="130000"/>
        </a:lnSpc>
        <a:spcBef>
          <a:spcPct val="0"/>
        </a:spcBef>
        <a:spcAft>
          <a:spcPts val="1000"/>
        </a:spcAft>
        <a:buFont typeface="Arial" panose="020b0604020202020204" pitchFamily="34" charset="0"/>
        <a:buChar char="•"/>
        <a:defRPr sz="1200" u="none" strike="noStrike" kern="1200" cap="none" spc="150" normalizeH="0" baseline="0">
          <a:solidFill>
            <a:schemeClr val="tx1"/>
          </a:solidFill>
          <a:uFillTx/>
          <a:latin typeface="Arial" panose="020b0604020202020204" pitchFamily="34" charset="0"/>
          <a:ea typeface="隶书" pitchFamily="49"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31.xml" /><Relationship Id="rId3" Type="http://schemas.openxmlformats.org/officeDocument/2006/relationships/tags" Target="../tags/tag232.xml" /><Relationship Id="rId4" Type="http://schemas.openxmlformats.org/officeDocument/2006/relationships/tags" Target="../tags/tag233.xml" /><Relationship Id="rId5" Type="http://schemas.openxmlformats.org/officeDocument/2006/relationships/tags" Target="../tags/tag234.xml" /><Relationship Id="rId6" Type="http://schemas.openxmlformats.org/officeDocument/2006/relationships/tags" Target="../tags/tag235.xml" /><Relationship Id="rId7" Type="http://schemas.openxmlformats.org/officeDocument/2006/relationships/tags" Target="../tags/tag236.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83.xml" /><Relationship Id="rId3" Type="http://schemas.openxmlformats.org/officeDocument/2006/relationships/image" Target="../media/image3.png"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tags" Target="../tags/tag286.xml" /><Relationship Id="rId7" Type="http://schemas.openxmlformats.org/officeDocument/2006/relationships/tags" Target="../tags/tag28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88.xml" /><Relationship Id="rId3" Type="http://schemas.openxmlformats.org/officeDocument/2006/relationships/tags" Target="../tags/tag289.xml" /><Relationship Id="rId4" Type="http://schemas.openxmlformats.org/officeDocument/2006/relationships/tags" Target="../tags/tag290.xml" /><Relationship Id="rId5" Type="http://schemas.openxmlformats.org/officeDocument/2006/relationships/tags" Target="../tags/tag291.xml" /><Relationship Id="rId6" Type="http://schemas.openxmlformats.org/officeDocument/2006/relationships/audio" Target="../media/audio11.wav"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92.xml" /><Relationship Id="rId3" Type="http://schemas.openxmlformats.org/officeDocument/2006/relationships/image" Target="../media/image3.png" /><Relationship Id="rId4" Type="http://schemas.openxmlformats.org/officeDocument/2006/relationships/tags" Target="../tags/tag293.xml" /><Relationship Id="rId5" Type="http://schemas.openxmlformats.org/officeDocument/2006/relationships/tags" Target="../tags/tag294.xml" /><Relationship Id="rId6" Type="http://schemas.openxmlformats.org/officeDocument/2006/relationships/tags" Target="../tags/tag295.xml" /><Relationship Id="rId7" Type="http://schemas.openxmlformats.org/officeDocument/2006/relationships/tags" Target="../tags/tag296.xml" /><Relationship Id="rId8" Type="http://schemas.openxmlformats.org/officeDocument/2006/relationships/audio" Target="../media/audio11.wav"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microsoft.com/office/2007/relationships/media" Target="file:///E:\&#35203;&#28251;&#19987;&#29992;\&#35838;&#20214;\&#33487;&#25945;&#20061;&#19979;\&#39278;&#37202;\&#39278;&#37202;.wmv" TargetMode="External" /><Relationship Id="rId11" Type="http://schemas.openxmlformats.org/officeDocument/2006/relationships/tags" Target="../tags/tag302.xml" /><Relationship Id="rId12" Type="http://schemas.openxmlformats.org/officeDocument/2006/relationships/audio" Target="../media/chimes2.wav" /><Relationship Id="rId2" Type="http://schemas.openxmlformats.org/officeDocument/2006/relationships/tags" Target="../tags/tag297.xml" /><Relationship Id="rId3" Type="http://schemas.openxmlformats.org/officeDocument/2006/relationships/image" Target="../media/image3.png"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image" Target="../media/image10.png" /><Relationship Id="rId8" Type="http://schemas.openxmlformats.org/officeDocument/2006/relationships/tags" Target="../tags/tag301.xml" /><Relationship Id="rId9" Type="http://schemas.openxmlformats.org/officeDocument/2006/relationships/video" Target="file:///E:\&#35203;&#28251;&#19987;&#29992;\&#35838;&#20214;\&#33487;&#25945;&#20061;&#19979;\&#39278;&#37202;\&#39278;&#37202;.wmv" TargetMode="Externa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03.xml" /><Relationship Id="rId3" Type="http://schemas.openxmlformats.org/officeDocument/2006/relationships/image" Target="../media/image3.png" /><Relationship Id="rId4" Type="http://schemas.openxmlformats.org/officeDocument/2006/relationships/tags" Target="../tags/tag304.xml" /><Relationship Id="rId5" Type="http://schemas.openxmlformats.org/officeDocument/2006/relationships/tags" Target="../tags/tag305.xml" /><Relationship Id="rId6" Type="http://schemas.openxmlformats.org/officeDocument/2006/relationships/image" Target="../media/image11.jpeg" /><Relationship Id="rId7" Type="http://schemas.openxmlformats.org/officeDocument/2006/relationships/tags" Target="../tags/tag306.xml" /><Relationship Id="rId8" Type="http://schemas.openxmlformats.org/officeDocument/2006/relationships/tags" Target="../tags/tag30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08.xml" /><Relationship Id="rId3" Type="http://schemas.openxmlformats.org/officeDocument/2006/relationships/image" Target="../media/image3.png" /><Relationship Id="rId4" Type="http://schemas.openxmlformats.org/officeDocument/2006/relationships/tags" Target="../tags/tag309.xml" /><Relationship Id="rId5" Type="http://schemas.openxmlformats.org/officeDocument/2006/relationships/tags" Target="../tags/tag310.xml" /><Relationship Id="rId6" Type="http://schemas.openxmlformats.org/officeDocument/2006/relationships/image" Target="../media/image12.jpeg" /><Relationship Id="rId7" Type="http://schemas.openxmlformats.org/officeDocument/2006/relationships/tags" Target="../tags/tag311.xml" /><Relationship Id="rId8" Type="http://schemas.openxmlformats.org/officeDocument/2006/relationships/tags" Target="../tags/tag31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13.xml" /><Relationship Id="rId3" Type="http://schemas.openxmlformats.org/officeDocument/2006/relationships/image" Target="../media/image3.png" /><Relationship Id="rId4" Type="http://schemas.openxmlformats.org/officeDocument/2006/relationships/tags" Target="../tags/tag314.xml" /><Relationship Id="rId5" Type="http://schemas.openxmlformats.org/officeDocument/2006/relationships/tags" Target="../tags/tag315.xml" /><Relationship Id="rId6" Type="http://schemas.openxmlformats.org/officeDocument/2006/relationships/tags" Target="../tags/tag316.xml" /><Relationship Id="rId7" Type="http://schemas.openxmlformats.org/officeDocument/2006/relationships/tags" Target="../tags/tag317.xml" /><Relationship Id="rId8" Type="http://schemas.openxmlformats.org/officeDocument/2006/relationships/tags" Target="../tags/tag318.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19.xml" /><Relationship Id="rId3" Type="http://schemas.openxmlformats.org/officeDocument/2006/relationships/image" Target="../media/image3.png"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tags" Target="../tags/tag32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31.xml" /><Relationship Id="rId2" Type="http://schemas.openxmlformats.org/officeDocument/2006/relationships/tags" Target="../tags/tag325.xml" /><Relationship Id="rId3" Type="http://schemas.openxmlformats.org/officeDocument/2006/relationships/image" Target="../media/image3.png" /><Relationship Id="rId4" Type="http://schemas.openxmlformats.org/officeDocument/2006/relationships/tags" Target="../tags/tag326.xml" /><Relationship Id="rId5" Type="http://schemas.openxmlformats.org/officeDocument/2006/relationships/tags" Target="../tags/tag327.xml" /><Relationship Id="rId6" Type="http://schemas.openxmlformats.org/officeDocument/2006/relationships/tags" Target="../tags/tag328.xml" /><Relationship Id="rId7" Type="http://schemas.openxmlformats.org/officeDocument/2006/relationships/image" Target="../media/image13.gif" /><Relationship Id="rId8" Type="http://schemas.openxmlformats.org/officeDocument/2006/relationships/tags" Target="../tags/tag329.xml" /><Relationship Id="rId9" Type="http://schemas.openxmlformats.org/officeDocument/2006/relationships/tags" Target="../tags/tag33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image" Target="../media/image15.png" /><Relationship Id="rId11" Type="http://schemas.openxmlformats.org/officeDocument/2006/relationships/tags" Target="../tags/tag338.xml" /><Relationship Id="rId12" Type="http://schemas.openxmlformats.org/officeDocument/2006/relationships/tags" Target="../tags/tag339.xml" /><Relationship Id="rId2" Type="http://schemas.openxmlformats.org/officeDocument/2006/relationships/tags" Target="../tags/tag332.xml" /><Relationship Id="rId3" Type="http://schemas.openxmlformats.org/officeDocument/2006/relationships/image" Target="../media/image3.png" /><Relationship Id="rId4" Type="http://schemas.openxmlformats.org/officeDocument/2006/relationships/tags" Target="../tags/tag333.xml" /><Relationship Id="rId5" Type="http://schemas.openxmlformats.org/officeDocument/2006/relationships/image" Target="../media/image14.jpeg" /><Relationship Id="rId6" Type="http://schemas.openxmlformats.org/officeDocument/2006/relationships/tags" Target="../tags/tag334.xml" /><Relationship Id="rId7" Type="http://schemas.openxmlformats.org/officeDocument/2006/relationships/tags" Target="../tags/tag335.xml" /><Relationship Id="rId8" Type="http://schemas.openxmlformats.org/officeDocument/2006/relationships/tags" Target="../tags/tag336.xml" /><Relationship Id="rId9" Type="http://schemas.openxmlformats.org/officeDocument/2006/relationships/tags" Target="../tags/tag33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37.xml" /><Relationship Id="rId3" Type="http://schemas.openxmlformats.org/officeDocument/2006/relationships/image" Target="../media/image3.png" /><Relationship Id="rId4" Type="http://schemas.openxmlformats.org/officeDocument/2006/relationships/tags" Target="../tags/tag238.xml" /><Relationship Id="rId5" Type="http://schemas.openxmlformats.org/officeDocument/2006/relationships/tags" Target="../tags/tag239.xml" /><Relationship Id="rId6" Type="http://schemas.openxmlformats.org/officeDocument/2006/relationships/tags" Target="../tags/tag240.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40.xml" /><Relationship Id="rId3" Type="http://schemas.openxmlformats.org/officeDocument/2006/relationships/tags" Target="../tags/tag341.xml" /><Relationship Id="rId4" Type="http://schemas.openxmlformats.org/officeDocument/2006/relationships/tags" Target="../tags/tag342.xml" /><Relationship Id="rId5" Type="http://schemas.openxmlformats.org/officeDocument/2006/relationships/tags" Target="../tags/tag343.xml" /><Relationship Id="rId6" Type="http://schemas.openxmlformats.org/officeDocument/2006/relationships/audio" Target="../media/audio11.wav"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44.xml" /><Relationship Id="rId3" Type="http://schemas.openxmlformats.org/officeDocument/2006/relationships/image" Target="../media/image3.png" /><Relationship Id="rId4" Type="http://schemas.openxmlformats.org/officeDocument/2006/relationships/tags" Target="../tags/tag345.xml" /><Relationship Id="rId5" Type="http://schemas.openxmlformats.org/officeDocument/2006/relationships/tags" Target="../tags/tag346.xml" /><Relationship Id="rId6" Type="http://schemas.openxmlformats.org/officeDocument/2006/relationships/tags" Target="../tags/tag347.xml" /><Relationship Id="rId7" Type="http://schemas.openxmlformats.org/officeDocument/2006/relationships/tags" Target="../tags/tag348.xml" /><Relationship Id="rId8" Type="http://schemas.openxmlformats.org/officeDocument/2006/relationships/audio" Target="../media/audio11.wav"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49.xml" /><Relationship Id="rId3" Type="http://schemas.openxmlformats.org/officeDocument/2006/relationships/image" Target="../media/image3.png" /><Relationship Id="rId4" Type="http://schemas.openxmlformats.org/officeDocument/2006/relationships/tags" Target="../tags/tag350.xml" /><Relationship Id="rId5" Type="http://schemas.openxmlformats.org/officeDocument/2006/relationships/tags" Target="../tags/tag351.xml" /><Relationship Id="rId6" Type="http://schemas.openxmlformats.org/officeDocument/2006/relationships/tags" Target="../tags/tag352.xml" /><Relationship Id="rId7" Type="http://schemas.openxmlformats.org/officeDocument/2006/relationships/tags" Target="../tags/tag353.xml" /><Relationship Id="rId8" Type="http://schemas.openxmlformats.org/officeDocument/2006/relationships/tags" Target="../tags/tag354.xml" /><Relationship Id="rId9" Type="http://schemas.openxmlformats.org/officeDocument/2006/relationships/audio" Target="../media/audio11.wav"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audio" Target="../media/audio33.wav" /><Relationship Id="rId2" Type="http://schemas.openxmlformats.org/officeDocument/2006/relationships/tags" Target="../tags/tag355.xml" /><Relationship Id="rId3" Type="http://schemas.openxmlformats.org/officeDocument/2006/relationships/image" Target="../media/image3.png" /><Relationship Id="rId4" Type="http://schemas.openxmlformats.org/officeDocument/2006/relationships/tags" Target="../tags/tag356.xml" /><Relationship Id="rId5" Type="http://schemas.openxmlformats.org/officeDocument/2006/relationships/image" Target="../media/image16.jpeg" /><Relationship Id="rId6" Type="http://schemas.openxmlformats.org/officeDocument/2006/relationships/tags" Target="../tags/tag357.xml" /><Relationship Id="rId7" Type="http://schemas.openxmlformats.org/officeDocument/2006/relationships/tags" Target="../tags/tag358.xml" /><Relationship Id="rId8" Type="http://schemas.openxmlformats.org/officeDocument/2006/relationships/tags" Target="../tags/tag359.xml" /><Relationship Id="rId9" Type="http://schemas.openxmlformats.org/officeDocument/2006/relationships/tags" Target="../tags/tag360.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61.xml" /><Relationship Id="rId3" Type="http://schemas.openxmlformats.org/officeDocument/2006/relationships/image" Target="../media/image3.png" /><Relationship Id="rId4" Type="http://schemas.openxmlformats.org/officeDocument/2006/relationships/tags" Target="../tags/tag362.xml" /><Relationship Id="rId5" Type="http://schemas.openxmlformats.org/officeDocument/2006/relationships/tags" Target="../tags/tag363.xml" /><Relationship Id="rId6" Type="http://schemas.openxmlformats.org/officeDocument/2006/relationships/tags" Target="../tags/tag364.xml" /><Relationship Id="rId7" Type="http://schemas.openxmlformats.org/officeDocument/2006/relationships/tags" Target="../tags/tag36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66.xml" /><Relationship Id="rId3" Type="http://schemas.openxmlformats.org/officeDocument/2006/relationships/tags" Target="../tags/tag367.xml" /><Relationship Id="rId4" Type="http://schemas.openxmlformats.org/officeDocument/2006/relationships/tags" Target="../tags/tag368.xml" /><Relationship Id="rId5" Type="http://schemas.openxmlformats.org/officeDocument/2006/relationships/tags" Target="../tags/tag369.xml" /><Relationship Id="rId6" Type="http://schemas.openxmlformats.org/officeDocument/2006/relationships/audio" Target="../media/audio11.wav"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370.xml" /><Relationship Id="rId3" Type="http://schemas.openxmlformats.org/officeDocument/2006/relationships/image" Target="../media/image3.png" /><Relationship Id="rId4" Type="http://schemas.openxmlformats.org/officeDocument/2006/relationships/tags" Target="../tags/tag371.xml" /><Relationship Id="rId5" Type="http://schemas.openxmlformats.org/officeDocument/2006/relationships/tags" Target="../tags/tag372.xml" /><Relationship Id="rId6" Type="http://schemas.openxmlformats.org/officeDocument/2006/relationships/tags" Target="../tags/tag37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374.xml" /><Relationship Id="rId3" Type="http://schemas.openxmlformats.org/officeDocument/2006/relationships/tags" Target="../tags/tag375.xml" /><Relationship Id="rId4" Type="http://schemas.openxmlformats.org/officeDocument/2006/relationships/tags" Target="../tags/tag376.xml" /><Relationship Id="rId5" Type="http://schemas.openxmlformats.org/officeDocument/2006/relationships/tags" Target="../tags/tag377.xml" /><Relationship Id="rId6" Type="http://schemas.openxmlformats.org/officeDocument/2006/relationships/audio" Target="../media/audio11.wav"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385.xml" /><Relationship Id="rId2" Type="http://schemas.openxmlformats.org/officeDocument/2006/relationships/tags" Target="../tags/tag378.xml" /><Relationship Id="rId3" Type="http://schemas.openxmlformats.org/officeDocument/2006/relationships/image" Target="../media/image3.png" /><Relationship Id="rId4" Type="http://schemas.openxmlformats.org/officeDocument/2006/relationships/tags" Target="../tags/tag379.xml" /><Relationship Id="rId5" Type="http://schemas.openxmlformats.org/officeDocument/2006/relationships/tags" Target="../tags/tag380.xml" /><Relationship Id="rId6" Type="http://schemas.openxmlformats.org/officeDocument/2006/relationships/tags" Target="../tags/tag381.xml" /><Relationship Id="rId7" Type="http://schemas.openxmlformats.org/officeDocument/2006/relationships/tags" Target="../tags/tag382.xml" /><Relationship Id="rId8" Type="http://schemas.openxmlformats.org/officeDocument/2006/relationships/tags" Target="../tags/tag383.xml" /><Relationship Id="rId9" Type="http://schemas.openxmlformats.org/officeDocument/2006/relationships/tags" Target="../tags/tag38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41.xml" /><Relationship Id="rId3" Type="http://schemas.openxmlformats.org/officeDocument/2006/relationships/image" Target="../media/image3.png"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tags" Target="../tags/tag244.xml" /><Relationship Id="rId7" Type="http://schemas.openxmlformats.org/officeDocument/2006/relationships/tags" Target="../tags/tag245.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46.xml" /><Relationship Id="rId3" Type="http://schemas.openxmlformats.org/officeDocument/2006/relationships/image" Target="../media/image3.png"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tags" Target="../tags/tag250.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51.xml" /><Relationship Id="rId3" Type="http://schemas.openxmlformats.org/officeDocument/2006/relationships/image" Target="../media/image3.png" /><Relationship Id="rId4" Type="http://schemas.openxmlformats.org/officeDocument/2006/relationships/tags" Target="../tags/tag252.xml" /><Relationship Id="rId5" Type="http://schemas.openxmlformats.org/officeDocument/2006/relationships/tags" Target="../tags/tag253.xml" /><Relationship Id="rId6" Type="http://schemas.openxmlformats.org/officeDocument/2006/relationships/tags" Target="../tags/tag254.xml" /><Relationship Id="rId7" Type="http://schemas.openxmlformats.org/officeDocument/2006/relationships/tags" Target="../tags/tag25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tags" Target="../tags/tag256.xml" /><Relationship Id="rId3" Type="http://schemas.openxmlformats.org/officeDocument/2006/relationships/tags" Target="../tags/tag257.xml" /><Relationship Id="rId4" Type="http://schemas.openxmlformats.org/officeDocument/2006/relationships/tags" Target="../tags/tag258.xml" /><Relationship Id="rId5" Type="http://schemas.openxmlformats.org/officeDocument/2006/relationships/tags" Target="../tags/tag259.xml" /><Relationship Id="rId6" Type="http://schemas.openxmlformats.org/officeDocument/2006/relationships/audio" Target="../media/audio11.wav"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8.xml" /><Relationship Id="rId10" Type="http://schemas.openxmlformats.org/officeDocument/2006/relationships/tags" Target="../tags/tag267.xml" /><Relationship Id="rId11" Type="http://schemas.openxmlformats.org/officeDocument/2006/relationships/tags" Target="../tags/tag268.xml" /><Relationship Id="rId12" Type="http://schemas.openxmlformats.org/officeDocument/2006/relationships/tags" Target="../tags/tag269.xml" /><Relationship Id="rId13" Type="http://schemas.openxmlformats.org/officeDocument/2006/relationships/tags" Target="../tags/tag270.xml" /><Relationship Id="rId14" Type="http://schemas.openxmlformats.org/officeDocument/2006/relationships/tags" Target="../tags/tag271.xml" /><Relationship Id="rId15" Type="http://schemas.openxmlformats.org/officeDocument/2006/relationships/tags" Target="../tags/tag272.xml" /><Relationship Id="rId16" Type="http://schemas.openxmlformats.org/officeDocument/2006/relationships/tags" Target="../tags/tag273.xml" /><Relationship Id="rId2" Type="http://schemas.openxmlformats.org/officeDocument/2006/relationships/tags" Target="../tags/tag260.xml" /><Relationship Id="rId3" Type="http://schemas.openxmlformats.org/officeDocument/2006/relationships/image" Target="../media/image3.png" /><Relationship Id="rId4" Type="http://schemas.openxmlformats.org/officeDocument/2006/relationships/tags" Target="../tags/tag261.xml" /><Relationship Id="rId5" Type="http://schemas.openxmlformats.org/officeDocument/2006/relationships/tags" Target="../tags/tag262.xml" /><Relationship Id="rId6" Type="http://schemas.openxmlformats.org/officeDocument/2006/relationships/tags" Target="../tags/tag263.xml" /><Relationship Id="rId7" Type="http://schemas.openxmlformats.org/officeDocument/2006/relationships/tags" Target="../tags/tag264.xml" /><Relationship Id="rId8" Type="http://schemas.openxmlformats.org/officeDocument/2006/relationships/tags" Target="../tags/tag265.xml" /><Relationship Id="rId9" Type="http://schemas.openxmlformats.org/officeDocument/2006/relationships/tags" Target="../tags/tag266.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74.xml" /><Relationship Id="rId3" Type="http://schemas.openxmlformats.org/officeDocument/2006/relationships/image" Target="../media/image3.png" /><Relationship Id="rId4" Type="http://schemas.openxmlformats.org/officeDocument/2006/relationships/tags" Target="../tags/tag275.xml" /><Relationship Id="rId5" Type="http://schemas.openxmlformats.org/officeDocument/2006/relationships/tags" Target="../tags/tag276.xml" /><Relationship Id="rId6" Type="http://schemas.openxmlformats.org/officeDocument/2006/relationships/tags" Target="../tags/tag277.xml" /><Relationship Id="rId7" Type="http://schemas.openxmlformats.org/officeDocument/2006/relationships/tags" Target="../tags/tag278.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8.xml" /><Relationship Id="rId2" Type="http://schemas.openxmlformats.org/officeDocument/2006/relationships/tags" Target="../tags/tag279.xml" /><Relationship Id="rId3" Type="http://schemas.openxmlformats.org/officeDocument/2006/relationships/image" Target="../media/image3.png" /><Relationship Id="rId4" Type="http://schemas.openxmlformats.org/officeDocument/2006/relationships/tags" Target="../tags/tag280.xml" /><Relationship Id="rId5" Type="http://schemas.openxmlformats.org/officeDocument/2006/relationships/tags" Target="../tags/tag281.xml" /><Relationship Id="rId6" Type="http://schemas.openxmlformats.org/officeDocument/2006/relationships/tags" Target="../tags/tag28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矩形 1"/>
          <p:cNvSpPr/>
          <p:nvPr>
            <p:custDataLst>
              <p:tags r:id="rId3"/>
            </p:custDataLst>
          </p:nvPr>
        </p:nvSpPr>
        <p:spPr>
          <a:xfrm>
            <a:off x="0" y="0"/>
            <a:ext cx="9144000" cy="6858000"/>
          </a:xfrm>
          <a:prstGeom prst="rect">
            <a:avLst/>
          </a:prstGeom>
          <a:solidFill>
            <a:schemeClr val="lt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0">
              <a:solidFill>
                <a:schemeClr val="lt1"/>
              </a:solidFill>
            </a:endParaRPr>
          </a:p>
        </p:txBody>
      </p:sp>
      <p:cxnSp>
        <p:nvCxnSpPr>
          <p:cNvPr id="17" name="直接连接符 16"/>
          <p:cNvCxnSpPr/>
          <p:nvPr>
            <p:custDataLst>
              <p:tags r:id="rId4"/>
            </p:custDataLst>
          </p:nvPr>
        </p:nvCxnSpPr>
        <p:spPr>
          <a:xfrm flipH="1" flipV="1">
            <a:off x="453151" y="2979420"/>
            <a:ext cx="0" cy="1047750"/>
          </a:xfrm>
          <a:prstGeom prst="line">
            <a:avLst/>
          </a:prstGeom>
          <a:ln w="635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副标题 2"/>
          <p:cNvSpPr>
            <a:spLocks noGrp="1"/>
          </p:cNvSpPr>
          <p:nvPr>
            <p:ph type="subTitle" idx="13"/>
            <p:custDataLst>
              <p:tags r:id="rId5"/>
            </p:custDataLst>
          </p:nvPr>
        </p:nvSpPr>
        <p:spPr>
          <a:xfrm>
            <a:off x="611505" y="908606"/>
            <a:ext cx="4569619" cy="277654"/>
          </a:xfrm>
        </p:spPr>
        <p:txBody>
          <a:bodyPr>
            <a:noAutofit/>
          </a:bodyPr>
          <a:lstStyle/>
          <a:p>
            <a:pPr marL="0" indent="0" algn="l">
              <a:lnSpc>
                <a:spcPct val="100000"/>
              </a:lnSpc>
              <a:spcBef>
                <a:spcPct val="0"/>
              </a:spcBef>
              <a:spcAft>
                <a:spcPct val="0"/>
              </a:spcAft>
              <a:buSzTx/>
              <a:buNone/>
            </a:pPr>
            <a:r>
              <a:rPr lang="zh-CN" altLang="zh-CN" sz="2800">
                <a:solidFill>
                  <a:schemeClr val="dk1"/>
                </a:solidFill>
              </a:rPr>
              <a:t>在当今这个物流横欲的社会中，越来越多的人投身到“功名利禄”的追逐中而迷失自我，面对如此浮躁的社会，2013年日本作家山下英子在她自己的作品中提出“断舍离”的现代生活理念，所谓的断舍离就是断绝不需要的东西，舍弃多余的废物，脱离对物品的迷恋。过着简单清爽的生活；享受自由舒适的人生。</a:t>
            </a:r>
          </a:p>
        </p:txBody>
      </p:sp>
      <p:sp>
        <p:nvSpPr>
          <p:cNvPr id="6" name="标题 5"/>
          <p:cNvSpPr>
            <a:spLocks noGrp="1"/>
          </p:cNvSpPr>
          <p:nvPr>
            <p:ph type="ctrTitle" idx="14"/>
            <p:custDataLst>
              <p:tags r:id="rId6"/>
            </p:custDataLst>
          </p:nvPr>
        </p:nvSpPr>
        <p:spPr>
          <a:xfrm>
            <a:off x="-36989" y="116284"/>
            <a:ext cx="4569143" cy="728186"/>
          </a:xfrm>
        </p:spPr>
        <p:txBody>
          <a:bodyPr/>
          <a:lstStyle/>
          <a:p>
            <a:pPr marL="0" indent="0" algn="l">
              <a:lnSpc>
                <a:spcPct val="100000"/>
              </a:lnSpc>
              <a:spcBef>
                <a:spcPct val="0"/>
              </a:spcBef>
              <a:spcAft>
                <a:spcPct val="0"/>
              </a:spcAft>
              <a:buSzTx/>
              <a:buNone/>
            </a:pPr>
            <a:r>
              <a:rPr lang="zh-CN" altLang="en-US" sz="4000">
                <a:solidFill>
                  <a:schemeClr val="accent1"/>
                </a:solidFill>
              </a:rPr>
              <a:t>导入新课</a:t>
            </a:r>
          </a:p>
        </p:txBody>
      </p:sp>
    </p:spTree>
    <p:custDataLst>
      <p:tags r:id="rId7"/>
    </p:custDataLst>
  </p:cSld>
  <p:clrMapOvr>
    <a:masterClrMapping/>
  </p:clrMapOvr>
  <p:transition>
    <p:wedge/>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8" name="图片 7"/>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标题 1"/>
          <p:cNvSpPr>
            <a:spLocks noGrp="1"/>
          </p:cNvSpPr>
          <p:nvPr>
            <p:ph type="title" idx="4294967295"/>
            <p:custDataLst>
              <p:tags r:id="rId5"/>
            </p:custDataLst>
          </p:nvPr>
        </p:nvSpPr>
        <p:spPr>
          <a:xfrm>
            <a:off x="457200" y="274638"/>
            <a:ext cx="8229600" cy="1143000"/>
          </a:xfrm>
          <a:noFill/>
          <a:ln w="9525">
            <a:noFill/>
          </a:ln>
        </p:spPr>
        <p:txBody>
          <a:bodyPr vert="horz" lIns="90170" tIns="46990" rIns="90170" bIns="46990" rtlCol="0"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zh-CN" altLang="en-US" spc="0">
                <a:solidFill>
                  <a:schemeClr val="accent1"/>
                </a:solidFill>
                <a:latin typeface="汉仪尚巍手书W" charset="0"/>
                <a:ea typeface="汉仪尚巍手书W" charset="0"/>
                <a:sym typeface="+mn-ea"/>
              </a:rPr>
              <a:t>知识链接</a:t>
            </a:r>
          </a:p>
        </p:txBody>
      </p:sp>
      <p:sp>
        <p:nvSpPr>
          <p:cNvPr id="3" name="内容占位符 2"/>
          <p:cNvSpPr>
            <a:spLocks noGrp="1"/>
          </p:cNvSpPr>
          <p:nvPr>
            <p:ph idx="4294967295"/>
            <p:custDataLst>
              <p:tags r:id="rId6"/>
            </p:custDataLst>
          </p:nvPr>
        </p:nvSpPr>
        <p:spPr>
          <a:xfrm>
            <a:off x="457200" y="1600200"/>
            <a:ext cx="8229600" cy="4525963"/>
          </a:xfrm>
          <a:noFill/>
          <a:ln w="9525">
            <a:noFill/>
          </a:ln>
        </p:spPr>
        <p:txBody>
          <a:bodyPr vert="horz" lIns="90170" tIns="46990" rIns="90170" bIns="46990" rtlCol="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pPr>
            <a:r>
              <a:rPr lang="zh-CN" altLang="en-US" spc="0">
                <a:solidFill>
                  <a:schemeClr val="dk1"/>
                </a:solidFill>
                <a:latin typeface="隶书" charset="0"/>
                <a:cs typeface="隶书" charset="0"/>
                <a:sym typeface="+mn-ea"/>
              </a:rPr>
              <a:t>古体诗也称古风，是相对于格律诗(也称近体诗或今体诗)而言的一种古典诗体。古体诗在唐以前就有，虽然唐代人对它予以了一定的规范，但基本上保留了唐以前的诗体风格，故唐代人称这种诗体为古体诗或古风，这个名称也一直沿用至今。由于古体诗产生于唐代以前，因此诗体不必讲究平仄，形式比较自由，不受格律的束缚。古体诗分四言诗、五言诗和七言诗等。</a:t>
            </a:r>
          </a:p>
        </p:txBody>
      </p:sp>
    </p:spTree>
    <p:custDataLst>
      <p:tags r:id="rId7"/>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标题 2"/>
          <p:cNvSpPr>
            <a:spLocks noGrp="1"/>
          </p:cNvSpPr>
          <p:nvPr>
            <p:ph type="ctrTitle" idx="14"/>
            <p:custDataLst>
              <p:tags r:id="rId3"/>
            </p:custDataLst>
          </p:nvPr>
        </p:nvSpPr>
        <p:spPr/>
        <p:txBody>
          <a:bodyPr>
            <a:normAutofit fontScale="90000"/>
          </a:bodyPr>
          <a:lstStyle/>
          <a:p>
            <a:r>
              <a:rPr lang="zh-CN" altLang="en-US" sz="8890" b="1">
                <a:solidFill>
                  <a:srgbClr val="990000"/>
                </a:solidFill>
                <a:latin typeface="隶书" charset="0"/>
                <a:ea typeface="黑体" panose="02010609060101010101" pitchFamily="2" charset="-122"/>
                <a:cs typeface="隶书" charset="0"/>
                <a:sym typeface="+mn-ea"/>
              </a:rPr>
              <a:t>整体感知</a:t>
            </a:r>
            <a:br>
              <a:rPr lang="zh-CN" altLang="en-US" sz="8890" b="1">
                <a:solidFill>
                  <a:srgbClr val="990000"/>
                </a:solidFill>
                <a:latin typeface="隶书" charset="0"/>
                <a:ea typeface="黑体" panose="02010609060101010101" pitchFamily="2" charset="-122"/>
                <a:cs typeface="隶书" charset="0"/>
                <a:sym typeface="+mn-ea"/>
              </a:rPr>
            </a:br>
            <a:endParaRPr lang="zh-CN" altLang="en-US" sz="8890"/>
          </a:p>
        </p:txBody>
      </p:sp>
      <p:sp>
        <p:nvSpPr>
          <p:cNvPr id="4" name="副标题 3"/>
          <p:cNvSpPr>
            <a:spLocks noGrp="1"/>
          </p:cNvSpPr>
          <p:nvPr>
            <p:ph type="subTitle" idx="13"/>
            <p:custDataLst>
              <p:tags r:id="rId4"/>
            </p:custDataLst>
          </p:nvPr>
        </p:nvSpPr>
        <p:spPr/>
        <p:txBody>
          <a:bodyPr/>
          <a:lstStyle/>
          <a:p>
            <a:endParaRPr lang="zh-CN" altLang="en-US"/>
          </a:p>
        </p:txBody>
      </p:sp>
      <p:sp>
        <p:nvSpPr>
          <p:cNvPr id="98308" name="文本占位符 98307"/>
          <p:cNvSpPr txBox="1"/>
          <p:nvPr>
            <p:custDataLst>
              <p:tags r:id="rId5"/>
            </p:custDataLst>
          </p:nvPr>
        </p:nvSpPr>
        <p:spPr>
          <a:xfrm>
            <a:off x="3132138" y="1628775"/>
            <a:ext cx="5365750" cy="1871663"/>
          </a:xfrm>
          <a:prstGeom prst="rect">
            <a:avLst/>
          </a:prstGeom>
          <a:noFill/>
          <a:ln w="9525">
            <a:noFill/>
          </a:ln>
        </p:spPr>
        <p:txBody>
          <a:bodyPr vert="horz" wrap="square" lIns="91440" tIns="45720" rIns="91440" bIns="45720" rtlCol="0" anchor="t" anchorCtr="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lnSpc>
                <a:spcPct val="90000"/>
              </a:lnSpc>
              <a:spcBef>
                <a:spcPct val="50000"/>
              </a:spcBef>
              <a:buClrTx/>
              <a:buSzTx/>
              <a:buFontTx/>
            </a:pPr>
            <a:endParaRPr lang="zh-CN" altLang="en-US" sz="4000" b="1">
              <a:solidFill>
                <a:srgbClr val="990000"/>
              </a:solidFill>
              <a:latin typeface="隶书" charset="0"/>
              <a:ea typeface="黑体" panose="02010609060101010101" pitchFamily="2" charset="-122"/>
              <a:cs typeface="隶书"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p:cTn id="7" dur="500" fill="hold"/>
                                        <p:tgtEl>
                                          <p:spTgt spid="98308"/>
                                        </p:tgtEl>
                                        <p:attrNameLst>
                                          <p:attrName>ppt_w</p:attrName>
                                        </p:attrNameLst>
                                      </p:cBhvr>
                                      <p:tavLst>
                                        <p:tav tm="0">
                                          <p:val>
                                            <p:fltVal val="0"/>
                                          </p:val>
                                        </p:tav>
                                        <p:tav tm="100000">
                                          <p:val>
                                            <p:strVal val="#ppt_w"/>
                                          </p:val>
                                        </p:tav>
                                      </p:tavLst>
                                    </p:anim>
                                    <p:anim calcmode="lin" valueType="num">
                                      <p:cBhvr>
                                        <p:cTn id="8" dur="500" fill="hold"/>
                                        <p:tgtEl>
                                          <p:spTgt spid="9830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6"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2" name="图片 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14338" name="文本框 14337"/>
          <p:cNvSpPr txBox="1"/>
          <p:nvPr>
            <p:custDataLst>
              <p:tags r:id="rId5"/>
            </p:custDataLst>
          </p:nvPr>
        </p:nvSpPr>
        <p:spPr>
          <a:xfrm>
            <a:off x="684213" y="1268413"/>
            <a:ext cx="7019925" cy="4464050"/>
          </a:xfrm>
          <a:prstGeom prst="rect">
            <a:avLst/>
          </a:prstGeom>
          <a:noFill/>
          <a:ln w="9525">
            <a:noFill/>
          </a:ln>
        </p:spPr>
        <p:txBody>
          <a:bodyPr>
            <a:spAutoFit/>
          </a:bodyPr>
          <a:lstStyle/>
          <a:p>
            <a:pPr>
              <a:lnSpc>
                <a:spcPct val="70000"/>
              </a:lnSpc>
              <a:spcBef>
                <a:spcPct val="50000"/>
              </a:spcBef>
            </a:pPr>
            <a:r>
              <a:rPr lang="en-US" altLang="zh-CN" sz="3600">
                <a:solidFill>
                  <a:schemeClr val="dk1"/>
                </a:solidFill>
                <a:effectLst>
                  <a:outerShdw blurRad="38100" dist="38100" dir="2700000">
                    <a:srgbClr val="000000"/>
                  </a:outerShdw>
                </a:effectLst>
                <a:latin typeface="隶书" charset="0"/>
                <a:ea typeface="华文行楷" pitchFamily="2" charset="-122"/>
                <a:cs typeface="隶书" charset="0"/>
              </a:rPr>
              <a:t>               </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饮      酒</a:t>
            </a:r>
          </a:p>
          <a:p>
            <a:pPr>
              <a:lnSpc>
                <a:spcPct val="70000"/>
              </a:lnSpc>
              <a:spcBef>
                <a:spcPct val="50000"/>
              </a:spcBef>
            </a:pPr>
            <a:r>
              <a:rPr lang="zh-CN" altLang="en-US" sz="3600">
                <a:solidFill>
                  <a:schemeClr val="dk1"/>
                </a:solidFill>
                <a:effectLst>
                  <a:outerShdw blurRad="38100" dist="38100" dir="2700000">
                    <a:srgbClr val="000000"/>
                  </a:outerShdw>
                </a:effectLst>
                <a:latin typeface="隶书" charset="0"/>
                <a:ea typeface="华文行楷" pitchFamily="2" charset="-122"/>
                <a:cs typeface="隶书" charset="0"/>
              </a:rPr>
              <a:t>                 陶渊明</a:t>
            </a:r>
          </a:p>
          <a:p>
            <a:pPr>
              <a:lnSpc>
                <a:spcPct val="70000"/>
              </a:lnSpc>
              <a:spcBef>
                <a:spcPct val="50000"/>
              </a:spcBef>
            </a:pP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结庐</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在</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人境，而无</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车马</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喧。</a:t>
            </a:r>
          </a:p>
          <a:p>
            <a:pPr>
              <a:lnSpc>
                <a:spcPct val="70000"/>
              </a:lnSpc>
              <a:spcBef>
                <a:spcPct val="50000"/>
              </a:spcBef>
            </a:pP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问君</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何</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能尔，心远</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地</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自偏。</a:t>
            </a:r>
          </a:p>
          <a:p>
            <a:pPr>
              <a:lnSpc>
                <a:spcPct val="70000"/>
              </a:lnSpc>
              <a:spcBef>
                <a:spcPct val="50000"/>
              </a:spcBef>
            </a:pP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采菊</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东篱</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下，悠然</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见</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南山。</a:t>
            </a:r>
          </a:p>
          <a:p>
            <a:pPr>
              <a:lnSpc>
                <a:spcPct val="70000"/>
              </a:lnSpc>
              <a:spcBef>
                <a:spcPct val="50000"/>
              </a:spcBef>
            </a:pP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山气</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日夕</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佳，飞鸟</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相与</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还。</a:t>
            </a:r>
          </a:p>
          <a:p>
            <a:pPr>
              <a:lnSpc>
                <a:spcPct val="70000"/>
              </a:lnSpc>
              <a:spcBef>
                <a:spcPct val="50000"/>
              </a:spcBef>
            </a:pP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此中</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有</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真意，欲辨</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已</a:t>
            </a:r>
            <a:r>
              <a:rPr lang="en-US" altLang="zh-CN"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a:t>
            </a:r>
            <a:r>
              <a:rPr lang="zh-CN" altLang="en-US" sz="3600">
                <a:solidFill>
                  <a:schemeClr val="dk1"/>
                </a:solidFill>
                <a:effectLst>
                  <a:outerShdw blurRad="38100" dist="38100" dir="2700000">
                    <a:srgbClr val="000000"/>
                  </a:outerShdw>
                </a:effectLst>
                <a:latin typeface="隶书" charset="0"/>
                <a:ea typeface="黑体" panose="02010609060101010101" pitchFamily="2" charset="-122"/>
                <a:cs typeface="隶书" charset="0"/>
              </a:rPr>
              <a:t>忘言。</a:t>
            </a:r>
          </a:p>
        </p:txBody>
      </p:sp>
      <p:sp>
        <p:nvSpPr>
          <p:cNvPr id="14340" name="文本框 14339"/>
          <p:cNvSpPr txBox="1"/>
          <p:nvPr>
            <p:custDataLst>
              <p:tags r:id="rId6"/>
            </p:custDataLst>
          </p:nvPr>
        </p:nvSpPr>
        <p:spPr>
          <a:xfrm>
            <a:off x="0" y="404813"/>
            <a:ext cx="5256213" cy="645160"/>
          </a:xfrm>
          <a:prstGeom prst="rect">
            <a:avLst/>
          </a:prstGeom>
          <a:noFill/>
          <a:ln w="9525">
            <a:noFill/>
          </a:ln>
        </p:spPr>
        <p:txBody>
          <a:bodyPr>
            <a:spAutoFit/>
          </a:bodyPr>
          <a:lstStyle/>
          <a:p>
            <a:pPr>
              <a:spcBef>
                <a:spcPct val="50000"/>
              </a:spcBef>
            </a:pPr>
            <a:r>
              <a:rPr lang="zh-CN" altLang="en-US" sz="3600" b="1">
                <a:solidFill>
                  <a:schemeClr val="accent1"/>
                </a:solidFill>
                <a:latin typeface="隶书" charset="0"/>
                <a:ea typeface="隶书" charset="0"/>
              </a:rPr>
              <a:t>按节奏诵读诗歌：</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4338"/>
                                        </p:tgtEl>
                                        <p:attrNameLst>
                                          <p:attrName>style.visibility</p:attrName>
                                        </p:attrNameLst>
                                      </p:cBhvr>
                                      <p:to>
                                        <p:strVal val="visible"/>
                                      </p:to>
                                    </p:set>
                                    <p:anim calcmode="lin" valueType="num">
                                      <p:cBhvr>
                                        <p:cTn id="7" dur="500" fill="hold"/>
                                        <p:tgtEl>
                                          <p:spTgt spid="14338"/>
                                        </p:tgtEl>
                                        <p:attrNameLst>
                                          <p:attrName>ppt_w</p:attrName>
                                        </p:attrNameLst>
                                      </p:cBhvr>
                                      <p:tavLst>
                                        <p:tav tm="0">
                                          <p:val>
                                            <p:fltVal val="0"/>
                                          </p:val>
                                        </p:tav>
                                        <p:tav tm="100000">
                                          <p:val>
                                            <p:strVal val="#ppt_w"/>
                                          </p:val>
                                        </p:tav>
                                      </p:tavLst>
                                    </p:anim>
                                    <p:anim calcmode="lin" valueType="num">
                                      <p:cBhvr>
                                        <p:cTn id="8" dur="500" fill="hold"/>
                                        <p:tgtEl>
                                          <p:spTgt spid="1433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8"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2" name="图片 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0484" name="文本框 20483"/>
          <p:cNvSpPr txBox="1"/>
          <p:nvPr>
            <p:custDataLst>
              <p:tags r:id="rId5"/>
            </p:custDataLst>
          </p:nvPr>
        </p:nvSpPr>
        <p:spPr>
          <a:xfrm>
            <a:off x="0" y="1412875"/>
            <a:ext cx="2916238" cy="5262245"/>
          </a:xfrm>
          <a:prstGeom prst="rect">
            <a:avLst/>
          </a:prstGeom>
          <a:noFill/>
          <a:ln w="9525">
            <a:noFill/>
          </a:ln>
        </p:spPr>
        <p:txBody>
          <a:bodyPr>
            <a:spAutoFit/>
          </a:bodyPr>
          <a:lstStyle/>
          <a:p>
            <a:pPr>
              <a:spcBef>
                <a:spcPct val="50000"/>
              </a:spcBef>
            </a:pPr>
            <a:r>
              <a:rPr lang="en-US" altLang="zh-CN" sz="4800" b="1">
                <a:solidFill>
                  <a:srgbClr val="0000CC"/>
                </a:solidFill>
                <a:latin typeface="隶书" charset="0"/>
                <a:ea typeface="华文新魏" pitchFamily="2" charset="-122"/>
                <a:cs typeface="隶书" charset="0"/>
              </a:rPr>
              <a:t>    </a:t>
            </a:r>
            <a:r>
              <a:rPr lang="zh-CN" altLang="en-US" sz="4800" b="1">
                <a:solidFill>
                  <a:srgbClr val="0000CC"/>
                </a:solidFill>
                <a:latin typeface="隶书" charset="0"/>
                <a:ea typeface="华文新魏" pitchFamily="2" charset="-122"/>
                <a:cs typeface="隶书" charset="0"/>
              </a:rPr>
              <a:t>听读全诗，想想这首诗讲了几层意思，分别写的是什么？</a:t>
            </a:r>
          </a:p>
        </p:txBody>
      </p:sp>
      <p:sp>
        <p:nvSpPr>
          <p:cNvPr id="20495" name="矩形 20494"/>
          <p:cNvSpPr/>
          <p:nvPr>
            <p:custDataLst>
              <p:tags r:id="rId6"/>
            </p:custDataLst>
          </p:nvPr>
        </p:nvSpPr>
        <p:spPr>
          <a:xfrm>
            <a:off x="250825" y="0"/>
            <a:ext cx="2233613" cy="1125538"/>
          </a:xfrm>
          <a:prstGeom prst="rect">
            <a:avLst/>
          </a:prstGeom>
        </p:spPr>
        <p:txBody>
          <a:bodyPr wrap="none" fromWordArt="1">
            <a:prstTxWarp prst="textPlain">
              <a:avLst>
                <a:gd name="adj" fmla="val 50000"/>
              </a:avLst>
            </a:prstTxWarp>
            <a:normAutofit/>
          </a:bodyPr>
          <a:lstStyle/>
          <a:p>
            <a:pPr algn="ctr"/>
            <a:r>
              <a:rPr lang="zh-CN" altLang="en-US" sz="3600">
                <a:ln w="19050" cap="flat" cmpd="sng">
                  <a:solidFill>
                    <a:srgbClr val="0000CC"/>
                  </a:solidFill>
                  <a:prstDash val="solid"/>
                  <a:headEnd type="none" w="med" len="med"/>
                  <a:tailEnd type="none" w="med" len="med"/>
                </a:ln>
                <a:solidFill>
                  <a:schemeClr val="accent1"/>
                </a:solidFill>
                <a:effectLst>
                  <a:outerShdw dist="35921" dir="2699999" algn="ctr" rotWithShape="0">
                    <a:srgbClr val="990000"/>
                  </a:outerShdw>
                </a:effectLst>
                <a:latin typeface="隶书" charset="0"/>
                <a:ea typeface="华文彩云" charset="0"/>
                <a:cs typeface="隶书" charset="0"/>
              </a:rPr>
              <a:t>赏析:</a:t>
            </a:r>
          </a:p>
        </p:txBody>
      </p:sp>
      <p:pic>
        <p:nvPicPr>
          <p:cNvPr id="20497" name="饮酒.wmv">
            <a:hlinkClick action="ppaction://media"/>
          </p:cNvPr>
          <p:cNvPicPr>
            <a:picLocks noRot="1" noChangeAspect="1"/>
          </p:cNvPicPr>
          <p:nvPr>
            <a:videoFile r:link="rId9"/>
            <p:custDataLst>
              <p:tags r:id="rId8"/>
            </p:custDataLst>
            <p:extLst>
              <p:ext uri="{DAA4B4D4-6D71-4841-9C94-3DE7FCFB9230}">
                <p14:media xmlns:p14="http://schemas.microsoft.com/office/powerpoint/2010/main" r:link="rId10"/>
              </p:ext>
            </p:extLst>
          </p:nvPr>
        </p:nvPicPr>
        <p:blipFill>
          <a:blip r:embed="rId7"/>
          <a:stretch>
            <a:fillRect/>
          </a:stretch>
        </p:blipFill>
        <p:spPr>
          <a:xfrm>
            <a:off x="3346450" y="476250"/>
            <a:ext cx="5365750" cy="5905500"/>
          </a:xfrm>
          <a:prstGeom prst="rect">
            <a:avLst/>
          </a:prstGeom>
          <a:noFill/>
          <a:ln w="9525">
            <a:noFill/>
          </a:ln>
        </p:spPr>
      </p:pic>
    </p:spTree>
    <p:custDataLst>
      <p:tags r:id="rId11"/>
    </p:custDataLst>
  </p:cSld>
  <p:clrMapOvr>
    <a:masterClrMapping/>
  </p:clrMapOvr>
  <p:transition advTm="48800">
    <p:checker dir="vert"/>
    <p:sndAc>
      <p:stSnd>
        <p:snd r:embed="rId1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0484"/>
                                        </p:tgtEl>
                                        <p:attrNameLst>
                                          <p:attrName>style.visibility</p:attrName>
                                        </p:attrNameLst>
                                      </p:cBhvr>
                                      <p:to>
                                        <p:strVal val="visible"/>
                                      </p:to>
                                    </p:set>
                                    <p:anim calcmode="lin" valueType="num">
                                      <p:cBhvr additive="base">
                                        <p:cTn id="7" dur="500" fill="hold"/>
                                        <p:tgtEl>
                                          <p:spTgt spid="20484"/>
                                        </p:tgtEl>
                                        <p:attrNameLst>
                                          <p:attrName>ppt_x</p:attrName>
                                        </p:attrNameLst>
                                      </p:cBhvr>
                                      <p:tavLst>
                                        <p:tav tm="0">
                                          <p:val>
                                            <p:strVal val="#ppt_x"/>
                                          </p:val>
                                        </p:tav>
                                        <p:tav tm="100000">
                                          <p:val>
                                            <p:strVal val="#ppt_x"/>
                                          </p:val>
                                        </p:tav>
                                      </p:tavLst>
                                    </p:anim>
                                    <p:anim calcmode="lin" valueType="num">
                                      <p:cBhvr additive="base">
                                        <p:cTn id="8" dur="500" fill="hold"/>
                                        <p:tgtEl>
                                          <p:spTgt spid="2048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seq concurrent="1" nextAc="seek">
              <p:cTn id="9" restart="whenNotActive" fill="hold" evtFilter="cancelBubble" nodeType="interactiveSeq">
                <p:stCondLst>
                  <p:cond evt="onClick" delay="0">
                    <p:tgtEl>
                      <p:spTgt spid="20497"/>
                    </p:tgtEl>
                  </p:cond>
                </p:stCondLst>
                <p:endSync evt="end" delay="0">
                  <p:rtn val="all"/>
                </p:endSync>
                <p:childTnLst>
                  <p:par>
                    <p:cTn id="10" fill="hold" nodeType="clickPar">
                      <p:stCondLst>
                        <p:cond delay="indefinite"/>
                      </p:stCondLst>
                      <p:childTnLst>
                        <p:par>
                          <p:cTn id="11" fill="hold" nodeType="afterGroup">
                            <p:stCondLst>
                              <p:cond delay="0"/>
                            </p:stCondLst>
                            <p:childTnLst>
                              <p:par>
                                <p:cTn id="12" presetID="2" presetClass="mediacall" presetSubtype="0" fill="hold" nodeType="clickEffect">
                                  <p:stCondLst>
                                    <p:cond delay="0"/>
                                  </p:stCondLst>
                                  <p:childTnLst>
                                    <p:cmd type="call" cmd="togglePause">
                                      <p:cBhvr>
                                        <p:cTn id="13" dur="1" fill="hold"/>
                                        <p:tgtEl>
                                          <p:spTgt spid="20497"/>
                                        </p:tgtEl>
                                      </p:cBhvr>
                                    </p:cmd>
                                  </p:childTnLst>
                                </p:cTn>
                              </p:par>
                            </p:childTnLst>
                          </p:cTn>
                        </p:par>
                      </p:childTnLst>
                    </p:cTn>
                  </p:par>
                </p:childTnLst>
              </p:cTn>
              <p:nextCondLst>
                <p:cond evt="onClick" delay="0">
                  <p:tgtEl>
                    <p:spTgt spid="20497"/>
                  </p:tgtEl>
                </p:cond>
              </p:nextCondLst>
            </p:seq>
            <p:video>
              <p:cMediaNode>
                <p:cTn id="16" fill="hold" display="0">
                  <p:stCondLst>
                    <p:cond delay="indefinite"/>
                  </p:stCondLst>
                  <p:endCondLst>
                    <p:cond evt="onNext" delay="0">
                      <p:tgtEl>
                        <p:sldTgt/>
                      </p:tgtEl>
                    </p:cond>
                    <p:cond evt="onPrev" delay="0">
                      <p:tgtEl>
                        <p:sldTgt/>
                      </p:tgtEl>
                    </p:cond>
                  </p:endCondLst>
                </p:cTn>
                <p:tgtEl>
                  <p:spTgt spid="20497"/>
                </p:tgtEl>
              </p:cMediaNode>
            </p:video>
          </p:childTnLst>
        </p:cTn>
      </p:par>
    </p:tnLst>
    <p:bldLst>
      <p:bldP spid="20484"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3" name="图片 2"/>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7652" name="文本占位符 27651"/>
          <p:cNvSpPr txBox="1">
            <a:spLocks noGrp="1"/>
          </p:cNvSpPr>
          <p:nvPr>
            <p:ph type="body" idx="4294967295"/>
            <p:custDataLst>
              <p:tags r:id="rId5"/>
            </p:custDataLst>
          </p:nvPr>
        </p:nvSpPr>
        <p:spPr>
          <a:xfrm>
            <a:off x="4500563" y="0"/>
            <a:ext cx="4643437" cy="6597650"/>
          </a:xfrm>
          <a:noFill/>
          <a:ln w="9525">
            <a:noFill/>
          </a:ln>
        </p:spPr>
        <p:txBody>
          <a:bodyPr vert="horz" wrap="square" lIns="91440" tIns="45720" rIns="91440" bIns="45720" rtlCol="0" anchor="t" anchorCtr="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spcBef>
                <a:spcPct val="50000"/>
              </a:spcBef>
              <a:buClrTx/>
              <a:buSzTx/>
              <a:buFontTx/>
              <a:buNone/>
            </a:pPr>
            <a:r>
              <a:rPr lang="en-US" altLang="zh-CN" sz="4800" b="1" spc="0">
                <a:solidFill>
                  <a:srgbClr val="0000CC"/>
                </a:solidFill>
                <a:latin typeface="隶书" charset="0"/>
                <a:ea typeface="华文新魏" pitchFamily="2" charset="-122"/>
                <a:cs typeface="隶书" charset="0"/>
                <a:sym typeface="+mn-ea"/>
              </a:rPr>
              <a:t>          1至4句为第一层，讲作者因为能够超脱现实纷扰，有高尚的精神境界，所以觉得所在的地方也偏僻幽静了。</a:t>
            </a:r>
          </a:p>
        </p:txBody>
      </p:sp>
      <p:pic>
        <p:nvPicPr>
          <p:cNvPr id="27657" name="图片 27656" descr="图片3"/>
          <p:cNvPicPr>
            <a:picLocks noChangeAspect="1"/>
          </p:cNvPicPr>
          <p:nvPr>
            <p:custDataLst>
              <p:tags r:id="rId7"/>
            </p:custDataLst>
          </p:nvPr>
        </p:nvPicPr>
        <p:blipFill>
          <a:blip r:embed="rId6"/>
          <a:stretch>
            <a:fillRect/>
          </a:stretch>
        </p:blipFill>
        <p:spPr>
          <a:xfrm>
            <a:off x="312738" y="476250"/>
            <a:ext cx="3867150" cy="5905500"/>
          </a:xfrm>
          <a:prstGeom prst="rect">
            <a:avLst/>
          </a:prstGeom>
          <a:noFill/>
          <a:ln w="9525">
            <a:noFill/>
          </a:ln>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27652"/>
                                        </p:tgtEl>
                                        <p:attrNameLst>
                                          <p:attrName>style.visibility</p:attrName>
                                        </p:attrNameLst>
                                      </p:cBhvr>
                                      <p:to>
                                        <p:strVal val="visible"/>
                                      </p:to>
                                    </p:set>
                                    <p:animEffect transition="in" filter="wipe(right)">
                                      <p:cBhvr>
                                        <p:cTn id="7" dur="2000"/>
                                        <p:tgtEl>
                                          <p:spTgt spid="276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2" name="图片 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95236" name="文本框 95235"/>
          <p:cNvSpPr txBox="1"/>
          <p:nvPr>
            <p:custDataLst>
              <p:tags r:id="rId5"/>
            </p:custDataLst>
          </p:nvPr>
        </p:nvSpPr>
        <p:spPr>
          <a:xfrm>
            <a:off x="0" y="404813"/>
            <a:ext cx="3635375" cy="4523105"/>
          </a:xfrm>
          <a:prstGeom prst="rect">
            <a:avLst/>
          </a:prstGeom>
          <a:noFill/>
          <a:ln w="9525">
            <a:noFill/>
          </a:ln>
        </p:spPr>
        <p:txBody>
          <a:bodyPr>
            <a:spAutoFit/>
          </a:bodyPr>
          <a:lstStyle/>
          <a:p>
            <a:pPr marL="342900" indent="-342900">
              <a:spcBef>
                <a:spcPct val="50000"/>
              </a:spcBef>
            </a:pPr>
            <a:r>
              <a:rPr lang="en-US" altLang="zh-CN" sz="4800" b="1">
                <a:solidFill>
                  <a:schemeClr val="accent1"/>
                </a:solidFill>
                <a:latin typeface="隶书" charset="0"/>
                <a:ea typeface="华文新魏" pitchFamily="2" charset="-122"/>
                <a:cs typeface="隶书" charset="0"/>
              </a:rPr>
              <a:t>       5</a:t>
            </a:r>
            <a:r>
              <a:rPr lang="zh-CN" altLang="en-US" sz="4800" b="1">
                <a:solidFill>
                  <a:schemeClr val="accent1"/>
                </a:solidFill>
                <a:latin typeface="隶书" charset="0"/>
                <a:ea typeface="华文新魏" pitchFamily="2" charset="-122"/>
                <a:cs typeface="隶书" charset="0"/>
              </a:rPr>
              <a:t>至</a:t>
            </a:r>
            <a:r>
              <a:rPr lang="en-US" altLang="zh-CN" sz="4800" b="1">
                <a:solidFill>
                  <a:schemeClr val="accent1"/>
                </a:solidFill>
                <a:latin typeface="隶书" charset="0"/>
                <a:ea typeface="华文新魏" pitchFamily="2" charset="-122"/>
                <a:cs typeface="隶书" charset="0"/>
              </a:rPr>
              <a:t>10</a:t>
            </a:r>
            <a:r>
              <a:rPr lang="zh-CN" altLang="en-US" sz="4800" b="1">
                <a:solidFill>
                  <a:schemeClr val="accent1"/>
                </a:solidFill>
                <a:latin typeface="隶书" charset="0"/>
                <a:ea typeface="华文新魏" pitchFamily="2" charset="-122"/>
                <a:cs typeface="隶书" charset="0"/>
              </a:rPr>
              <a:t>句为第二层，说明欣赏美丽的自然景物，能获得无限的意趣。</a:t>
            </a:r>
          </a:p>
        </p:txBody>
      </p:sp>
      <p:pic>
        <p:nvPicPr>
          <p:cNvPr id="95239" name="图片 95238" descr="y8-2"/>
          <p:cNvPicPr>
            <a:picLocks noChangeAspect="1"/>
          </p:cNvPicPr>
          <p:nvPr>
            <p:custDataLst>
              <p:tags r:id="rId7"/>
            </p:custDataLst>
          </p:nvPr>
        </p:nvPicPr>
        <p:blipFill>
          <a:blip r:embed="rId6"/>
          <a:stretch>
            <a:fillRect/>
          </a:stretch>
        </p:blipFill>
        <p:spPr>
          <a:xfrm>
            <a:off x="3884613" y="476250"/>
            <a:ext cx="4867275" cy="5905500"/>
          </a:xfrm>
          <a:prstGeom prst="rect">
            <a:avLst/>
          </a:prstGeom>
          <a:noFill/>
          <a:ln w="9525">
            <a:noFill/>
          </a:ln>
        </p:spPr>
      </p:pic>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95236"/>
                                        </p:tgtEl>
                                        <p:attrNameLst>
                                          <p:attrName>style.visibility</p:attrName>
                                        </p:attrNameLst>
                                      </p:cBhvr>
                                      <p:to>
                                        <p:strVal val="visible"/>
                                      </p:to>
                                    </p:set>
                                    <p:animEffect transition="in" filter="wipe(right)">
                                      <p:cBhvr>
                                        <p:cTn id="7" dur="500"/>
                                        <p:tgtEl>
                                          <p:spTgt spid="952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2" name="图片 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15363" name="文本框 15362"/>
          <p:cNvSpPr txBox="1"/>
          <p:nvPr>
            <p:custDataLst>
              <p:tags r:id="rId5"/>
            </p:custDataLst>
          </p:nvPr>
        </p:nvSpPr>
        <p:spPr>
          <a:xfrm>
            <a:off x="4140200" y="476250"/>
            <a:ext cx="4572000" cy="4145915"/>
          </a:xfrm>
          <a:prstGeom prst="rect">
            <a:avLst/>
          </a:prstGeom>
          <a:solidFill>
            <a:schemeClr val="lt1">
              <a:lumMod val="95000"/>
            </a:schemeClr>
          </a:solidFill>
          <a:ln w="9525">
            <a:noFill/>
          </a:ln>
        </p:spPr>
        <p:txBody>
          <a:bodyPr>
            <a:spAutoFit/>
          </a:bodyPr>
          <a:lstStyle/>
          <a:p>
            <a:pPr>
              <a:spcBef>
                <a:spcPct val="50000"/>
              </a:spcBef>
            </a:pPr>
            <a:r>
              <a:rPr lang="zh-CN" altLang="en-US" sz="3100" b="1">
                <a:solidFill>
                  <a:schemeClr val="dk1"/>
                </a:solidFill>
                <a:latin typeface="隶书" charset="0"/>
                <a:ea typeface="隶书" charset="0"/>
              </a:rPr>
              <a:t>居住在喧嚣的尘世，为什么生活是如此的平静、心灵是如此的安宁呢？原来是自己保留着一颗远离俗世的心。这几句语言朴实，却道出了他自己的心境和生活的真谛。</a:t>
            </a:r>
          </a:p>
          <a:p>
            <a:pPr>
              <a:spcBef>
                <a:spcPct val="50000"/>
              </a:spcBef>
            </a:pPr>
            <a:endParaRPr lang="zh-CN" altLang="en-US" sz="3100" b="1">
              <a:solidFill>
                <a:schemeClr val="dk1"/>
              </a:solidFill>
              <a:latin typeface="隶书" charset="0"/>
              <a:ea typeface="隶书" charset="0"/>
            </a:endParaRPr>
          </a:p>
        </p:txBody>
      </p:sp>
      <p:sp>
        <p:nvSpPr>
          <p:cNvPr id="15368" name="矩形 15367"/>
          <p:cNvSpPr/>
          <p:nvPr>
            <p:custDataLst>
              <p:tags r:id="rId6"/>
            </p:custDataLst>
          </p:nvPr>
        </p:nvSpPr>
        <p:spPr>
          <a:xfrm>
            <a:off x="827088" y="836613"/>
            <a:ext cx="1008062" cy="647700"/>
          </a:xfrm>
          <a:prstGeom prst="rect">
            <a:avLst/>
          </a:prstGeom>
        </p:spPr>
        <p:txBody>
          <a:bodyPr wrap="none" fromWordArt="1">
            <a:prstTxWarp prst="textPlain">
              <a:avLst>
                <a:gd name="adj" fmla="val 42648"/>
              </a:avLst>
            </a:prstTxWarp>
            <a:normAutofit fontScale="90000"/>
          </a:bodyPr>
          <a:lstStyle/>
          <a:p>
            <a:pPr algn="ctr"/>
            <a:r>
              <a:rPr lang="zh-CN" altLang="en-US" sz="3600" b="1">
                <a:solidFill>
                  <a:srgbClr val="FF6600"/>
                </a:solidFill>
                <a:effectLst>
                  <a:outerShdw dist="35921" dir="2699999" algn="ctr" rotWithShape="0">
                    <a:srgbClr val="C0C0C0">
                      <a:alpha val="80000"/>
                    </a:srgbClr>
                  </a:outerShdw>
                </a:effectLst>
                <a:latin typeface="隶书" charset="0"/>
                <a:ea typeface="隶书" charset="0"/>
              </a:rPr>
              <a:t>赏析</a:t>
            </a:r>
          </a:p>
        </p:txBody>
      </p:sp>
      <p:sp>
        <p:nvSpPr>
          <p:cNvPr id="15371" name="文本框 15370"/>
          <p:cNvSpPr txBox="1"/>
          <p:nvPr>
            <p:custDataLst>
              <p:tags r:id="rId7"/>
            </p:custDataLst>
          </p:nvPr>
        </p:nvSpPr>
        <p:spPr>
          <a:xfrm>
            <a:off x="539750" y="2492375"/>
            <a:ext cx="3600450" cy="2799715"/>
          </a:xfrm>
          <a:prstGeom prst="rect">
            <a:avLst/>
          </a:prstGeom>
          <a:noFill/>
          <a:ln w="9525">
            <a:noFill/>
          </a:ln>
        </p:spPr>
        <p:txBody>
          <a:bodyPr>
            <a:spAutoFit/>
          </a:bodyPr>
          <a:lstStyle/>
          <a:p>
            <a:pPr>
              <a:spcBef>
                <a:spcPct val="50000"/>
              </a:spcBef>
            </a:pPr>
            <a:r>
              <a:rPr lang="zh-CN" altLang="en-US" sz="4400" b="1">
                <a:solidFill>
                  <a:schemeClr val="dk1"/>
                </a:solidFill>
                <a:latin typeface="隶书" charset="0"/>
                <a:cs typeface="隶书" charset="0"/>
              </a:rPr>
              <a:t>结庐在人境，而无车马喧。 </a:t>
            </a:r>
            <a:br>
              <a:rPr lang="zh-CN" altLang="en-US" sz="4400" b="1">
                <a:solidFill>
                  <a:schemeClr val="dk1"/>
                </a:solidFill>
                <a:latin typeface="隶书" charset="0"/>
                <a:cs typeface="隶书" charset="0"/>
              </a:rPr>
            </a:br>
            <a:r>
              <a:rPr lang="zh-CN" altLang="en-US" sz="4400" b="1">
                <a:solidFill>
                  <a:schemeClr val="dk1"/>
                </a:solidFill>
                <a:latin typeface="隶书" charset="0"/>
                <a:cs typeface="隶书" charset="0"/>
              </a:rPr>
              <a:t>问君何能尔，心远地自偏。 </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7" presetClass="entr" presetSubtype="4"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p:cTn id="7" dur="500" fill="hold"/>
                                        <p:tgtEl>
                                          <p:spTgt spid="15363"/>
                                        </p:tgtEl>
                                        <p:attrNameLst>
                                          <p:attrName>ppt_x</p:attrName>
                                        </p:attrNameLst>
                                      </p:cBhvr>
                                      <p:tavLst>
                                        <p:tav tm="0">
                                          <p:val>
                                            <p:strVal val="#ppt_x"/>
                                          </p:val>
                                        </p:tav>
                                        <p:tav tm="100000">
                                          <p:val>
                                            <p:strVal val="#ppt_x"/>
                                          </p:val>
                                        </p:tav>
                                      </p:tavLst>
                                    </p:anim>
                                    <p:anim calcmode="lin" valueType="num">
                                      <p:cBhvr>
                                        <p:cTn id="8" dur="500" fill="hold"/>
                                        <p:tgtEl>
                                          <p:spTgt spid="15363"/>
                                        </p:tgtEl>
                                        <p:attrNameLst>
                                          <p:attrName>ppt_y</p:attrName>
                                        </p:attrNameLst>
                                      </p:cBhvr>
                                      <p:tavLst>
                                        <p:tav tm="0">
                                          <p:val>
                                            <p:strVal val="#ppt_y+#ppt_h/2"/>
                                          </p:val>
                                        </p:tav>
                                        <p:tav tm="100000">
                                          <p:val>
                                            <p:strVal val="#ppt_y"/>
                                          </p:val>
                                        </p:tav>
                                      </p:tavLst>
                                    </p:anim>
                                    <p:anim calcmode="lin" valueType="num">
                                      <p:cBhvr>
                                        <p:cTn id="9" dur="500" fill="hold"/>
                                        <p:tgtEl>
                                          <p:spTgt spid="15363"/>
                                        </p:tgtEl>
                                        <p:attrNameLst>
                                          <p:attrName>ppt_w</p:attrName>
                                        </p:attrNameLst>
                                      </p:cBhvr>
                                      <p:tavLst>
                                        <p:tav tm="0">
                                          <p:val>
                                            <p:strVal val="#ppt_w"/>
                                          </p:val>
                                        </p:tav>
                                        <p:tav tm="100000">
                                          <p:val>
                                            <p:strVal val="#ppt_w"/>
                                          </p:val>
                                        </p:tav>
                                      </p:tavLst>
                                    </p:anim>
                                    <p:anim calcmode="lin" valueType="num">
                                      <p:cBhvr>
                                        <p:cTn id="10" dur="500" fill="hold"/>
                                        <p:tgtEl>
                                          <p:spTgt spid="1536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2" name="图片 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16386" name="文本框 16385"/>
          <p:cNvSpPr txBox="1"/>
          <p:nvPr>
            <p:custDataLst>
              <p:tags r:id="rId5"/>
            </p:custDataLst>
          </p:nvPr>
        </p:nvSpPr>
        <p:spPr>
          <a:xfrm>
            <a:off x="395288" y="1700213"/>
            <a:ext cx="3924300" cy="1377315"/>
          </a:xfrm>
          <a:prstGeom prst="rect">
            <a:avLst/>
          </a:prstGeom>
          <a:noFill/>
          <a:ln w="9525">
            <a:noFill/>
          </a:ln>
        </p:spPr>
        <p:txBody>
          <a:bodyPr>
            <a:spAutoFit/>
          </a:bodyPr>
          <a:lstStyle/>
          <a:p>
            <a:pPr>
              <a:lnSpc>
                <a:spcPct val="70000"/>
              </a:lnSpc>
              <a:spcBef>
                <a:spcPct val="50000"/>
              </a:spcBef>
            </a:pPr>
            <a:r>
              <a:rPr lang="zh-CN" altLang="en-US" sz="4400" b="1">
                <a:solidFill>
                  <a:srgbClr val="0000CC"/>
                </a:solidFill>
                <a:latin typeface="隶书" charset="0"/>
                <a:ea typeface="隶书" charset="0"/>
              </a:rPr>
              <a:t>采菊东篱下，</a:t>
            </a:r>
          </a:p>
          <a:p>
            <a:pPr>
              <a:lnSpc>
                <a:spcPct val="70000"/>
              </a:lnSpc>
              <a:spcBef>
                <a:spcPct val="50000"/>
              </a:spcBef>
            </a:pPr>
            <a:r>
              <a:rPr lang="zh-CN" altLang="en-US" sz="4400" b="1">
                <a:solidFill>
                  <a:srgbClr val="0000CC"/>
                </a:solidFill>
                <a:latin typeface="隶书" charset="0"/>
                <a:ea typeface="隶书" charset="0"/>
              </a:rPr>
              <a:t>悠然见南山。</a:t>
            </a:r>
          </a:p>
        </p:txBody>
      </p:sp>
      <p:sp>
        <p:nvSpPr>
          <p:cNvPr id="16392" name="文本框 16391"/>
          <p:cNvSpPr txBox="1"/>
          <p:nvPr>
            <p:custDataLst>
              <p:tags r:id="rId6"/>
            </p:custDataLst>
          </p:nvPr>
        </p:nvSpPr>
        <p:spPr>
          <a:xfrm>
            <a:off x="4643438" y="733425"/>
            <a:ext cx="4105275" cy="4030980"/>
          </a:xfrm>
          <a:prstGeom prst="rect">
            <a:avLst/>
          </a:prstGeom>
          <a:solidFill>
            <a:schemeClr val="lt1">
              <a:lumMod val="95000"/>
            </a:schemeClr>
          </a:solidFill>
          <a:ln w="9525">
            <a:noFill/>
          </a:ln>
        </p:spPr>
        <p:txBody>
          <a:bodyPr>
            <a:spAutoFit/>
          </a:bodyPr>
          <a:lstStyle/>
          <a:p>
            <a:pPr>
              <a:spcBef>
                <a:spcPct val="50000"/>
              </a:spcBef>
            </a:pPr>
            <a:r>
              <a:rPr lang="zh-CN" altLang="en-US" sz="3200" b="1">
                <a:solidFill>
                  <a:schemeClr val="dk1"/>
                </a:solidFill>
                <a:latin typeface="隶书" charset="0"/>
                <a:ea typeface="隶书" charset="0"/>
              </a:rPr>
              <a:t>在自家的菊园里采菊以佐酒，悠然闲适的抬头来欣赏南山美丽的景色。显示出了诗人超然物外的生活方式，与那些官场中人孜孜以求名利截然不同。</a:t>
            </a:r>
          </a:p>
        </p:txBody>
      </p:sp>
      <p:sp>
        <p:nvSpPr>
          <p:cNvPr id="16393" name="文本框 16392"/>
          <p:cNvSpPr txBox="1"/>
          <p:nvPr>
            <p:custDataLst>
              <p:tags r:id="rId7"/>
            </p:custDataLst>
          </p:nvPr>
        </p:nvSpPr>
        <p:spPr>
          <a:xfrm>
            <a:off x="323850" y="5805488"/>
            <a:ext cx="4824413" cy="706755"/>
          </a:xfrm>
          <a:prstGeom prst="rect">
            <a:avLst/>
          </a:prstGeom>
          <a:noFill/>
          <a:ln w="9525">
            <a:noFill/>
          </a:ln>
        </p:spPr>
        <p:txBody>
          <a:bodyPr>
            <a:spAutoFit/>
          </a:bodyPr>
          <a:lstStyle/>
          <a:p>
            <a:pPr>
              <a:spcBef>
                <a:spcPct val="50000"/>
              </a:spcBef>
            </a:pPr>
            <a:r>
              <a:rPr lang="zh-CN" altLang="en-US" sz="4000" b="1">
                <a:solidFill>
                  <a:srgbClr val="0000CC"/>
                </a:solidFill>
                <a:latin typeface="隶书" charset="0"/>
                <a:ea typeface="隶书" charset="0"/>
              </a:rPr>
              <a:t>（写诗人高尚情致）</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6386"/>
                                        </p:tgtEl>
                                        <p:attrNameLst>
                                          <p:attrName>style.visibility</p:attrName>
                                        </p:attrNameLst>
                                      </p:cBhvr>
                                      <p:to>
                                        <p:strVal val="visible"/>
                                      </p:to>
                                    </p:set>
                                    <p:anim calcmode="lin" valueType="num">
                                      <p:cBhvr additive="base">
                                        <p:cTn id="7" dur="500" fill="hold"/>
                                        <p:tgtEl>
                                          <p:spTgt spid="16386"/>
                                        </p:tgtEl>
                                        <p:attrNameLst>
                                          <p:attrName>ppt_x</p:attrName>
                                        </p:attrNameLst>
                                      </p:cBhvr>
                                      <p:tavLst>
                                        <p:tav tm="0">
                                          <p:val>
                                            <p:strVal val="0-#ppt_w/2"/>
                                          </p:val>
                                        </p:tav>
                                        <p:tav tm="100000">
                                          <p:val>
                                            <p:strVal val="#ppt_x"/>
                                          </p:val>
                                        </p:tav>
                                      </p:tavLst>
                                    </p:anim>
                                    <p:anim calcmode="lin" valueType="num">
                                      <p:cBhvr additive="base">
                                        <p:cTn id="8" dur="500" fill="hold"/>
                                        <p:tgtEl>
                                          <p:spTgt spid="16386"/>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16393"/>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afterGroup">
                            <p:stCondLst>
                              <p:cond delay="0"/>
                            </p:stCondLst>
                            <p:childTnLst>
                              <p:par>
                                <p:cTn id="15" presetID="27" presetClass="entr" presetSubtype="0" fill="hold" grpId="0" nodeType="clickEffect">
                                  <p:stCondLst>
                                    <p:cond delay="0"/>
                                  </p:stCondLst>
                                  <p:iterate type="lt">
                                    <p:tmPct val="50000"/>
                                  </p:iterate>
                                  <p:childTnLst>
                                    <p:set>
                                      <p:cBhvr>
                                        <p:cTn id="16" dur="1" fill="hold">
                                          <p:stCondLst>
                                            <p:cond delay="0"/>
                                          </p:stCondLst>
                                        </p:cTn>
                                        <p:tgtEl>
                                          <p:spTgt spid="16392"/>
                                        </p:tgtEl>
                                        <p:attrNameLst>
                                          <p:attrName>style.visibility</p:attrName>
                                        </p:attrNameLst>
                                      </p:cBhvr>
                                      <p:to>
                                        <p:strVal val="visible"/>
                                      </p:to>
                                    </p:set>
                                    <p:anim calcmode="discrete" valueType="clr">
                                      <p:cBhvr override="childStyle">
                                        <p:cTn id="17" dur="80"/>
                                        <p:tgtEl>
                                          <p:spTgt spid="16392"/>
                                        </p:tgtEl>
                                        <p:attrNameLst>
                                          <p:attrName>style.color</p:attrName>
                                        </p:attrNameLst>
                                      </p:cBhvr>
                                      <p:tavLst>
                                        <p:tav tm="0">
                                          <p:val>
                                            <p:clrVal>
                                              <a:schemeClr val="accent2"/>
                                            </p:clrVal>
                                          </p:val>
                                        </p:tav>
                                        <p:tav tm="50000">
                                          <p:val>
                                            <p:clrVal>
                                              <a:schemeClr val="hlink"/>
                                            </p:clrVal>
                                          </p:val>
                                        </p:tav>
                                      </p:tavLst>
                                    </p:anim>
                                    <p:anim calcmode="discrete" valueType="clr">
                                      <p:cBhvr>
                                        <p:cTn id="18" dur="80"/>
                                        <p:tgtEl>
                                          <p:spTgt spid="16392"/>
                                        </p:tgtEl>
                                        <p:attrNameLst>
                                          <p:attrName>fillcolor</p:attrName>
                                        </p:attrNameLst>
                                      </p:cBhvr>
                                      <p:tavLst>
                                        <p:tav tm="0">
                                          <p:val>
                                            <p:clrVal>
                                              <a:schemeClr val="accent2"/>
                                            </p:clrVal>
                                          </p:val>
                                        </p:tav>
                                        <p:tav tm="50000">
                                          <p:val>
                                            <p:clrVal>
                                              <a:schemeClr val="hlink"/>
                                            </p:clrVal>
                                          </p:val>
                                        </p:tav>
                                      </p:tavLst>
                                    </p:anim>
                                    <p:set>
                                      <p:cBhvr>
                                        <p:cTn id="19" dur="80"/>
                                        <p:tgtEl>
                                          <p:spTgt spid="16392"/>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6" grpId="0"/>
      <p:bldP spid="16392" grpId="0"/>
      <p:bldP spid="16393"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2" name="图片 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96260" name="文本框 96259"/>
          <p:cNvSpPr txBox="1"/>
          <p:nvPr>
            <p:custDataLst>
              <p:tags r:id="rId5"/>
            </p:custDataLst>
          </p:nvPr>
        </p:nvSpPr>
        <p:spPr>
          <a:xfrm>
            <a:off x="6048375" y="609600"/>
            <a:ext cx="2555875" cy="4369435"/>
          </a:xfrm>
          <a:prstGeom prst="rect">
            <a:avLst/>
          </a:prstGeom>
          <a:solidFill>
            <a:schemeClr val="lt1">
              <a:lumMod val="95000"/>
            </a:schemeClr>
          </a:solidFill>
          <a:ln w="9525">
            <a:noFill/>
          </a:ln>
        </p:spPr>
        <p:txBody>
          <a:bodyPr>
            <a:spAutoFit/>
          </a:bodyPr>
          <a:lstStyle/>
          <a:p>
            <a:pPr>
              <a:spcBef>
                <a:spcPct val="50000"/>
              </a:spcBef>
            </a:pPr>
            <a:r>
              <a:rPr lang="zh-CN" altLang="en-US" sz="2800" b="1">
                <a:solidFill>
                  <a:srgbClr val="003399"/>
                </a:solidFill>
                <a:latin typeface="隶书" charset="0"/>
                <a:ea typeface="隶书" charset="0"/>
              </a:rPr>
              <a:t>山中的落日，回巢的飞鸟，都显得那样美妙，诗人从中体会乐趣。而飞鸟归巢自然勾起了诗人辞官归隐的联想。</a:t>
            </a:r>
          </a:p>
          <a:p>
            <a:pPr>
              <a:spcBef>
                <a:spcPct val="50000"/>
              </a:spcBef>
            </a:pPr>
            <a:endParaRPr lang="zh-CN" altLang="en-US" sz="900" b="1">
              <a:solidFill>
                <a:srgbClr val="003399"/>
              </a:solidFill>
              <a:latin typeface="隶书" charset="0"/>
              <a:ea typeface="隶书" charset="0"/>
            </a:endParaRPr>
          </a:p>
          <a:p>
            <a:pPr>
              <a:spcBef>
                <a:spcPct val="50000"/>
              </a:spcBef>
            </a:pPr>
            <a:endParaRPr lang="zh-CN" altLang="en-US" sz="900" b="1">
              <a:solidFill>
                <a:srgbClr val="003399"/>
              </a:solidFill>
              <a:latin typeface="隶书" charset="0"/>
              <a:ea typeface="隶书" charset="0"/>
            </a:endParaRPr>
          </a:p>
          <a:p>
            <a:pPr>
              <a:spcBef>
                <a:spcPct val="50000"/>
              </a:spcBef>
            </a:pPr>
            <a:endParaRPr lang="zh-CN" altLang="en-US" sz="900" b="1">
              <a:solidFill>
                <a:srgbClr val="003399"/>
              </a:solidFill>
              <a:latin typeface="隶书" charset="0"/>
              <a:ea typeface="隶书" charset="0"/>
            </a:endParaRPr>
          </a:p>
          <a:p>
            <a:pPr>
              <a:spcBef>
                <a:spcPct val="50000"/>
              </a:spcBef>
            </a:pPr>
            <a:endParaRPr lang="zh-CN" altLang="en-US" sz="900" b="1">
              <a:solidFill>
                <a:srgbClr val="003399"/>
              </a:solidFill>
              <a:latin typeface="隶书" charset="0"/>
              <a:ea typeface="隶书" charset="0"/>
            </a:endParaRPr>
          </a:p>
        </p:txBody>
      </p:sp>
      <p:sp>
        <p:nvSpPr>
          <p:cNvPr id="96261" name="矩形 96260"/>
          <p:cNvSpPr/>
          <p:nvPr>
            <p:custDataLst>
              <p:tags r:id="rId6"/>
            </p:custDataLst>
          </p:nvPr>
        </p:nvSpPr>
        <p:spPr>
          <a:xfrm>
            <a:off x="0" y="0"/>
            <a:ext cx="3779838" cy="1445260"/>
          </a:xfrm>
          <a:prstGeom prst="rect">
            <a:avLst/>
          </a:prstGeom>
          <a:noFill/>
          <a:ln w="9525">
            <a:noFill/>
          </a:ln>
        </p:spPr>
        <p:txBody>
          <a:bodyPr>
            <a:spAutoFit/>
          </a:bodyPr>
          <a:lstStyle/>
          <a:p>
            <a:r>
              <a:rPr lang="zh-CN" altLang="en-US" sz="4400" b="1">
                <a:solidFill>
                  <a:schemeClr val="accent1"/>
                </a:solidFill>
                <a:latin typeface="隶书" charset="0"/>
                <a:ea typeface="隶书" charset="0"/>
              </a:rPr>
              <a:t>山气日夕佳，</a:t>
            </a:r>
          </a:p>
          <a:p>
            <a:r>
              <a:rPr lang="zh-CN" altLang="en-US" sz="4400" b="1">
                <a:solidFill>
                  <a:schemeClr val="accent1"/>
                </a:solidFill>
                <a:latin typeface="隶书" charset="0"/>
                <a:ea typeface="隶书" charset="0"/>
              </a:rPr>
              <a:t>飞鸟相与还。</a:t>
            </a:r>
          </a:p>
        </p:txBody>
      </p:sp>
      <p:pic>
        <p:nvPicPr>
          <p:cNvPr id="96268" name="图片 96267" descr="bird11%2B"/>
          <p:cNvPicPr>
            <a:picLocks noChangeAspect="1"/>
          </p:cNvPicPr>
          <p:nvPr>
            <p:custDataLst>
              <p:tags r:id="rId8"/>
            </p:custDataLst>
          </p:nvPr>
        </p:nvPicPr>
        <p:blipFill>
          <a:blip r:embed="rId7"/>
          <a:stretch>
            <a:fillRect/>
          </a:stretch>
        </p:blipFill>
        <p:spPr>
          <a:xfrm>
            <a:off x="1763713" y="1268413"/>
            <a:ext cx="714375" cy="476250"/>
          </a:xfrm>
          <a:prstGeom prst="rect">
            <a:avLst/>
          </a:prstGeom>
          <a:noFill/>
          <a:ln w="9525">
            <a:noFill/>
          </a:ln>
        </p:spPr>
      </p:pic>
      <p:sp>
        <p:nvSpPr>
          <p:cNvPr id="96269" name="文本框 96268"/>
          <p:cNvSpPr txBox="1"/>
          <p:nvPr>
            <p:custDataLst>
              <p:tags r:id="rId9"/>
            </p:custDataLst>
          </p:nvPr>
        </p:nvSpPr>
        <p:spPr>
          <a:xfrm>
            <a:off x="395288" y="2852738"/>
            <a:ext cx="3816350" cy="706755"/>
          </a:xfrm>
          <a:prstGeom prst="rect">
            <a:avLst/>
          </a:prstGeom>
          <a:noFill/>
          <a:ln w="9525">
            <a:noFill/>
          </a:ln>
        </p:spPr>
        <p:txBody>
          <a:bodyPr>
            <a:spAutoFit/>
          </a:bodyPr>
          <a:lstStyle/>
          <a:p>
            <a:pPr>
              <a:spcBef>
                <a:spcPct val="50000"/>
              </a:spcBef>
            </a:pPr>
            <a:r>
              <a:rPr lang="zh-CN" altLang="en-US" sz="4000" b="1">
                <a:solidFill>
                  <a:schemeClr val="dk1"/>
                </a:solidFill>
                <a:latin typeface="隶书" charset="0"/>
                <a:ea typeface="隶书" charset="0"/>
              </a:rPr>
              <a:t>（写南山美景）</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6261"/>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3" presetClass="entr" presetSubtype="16" fill="hold" grpId="1" nodeType="clickEffect">
                                  <p:stCondLst>
                                    <p:cond delay="0"/>
                                  </p:stCondLst>
                                  <p:childTnLst>
                                    <p:set>
                                      <p:cBhvr>
                                        <p:cTn id="10" dur="1" fill="hold">
                                          <p:stCondLst>
                                            <p:cond delay="0"/>
                                          </p:stCondLst>
                                        </p:cTn>
                                        <p:tgtEl>
                                          <p:spTgt spid="96269"/>
                                        </p:tgtEl>
                                        <p:attrNameLst>
                                          <p:attrName>style.visibility</p:attrName>
                                        </p:attrNameLst>
                                      </p:cBhvr>
                                      <p:to>
                                        <p:strVal val="visible"/>
                                      </p:to>
                                    </p:set>
                                    <p:animEffect transition="in" filter="plus(in)">
                                      <p:cBhvr>
                                        <p:cTn id="11" dur="2000"/>
                                        <p:tgtEl>
                                          <p:spTgt spid="96269"/>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2" fill="hold" grpId="0" nodeType="clickEffect">
                                  <p:stCondLst>
                                    <p:cond delay="0"/>
                                  </p:stCondLst>
                                  <p:childTnLst>
                                    <p:set>
                                      <p:cBhvr>
                                        <p:cTn id="15" dur="1" fill="hold">
                                          <p:stCondLst>
                                            <p:cond delay="0"/>
                                          </p:stCondLst>
                                        </p:cTn>
                                        <p:tgtEl>
                                          <p:spTgt spid="96260"/>
                                        </p:tgtEl>
                                        <p:attrNameLst>
                                          <p:attrName>style.visibility</p:attrName>
                                        </p:attrNameLst>
                                      </p:cBhvr>
                                      <p:to>
                                        <p:strVal val="visible"/>
                                      </p:to>
                                    </p:set>
                                    <p:anim calcmode="lin" valueType="num">
                                      <p:cBhvr additive="base">
                                        <p:cTn id="16" dur="500" fill="hold"/>
                                        <p:tgtEl>
                                          <p:spTgt spid="96260"/>
                                        </p:tgtEl>
                                        <p:attrNameLst>
                                          <p:attrName>ppt_x</p:attrName>
                                        </p:attrNameLst>
                                      </p:cBhvr>
                                      <p:tavLst>
                                        <p:tav tm="0">
                                          <p:val>
                                            <p:strVal val="1+#ppt_w/2"/>
                                          </p:val>
                                        </p:tav>
                                        <p:tav tm="100000">
                                          <p:val>
                                            <p:strVal val="#ppt_x"/>
                                          </p:val>
                                        </p:tav>
                                      </p:tavLst>
                                    </p:anim>
                                    <p:anim calcmode="lin" valueType="num">
                                      <p:cBhvr additive="base">
                                        <p:cTn id="17" dur="500" fill="hold"/>
                                        <p:tgtEl>
                                          <p:spTgt spid="962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60" grpId="0"/>
      <p:bldP spid="96261" grpId="0"/>
      <p:bldP spid="96269" grpId="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4" name="图片 3"/>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pic>
        <p:nvPicPr>
          <p:cNvPr id="97285" name="图片 97284" descr="100844"/>
          <p:cNvPicPr>
            <a:picLocks noChangeAspect="1"/>
          </p:cNvPicPr>
          <p:nvPr>
            <p:custDataLst>
              <p:tags r:id="rId6"/>
            </p:custDataLst>
          </p:nvPr>
        </p:nvPicPr>
        <p:blipFill>
          <a:blip r:embed="rId5"/>
          <a:stretch>
            <a:fillRect/>
          </a:stretch>
        </p:blipFill>
        <p:spPr>
          <a:xfrm>
            <a:off x="1116013" y="3357563"/>
            <a:ext cx="1803400" cy="2133600"/>
          </a:xfrm>
          <a:prstGeom prst="rect">
            <a:avLst/>
          </a:prstGeom>
          <a:noFill/>
          <a:ln w="9525">
            <a:noFill/>
          </a:ln>
        </p:spPr>
      </p:pic>
      <p:sp>
        <p:nvSpPr>
          <p:cNvPr id="97282" name="标题 97281"/>
          <p:cNvSpPr>
            <a:spLocks noGrp="1"/>
          </p:cNvSpPr>
          <p:nvPr>
            <p:ph type="title" idx="4294967295"/>
            <p:custDataLst>
              <p:tags r:id="rId7"/>
            </p:custDataLst>
          </p:nvPr>
        </p:nvSpPr>
        <p:spPr>
          <a:xfrm>
            <a:off x="2484438" y="0"/>
            <a:ext cx="3455987" cy="1143000"/>
          </a:xfrm>
          <a:noFill/>
          <a:ln w="9525">
            <a:noFill/>
          </a:ln>
        </p:spPr>
        <p:txBody>
          <a:bodyPr vert="horz" lIns="90170" tIns="46990" rIns="90170" bIns="46990" rtlCol="0"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l">
              <a:buClrTx/>
              <a:buSzTx/>
              <a:buFontTx/>
            </a:pPr>
            <a:r>
              <a:rPr lang="zh-CN" altLang="en-US" sz="4000" b="1" spc="0">
                <a:solidFill>
                  <a:schemeClr val="accent1"/>
                </a:solidFill>
                <a:latin typeface="汉仪尚巍手书W" charset="0"/>
                <a:ea typeface="黑体" panose="02010609060101010101" pitchFamily="2" charset="-122"/>
                <a:cs typeface="汉仪尚巍手书W" charset="0"/>
                <a:sym typeface="+mn-ea"/>
              </a:rPr>
              <a:t>此中有真意，</a:t>
            </a:r>
            <a:br>
              <a:rPr lang="zh-CN" altLang="en-US" sz="4000" b="1" spc="0">
                <a:solidFill>
                  <a:schemeClr val="accent1"/>
                </a:solidFill>
                <a:latin typeface="汉仪尚巍手书W" charset="0"/>
                <a:ea typeface="黑体" panose="02010609060101010101" pitchFamily="2" charset="-122"/>
                <a:cs typeface="汉仪尚巍手书W" charset="0"/>
                <a:sym typeface="+mn-ea"/>
              </a:rPr>
            </a:br>
            <a:r>
              <a:rPr lang="zh-CN" altLang="en-US" sz="4000" b="1" spc="0">
                <a:solidFill>
                  <a:schemeClr val="accent1"/>
                </a:solidFill>
                <a:latin typeface="汉仪尚巍手书W" charset="0"/>
                <a:ea typeface="黑体" panose="02010609060101010101" pitchFamily="2" charset="-122"/>
                <a:cs typeface="汉仪尚巍手书W" charset="0"/>
                <a:sym typeface="+mn-ea"/>
              </a:rPr>
              <a:t>欲辨已忘言。</a:t>
            </a:r>
          </a:p>
        </p:txBody>
      </p:sp>
      <p:sp>
        <p:nvSpPr>
          <p:cNvPr id="97283" name="文本占位符 97282"/>
          <p:cNvSpPr>
            <a:spLocks noGrp="1"/>
          </p:cNvSpPr>
          <p:nvPr>
            <p:ph type="body" idx="4294967295"/>
            <p:custDataLst>
              <p:tags r:id="rId8"/>
            </p:custDataLst>
          </p:nvPr>
        </p:nvSpPr>
        <p:spPr>
          <a:xfrm>
            <a:off x="5651500" y="0"/>
            <a:ext cx="3492500" cy="6858000"/>
          </a:xfrm>
          <a:noFill/>
          <a:ln w="9525">
            <a:noFill/>
          </a:ln>
        </p:spPr>
        <p:txBody>
          <a:bodyPr vert="horz" lIns="90170" tIns="46990" rIns="90170" bIns="46990" rtlCol="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spcBef>
                <a:spcPct val="50000"/>
              </a:spcBef>
              <a:buClrTx/>
              <a:buSzTx/>
              <a:buFontTx/>
              <a:buNone/>
            </a:pPr>
            <a:r>
              <a:rPr lang="zh-CN" altLang="en-US" sz="4300" b="1" spc="0">
                <a:solidFill>
                  <a:srgbClr val="003399"/>
                </a:solidFill>
                <a:latin typeface="隶书" charset="0"/>
                <a:ea typeface="隶书" charset="0"/>
                <a:sym typeface="+mn-ea"/>
              </a:rPr>
              <a:t>由山中之景领会到人生真谛，但诗人并未明辨。世界上美好的东西往往是无法用语言表达的，只能用心灵去感受它。</a:t>
            </a:r>
          </a:p>
        </p:txBody>
      </p:sp>
      <p:sp>
        <p:nvSpPr>
          <p:cNvPr id="97286" name="文本框 97285"/>
          <p:cNvSpPr txBox="1"/>
          <p:nvPr>
            <p:custDataLst>
              <p:tags r:id="rId9"/>
            </p:custDataLst>
          </p:nvPr>
        </p:nvSpPr>
        <p:spPr>
          <a:xfrm>
            <a:off x="2627313" y="1628775"/>
            <a:ext cx="3457575" cy="706755"/>
          </a:xfrm>
          <a:prstGeom prst="rect">
            <a:avLst/>
          </a:prstGeom>
          <a:noFill/>
          <a:ln w="9525">
            <a:noFill/>
          </a:ln>
        </p:spPr>
        <p:txBody>
          <a:bodyPr>
            <a:spAutoFit/>
          </a:bodyPr>
          <a:lstStyle/>
          <a:p>
            <a:pPr>
              <a:spcBef>
                <a:spcPct val="50000"/>
              </a:spcBef>
            </a:pPr>
            <a:r>
              <a:rPr lang="zh-CN" altLang="en-US" sz="4000" b="1">
                <a:solidFill>
                  <a:schemeClr val="dk1"/>
                </a:solidFill>
                <a:latin typeface="隶书" charset="0"/>
                <a:ea typeface="隶书" charset="0"/>
              </a:rPr>
              <a:t>（总结全篇）</a:t>
            </a:r>
          </a:p>
        </p:txBody>
      </p:sp>
      <p:pic>
        <p:nvPicPr>
          <p:cNvPr id="97287" name="New picture"/>
          <p:cNvPicPr/>
          <p:nvPr>
            <p:custDataLst>
              <p:tags r:id="rId11"/>
            </p:custDataLst>
          </p:nvPr>
        </p:nvPicPr>
        <p:blipFill>
          <a:blip r:embed="rId10"/>
          <a:stretch>
            <a:fillRect/>
          </a:stretch>
        </p:blipFill>
        <p:spPr>
          <a:xfrm>
            <a:off x="10820400" y="11950700"/>
            <a:ext cx="317500" cy="228600"/>
          </a:xfrm>
          <a:prstGeom prst="cube">
            <a:avLst/>
          </a:prstGeom>
        </p:spPr>
      </p:pic>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728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7286"/>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4" presetClass="entr" presetSubtype="16" fill="hold" grpId="0" nodeType="clickEffect">
                                  <p:stCondLst>
                                    <p:cond delay="0"/>
                                  </p:stCondLst>
                                  <p:childTnLst>
                                    <p:set>
                                      <p:cBhvr>
                                        <p:cTn id="14" dur="1" fill="hold">
                                          <p:stCondLst>
                                            <p:cond delay="0"/>
                                          </p:stCondLst>
                                        </p:cTn>
                                        <p:tgtEl>
                                          <p:spTgt spid="97283">
                                            <p:txEl>
                                              <p:pRg st="0" end="0"/>
                                            </p:txEl>
                                          </p:spTgt>
                                        </p:tgtEl>
                                        <p:attrNameLst>
                                          <p:attrName>style.visibility</p:attrName>
                                        </p:attrNameLst>
                                      </p:cBhvr>
                                      <p:to>
                                        <p:strVal val="visible"/>
                                      </p:to>
                                    </p:set>
                                    <p:animEffect transition="in" filter="box(in)">
                                      <p:cBhvr>
                                        <p:cTn id="15" dur="500"/>
                                        <p:tgtEl>
                                          <p:spTgt spid="9728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282" grpId="0"/>
      <p:bldP spid="97283" grpId="0" build="p"/>
      <p:bldP spid="97286"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6" name="图片 5"/>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3" name="内容占位符 2"/>
          <p:cNvSpPr>
            <a:spLocks noGrp="1"/>
          </p:cNvSpPr>
          <p:nvPr>
            <p:ph idx="4294967295"/>
            <p:custDataLst>
              <p:tags r:id="rId5"/>
            </p:custDataLst>
          </p:nvPr>
        </p:nvSpPr>
        <p:spPr>
          <a:xfrm>
            <a:off x="502411" y="1484516"/>
            <a:ext cx="8139178" cy="4041680"/>
          </a:xfrm>
        </p:spPr>
        <p:txBody>
          <a:bodyPr vert="horz" lIns="90170" tIns="46990" rIns="90170" bIns="46990" rtlCol="0">
            <a:normAutofit/>
          </a:bodyPr>
          <a:lstStyle>
            <a:lvl1pPr marL="171450" marR="0" lvl="0"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1pPr>
            <a:lvl2pPr marL="514350" marR="0" lvl="1" indent="-17145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2pPr>
            <a:lvl3pPr marL="857250" marR="0" lvl="2"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3pPr>
            <a:lvl4pPr marL="1200150" marR="0" lvl="3"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4pPr>
            <a:lvl5pPr marL="1543050" marR="0" lvl="4" indent="-17145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200" b="0" i="0" u="none" strike="noStrike" kern="1200" cap="none" spc="150" normalizeH="0" baseline="0" noProof="1">
                <a:solidFill>
                  <a:schemeClr val="tx1"/>
                </a:solidFill>
                <a:uFillTx/>
                <a:latin typeface="Arial" panose="020b0604020202020204" pitchFamily="34" charset="0"/>
                <a:ea typeface="隶书" pitchFamily="49" charset="-122"/>
                <a:cs typeface="+mn-cs"/>
                <a:sym typeface="+mn-ea"/>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lvl="0" algn="l">
              <a:buClrTx/>
              <a:buSzTx/>
              <a:buNone/>
            </a:pPr>
            <a:r>
              <a:rPr altLang="zh-CN" sz="4400">
                <a:solidFill>
                  <a:schemeClr val="dk1">
                    <a:lumMod val="65000"/>
                    <a:lumOff val="35000"/>
                  </a:schemeClr>
                </a:solidFill>
                <a:latin typeface="隶书" charset="0"/>
                <a:ea typeface="隶书" charset="0"/>
                <a:sym typeface="+mn-ea"/>
              </a:rPr>
              <a:t>这让我一下子想到在东晋时期也有一位诗人一直向往过着自由舒适的生活，请问同学们你们知道他是谁吗？</a:t>
            </a:r>
          </a:p>
        </p:txBody>
      </p:sp>
    </p:spTree>
    <p:custDataLst>
      <p:tags r:id="rId6"/>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标题 2"/>
          <p:cNvSpPr>
            <a:spLocks noGrp="1"/>
          </p:cNvSpPr>
          <p:nvPr>
            <p:ph type="ctrTitle" idx="14"/>
            <p:custDataLst>
              <p:tags r:id="rId3"/>
            </p:custDataLst>
          </p:nvPr>
        </p:nvSpPr>
        <p:spPr/>
        <p:txBody>
          <a:bodyPr>
            <a:normAutofit fontScale="90000"/>
          </a:bodyPr>
          <a:lstStyle/>
          <a:p>
            <a:r>
              <a:rPr lang="zh-CN" altLang="en-US" sz="8890" b="1">
                <a:solidFill>
                  <a:srgbClr val="990000"/>
                </a:solidFill>
                <a:latin typeface="隶书" charset="0"/>
                <a:ea typeface="黑体" panose="02010609060101010101" pitchFamily="2" charset="-122"/>
                <a:cs typeface="隶书" charset="0"/>
                <a:sym typeface="+mn-ea"/>
              </a:rPr>
              <a:t>合作探究</a:t>
            </a:r>
            <a:br>
              <a:rPr lang="zh-CN" altLang="en-US" sz="8890" b="1">
                <a:solidFill>
                  <a:srgbClr val="990000"/>
                </a:solidFill>
                <a:latin typeface="隶书" charset="0"/>
                <a:ea typeface="黑体" panose="02010609060101010101" pitchFamily="2" charset="-122"/>
                <a:cs typeface="隶书" charset="0"/>
                <a:sym typeface="+mn-ea"/>
              </a:rPr>
            </a:br>
            <a:endParaRPr lang="zh-CN" altLang="en-US" sz="8890"/>
          </a:p>
        </p:txBody>
      </p:sp>
      <p:sp>
        <p:nvSpPr>
          <p:cNvPr id="4" name="副标题 3"/>
          <p:cNvSpPr>
            <a:spLocks noGrp="1"/>
          </p:cNvSpPr>
          <p:nvPr>
            <p:ph type="subTitle" idx="13"/>
            <p:custDataLst>
              <p:tags r:id="rId4"/>
            </p:custDataLst>
          </p:nvPr>
        </p:nvSpPr>
        <p:spPr/>
        <p:txBody>
          <a:bodyPr/>
          <a:lstStyle/>
          <a:p>
            <a:endParaRPr lang="zh-CN" altLang="en-US"/>
          </a:p>
        </p:txBody>
      </p:sp>
      <p:sp>
        <p:nvSpPr>
          <p:cNvPr id="98308" name="文本占位符 98307"/>
          <p:cNvSpPr txBox="1"/>
          <p:nvPr>
            <p:custDataLst>
              <p:tags r:id="rId5"/>
            </p:custDataLst>
          </p:nvPr>
        </p:nvSpPr>
        <p:spPr>
          <a:xfrm>
            <a:off x="3132138" y="1628775"/>
            <a:ext cx="5365750" cy="1871663"/>
          </a:xfrm>
          <a:prstGeom prst="rect">
            <a:avLst/>
          </a:prstGeom>
          <a:noFill/>
          <a:ln w="9525">
            <a:noFill/>
          </a:ln>
        </p:spPr>
        <p:txBody>
          <a:bodyPr vert="horz" wrap="square" lIns="91440" tIns="45720" rIns="91440" bIns="45720" rtlCol="0" anchor="t" anchorCtr="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lnSpc>
                <a:spcPct val="90000"/>
              </a:lnSpc>
              <a:spcBef>
                <a:spcPct val="50000"/>
              </a:spcBef>
              <a:buClrTx/>
              <a:buSzTx/>
              <a:buFontTx/>
            </a:pPr>
            <a:endParaRPr lang="zh-CN" altLang="en-US" sz="4000" b="1">
              <a:solidFill>
                <a:srgbClr val="990000"/>
              </a:solidFill>
              <a:latin typeface="隶书" charset="0"/>
              <a:ea typeface="黑体" panose="02010609060101010101" pitchFamily="2" charset="-122"/>
              <a:cs typeface="隶书"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p:cTn id="7" dur="500" fill="hold"/>
                                        <p:tgtEl>
                                          <p:spTgt spid="98308"/>
                                        </p:tgtEl>
                                        <p:attrNameLst>
                                          <p:attrName>ppt_w</p:attrName>
                                        </p:attrNameLst>
                                      </p:cBhvr>
                                      <p:tavLst>
                                        <p:tav tm="0">
                                          <p:val>
                                            <p:fltVal val="0"/>
                                          </p:val>
                                        </p:tav>
                                        <p:tav tm="100000">
                                          <p:val>
                                            <p:strVal val="#ppt_w"/>
                                          </p:val>
                                        </p:tav>
                                      </p:tavLst>
                                    </p:anim>
                                    <p:anim calcmode="lin" valueType="num">
                                      <p:cBhvr>
                                        <p:cTn id="8" dur="500" fill="hold"/>
                                        <p:tgtEl>
                                          <p:spTgt spid="9830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6"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2" name="图片 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12291" name="文本框 12290"/>
          <p:cNvSpPr txBox="1"/>
          <p:nvPr>
            <p:custDataLst>
              <p:tags r:id="rId5"/>
            </p:custDataLst>
          </p:nvPr>
        </p:nvSpPr>
        <p:spPr>
          <a:xfrm>
            <a:off x="1403350" y="260350"/>
            <a:ext cx="7416800" cy="706755"/>
          </a:xfrm>
          <a:prstGeom prst="rect">
            <a:avLst/>
          </a:prstGeom>
          <a:noFill/>
          <a:ln w="9525">
            <a:noFill/>
          </a:ln>
        </p:spPr>
        <p:txBody>
          <a:bodyPr>
            <a:spAutoFit/>
          </a:bodyPr>
          <a:lstStyle/>
          <a:p>
            <a:pPr>
              <a:spcBef>
                <a:spcPct val="50000"/>
              </a:spcBef>
            </a:pPr>
            <a:r>
              <a:rPr lang="zh-CN" altLang="en-US" sz="4000" b="1">
                <a:solidFill>
                  <a:schemeClr val="accent1"/>
                </a:solidFill>
                <a:effectLst>
                  <a:outerShdw blurRad="38100" dist="38100" dir="2700000">
                    <a:srgbClr val="000000"/>
                  </a:outerShdw>
                </a:effectLst>
                <a:latin typeface="隶书" charset="0"/>
                <a:ea typeface="黑体" panose="02010609060101010101" pitchFamily="2" charset="-122"/>
                <a:cs typeface="隶书" charset="0"/>
              </a:rPr>
              <a:t>探究：</a:t>
            </a:r>
            <a:r>
              <a:rPr lang="en-US" altLang="zh-CN" sz="4000" b="1">
                <a:solidFill>
                  <a:schemeClr val="accent1"/>
                </a:solidFill>
                <a:effectLst>
                  <a:outerShdw blurRad="38100" dist="38100" dir="2700000">
                    <a:srgbClr val="000000"/>
                  </a:outerShdw>
                </a:effectLst>
                <a:latin typeface="隶书" charset="0"/>
                <a:ea typeface="黑体" panose="02010609060101010101" pitchFamily="2" charset="-122"/>
                <a:cs typeface="隶书" charset="0"/>
              </a:rPr>
              <a:t>1</a:t>
            </a:r>
            <a:r>
              <a:rPr lang="zh-CN" altLang="en-US" sz="4000" b="1">
                <a:solidFill>
                  <a:schemeClr val="accent1"/>
                </a:solidFill>
                <a:effectLst>
                  <a:outerShdw blurRad="38100" dist="38100" dir="2700000">
                    <a:srgbClr val="000000"/>
                  </a:outerShdw>
                </a:effectLst>
                <a:latin typeface="隶书" charset="0"/>
                <a:ea typeface="黑体" panose="02010609060101010101" pitchFamily="2" charset="-122"/>
                <a:cs typeface="隶书" charset="0"/>
              </a:rPr>
              <a:t>、本诗的主旨是什么？</a:t>
            </a:r>
          </a:p>
        </p:txBody>
      </p:sp>
      <p:sp>
        <p:nvSpPr>
          <p:cNvPr id="12292" name="文本框 12291"/>
          <p:cNvSpPr txBox="1"/>
          <p:nvPr>
            <p:custDataLst>
              <p:tags r:id="rId6"/>
            </p:custDataLst>
          </p:nvPr>
        </p:nvSpPr>
        <p:spPr>
          <a:xfrm>
            <a:off x="1547813" y="1106488"/>
            <a:ext cx="5976937" cy="4523105"/>
          </a:xfrm>
          <a:prstGeom prst="rect">
            <a:avLst/>
          </a:prstGeom>
          <a:noFill/>
          <a:ln w="9525">
            <a:noFill/>
          </a:ln>
        </p:spPr>
        <p:txBody>
          <a:bodyPr>
            <a:spAutoFit/>
          </a:bodyPr>
          <a:lstStyle/>
          <a:p>
            <a:pPr>
              <a:spcBef>
                <a:spcPct val="50000"/>
              </a:spcBef>
            </a:pPr>
            <a:r>
              <a:rPr lang="en-US" altLang="zh-CN" sz="4800" b="1">
                <a:solidFill>
                  <a:srgbClr val="0000CC"/>
                </a:solidFill>
                <a:effectLst>
                  <a:outerShdw blurRad="38100" dist="38100" dir="2700000">
                    <a:srgbClr val="000000"/>
                  </a:outerShdw>
                </a:effectLst>
                <a:latin typeface="隶书" charset="0"/>
                <a:ea typeface="楷体_GB2312" pitchFamily="49" charset="-122"/>
                <a:cs typeface="隶书" charset="0"/>
              </a:rPr>
              <a:t>       </a:t>
            </a:r>
            <a:r>
              <a:rPr lang="zh-CN" altLang="en-US" sz="4800" b="1">
                <a:solidFill>
                  <a:srgbClr val="0000CC"/>
                </a:solidFill>
                <a:effectLst>
                  <a:outerShdw blurRad="38100" dist="38100" dir="2700000">
                    <a:srgbClr val="000000"/>
                  </a:outerShdw>
                </a:effectLst>
                <a:latin typeface="隶书" charset="0"/>
                <a:ea typeface="楷体_GB2312" pitchFamily="49" charset="-122"/>
                <a:cs typeface="隶书" charset="0"/>
              </a:rPr>
              <a:t>写田园之景，抒隐居之情，以纯朴自然的艺术风格表现了诗人闲适的生活，感悟到的人生真谛和对自然风光的喜爱。</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12291"/>
                                        </p:tgtEl>
                                        <p:attrNameLst>
                                          <p:attrName>style.visibility</p:attrName>
                                        </p:attrNameLst>
                                      </p:cBhvr>
                                      <p:to>
                                        <p:strVal val="visible"/>
                                      </p:to>
                                    </p:set>
                                    <p:anim calcmode="lin" valueType="num">
                                      <p:cBhvr>
                                        <p:cTn id="7" dur="500" fill="hold"/>
                                        <p:tgtEl>
                                          <p:spTgt spid="12291"/>
                                        </p:tgtEl>
                                        <p:attrNameLst>
                                          <p:attrName>ppt_w</p:attrName>
                                        </p:attrNameLst>
                                      </p:cBhvr>
                                      <p:tavLst>
                                        <p:tav tm="0">
                                          <p:val>
                                            <p:fltVal val="0"/>
                                          </p:val>
                                        </p:tav>
                                        <p:tav tm="100000">
                                          <p:val>
                                            <p:strVal val="#ppt_w"/>
                                          </p:val>
                                        </p:tav>
                                      </p:tavLst>
                                    </p:anim>
                                    <p:anim calcmode="lin" valueType="num">
                                      <p:cBhvr>
                                        <p:cTn id="8" dur="500" fill="hold"/>
                                        <p:tgtEl>
                                          <p:spTgt spid="12291"/>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8" name="camera.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12292"/>
                                        </p:tgtEl>
                                        <p:attrNameLst>
                                          <p:attrName>style.visibility</p:attrName>
                                        </p:attrNameLst>
                                      </p:cBhvr>
                                      <p:to>
                                        <p:strVal val="visible"/>
                                      </p:to>
                                    </p:set>
                                    <p:anim calcmode="lin" valueType="num">
                                      <p:cBhvr>
                                        <p:cTn id="13" dur="500" fill="hold"/>
                                        <p:tgtEl>
                                          <p:spTgt spid="12292"/>
                                        </p:tgtEl>
                                        <p:attrNameLst>
                                          <p:attrName>ppt_w</p:attrName>
                                        </p:attrNameLst>
                                      </p:cBhvr>
                                      <p:tavLst>
                                        <p:tav tm="0">
                                          <p:val>
                                            <p:fltVal val="0"/>
                                          </p:val>
                                        </p:tav>
                                        <p:tav tm="100000">
                                          <p:val>
                                            <p:strVal val="#ppt_w"/>
                                          </p:val>
                                        </p:tav>
                                      </p:tavLst>
                                    </p:anim>
                                    <p:anim calcmode="lin" valueType="num">
                                      <p:cBhvr>
                                        <p:cTn id="14" dur="500" fill="hold"/>
                                        <p:tgtEl>
                                          <p:spTgt spid="12292"/>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8"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p:bldP spid="12292"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4" name="图片 3"/>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98306" name="标题 98305"/>
          <p:cNvSpPr>
            <a:spLocks noGrp="1"/>
          </p:cNvSpPr>
          <p:nvPr>
            <p:ph type="title" idx="4294967295"/>
            <p:custDataLst>
              <p:tags r:id="rId5"/>
            </p:custDataLst>
          </p:nvPr>
        </p:nvSpPr>
        <p:spPr>
          <a:xfrm>
            <a:off x="2771775" y="125413"/>
            <a:ext cx="5256213" cy="1143000"/>
          </a:xfrm>
          <a:noFill/>
          <a:ln w="9525">
            <a:noFill/>
          </a:ln>
        </p:spPr>
        <p:txBody>
          <a:bodyPr vert="horz" lIns="90170" tIns="46990" rIns="90170" bIns="46990" rtlCol="0"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l">
              <a:buClrTx/>
              <a:buSzTx/>
              <a:buFontTx/>
            </a:pPr>
            <a:r>
              <a:rPr lang="en-US" altLang="zh-CN" sz="3600" b="1" spc="0">
                <a:solidFill>
                  <a:schemeClr val="accent1"/>
                </a:solidFill>
                <a:effectLst>
                  <a:outerShdw blurRad="38100" dist="38100" dir="2700000">
                    <a:srgbClr val="000000"/>
                  </a:outerShdw>
                </a:effectLst>
                <a:latin typeface="汉仪尚巍手书W" charset="0"/>
                <a:ea typeface="黑体" panose="02010609060101010101" pitchFamily="2" charset="-122"/>
                <a:cs typeface="汉仪尚巍手书W" charset="0"/>
                <a:sym typeface="+mn-ea"/>
              </a:rPr>
              <a:t>2、选出你喜欢的诗句，谈谈你喜欢的原因。</a:t>
            </a:r>
          </a:p>
        </p:txBody>
      </p:sp>
      <p:sp>
        <p:nvSpPr>
          <p:cNvPr id="98308" name="文本占位符 98307"/>
          <p:cNvSpPr txBox="1">
            <a:spLocks noGrp="1"/>
          </p:cNvSpPr>
          <p:nvPr>
            <p:ph type="body" idx="4294967295"/>
            <p:custDataLst>
              <p:tags r:id="rId6"/>
            </p:custDataLst>
          </p:nvPr>
        </p:nvSpPr>
        <p:spPr>
          <a:xfrm>
            <a:off x="3132138" y="1628775"/>
            <a:ext cx="5365750" cy="1871663"/>
          </a:xfrm>
          <a:noFill/>
          <a:ln w="9525">
            <a:noFill/>
          </a:ln>
        </p:spPr>
        <p:txBody>
          <a:bodyPr vert="horz" wrap="square" lIns="91440" tIns="45720" rIns="91440" bIns="45720" rtlCol="0" anchor="t" anchorCtr="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lnSpc>
                <a:spcPct val="90000"/>
              </a:lnSpc>
              <a:spcBef>
                <a:spcPct val="50000"/>
              </a:spcBef>
              <a:buClrTx/>
              <a:buSzTx/>
              <a:buFontTx/>
            </a:pPr>
            <a:r>
              <a:rPr lang="en-US" altLang="zh-CN" sz="4000" b="1" spc="0">
                <a:solidFill>
                  <a:srgbClr val="990000"/>
                </a:solidFill>
                <a:latin typeface="隶书" charset="0"/>
                <a:ea typeface="黑体" panose="02010609060101010101" pitchFamily="2" charset="-122"/>
                <a:cs typeface="隶书" charset="0"/>
                <a:sym typeface="+mn-ea"/>
              </a:rPr>
              <a:t>“采菊东篱下，悠然见南山”，物我合一，心和自然亲近。</a:t>
            </a:r>
          </a:p>
        </p:txBody>
      </p:sp>
      <p:sp>
        <p:nvSpPr>
          <p:cNvPr id="98309" name="文本框 98308"/>
          <p:cNvSpPr txBox="1"/>
          <p:nvPr>
            <p:custDataLst>
              <p:tags r:id="rId7"/>
            </p:custDataLst>
          </p:nvPr>
        </p:nvSpPr>
        <p:spPr>
          <a:xfrm>
            <a:off x="1763713" y="3644900"/>
            <a:ext cx="6408737" cy="1938020"/>
          </a:xfrm>
          <a:prstGeom prst="rect">
            <a:avLst/>
          </a:prstGeom>
          <a:noFill/>
          <a:ln w="9525">
            <a:noFill/>
          </a:ln>
        </p:spPr>
        <p:txBody>
          <a:bodyPr>
            <a:spAutoFit/>
          </a:bodyPr>
          <a:lstStyle/>
          <a:p>
            <a:pPr>
              <a:spcBef>
                <a:spcPct val="50000"/>
              </a:spcBef>
              <a:buChar char="•"/>
            </a:pPr>
            <a:r>
              <a:rPr lang="en-US" altLang="zh-CN" sz="4000" b="1">
                <a:solidFill>
                  <a:srgbClr val="6600CC"/>
                </a:solidFill>
                <a:latin typeface="隶书" charset="0"/>
                <a:ea typeface="黑体" panose="02010609060101010101" pitchFamily="2" charset="-122"/>
                <a:cs typeface="隶书" charset="0"/>
              </a:rPr>
              <a:t>   “</a:t>
            </a:r>
            <a:r>
              <a:rPr lang="zh-CN" altLang="en-US" sz="4000" b="1">
                <a:solidFill>
                  <a:srgbClr val="6600CC"/>
                </a:solidFill>
                <a:latin typeface="隶书" charset="0"/>
                <a:ea typeface="黑体" panose="02010609060101010101" pitchFamily="2" charset="-122"/>
                <a:cs typeface="隶书" charset="0"/>
              </a:rPr>
              <a:t>心远地自偏”，隐居重在精神上的宁静、自由，不在于居所是否荒远。</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p:cTn id="7" dur="500" fill="hold"/>
                                        <p:tgtEl>
                                          <p:spTgt spid="98308"/>
                                        </p:tgtEl>
                                        <p:attrNameLst>
                                          <p:attrName>ppt_w</p:attrName>
                                        </p:attrNameLst>
                                      </p:cBhvr>
                                      <p:tavLst>
                                        <p:tav tm="0">
                                          <p:val>
                                            <p:fltVal val="0"/>
                                          </p:val>
                                        </p:tav>
                                        <p:tav tm="100000">
                                          <p:val>
                                            <p:strVal val="#ppt_w"/>
                                          </p:val>
                                        </p:tav>
                                      </p:tavLst>
                                    </p:anim>
                                    <p:anim calcmode="lin" valueType="num">
                                      <p:cBhvr>
                                        <p:cTn id="8" dur="500" fill="hold"/>
                                        <p:tgtEl>
                                          <p:spTgt spid="9830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9" name="camera.wav"/>
                                        </p:tgtEl>
                                      </p:cMediaNode>
                                    </p:audio>
                                  </p:subTnLst>
                                </p:cTn>
                              </p:par>
                            </p:childTnLst>
                          </p:cTn>
                        </p:par>
                      </p:childTnLst>
                    </p:cTn>
                  </p:par>
                  <p:par>
                    <p:cTn id="9" fill="hold" nodeType="clickPar">
                      <p:stCondLst>
                        <p:cond delay="indefinite"/>
                      </p:stCondLst>
                      <p:childTnLst>
                        <p:par>
                          <p:cTn id="10" fill="hold" nodeType="afterGroup">
                            <p:stCondLst>
                              <p:cond delay="0"/>
                            </p:stCondLst>
                            <p:childTnLst>
                              <p:par>
                                <p:cTn id="11" presetID="23" presetClass="entr" presetSubtype="16" fill="hold" grpId="0" nodeType="clickEffect">
                                  <p:stCondLst>
                                    <p:cond delay="0"/>
                                  </p:stCondLst>
                                  <p:childTnLst>
                                    <p:set>
                                      <p:cBhvr>
                                        <p:cTn id="12" dur="1" fill="hold">
                                          <p:stCondLst>
                                            <p:cond delay="0"/>
                                          </p:stCondLst>
                                        </p:cTn>
                                        <p:tgtEl>
                                          <p:spTgt spid="98309"/>
                                        </p:tgtEl>
                                        <p:attrNameLst>
                                          <p:attrName>style.visibility</p:attrName>
                                        </p:attrNameLst>
                                      </p:cBhvr>
                                      <p:to>
                                        <p:strVal val="visible"/>
                                      </p:to>
                                    </p:set>
                                    <p:anim calcmode="lin" valueType="num">
                                      <p:cBhvr>
                                        <p:cTn id="13" dur="500" fill="hold"/>
                                        <p:tgtEl>
                                          <p:spTgt spid="98309"/>
                                        </p:tgtEl>
                                        <p:attrNameLst>
                                          <p:attrName>ppt_w</p:attrName>
                                        </p:attrNameLst>
                                      </p:cBhvr>
                                      <p:tavLst>
                                        <p:tav tm="0">
                                          <p:val>
                                            <p:fltVal val="0"/>
                                          </p:val>
                                        </p:tav>
                                        <p:tav tm="100000">
                                          <p:val>
                                            <p:strVal val="#ppt_w"/>
                                          </p:val>
                                        </p:tav>
                                      </p:tavLst>
                                    </p:anim>
                                    <p:anim calcmode="lin" valueType="num">
                                      <p:cBhvr>
                                        <p:cTn id="14" dur="500" fill="hold"/>
                                        <p:tgtEl>
                                          <p:spTgt spid="98309"/>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1"/>
                                            </p:cond>
                                          </p:stCondLst>
                                          <p:endCondLst>
                                            <p:cond evt="onStopAudio" delay="0">
                                              <p:tgtEl>
                                                <p:sldTgt/>
                                              </p:tgtEl>
                                            </p:cond>
                                          </p:endCondLst>
                                        </p:cTn>
                                        <p:tgtEl>
                                          <p:sndTgt r:embed="rId9"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p:bldP spid="98309" grpId="0"/>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2" name="图片 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pic>
        <p:nvPicPr>
          <p:cNvPr id="18438" name="图片 18437" descr="taoyuanming"/>
          <p:cNvPicPr>
            <a:picLocks noChangeAspect="1"/>
          </p:cNvPicPr>
          <p:nvPr>
            <p:custDataLst>
              <p:tags r:id="rId6"/>
            </p:custDataLst>
          </p:nvPr>
        </p:nvPicPr>
        <p:blipFill>
          <a:blip r:embed="rId5"/>
          <a:stretch>
            <a:fillRect/>
          </a:stretch>
        </p:blipFill>
        <p:spPr>
          <a:xfrm>
            <a:off x="250825" y="1341438"/>
            <a:ext cx="3132138" cy="2349500"/>
          </a:xfrm>
          <a:prstGeom prst="rect">
            <a:avLst/>
          </a:prstGeom>
          <a:noFill/>
          <a:ln w="9525">
            <a:noFill/>
          </a:ln>
        </p:spPr>
      </p:pic>
      <p:sp>
        <p:nvSpPr>
          <p:cNvPr id="18434" name="文本框 18433"/>
          <p:cNvSpPr txBox="1"/>
          <p:nvPr>
            <p:custDataLst>
              <p:tags r:id="rId7"/>
            </p:custDataLst>
          </p:nvPr>
        </p:nvSpPr>
        <p:spPr>
          <a:xfrm>
            <a:off x="3708400" y="333375"/>
            <a:ext cx="5292725" cy="1014730"/>
          </a:xfrm>
          <a:prstGeom prst="rect">
            <a:avLst/>
          </a:prstGeom>
          <a:solidFill>
            <a:schemeClr val="lt1">
              <a:lumMod val="95000"/>
            </a:schemeClr>
          </a:solidFill>
          <a:ln w="9525">
            <a:noFill/>
          </a:ln>
        </p:spPr>
        <p:txBody>
          <a:bodyPr>
            <a:spAutoFit/>
          </a:bodyPr>
          <a:lstStyle/>
          <a:p>
            <a:pPr>
              <a:spcBef>
                <a:spcPct val="50000"/>
              </a:spcBef>
            </a:pPr>
            <a:r>
              <a:rPr lang="en-US" altLang="zh-CN" sz="2000" b="1">
                <a:solidFill>
                  <a:srgbClr val="660066"/>
                </a:solidFill>
                <a:latin typeface="隶书" charset="0"/>
                <a:ea typeface="隶书" pitchFamily="49" charset="-122"/>
                <a:cs typeface="隶书" charset="0"/>
              </a:rPr>
              <a:t>3</a:t>
            </a:r>
            <a:r>
              <a:rPr lang="zh-CN" altLang="en-US" sz="2000" b="1">
                <a:solidFill>
                  <a:srgbClr val="660066"/>
                </a:solidFill>
                <a:latin typeface="隶书" charset="0"/>
                <a:ea typeface="隶书" pitchFamily="49" charset="-122"/>
                <a:cs typeface="隶书" charset="0"/>
              </a:rPr>
              <a:t>、“采菊东篱下，悠然见南山。”“悠然”写出了作者怎样的心情？如果把“见”改成“望”好不好？为什么？</a:t>
            </a:r>
          </a:p>
        </p:txBody>
      </p:sp>
      <p:sp>
        <p:nvSpPr>
          <p:cNvPr id="18435" name="文本框 18434"/>
          <p:cNvSpPr txBox="1"/>
          <p:nvPr>
            <p:custDataLst>
              <p:tags r:id="rId8"/>
            </p:custDataLst>
          </p:nvPr>
        </p:nvSpPr>
        <p:spPr>
          <a:xfrm>
            <a:off x="3706813" y="2076450"/>
            <a:ext cx="5292725" cy="2934335"/>
          </a:xfrm>
          <a:prstGeom prst="rect">
            <a:avLst/>
          </a:prstGeom>
          <a:solidFill>
            <a:schemeClr val="lt1">
              <a:lumMod val="95000"/>
            </a:schemeClr>
          </a:solidFill>
          <a:ln w="9525">
            <a:noFill/>
          </a:ln>
        </p:spPr>
        <p:txBody>
          <a:bodyPr>
            <a:spAutoFit/>
          </a:bodyPr>
          <a:lstStyle/>
          <a:p>
            <a:pPr>
              <a:lnSpc>
                <a:spcPct val="110000"/>
              </a:lnSpc>
              <a:spcBef>
                <a:spcPct val="50000"/>
              </a:spcBef>
            </a:pPr>
            <a:r>
              <a:rPr lang="en-US" altLang="zh-CN" sz="2800" b="1">
                <a:solidFill>
                  <a:srgbClr val="660066"/>
                </a:solidFill>
                <a:latin typeface="隶书" charset="0"/>
                <a:ea typeface="黑体" panose="02010609060101010101" pitchFamily="2" charset="-122"/>
                <a:cs typeface="隶书" charset="0"/>
              </a:rPr>
              <a:t>“</a:t>
            </a:r>
            <a:r>
              <a:rPr lang="zh-CN" altLang="en-US" sz="2800" b="1">
                <a:solidFill>
                  <a:srgbClr val="660066"/>
                </a:solidFill>
                <a:latin typeface="隶书" charset="0"/>
                <a:ea typeface="黑体" panose="02010609060101010101" pitchFamily="2" charset="-122"/>
                <a:cs typeface="隶书" charset="0"/>
              </a:rPr>
              <a:t>悠然”写出了作者那种恬淡、闲适、对生活无所求的心情。改成“望”不好，“见”表现出诗人看到山不是有意为之，而是在采菊之间无意中山的形象映入眼帘。</a:t>
            </a:r>
          </a:p>
        </p:txBody>
      </p:sp>
    </p:spTree>
    <p:custDataLst>
      <p:tags r:id="rId9"/>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additive="base">
                                        <p:cTn id="7" dur="500" fill="hold"/>
                                        <p:tgtEl>
                                          <p:spTgt spid="18434"/>
                                        </p:tgtEl>
                                        <p:attrNameLst>
                                          <p:attrName>ppt_x</p:attrName>
                                        </p:attrNameLst>
                                      </p:cBhvr>
                                      <p:tavLst>
                                        <p:tav tm="0">
                                          <p:val>
                                            <p:strVal val="0-#ppt_w/2"/>
                                          </p:val>
                                        </p:tav>
                                        <p:tav tm="100000">
                                          <p:val>
                                            <p:strVal val="#ppt_x"/>
                                          </p:val>
                                        </p:tav>
                                      </p:tavLst>
                                    </p:anim>
                                    <p:anim calcmode="lin" valueType="num">
                                      <p:cBhvr additive="base">
                                        <p:cTn id="8" dur="500" fill="hold"/>
                                        <p:tgtEl>
                                          <p:spTgt spid="1843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3" presetClass="entr" presetSubtype="5" fill="hold" grpId="0" nodeType="clickEffect">
                                  <p:stCondLst>
                                    <p:cond delay="0"/>
                                  </p:stCondLst>
                                  <p:childTnLst>
                                    <p:set>
                                      <p:cBhvr>
                                        <p:cTn id="12" dur="1" fill="hold">
                                          <p:stCondLst>
                                            <p:cond delay="0"/>
                                          </p:stCondLst>
                                        </p:cTn>
                                        <p:tgtEl>
                                          <p:spTgt spid="18435"/>
                                        </p:tgtEl>
                                        <p:attrNameLst>
                                          <p:attrName>style.visibility</p:attrName>
                                        </p:attrNameLst>
                                      </p:cBhvr>
                                      <p:to>
                                        <p:strVal val="visible"/>
                                      </p:to>
                                    </p:set>
                                    <p:animEffect transition="in" filter="blinds(vertical)">
                                      <p:cBhvr>
                                        <p:cTn id="13" dur="500"/>
                                        <p:tgtEl>
                                          <p:spTgt spid="18435"/>
                                        </p:tgtEl>
                                      </p:cBhvr>
                                    </p:animEffect>
                                  </p:childTnLst>
                                  <p:subTnLst>
                                    <p:audio>
                                      <p:cMediaNode>
                                        <p:cTn display="0" masterRel="sameClick">
                                          <p:stCondLst>
                                            <p:cond evt="begin" delay="0">
                                              <p:tn val="11"/>
                                            </p:cond>
                                          </p:stCondLst>
                                          <p:endCondLst>
                                            <p:cond evt="onStopAudio" delay="0">
                                              <p:tgtEl>
                                                <p:sldTgt/>
                                              </p:tgtEl>
                                            </p:cond>
                                          </p:endCondLst>
                                        </p:cTn>
                                        <p:tgtEl>
                                          <p:sndTgt r:embed="rId10" name="chimes.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p:bldP spid="18435"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4" name="图片 3"/>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文本框 1"/>
          <p:cNvSpPr txBox="1"/>
          <p:nvPr>
            <p:custDataLst>
              <p:tags r:id="rId5"/>
            </p:custDataLst>
          </p:nvPr>
        </p:nvSpPr>
        <p:spPr>
          <a:xfrm>
            <a:off x="1475740" y="1700530"/>
            <a:ext cx="6171565" cy="2306955"/>
          </a:xfrm>
          <a:prstGeom prst="rect">
            <a:avLst/>
          </a:prstGeom>
          <a:noFill/>
        </p:spPr>
        <p:txBody>
          <a:bodyPr wrap="square" rtlCol="0">
            <a:spAutoFit/>
          </a:bodyPr>
          <a:lstStyle/>
          <a:p>
            <a:r>
              <a:rPr lang="zh-CN" altLang="en-US" sz="3600">
                <a:solidFill>
                  <a:schemeClr val="dk1"/>
                </a:solidFill>
                <a:latin typeface="隶书" charset="0"/>
                <a:ea typeface="隶书" charset="0"/>
              </a:rPr>
              <a:t>通过对田园生活中自然景物的描写，表现了作者厌恶官场生活，决心归隐自洁、超脱世俗的人生追求。</a:t>
            </a:r>
          </a:p>
        </p:txBody>
      </p:sp>
      <p:sp>
        <p:nvSpPr>
          <p:cNvPr id="3" name="矩形 2"/>
          <p:cNvSpPr/>
          <p:nvPr>
            <p:custDataLst>
              <p:tags r:id="rId6"/>
            </p:custDataLst>
          </p:nvPr>
        </p:nvSpPr>
        <p:spPr>
          <a:xfrm>
            <a:off x="763270" y="44450"/>
            <a:ext cx="3840480" cy="1198880"/>
          </a:xfrm>
          <a:prstGeom prst="rect">
            <a:avLst/>
          </a:prstGeom>
          <a:noFill/>
          <a:ln>
            <a:noFill/>
          </a:ln>
        </p:spPr>
        <p:txBody>
          <a:bodyPr wrap="none" rtlCol="0" anchor="t">
            <a:spAutoFit/>
          </a:bodyPr>
          <a:lstStyle/>
          <a:p>
            <a:pPr algn="ctr"/>
            <a:r>
              <a:rPr lang="zh-CN" altLang="en-US" sz="7200" b="1">
                <a:ln w="22225">
                  <a:solidFill>
                    <a:schemeClr val="accent2"/>
                  </a:solidFill>
                  <a:prstDash val="solid"/>
                </a:ln>
                <a:solidFill>
                  <a:schemeClr val="accent1"/>
                </a:solidFill>
                <a:effectLst/>
                <a:latin typeface="隶书" charset="0"/>
                <a:ea typeface="隶书" charset="0"/>
              </a:rPr>
              <a:t>主题探究</a:t>
            </a:r>
          </a:p>
        </p:txBody>
      </p:sp>
    </p:spTree>
    <p:custDataLst>
      <p:tags r:id="rId7"/>
    </p:custDataLst>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标题 2"/>
          <p:cNvSpPr>
            <a:spLocks noGrp="1"/>
          </p:cNvSpPr>
          <p:nvPr>
            <p:ph type="ctrTitle" idx="14"/>
            <p:custDataLst>
              <p:tags r:id="rId3"/>
            </p:custDataLst>
          </p:nvPr>
        </p:nvSpPr>
        <p:spPr/>
        <p:txBody>
          <a:bodyPr>
            <a:normAutofit fontScale="90000"/>
          </a:bodyPr>
          <a:lstStyle/>
          <a:p>
            <a:r>
              <a:rPr lang="zh-CN" altLang="en-US" sz="8890"/>
              <a:t>拓展延伸</a:t>
            </a:r>
          </a:p>
        </p:txBody>
      </p:sp>
      <p:sp>
        <p:nvSpPr>
          <p:cNvPr id="4" name="副标题 3"/>
          <p:cNvSpPr>
            <a:spLocks noGrp="1"/>
          </p:cNvSpPr>
          <p:nvPr>
            <p:ph type="subTitle" idx="13"/>
            <p:custDataLst>
              <p:tags r:id="rId4"/>
            </p:custDataLst>
          </p:nvPr>
        </p:nvSpPr>
        <p:spPr/>
        <p:txBody>
          <a:bodyPr/>
          <a:lstStyle/>
          <a:p>
            <a:endParaRPr lang="zh-CN" altLang="en-US"/>
          </a:p>
        </p:txBody>
      </p:sp>
      <p:sp>
        <p:nvSpPr>
          <p:cNvPr id="98308" name="文本占位符 98307"/>
          <p:cNvSpPr txBox="1"/>
          <p:nvPr>
            <p:custDataLst>
              <p:tags r:id="rId5"/>
            </p:custDataLst>
          </p:nvPr>
        </p:nvSpPr>
        <p:spPr>
          <a:xfrm>
            <a:off x="3132138" y="1628775"/>
            <a:ext cx="5365750" cy="1871663"/>
          </a:xfrm>
          <a:prstGeom prst="rect">
            <a:avLst/>
          </a:prstGeom>
          <a:noFill/>
          <a:ln w="9525">
            <a:noFill/>
          </a:ln>
        </p:spPr>
        <p:txBody>
          <a:bodyPr vert="horz" wrap="square" lIns="91440" tIns="45720" rIns="91440" bIns="45720" rtlCol="0" anchor="t" anchorCtr="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lnSpc>
                <a:spcPct val="90000"/>
              </a:lnSpc>
              <a:spcBef>
                <a:spcPct val="50000"/>
              </a:spcBef>
              <a:buClrTx/>
              <a:buSzTx/>
              <a:buFontTx/>
            </a:pPr>
            <a:endParaRPr lang="zh-CN" altLang="en-US" sz="4000" b="1">
              <a:solidFill>
                <a:srgbClr val="990000"/>
              </a:solidFill>
              <a:latin typeface="隶书" charset="0"/>
              <a:ea typeface="黑体" panose="02010609060101010101" pitchFamily="2" charset="-122"/>
              <a:cs typeface="隶书"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p:cTn id="7" dur="500" fill="hold"/>
                                        <p:tgtEl>
                                          <p:spTgt spid="98308"/>
                                        </p:tgtEl>
                                        <p:attrNameLst>
                                          <p:attrName>ppt_w</p:attrName>
                                        </p:attrNameLst>
                                      </p:cBhvr>
                                      <p:tavLst>
                                        <p:tav tm="0">
                                          <p:val>
                                            <p:fltVal val="0"/>
                                          </p:val>
                                        </p:tav>
                                        <p:tav tm="100000">
                                          <p:val>
                                            <p:strVal val="#ppt_w"/>
                                          </p:val>
                                        </p:tav>
                                      </p:tavLst>
                                    </p:anim>
                                    <p:anim calcmode="lin" valueType="num">
                                      <p:cBhvr>
                                        <p:cTn id="8" dur="500" fill="hold"/>
                                        <p:tgtEl>
                                          <p:spTgt spid="9830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6"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4" name="图片 3"/>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文本框 1"/>
          <p:cNvSpPr txBox="1"/>
          <p:nvPr>
            <p:custDataLst>
              <p:tags r:id="rId5"/>
            </p:custDataLst>
          </p:nvPr>
        </p:nvSpPr>
        <p:spPr>
          <a:xfrm>
            <a:off x="1188085" y="764540"/>
            <a:ext cx="6497320" cy="5692775"/>
          </a:xfrm>
          <a:prstGeom prst="rect">
            <a:avLst/>
          </a:prstGeom>
          <a:noFill/>
        </p:spPr>
        <p:txBody>
          <a:bodyPr wrap="square" rtlCol="0">
            <a:spAutoFit/>
          </a:bodyPr>
          <a:lstStyle/>
          <a:p>
            <a:r>
              <a:rPr lang="zh-CN" altLang="en-US" sz="2800">
                <a:solidFill>
                  <a:schemeClr val="dk1"/>
                </a:solidFill>
                <a:latin typeface="隶书" charset="0"/>
                <a:cs typeface="隶书" charset="0"/>
              </a:rPr>
              <a:t>说说陶渊明是一个什么样的人？他的思想在当时有什么积极意义和消极意义？</a:t>
            </a:r>
          </a:p>
          <a:p>
            <a:r>
              <a:rPr lang="zh-CN" altLang="en-US" sz="2800">
                <a:solidFill>
                  <a:schemeClr val="dk1"/>
                </a:solidFill>
                <a:latin typeface="隶书" charset="0"/>
                <a:cs typeface="隶书" charset="0"/>
              </a:rPr>
              <a:t>①陶渊明弃官归隐，洁身自好，追求恬静的田园生活，完善独立的人格，渴望自由，总的特点是“淡泊”，“独善其身”。</a:t>
            </a:r>
          </a:p>
          <a:p>
            <a:r>
              <a:rPr lang="zh-CN" altLang="en-US" sz="2800">
                <a:solidFill>
                  <a:schemeClr val="dk1"/>
                </a:solidFill>
                <a:latin typeface="隶书" charset="0"/>
                <a:cs typeface="隶书" charset="0"/>
              </a:rPr>
              <a:t>②弃官归隐，洁身自好，独善其身，在当时来说，是对黑暗官场的一种反叛，因此，有其积极意义。 </a:t>
            </a:r>
          </a:p>
          <a:p>
            <a:r>
              <a:rPr lang="zh-CN" altLang="en-US" sz="2800">
                <a:solidFill>
                  <a:schemeClr val="dk1"/>
                </a:solidFill>
                <a:latin typeface="隶书" charset="0"/>
                <a:cs typeface="隶书" charset="0"/>
              </a:rPr>
              <a:t>③要改造社会，要清除污秽，不能单靠“归隐”与“独善”，应该积极地参加社会活动。从这点来说，陶渊明的退隐思想也有其消极的一面。</a:t>
            </a:r>
          </a:p>
        </p:txBody>
      </p:sp>
    </p:spTree>
    <p:custDataLst>
      <p:tags r:id="rId6"/>
    </p:custDataLst>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标题 2"/>
          <p:cNvSpPr>
            <a:spLocks noGrp="1"/>
          </p:cNvSpPr>
          <p:nvPr>
            <p:ph type="ctrTitle" idx="14"/>
            <p:custDataLst>
              <p:tags r:id="rId3"/>
            </p:custDataLst>
          </p:nvPr>
        </p:nvSpPr>
        <p:spPr/>
        <p:txBody>
          <a:bodyPr>
            <a:normAutofit fontScale="90000"/>
          </a:bodyPr>
          <a:lstStyle/>
          <a:p>
            <a:r>
              <a:rPr lang="zh-CN" altLang="en-US" sz="8890" b="1">
                <a:solidFill>
                  <a:srgbClr val="990000"/>
                </a:solidFill>
                <a:latin typeface="隶书" charset="0"/>
                <a:ea typeface="黑体" panose="02010609060101010101" pitchFamily="2" charset="-122"/>
                <a:cs typeface="隶书" charset="0"/>
                <a:sym typeface="+mn-ea"/>
              </a:rPr>
              <a:t>巩固练习</a:t>
            </a:r>
            <a:br>
              <a:rPr lang="zh-CN" altLang="en-US" sz="8890" b="1">
                <a:solidFill>
                  <a:srgbClr val="990000"/>
                </a:solidFill>
                <a:latin typeface="隶书" charset="0"/>
                <a:ea typeface="黑体" panose="02010609060101010101" pitchFamily="2" charset="-122"/>
                <a:cs typeface="隶书" charset="0"/>
                <a:sym typeface="+mn-ea"/>
              </a:rPr>
            </a:br>
            <a:endParaRPr lang="zh-CN" altLang="en-US" sz="8890"/>
          </a:p>
        </p:txBody>
      </p:sp>
      <p:sp>
        <p:nvSpPr>
          <p:cNvPr id="4" name="副标题 3"/>
          <p:cNvSpPr>
            <a:spLocks noGrp="1"/>
          </p:cNvSpPr>
          <p:nvPr>
            <p:ph type="subTitle" idx="13"/>
            <p:custDataLst>
              <p:tags r:id="rId4"/>
            </p:custDataLst>
          </p:nvPr>
        </p:nvSpPr>
        <p:spPr/>
        <p:txBody>
          <a:bodyPr/>
          <a:lstStyle/>
          <a:p>
            <a:endParaRPr lang="zh-CN" altLang="en-US"/>
          </a:p>
        </p:txBody>
      </p:sp>
      <p:sp>
        <p:nvSpPr>
          <p:cNvPr id="98308" name="文本占位符 98307"/>
          <p:cNvSpPr txBox="1"/>
          <p:nvPr>
            <p:custDataLst>
              <p:tags r:id="rId5"/>
            </p:custDataLst>
          </p:nvPr>
        </p:nvSpPr>
        <p:spPr>
          <a:xfrm>
            <a:off x="3132138" y="1628775"/>
            <a:ext cx="5365750" cy="1871663"/>
          </a:xfrm>
          <a:prstGeom prst="rect">
            <a:avLst/>
          </a:prstGeom>
          <a:noFill/>
          <a:ln w="9525">
            <a:noFill/>
          </a:ln>
        </p:spPr>
        <p:txBody>
          <a:bodyPr vert="horz" wrap="square" lIns="91440" tIns="45720" rIns="91440" bIns="45720" rtlCol="0" anchor="t" anchorCtr="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lnSpc>
                <a:spcPct val="90000"/>
              </a:lnSpc>
              <a:spcBef>
                <a:spcPct val="50000"/>
              </a:spcBef>
              <a:buClrTx/>
              <a:buSzTx/>
              <a:buFontTx/>
            </a:pPr>
            <a:endParaRPr lang="zh-CN" altLang="en-US" sz="4000" b="1">
              <a:solidFill>
                <a:srgbClr val="990000"/>
              </a:solidFill>
              <a:latin typeface="隶书" charset="0"/>
              <a:ea typeface="黑体" panose="02010609060101010101" pitchFamily="2" charset="-122"/>
              <a:cs typeface="隶书"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p:cTn id="7" dur="500" fill="hold"/>
                                        <p:tgtEl>
                                          <p:spTgt spid="98308"/>
                                        </p:tgtEl>
                                        <p:attrNameLst>
                                          <p:attrName>ppt_w</p:attrName>
                                        </p:attrNameLst>
                                      </p:cBhvr>
                                      <p:tavLst>
                                        <p:tav tm="0">
                                          <p:val>
                                            <p:fltVal val="0"/>
                                          </p:val>
                                        </p:tav>
                                        <p:tav tm="100000">
                                          <p:val>
                                            <p:strVal val="#ppt_w"/>
                                          </p:val>
                                        </p:tav>
                                      </p:tavLst>
                                    </p:anim>
                                    <p:anim calcmode="lin" valueType="num">
                                      <p:cBhvr>
                                        <p:cTn id="8" dur="500" fill="hold"/>
                                        <p:tgtEl>
                                          <p:spTgt spid="9830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6"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2" name="图片 1"/>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9698" name="文本框 29697"/>
          <p:cNvSpPr txBox="1"/>
          <p:nvPr>
            <p:custDataLst>
              <p:tags r:id="rId5"/>
            </p:custDataLst>
          </p:nvPr>
        </p:nvSpPr>
        <p:spPr>
          <a:xfrm>
            <a:off x="539750" y="333375"/>
            <a:ext cx="8280400" cy="4107815"/>
          </a:xfrm>
          <a:prstGeom prst="rect">
            <a:avLst/>
          </a:prstGeom>
          <a:noFill/>
          <a:ln w="9525">
            <a:noFill/>
          </a:ln>
        </p:spPr>
        <p:txBody>
          <a:bodyPr>
            <a:spAutoFit/>
          </a:bodyPr>
          <a:lstStyle/>
          <a:p>
            <a:pPr>
              <a:spcBef>
                <a:spcPct val="50000"/>
              </a:spcBef>
              <a:buFontTx/>
            </a:pPr>
            <a:r>
              <a:rPr lang="zh-CN" altLang="en-US" sz="1800" b="1">
                <a:solidFill>
                  <a:schemeClr val="dk2">
                    <a:lumMod val="25000"/>
                  </a:schemeClr>
                </a:solidFill>
                <a:latin typeface="隶书" charset="0"/>
                <a:cs typeface="隶书" charset="0"/>
              </a:rPr>
              <a:t>思考回答下列问题：</a:t>
            </a:r>
          </a:p>
          <a:p>
            <a:pPr>
              <a:spcBef>
                <a:spcPct val="50000"/>
              </a:spcBef>
              <a:buFontTx/>
            </a:pPr>
            <a:r>
              <a:rPr lang="en-US" altLang="zh-CN" sz="1800" b="1">
                <a:solidFill>
                  <a:schemeClr val="dk2">
                    <a:lumMod val="25000"/>
                  </a:schemeClr>
                </a:solidFill>
                <a:latin typeface="隶书" charset="0"/>
                <a:cs typeface="隶书" charset="0"/>
              </a:rPr>
              <a:t>1</a:t>
            </a:r>
            <a:r>
              <a:rPr lang="zh-CN" altLang="en-US" sz="1800" b="1">
                <a:solidFill>
                  <a:schemeClr val="dk2">
                    <a:lumMod val="25000"/>
                  </a:schemeClr>
                </a:solidFill>
                <a:latin typeface="隶书" charset="0"/>
                <a:cs typeface="隶书" charset="0"/>
              </a:rPr>
              <a:t>、用文中的原句回答为什么“结庐在人境，而无车马喧”？</a:t>
            </a:r>
          </a:p>
          <a:p>
            <a:pPr>
              <a:spcBef>
                <a:spcPct val="50000"/>
              </a:spcBef>
              <a:buFontTx/>
            </a:pPr>
            <a:endParaRPr lang="zh-CN" altLang="en-US" sz="1800" b="1">
              <a:solidFill>
                <a:schemeClr val="dk2">
                  <a:lumMod val="25000"/>
                </a:schemeClr>
              </a:solidFill>
              <a:latin typeface="隶书" charset="0"/>
              <a:cs typeface="隶书" charset="0"/>
            </a:endParaRPr>
          </a:p>
          <a:p>
            <a:pPr>
              <a:spcBef>
                <a:spcPct val="50000"/>
              </a:spcBef>
              <a:buFontTx/>
            </a:pPr>
            <a:r>
              <a:rPr lang="en-US" altLang="zh-CN" sz="1800" b="1">
                <a:solidFill>
                  <a:schemeClr val="dk2">
                    <a:lumMod val="25000"/>
                  </a:schemeClr>
                </a:solidFill>
                <a:latin typeface="隶书" charset="0"/>
                <a:cs typeface="隶书" charset="0"/>
              </a:rPr>
              <a:t>2</a:t>
            </a:r>
            <a:r>
              <a:rPr lang="zh-CN" altLang="en-US" sz="1800" b="1">
                <a:solidFill>
                  <a:schemeClr val="dk2">
                    <a:lumMod val="25000"/>
                  </a:schemeClr>
                </a:solidFill>
                <a:latin typeface="隶书" charset="0"/>
                <a:cs typeface="隶书" charset="0"/>
              </a:rPr>
              <a:t>、“问君何能尔”的“尔”指代什么？</a:t>
            </a:r>
          </a:p>
          <a:p>
            <a:pPr>
              <a:spcBef>
                <a:spcPct val="50000"/>
              </a:spcBef>
              <a:buFontTx/>
            </a:pPr>
            <a:endParaRPr lang="zh-CN" altLang="en-US" sz="1800" b="1">
              <a:solidFill>
                <a:schemeClr val="dk2">
                  <a:lumMod val="25000"/>
                </a:schemeClr>
              </a:solidFill>
              <a:latin typeface="隶书" charset="0"/>
              <a:cs typeface="隶书" charset="0"/>
            </a:endParaRPr>
          </a:p>
          <a:p>
            <a:pPr>
              <a:spcBef>
                <a:spcPct val="50000"/>
              </a:spcBef>
              <a:buFontTx/>
            </a:pPr>
            <a:r>
              <a:rPr lang="en-US" altLang="zh-CN" sz="1800" b="1">
                <a:solidFill>
                  <a:schemeClr val="dk2">
                    <a:lumMod val="25000"/>
                  </a:schemeClr>
                </a:solidFill>
                <a:latin typeface="隶书" charset="0"/>
                <a:cs typeface="隶书" charset="0"/>
              </a:rPr>
              <a:t>3</a:t>
            </a:r>
            <a:r>
              <a:rPr lang="zh-CN" altLang="en-US" sz="1800" b="1">
                <a:solidFill>
                  <a:schemeClr val="dk2">
                    <a:lumMod val="25000"/>
                  </a:schemeClr>
                </a:solidFill>
                <a:latin typeface="隶书" charset="0"/>
                <a:cs typeface="隶书" charset="0"/>
              </a:rPr>
              <a:t>、“悠然”写出了作者怎样的心境？能否将“见”改为“望”？</a:t>
            </a:r>
          </a:p>
          <a:p>
            <a:pPr>
              <a:spcBef>
                <a:spcPct val="50000"/>
              </a:spcBef>
              <a:buFontTx/>
            </a:pPr>
            <a:endParaRPr lang="zh-CN" altLang="en-US" sz="1800" b="1">
              <a:solidFill>
                <a:schemeClr val="dk2">
                  <a:lumMod val="25000"/>
                </a:schemeClr>
              </a:solidFill>
              <a:latin typeface="隶书" charset="0"/>
              <a:cs typeface="隶书" charset="0"/>
            </a:endParaRPr>
          </a:p>
          <a:p>
            <a:pPr>
              <a:spcBef>
                <a:spcPct val="50000"/>
              </a:spcBef>
              <a:buFontTx/>
            </a:pPr>
            <a:endParaRPr lang="zh-CN" altLang="en-US" sz="1800" b="1">
              <a:solidFill>
                <a:schemeClr val="dk2">
                  <a:lumMod val="25000"/>
                </a:schemeClr>
              </a:solidFill>
              <a:latin typeface="隶书" charset="0"/>
              <a:cs typeface="隶书" charset="0"/>
            </a:endParaRPr>
          </a:p>
          <a:p>
            <a:pPr>
              <a:spcBef>
                <a:spcPct val="50000"/>
              </a:spcBef>
              <a:buFontTx/>
            </a:pPr>
            <a:endParaRPr lang="zh-CN" altLang="en-US" sz="1800" b="1">
              <a:solidFill>
                <a:schemeClr val="dk2">
                  <a:lumMod val="25000"/>
                </a:schemeClr>
              </a:solidFill>
              <a:latin typeface="隶书" charset="0"/>
              <a:cs typeface="隶书" charset="0"/>
            </a:endParaRPr>
          </a:p>
          <a:p>
            <a:pPr>
              <a:spcBef>
                <a:spcPct val="50000"/>
              </a:spcBef>
              <a:buFontTx/>
            </a:pPr>
            <a:r>
              <a:rPr lang="en-US" altLang="zh-CN" sz="1800" b="1">
                <a:solidFill>
                  <a:schemeClr val="dk2">
                    <a:lumMod val="25000"/>
                  </a:schemeClr>
                </a:solidFill>
                <a:latin typeface="隶书" charset="0"/>
                <a:cs typeface="隶书" charset="0"/>
              </a:rPr>
              <a:t>5</a:t>
            </a:r>
            <a:r>
              <a:rPr lang="zh-CN" altLang="en-US" sz="1800" b="1">
                <a:solidFill>
                  <a:schemeClr val="dk2">
                    <a:lumMod val="25000"/>
                  </a:schemeClr>
                </a:solidFill>
                <a:latin typeface="隶书" charset="0"/>
                <a:cs typeface="隶书" charset="0"/>
              </a:rPr>
              <a:t>、把握这首诗的思想情感的关键词是哪两个字上？</a:t>
            </a:r>
          </a:p>
        </p:txBody>
      </p:sp>
      <p:sp>
        <p:nvSpPr>
          <p:cNvPr id="29699" name="文本框 29698"/>
          <p:cNvSpPr txBox="1"/>
          <p:nvPr>
            <p:custDataLst>
              <p:tags r:id="rId6"/>
            </p:custDataLst>
          </p:nvPr>
        </p:nvSpPr>
        <p:spPr>
          <a:xfrm>
            <a:off x="899795" y="1196340"/>
            <a:ext cx="3048000" cy="521970"/>
          </a:xfrm>
          <a:prstGeom prst="rect">
            <a:avLst/>
          </a:prstGeom>
          <a:noFill/>
          <a:ln w="9525">
            <a:noFill/>
          </a:ln>
        </p:spPr>
        <p:txBody>
          <a:bodyPr>
            <a:spAutoFit/>
          </a:bodyPr>
          <a:lstStyle/>
          <a:p>
            <a:pPr>
              <a:spcBef>
                <a:spcPct val="50000"/>
              </a:spcBef>
              <a:buFontTx/>
            </a:pPr>
            <a:r>
              <a:rPr lang="zh-CN" altLang="en-US" sz="2800" b="1">
                <a:solidFill>
                  <a:schemeClr val="accent1"/>
                </a:solidFill>
                <a:latin typeface="隶书" charset="0"/>
                <a:cs typeface="隶书" charset="0"/>
              </a:rPr>
              <a:t>“心远地自偏”。</a:t>
            </a:r>
          </a:p>
        </p:txBody>
      </p:sp>
      <p:sp>
        <p:nvSpPr>
          <p:cNvPr id="29700" name="文本框 29699"/>
          <p:cNvSpPr txBox="1"/>
          <p:nvPr>
            <p:custDataLst>
              <p:tags r:id="rId7"/>
            </p:custDataLst>
          </p:nvPr>
        </p:nvSpPr>
        <p:spPr>
          <a:xfrm>
            <a:off x="1043305" y="1916430"/>
            <a:ext cx="4648200" cy="521970"/>
          </a:xfrm>
          <a:prstGeom prst="rect">
            <a:avLst/>
          </a:prstGeom>
          <a:noFill/>
          <a:ln w="9525">
            <a:noFill/>
          </a:ln>
        </p:spPr>
        <p:txBody>
          <a:bodyPr>
            <a:spAutoFit/>
          </a:bodyPr>
          <a:lstStyle/>
          <a:p>
            <a:pPr>
              <a:spcBef>
                <a:spcPct val="50000"/>
              </a:spcBef>
              <a:buFontTx/>
            </a:pPr>
            <a:r>
              <a:rPr lang="zh-CN" altLang="en-US" sz="1800" b="1">
                <a:solidFill>
                  <a:srgbClr val="CC0000"/>
                </a:solidFill>
                <a:latin typeface="隶书" charset="0"/>
                <a:cs typeface="隶书" charset="0"/>
              </a:rPr>
              <a:t>“</a:t>
            </a:r>
            <a:r>
              <a:rPr lang="zh-CN" altLang="en-US" sz="2800" b="1">
                <a:solidFill>
                  <a:srgbClr val="CC0000"/>
                </a:solidFill>
                <a:latin typeface="隶书" charset="0"/>
                <a:cs typeface="隶书" charset="0"/>
              </a:rPr>
              <a:t>结庐在人境，而无车喧”。</a:t>
            </a:r>
          </a:p>
        </p:txBody>
      </p:sp>
      <p:sp>
        <p:nvSpPr>
          <p:cNvPr id="29701" name="文本框 29700"/>
          <p:cNvSpPr txBox="1"/>
          <p:nvPr>
            <p:custDataLst>
              <p:tags r:id="rId8"/>
            </p:custDataLst>
          </p:nvPr>
        </p:nvSpPr>
        <p:spPr>
          <a:xfrm>
            <a:off x="467360" y="2780665"/>
            <a:ext cx="7696200" cy="1214755"/>
          </a:xfrm>
          <a:prstGeom prst="rect">
            <a:avLst/>
          </a:prstGeom>
          <a:noFill/>
          <a:ln w="9525">
            <a:noFill/>
          </a:ln>
        </p:spPr>
        <p:txBody>
          <a:bodyPr>
            <a:spAutoFit/>
          </a:bodyPr>
          <a:lstStyle/>
          <a:p>
            <a:pPr>
              <a:spcBef>
                <a:spcPct val="50000"/>
              </a:spcBef>
              <a:buFontTx/>
            </a:pPr>
            <a:r>
              <a:rPr lang="zh-CN" altLang="en-US" sz="1800" b="1">
                <a:solidFill>
                  <a:srgbClr val="CC0000"/>
                </a:solidFill>
                <a:latin typeface="隶书" charset="0"/>
                <a:cs typeface="隶书" charset="0"/>
              </a:rPr>
              <a:t>“悠然”写出了作者那种恬淡闲适、对生活无所求的心境。</a:t>
            </a:r>
          </a:p>
          <a:p>
            <a:pPr>
              <a:spcBef>
                <a:spcPct val="50000"/>
              </a:spcBef>
              <a:buFontTx/>
            </a:pPr>
            <a:r>
              <a:rPr lang="zh-CN" altLang="en-US" sz="1800" b="1">
                <a:solidFill>
                  <a:srgbClr val="CC0000"/>
                </a:solidFill>
                <a:latin typeface="隶书" charset="0"/>
                <a:cs typeface="隶书" charset="0"/>
              </a:rPr>
              <a:t>将“见”改为“望”不好。“见”字表现了诗人看山不是有意之为，而是采菊时，无意间，山入眼帘</a:t>
            </a:r>
            <a:r>
              <a:rPr lang="zh-CN" altLang="en-US" sz="2800" b="1">
                <a:solidFill>
                  <a:srgbClr val="CC0000"/>
                </a:solidFill>
                <a:latin typeface="隶书" charset="0"/>
                <a:cs typeface="隶书" charset="0"/>
              </a:rPr>
              <a:t>。</a:t>
            </a:r>
          </a:p>
        </p:txBody>
      </p:sp>
      <p:sp>
        <p:nvSpPr>
          <p:cNvPr id="29702" name="文本框 29701"/>
          <p:cNvSpPr txBox="1"/>
          <p:nvPr>
            <p:custDataLst>
              <p:tags r:id="rId9"/>
            </p:custDataLst>
          </p:nvPr>
        </p:nvSpPr>
        <p:spPr>
          <a:xfrm>
            <a:off x="647700" y="4580890"/>
            <a:ext cx="7848600" cy="368300"/>
          </a:xfrm>
          <a:prstGeom prst="rect">
            <a:avLst/>
          </a:prstGeom>
          <a:noFill/>
          <a:ln w="9525">
            <a:noFill/>
          </a:ln>
        </p:spPr>
        <p:txBody>
          <a:bodyPr>
            <a:spAutoFit/>
          </a:bodyPr>
          <a:lstStyle/>
          <a:p>
            <a:pPr>
              <a:spcBef>
                <a:spcPct val="50000"/>
              </a:spcBef>
              <a:buFontTx/>
            </a:pPr>
            <a:r>
              <a:rPr lang="zh-CN" altLang="en-US" sz="1800" b="1">
                <a:solidFill>
                  <a:srgbClr val="CC0000"/>
                </a:solidFill>
                <a:latin typeface="隶书" charset="0"/>
                <a:cs typeface="隶书" charset="0"/>
              </a:rPr>
              <a:t>“心远”。表明一切自然乐趣都是由于自己的心灵超脱世俗才能感受到的。</a:t>
            </a:r>
          </a:p>
        </p:txBody>
      </p:sp>
    </p:spTree>
    <p:custDataLst>
      <p:tags r:id="rId10"/>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9699"/>
                                        </p:tgtEl>
                                        <p:attrNameLst>
                                          <p:attrName>style.visibility</p:attrName>
                                        </p:attrNameLst>
                                      </p:cBhvr>
                                      <p:to>
                                        <p:strVal val="visible"/>
                                      </p:to>
                                    </p:set>
                                    <p:anim calcmode="lin" valueType="num">
                                      <p:cBhvr additive="base">
                                        <p:cTn id="7" dur="500" fill="hold"/>
                                        <p:tgtEl>
                                          <p:spTgt spid="29699"/>
                                        </p:tgtEl>
                                        <p:attrNameLst>
                                          <p:attrName>ppt_x</p:attrName>
                                        </p:attrNameLst>
                                      </p:cBhvr>
                                      <p:tavLst>
                                        <p:tav tm="0">
                                          <p:val>
                                            <p:strVal val="0-#ppt_w/2"/>
                                          </p:val>
                                        </p:tav>
                                        <p:tav tm="100000">
                                          <p:val>
                                            <p:strVal val="#ppt_x"/>
                                          </p:val>
                                        </p:tav>
                                      </p:tavLst>
                                    </p:anim>
                                    <p:anim calcmode="lin" valueType="num">
                                      <p:cBhvr additive="base">
                                        <p:cTn id="8" dur="500" fill="hold"/>
                                        <p:tgtEl>
                                          <p:spTgt spid="29699"/>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9700"/>
                                        </p:tgtEl>
                                        <p:attrNameLst>
                                          <p:attrName>style.visibility</p:attrName>
                                        </p:attrNameLst>
                                      </p:cBhvr>
                                      <p:to>
                                        <p:strVal val="visible"/>
                                      </p:to>
                                    </p:set>
                                    <p:anim calcmode="lin" valueType="num">
                                      <p:cBhvr additive="base">
                                        <p:cTn id="13" dur="500" fill="hold"/>
                                        <p:tgtEl>
                                          <p:spTgt spid="29700"/>
                                        </p:tgtEl>
                                        <p:attrNameLst>
                                          <p:attrName>ppt_x</p:attrName>
                                        </p:attrNameLst>
                                      </p:cBhvr>
                                      <p:tavLst>
                                        <p:tav tm="0">
                                          <p:val>
                                            <p:strVal val="0-#ppt_w/2"/>
                                          </p:val>
                                        </p:tav>
                                        <p:tav tm="100000">
                                          <p:val>
                                            <p:strVal val="#ppt_x"/>
                                          </p:val>
                                        </p:tav>
                                      </p:tavLst>
                                    </p:anim>
                                    <p:anim calcmode="lin" valueType="num">
                                      <p:cBhvr additive="base">
                                        <p:cTn id="14" dur="500" fill="hold"/>
                                        <p:tgtEl>
                                          <p:spTgt spid="29700"/>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9701"/>
                                        </p:tgtEl>
                                        <p:attrNameLst>
                                          <p:attrName>style.visibility</p:attrName>
                                        </p:attrNameLst>
                                      </p:cBhvr>
                                      <p:to>
                                        <p:strVal val="visible"/>
                                      </p:to>
                                    </p:set>
                                    <p:anim calcmode="lin" valueType="num">
                                      <p:cBhvr additive="base">
                                        <p:cTn id="19" dur="500" fill="hold"/>
                                        <p:tgtEl>
                                          <p:spTgt spid="29701"/>
                                        </p:tgtEl>
                                        <p:attrNameLst>
                                          <p:attrName>ppt_x</p:attrName>
                                        </p:attrNameLst>
                                      </p:cBhvr>
                                      <p:tavLst>
                                        <p:tav tm="0">
                                          <p:val>
                                            <p:strVal val="0-#ppt_w/2"/>
                                          </p:val>
                                        </p:tav>
                                        <p:tav tm="100000">
                                          <p:val>
                                            <p:strVal val="#ppt_x"/>
                                          </p:val>
                                        </p:tav>
                                      </p:tavLst>
                                    </p:anim>
                                    <p:anim calcmode="lin" valueType="num">
                                      <p:cBhvr additive="base">
                                        <p:cTn id="20" dur="500" fill="hold"/>
                                        <p:tgtEl>
                                          <p:spTgt spid="29701"/>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9702"/>
                                        </p:tgtEl>
                                        <p:attrNameLst>
                                          <p:attrName>style.visibility</p:attrName>
                                        </p:attrNameLst>
                                      </p:cBhvr>
                                      <p:to>
                                        <p:strVal val="visible"/>
                                      </p:to>
                                    </p:set>
                                    <p:anim calcmode="lin" valueType="num">
                                      <p:cBhvr additive="base">
                                        <p:cTn id="25" dur="500" fill="hold"/>
                                        <p:tgtEl>
                                          <p:spTgt spid="29702"/>
                                        </p:tgtEl>
                                        <p:attrNameLst>
                                          <p:attrName>ppt_x</p:attrName>
                                        </p:attrNameLst>
                                      </p:cBhvr>
                                      <p:tavLst>
                                        <p:tav tm="0">
                                          <p:val>
                                            <p:strVal val="0-#ppt_w/2"/>
                                          </p:val>
                                        </p:tav>
                                        <p:tav tm="100000">
                                          <p:val>
                                            <p:strVal val="#ppt_x"/>
                                          </p:val>
                                        </p:tav>
                                      </p:tavLst>
                                    </p:anim>
                                    <p:anim calcmode="lin" valueType="num">
                                      <p:cBhvr additive="base">
                                        <p:cTn id="26" dur="500" fill="hold"/>
                                        <p:tgtEl>
                                          <p:spTgt spid="2970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p:bldP spid="29700" grpId="0"/>
      <p:bldP spid="29701" grpId="0"/>
      <p:bldP spid="2970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3" name="图片 2"/>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051" name="Rectangle 3"/>
          <p:cNvSpPr>
            <a:spLocks noGrp="1" noChangeArrowheads="1"/>
          </p:cNvSpPr>
          <p:nvPr>
            <p:ph type="subTitle" idx="4294967295"/>
            <p:custDataLst>
              <p:tags r:id="rId5"/>
            </p:custDataLst>
          </p:nvPr>
        </p:nvSpPr>
        <p:spPr>
          <a:xfrm>
            <a:off x="539750" y="3789363"/>
            <a:ext cx="8077200" cy="1074737"/>
          </a:xfrm>
          <a:noFill/>
          <a:ln w="9525">
            <a:noFill/>
          </a:ln>
        </p:spPr>
        <p:txBody>
          <a:bodyPr vert="horz" lIns="90170" tIns="46990" rIns="90170" bIns="46990" rtlCol="0">
            <a:noAutofit/>
          </a:bodyPr>
          <a:lstStyle>
            <a:lvl1pPr marL="0" lvl="0" indent="0" algn="ctr" defTabSz="914400" rtl="0" eaLnBrk="1" fontAlgn="base" latinLnBrk="0" hangingPunct="1">
              <a:lnSpc>
                <a:spcPct val="100000"/>
              </a:lnSpc>
              <a:spcBef>
                <a:spcPct val="20000"/>
              </a:spcBef>
              <a:spcAft>
                <a:spcPct val="0"/>
              </a:spcAft>
              <a:buNone/>
              <a:defRPr sz="1800" b="0" i="0" u="none" kern="1200" baseline="0">
                <a:solidFill>
                  <a:schemeClr val="tx1"/>
                </a:solidFill>
                <a:latin typeface="+mn-lt"/>
                <a:ea typeface="+mn-ea"/>
                <a:cs typeface="+mn-cs"/>
              </a:defRPr>
            </a:lvl1pPr>
            <a:lvl2pPr marL="342900" lvl="1" indent="0" algn="ctr" defTabSz="914400" rtl="0" eaLnBrk="1" fontAlgn="base" latinLnBrk="0" hangingPunct="1">
              <a:lnSpc>
                <a:spcPct val="100000"/>
              </a:lnSpc>
              <a:spcBef>
                <a:spcPct val="20000"/>
              </a:spcBef>
              <a:spcAft>
                <a:spcPct val="0"/>
              </a:spcAft>
              <a:buNone/>
              <a:defRPr sz="1500" b="0" i="0" u="none" kern="1200" baseline="0">
                <a:solidFill>
                  <a:schemeClr val="tx1"/>
                </a:solidFill>
                <a:latin typeface="+mn-lt"/>
                <a:ea typeface="+mn-ea"/>
                <a:cs typeface="+mn-cs"/>
              </a:defRPr>
            </a:lvl2pPr>
            <a:lvl3pPr marL="685800" lvl="2" indent="0" algn="ctr" defTabSz="914400" rtl="0" eaLnBrk="1" fontAlgn="base" latinLnBrk="0" hangingPunct="1">
              <a:lnSpc>
                <a:spcPct val="100000"/>
              </a:lnSpc>
              <a:spcBef>
                <a:spcPct val="20000"/>
              </a:spcBef>
              <a:spcAft>
                <a:spcPct val="0"/>
              </a:spcAft>
              <a:buNone/>
              <a:defRPr sz="1350" b="0" i="0" u="none" kern="1200" baseline="0">
                <a:solidFill>
                  <a:schemeClr val="tx1"/>
                </a:solidFill>
                <a:latin typeface="+mn-lt"/>
                <a:ea typeface="+mn-ea"/>
                <a:cs typeface="+mn-cs"/>
              </a:defRPr>
            </a:lvl3pPr>
            <a:lvl4pPr marL="1028700" lvl="3"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4pPr>
            <a:lvl5pPr marL="1371600" lvl="4"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5pPr>
            <a:lvl6pPr marL="1714500" lvl="5"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6pPr>
            <a:lvl7pPr marL="2057400" lvl="6"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7pPr>
            <a:lvl8pPr marL="2400300" lvl="7"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8pPr>
            <a:lvl9pPr marL="2743200" lvl="8" indent="0" algn="ctr" defTabSz="914400" rtl="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9pPr>
          </a:lstStyle>
          <a:p>
            <a:pPr lvl="0" algn="ctr">
              <a:buClrTx/>
              <a:buSzTx/>
              <a:buFontTx/>
            </a:pPr>
            <a:r>
              <a:rPr lang="zh-CN" altLang="en-US" sz="3600" spc="0">
                <a:solidFill>
                  <a:schemeClr val="accent1"/>
                </a:solidFill>
                <a:latin typeface="隶书" charset="0"/>
                <a:ea typeface="隶书" charset="0"/>
                <a:sym typeface="+mn-ea"/>
              </a:rPr>
              <a:t>陶渊明</a:t>
            </a:r>
          </a:p>
        </p:txBody>
      </p:sp>
      <p:sp>
        <p:nvSpPr>
          <p:cNvPr id="2057" name="WordArt 9"/>
          <p:cNvSpPr>
            <a:spLocks noChangeArrowheads="1" noChangeShapeType="1" noTextEdit="1"/>
          </p:cNvSpPr>
          <p:nvPr>
            <p:custDataLst>
              <p:tags r:id="rId6"/>
            </p:custDataLst>
          </p:nvPr>
        </p:nvSpPr>
        <p:spPr bwMode="auto">
          <a:xfrm>
            <a:off x="2268538" y="908050"/>
            <a:ext cx="4608512" cy="2736850"/>
          </a:xfrm>
          <a:prstGeom prst="rect">
            <a:avLst/>
          </a:prstGeom>
        </p:spPr>
        <p:txBody>
          <a:bodyPr wrap="none" fromWordArt="1">
            <a:prstTxWarp prst="textSlantUp">
              <a:avLst>
                <a:gd name="adj" fmla="val 32056"/>
              </a:avLst>
            </a:prstTxWarp>
          </a:bodyPr>
          <a:lstStyle/>
          <a:p>
            <a:pPr algn="ctr"/>
            <a:r>
              <a:rPr lang="zh-CN" altLang="en-US" sz="3600" kern="10">
                <a:ln w="9525">
                  <a:solidFill>
                    <a:schemeClr val="dk1"/>
                  </a:solidFill>
                  <a:round/>
                </a:ln>
                <a:gradFill rotWithShape="0">
                  <a:gsLst>
                    <a:gs pos="0">
                      <a:srgbClr val="6600CC"/>
                    </a:gs>
                    <a:gs pos="100000">
                      <a:srgbClr val="CC00CC"/>
                    </a:gs>
                  </a:gsLst>
                  <a:lin ang="5400000" scaled="1"/>
                </a:gradFill>
                <a:effectLst>
                  <a:outerShdw dist="53882" dir="2700000" algn="ctr" rotWithShape="0">
                    <a:srgbClr val="9999FF">
                      <a:alpha val="80000"/>
                    </a:srgbClr>
                  </a:outerShdw>
                </a:effectLst>
                <a:latin typeface="隶书" charset="0"/>
                <a:cs typeface="隶书" charset="0"/>
              </a:rPr>
              <a:t>饮 酒</a:t>
            </a:r>
          </a:p>
        </p:txBody>
      </p:sp>
    </p:spTree>
    <p:custDataLst>
      <p:tags r:id="rId7"/>
    </p:custDataLst>
  </p:cSld>
  <p:clrMapOvr>
    <a:masterClrMapping/>
  </p:clrMapOvr>
  <p:transition advTm="1289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51" presetClass="entr" presetSubtype="0" fill="hold" grpId="0" nodeType="withEffect">
                                  <p:stCondLst>
                                    <p:cond delay="3000"/>
                                  </p:stCondLst>
                                  <p:childTnLst>
                                    <p:set>
                                      <p:cBhvr>
                                        <p:cTn id="6" dur="1" fill="hold">
                                          <p:stCondLst>
                                            <p:cond delay="0"/>
                                          </p:stCondLst>
                                        </p:cTn>
                                        <p:tgtEl>
                                          <p:spTgt spid="2057"/>
                                        </p:tgtEl>
                                        <p:attrNameLst>
                                          <p:attrName>style.visibility</p:attrName>
                                        </p:attrNameLst>
                                      </p:cBhvr>
                                      <p:to>
                                        <p:strVal val="visible"/>
                                      </p:to>
                                    </p:set>
                                    <p:animEffect transition="in" filter="fade">
                                      <p:cBhvr>
                                        <p:cTn id="7" dur="1925" decel="100000"/>
                                        <p:tgtEl>
                                          <p:spTgt spid="2057"/>
                                        </p:tgtEl>
                                      </p:cBhvr>
                                    </p:animEffect>
                                    <p:animScale>
                                      <p:cBhvr>
                                        <p:cTn id="8" dur="1925" decel="100000"/>
                                        <p:tgtEl>
                                          <p:spTgt spid="2057"/>
                                        </p:tgtEl>
                                      </p:cBhvr>
                                      <p:from x="10000" y="10000"/>
                                      <p:to x="200000" y="450000"/>
                                    </p:animScale>
                                    <p:animScale>
                                      <p:cBhvr>
                                        <p:cTn id="9" dur="3075" accel="100000" fill="hold">
                                          <p:stCondLst>
                                            <p:cond delay="1925"/>
                                          </p:stCondLst>
                                        </p:cTn>
                                        <p:tgtEl>
                                          <p:spTgt spid="2057"/>
                                        </p:tgtEl>
                                      </p:cBhvr>
                                      <p:from x="200000" y="450000"/>
                                      <p:to x="100000" y="100000"/>
                                    </p:animScale>
                                    <p:set>
                                      <p:cBhvr>
                                        <p:cTn id="10" dur="1925" fill="hold"/>
                                        <p:tgtEl>
                                          <p:spTgt spid="2057"/>
                                        </p:tgtEl>
                                        <p:attrNameLst>
                                          <p:attrName>ppt_x</p:attrName>
                                        </p:attrNameLst>
                                      </p:cBhvr>
                                      <p:to>
                                        <p:strVal val="(0.5)"/>
                                      </p:to>
                                    </p:set>
                                    <p:anim from="(0.5)" to="(#ppt_x)" calcmode="lin" valueType="num">
                                      <p:cBhvr>
                                        <p:cTn id="11" dur="3075" accel="100000" fill="hold">
                                          <p:stCondLst>
                                            <p:cond delay="1925"/>
                                          </p:stCondLst>
                                        </p:cTn>
                                        <p:tgtEl>
                                          <p:spTgt spid="2057"/>
                                        </p:tgtEl>
                                        <p:attrNameLst>
                                          <p:attrName>ppt_x</p:attrName>
                                        </p:attrNameLst>
                                      </p:cBhvr>
                                    </p:anim>
                                    <p:set>
                                      <p:cBhvr>
                                        <p:cTn id="12" dur="1925" fill="hold"/>
                                        <p:tgtEl>
                                          <p:spTgt spid="2057"/>
                                        </p:tgtEl>
                                        <p:attrNameLst>
                                          <p:attrName>ppt_y</p:attrName>
                                        </p:attrNameLst>
                                      </p:cBhvr>
                                      <p:to>
                                        <p:strVal val="(#ppt_y+0.4)"/>
                                      </p:to>
                                    </p:set>
                                    <p:anim from="(#ppt_y+0.4)" to="(#ppt_y)" calcmode="lin" valueType="num">
                                      <p:cBhvr>
                                        <p:cTn id="13" dur="3075" accel="100000" fill="hold">
                                          <p:stCondLst>
                                            <p:cond delay="1925"/>
                                          </p:stCondLst>
                                        </p:cTn>
                                        <p:tgtEl>
                                          <p:spTgt spid="2057"/>
                                        </p:tgtEl>
                                        <p:attrNameLst>
                                          <p:attrName>ppt_y</p:attrName>
                                        </p:attrNameLst>
                                      </p:cBhvr>
                                    </p:anim>
                                  </p:childTnLst>
                                </p:cTn>
                              </p:par>
                            </p:childTnLst>
                          </p:cTn>
                        </p:par>
                        <p:par>
                          <p:cTn id="14" fill="hold" nodeType="afterGroup">
                            <p:stCondLst>
                              <p:cond delay="8000"/>
                            </p:stCondLst>
                            <p:childTnLst>
                              <p:par>
                                <p:cTn id="15" presetID="45" presetClass="entr" presetSubtype="0" fill="hold" grpId="0" nodeType="afterEffect">
                                  <p:stCondLst>
                                    <p:cond delay="0"/>
                                  </p:stCondLst>
                                  <p:iterate type="lt">
                                    <p:tmPct val="10000"/>
                                  </p:iterate>
                                  <p:childTnLst>
                                    <p:set>
                                      <p:cBhvr>
                                        <p:cTn id="16" dur="1" fill="hold">
                                          <p:stCondLst>
                                            <p:cond delay="0"/>
                                          </p:stCondLst>
                                        </p:cTn>
                                        <p:tgtEl>
                                          <p:spTgt spid="2051">
                                            <p:txEl>
                                              <p:pRg st="0" end="0"/>
                                            </p:txEl>
                                          </p:spTgt>
                                        </p:tgtEl>
                                        <p:attrNameLst>
                                          <p:attrName>style.visibility</p:attrName>
                                        </p:attrNameLst>
                                      </p:cBhvr>
                                      <p:to>
                                        <p:strVal val="visible"/>
                                      </p:to>
                                    </p:set>
                                    <p:animEffect transition="in" filter="fade">
                                      <p:cBhvr>
                                        <p:cTn id="17" dur="2000"/>
                                        <p:tgtEl>
                                          <p:spTgt spid="2051">
                                            <p:txEl>
                                              <p:pRg st="0" end="0"/>
                                            </p:txEl>
                                          </p:spTgt>
                                        </p:tgtEl>
                                      </p:cBhvr>
                                    </p:animEffect>
                                    <p:anim calcmode="lin" valueType="num">
                                      <p:cBhvr>
                                        <p:cTn id="18" dur="2000" fill="hold"/>
                                        <p:tgtEl>
                                          <p:spTgt spid="2051">
                                            <p:txEl>
                                              <p:pRg st="0" end="0"/>
                                            </p:txEl>
                                          </p:spTgt>
                                        </p:tgtEl>
                                        <p:attrNameLst>
                                          <p:attrName>ppt_w</p:attrName>
                                        </p:attrNameLst>
                                      </p:cBhvr>
                                      <p:tavLst>
                                        <p:tav tm="0" fmla="#ppt_w*sin(2.5*pi*$)">
                                          <p:val>
                                            <p:fltVal val="0"/>
                                          </p:val>
                                        </p:tav>
                                        <p:tav tm="100000">
                                          <p:val>
                                            <p:fltVal val="1"/>
                                          </p:val>
                                        </p:tav>
                                      </p:tavLst>
                                    </p:anim>
                                    <p:anim calcmode="lin" valueType="num">
                                      <p:cBhvr>
                                        <p:cTn id="19" dur="2000" fill="hold"/>
                                        <p:tgtEl>
                                          <p:spTgt spid="2051">
                                            <p:txEl>
                                              <p:pRg st="0" end="0"/>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p:bldP spid="2057"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4" name="图片 3"/>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4579" name="文本占位符 24578"/>
          <p:cNvSpPr>
            <a:spLocks noGrp="1"/>
          </p:cNvSpPr>
          <p:nvPr>
            <p:ph type="body" idx="4294967295"/>
            <p:custDataLst>
              <p:tags r:id="rId5"/>
            </p:custDataLst>
          </p:nvPr>
        </p:nvSpPr>
        <p:spPr>
          <a:xfrm>
            <a:off x="179388" y="1412875"/>
            <a:ext cx="8964612" cy="4032250"/>
          </a:xfrm>
          <a:noFill/>
          <a:ln w="9525">
            <a:noFill/>
          </a:ln>
        </p:spPr>
        <p:txBody>
          <a:bodyPr vert="horz" lIns="90170" tIns="46990" rIns="90170" bIns="46990" rtlCol="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pPr>
            <a:r>
              <a:rPr lang="en-US" altLang="zh-CN" sz="4000" b="1" spc="0">
                <a:solidFill>
                  <a:srgbClr val="0000FF"/>
                </a:solidFill>
                <a:latin typeface="隶书" charset="0"/>
                <a:ea typeface="黑体" panose="02010609060101010101" pitchFamily="2" charset="-122"/>
                <a:cs typeface="隶书" charset="0"/>
                <a:sym typeface="+mn-ea"/>
              </a:rPr>
              <a:t>1、比较两首诗的不同思想感情，理解不同气质诗人不同的思想境界；</a:t>
            </a:r>
          </a:p>
          <a:p>
            <a:pPr lvl="0" algn="l">
              <a:buClrTx/>
              <a:buSzTx/>
              <a:buFontTx/>
            </a:pPr>
            <a:r>
              <a:rPr lang="en-US" altLang="zh-CN" sz="4000" b="1" spc="0">
                <a:solidFill>
                  <a:srgbClr val="0000FF"/>
                </a:solidFill>
                <a:latin typeface="隶书" charset="0"/>
                <a:ea typeface="黑体" panose="02010609060101010101" pitchFamily="2" charset="-122"/>
                <a:cs typeface="隶书" charset="0"/>
                <a:sym typeface="+mn-ea"/>
              </a:rPr>
              <a:t>2、感受并欣赏两诗的艺术特色，理解诗词写景与议论的特点；</a:t>
            </a:r>
          </a:p>
          <a:p>
            <a:pPr lvl="0" algn="l">
              <a:buClrTx/>
              <a:buSzTx/>
              <a:buFontTx/>
            </a:pPr>
            <a:r>
              <a:rPr lang="en-US" altLang="zh-CN" sz="4000" b="1" spc="0">
                <a:solidFill>
                  <a:srgbClr val="0000FF"/>
                </a:solidFill>
                <a:latin typeface="隶书" charset="0"/>
                <a:ea typeface="黑体" panose="02010609060101010101" pitchFamily="2" charset="-122"/>
                <a:cs typeface="隶书" charset="0"/>
                <a:sym typeface="+mn-ea"/>
              </a:rPr>
              <a:t>3、能有感情的背诵和准确默写两首诗。</a:t>
            </a:r>
          </a:p>
        </p:txBody>
      </p:sp>
      <p:sp>
        <p:nvSpPr>
          <p:cNvPr id="24578" name="标题 24577"/>
          <p:cNvSpPr>
            <a:spLocks noGrp="1"/>
          </p:cNvSpPr>
          <p:nvPr>
            <p:ph type="title" idx="4294967295"/>
            <p:custDataLst>
              <p:tags r:id="rId6"/>
            </p:custDataLst>
          </p:nvPr>
        </p:nvSpPr>
        <p:spPr>
          <a:xfrm>
            <a:off x="323850" y="0"/>
            <a:ext cx="3960813" cy="1143000"/>
          </a:xfrm>
          <a:noFill/>
          <a:ln w="9525">
            <a:noFill/>
          </a:ln>
        </p:spPr>
        <p:txBody>
          <a:bodyPr vert="horz" lIns="90170" tIns="46990" rIns="90170" bIns="46990" rtlCol="0"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zh-CN" altLang="en-US" sz="5400" spc="0">
                <a:solidFill>
                  <a:schemeClr val="accent1"/>
                </a:solidFill>
                <a:latin typeface="汉仪尚巍手书W" charset="0"/>
                <a:ea typeface="汉仪尚巍手书W" charset="0"/>
                <a:sym typeface="+mn-ea"/>
              </a:rPr>
              <a:t>教学目标：</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4578"/>
                                        </p:tgtEl>
                                        <p:attrNameLst>
                                          <p:attrName>style.visibility</p:attrName>
                                        </p:attrNameLst>
                                      </p:cBhvr>
                                      <p:to>
                                        <p:strVal val="visible"/>
                                      </p:to>
                                    </p:set>
                                    <p:anim calcmode="lin" valueType="num">
                                      <p:cBhvr>
                                        <p:cTn id="7" dur="500" fill="hold"/>
                                        <p:tgtEl>
                                          <p:spTgt spid="24578"/>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4578"/>
                                        </p:tgtEl>
                                        <p:attrNameLst>
                                          <p:attrName>ppt_y</p:attrName>
                                        </p:attrNameLst>
                                      </p:cBhvr>
                                      <p:tavLst>
                                        <p:tav tm="0">
                                          <p:val>
                                            <p:strVal val="#ppt_y"/>
                                          </p:val>
                                        </p:tav>
                                        <p:tav tm="100000">
                                          <p:val>
                                            <p:strVal val="#ppt_y"/>
                                          </p:val>
                                        </p:tav>
                                      </p:tavLst>
                                    </p:anim>
                                    <p:anim calcmode="lin" valueType="num">
                                      <p:cBhvr>
                                        <p:cTn id="9" dur="500" fill="hold"/>
                                        <p:tgtEl>
                                          <p:spTgt spid="24578"/>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4578"/>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4578"/>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24579">
                                            <p:txEl>
                                              <p:pRg st="0" end="0"/>
                                            </p:txEl>
                                          </p:spTgt>
                                        </p:tgtEl>
                                        <p:attrNameLst>
                                          <p:attrName>style.visibility</p:attrName>
                                        </p:attrNameLst>
                                      </p:cBhvr>
                                      <p:to>
                                        <p:strVal val="visible"/>
                                      </p:to>
                                    </p:set>
                                    <p:animEffect transition="in" filter="strips(downLeft)">
                                      <p:cBhvr>
                                        <p:cTn id="16" dur="500"/>
                                        <p:tgtEl>
                                          <p:spTgt spid="24579">
                                            <p:txEl>
                                              <p:pRg st="0" end="0"/>
                                            </p:txEl>
                                          </p:spTgt>
                                        </p:tgtEl>
                                      </p:cBhvr>
                                    </p:animEffect>
                                  </p:childTnLst>
                                </p:cTn>
                              </p:par>
                            </p:childTnLst>
                          </p:cTn>
                        </p:par>
                      </p:childTnLst>
                    </p:cTn>
                  </p:par>
                  <p:par>
                    <p:cTn id="17" fill="hold" nodeType="clickPar">
                      <p:stCondLst>
                        <p:cond delay="indefinite"/>
                      </p:stCondLst>
                      <p:childTnLst>
                        <p:par>
                          <p:cTn id="18" fill="hold" nodeType="afterGroup">
                            <p:stCondLst>
                              <p:cond delay="0"/>
                            </p:stCondLst>
                            <p:childTnLst>
                              <p:par>
                                <p:cTn id="19" presetID="18" presetClass="entr" presetSubtype="12" fill="hold" grpId="0" nodeType="clickEffect">
                                  <p:stCondLst>
                                    <p:cond delay="0"/>
                                  </p:stCondLst>
                                  <p:childTnLst>
                                    <p:set>
                                      <p:cBhvr>
                                        <p:cTn id="20" dur="1" fill="hold">
                                          <p:stCondLst>
                                            <p:cond delay="0"/>
                                          </p:stCondLst>
                                        </p:cTn>
                                        <p:tgtEl>
                                          <p:spTgt spid="24579">
                                            <p:txEl>
                                              <p:pRg st="1" end="1"/>
                                            </p:txEl>
                                          </p:spTgt>
                                        </p:tgtEl>
                                        <p:attrNameLst>
                                          <p:attrName>style.visibility</p:attrName>
                                        </p:attrNameLst>
                                      </p:cBhvr>
                                      <p:to>
                                        <p:strVal val="visible"/>
                                      </p:to>
                                    </p:set>
                                    <p:animEffect transition="in" filter="strips(downLeft)">
                                      <p:cBhvr>
                                        <p:cTn id="21" dur="500"/>
                                        <p:tgtEl>
                                          <p:spTgt spid="24579">
                                            <p:txEl>
                                              <p:pRg st="1" end="1"/>
                                            </p:txEl>
                                          </p:spTgt>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18" presetClass="entr" presetSubtype="12" fill="hold" grpId="0" nodeType="clickEffect">
                                  <p:stCondLst>
                                    <p:cond delay="0"/>
                                  </p:stCondLst>
                                  <p:childTnLst>
                                    <p:set>
                                      <p:cBhvr>
                                        <p:cTn id="25" dur="1" fill="hold">
                                          <p:stCondLst>
                                            <p:cond delay="0"/>
                                          </p:stCondLst>
                                        </p:cTn>
                                        <p:tgtEl>
                                          <p:spTgt spid="24579">
                                            <p:txEl>
                                              <p:pRg st="2" end="2"/>
                                            </p:txEl>
                                          </p:spTgt>
                                        </p:tgtEl>
                                        <p:attrNameLst>
                                          <p:attrName>style.visibility</p:attrName>
                                        </p:attrNameLst>
                                      </p:cBhvr>
                                      <p:to>
                                        <p:strVal val="visible"/>
                                      </p:to>
                                    </p:set>
                                    <p:animEffect transition="in" filter="strips(downLeft)">
                                      <p:cBhvr>
                                        <p:cTn id="26" dur="500"/>
                                        <p:tgtEl>
                                          <p:spTgt spid="2457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uiExpand="1" build="p"/>
      <p:bldP spid="24578"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4" name="图片 3"/>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5602" name="标题 25601"/>
          <p:cNvSpPr>
            <a:spLocks noGrp="1"/>
          </p:cNvSpPr>
          <p:nvPr>
            <p:ph type="title" idx="4294967295"/>
            <p:custDataLst>
              <p:tags r:id="rId5"/>
            </p:custDataLst>
          </p:nvPr>
        </p:nvSpPr>
        <p:spPr>
          <a:xfrm>
            <a:off x="323850" y="260350"/>
            <a:ext cx="6011863" cy="1143000"/>
          </a:xfrm>
          <a:noFill/>
          <a:ln w="9525">
            <a:noFill/>
          </a:ln>
        </p:spPr>
        <p:txBody>
          <a:bodyPr vert="horz" lIns="90170" tIns="46990" rIns="90170" bIns="46990" rtlCol="0" anchor="ctr" anchorCtr="0">
            <a:noAutofit/>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l">
              <a:buClrTx/>
              <a:buSzTx/>
              <a:buFontTx/>
            </a:pPr>
            <a:r>
              <a:rPr lang="zh-CN" altLang="en-US" sz="5400" b="1" spc="0">
                <a:solidFill>
                  <a:schemeClr val="accent1"/>
                </a:solidFill>
                <a:latin typeface="汉仪尚巍手书W" charset="0"/>
                <a:ea typeface="汉仪尚巍手书W" charset="0"/>
                <a:sym typeface="+mn-ea"/>
              </a:rPr>
              <a:t>教学重点、难点：</a:t>
            </a:r>
          </a:p>
        </p:txBody>
      </p:sp>
      <p:sp>
        <p:nvSpPr>
          <p:cNvPr id="25603" name="文本占位符 25602"/>
          <p:cNvSpPr>
            <a:spLocks noGrp="1"/>
          </p:cNvSpPr>
          <p:nvPr>
            <p:ph type="body" idx="4294967295"/>
            <p:custDataLst>
              <p:tags r:id="rId6"/>
            </p:custDataLst>
          </p:nvPr>
        </p:nvSpPr>
        <p:spPr>
          <a:xfrm>
            <a:off x="179388" y="1341438"/>
            <a:ext cx="8569325" cy="3240087"/>
          </a:xfrm>
          <a:noFill/>
          <a:ln w="9525">
            <a:noFill/>
          </a:ln>
        </p:spPr>
        <p:txBody>
          <a:bodyPr vert="horz" lIns="90170" tIns="46990" rIns="90170" bIns="46990" rtlCol="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pPr>
            <a:r>
              <a:rPr lang="en-US" altLang="zh-CN" sz="4400" b="1" spc="0">
                <a:solidFill>
                  <a:schemeClr val="accent2"/>
                </a:solidFill>
                <a:latin typeface="隶书" charset="0"/>
                <a:ea typeface="方正姚体" pitchFamily="2" charset="-122"/>
                <a:cs typeface="隶书" charset="0"/>
                <a:sym typeface="+mn-ea"/>
              </a:rPr>
              <a:t>1、欣赏两首作品的艺术性；</a:t>
            </a:r>
          </a:p>
          <a:p>
            <a:pPr lvl="0" algn="l">
              <a:buClrTx/>
              <a:buSzTx/>
              <a:buFontTx/>
            </a:pPr>
            <a:r>
              <a:rPr lang="en-US" altLang="zh-CN" sz="4400" b="1" spc="0">
                <a:solidFill>
                  <a:schemeClr val="accent2"/>
                </a:solidFill>
                <a:latin typeface="隶书" charset="0"/>
                <a:ea typeface="方正姚体" pitchFamily="2" charset="-122"/>
                <a:cs typeface="隶书" charset="0"/>
                <a:sym typeface="+mn-ea"/>
              </a:rPr>
              <a:t>2、体会两位诗人不同的思想情怀及在作品中的表现。</a:t>
            </a:r>
          </a:p>
          <a:p>
            <a:pPr lvl="0" algn="l">
              <a:buClrTx/>
              <a:buSzTx/>
              <a:buFontTx/>
            </a:pPr>
            <a:r>
              <a:rPr lang="en-US" altLang="zh-CN" sz="4400" b="1" spc="0">
                <a:solidFill>
                  <a:schemeClr val="accent2"/>
                </a:solidFill>
                <a:latin typeface="隶书" charset="0"/>
                <a:ea typeface="方正姚体" pitchFamily="2" charset="-122"/>
                <a:cs typeface="隶书" charset="0"/>
                <a:sym typeface="+mn-ea"/>
              </a:rPr>
              <a:t>3、了解当时的社会情况；</a:t>
            </a:r>
          </a:p>
        </p:txBody>
      </p:sp>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1" presetClass="entr" presetSubtype="0" fill="hold" grpId="0" nodeType="clickEffect">
                                  <p:stCondLst>
                                    <p:cond delay="0"/>
                                  </p:stCondLst>
                                  <p:iterate type="lt">
                                    <p:tmPct val="10000"/>
                                  </p:iterate>
                                  <p:childTnLst>
                                    <p:set>
                                      <p:cBhvr>
                                        <p:cTn id="6" dur="1" fill="hold">
                                          <p:stCondLst>
                                            <p:cond delay="0"/>
                                          </p:stCondLst>
                                        </p:cTn>
                                        <p:tgtEl>
                                          <p:spTgt spid="25602"/>
                                        </p:tgtEl>
                                        <p:attrNameLst>
                                          <p:attrName>style.visibility</p:attrName>
                                        </p:attrNameLst>
                                      </p:cBhvr>
                                      <p:to>
                                        <p:strVal val="visible"/>
                                      </p:to>
                                    </p:set>
                                    <p:anim calcmode="lin" valueType="num">
                                      <p:cBhvr>
                                        <p:cTn id="7" dur="500" fill="hold"/>
                                        <p:tgtEl>
                                          <p:spTgt spid="2560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25602"/>
                                        </p:tgtEl>
                                        <p:attrNameLst>
                                          <p:attrName>ppt_y</p:attrName>
                                        </p:attrNameLst>
                                      </p:cBhvr>
                                      <p:tavLst>
                                        <p:tav tm="0">
                                          <p:val>
                                            <p:strVal val="#ppt_y"/>
                                          </p:val>
                                        </p:tav>
                                        <p:tav tm="100000">
                                          <p:val>
                                            <p:strVal val="#ppt_y"/>
                                          </p:val>
                                        </p:tav>
                                      </p:tavLst>
                                    </p:anim>
                                    <p:anim calcmode="lin" valueType="num">
                                      <p:cBhvr>
                                        <p:cTn id="9" dur="500" fill="hold"/>
                                        <p:tgtEl>
                                          <p:spTgt spid="2560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2560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25602"/>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15" presetClass="entr" presetSubtype="0" fill="hold" grpId="0" nodeType="clickEffect">
                                  <p:stCondLst>
                                    <p:cond delay="0"/>
                                  </p:stCondLst>
                                  <p:childTnLst>
                                    <p:set>
                                      <p:cBhvr>
                                        <p:cTn id="15" dur="1" fill="hold">
                                          <p:stCondLst>
                                            <p:cond delay="0"/>
                                          </p:stCondLst>
                                        </p:cTn>
                                        <p:tgtEl>
                                          <p:spTgt spid="25603">
                                            <p:txEl>
                                              <p:pRg st="0" end="0"/>
                                            </p:txEl>
                                          </p:spTgt>
                                        </p:tgtEl>
                                        <p:attrNameLst>
                                          <p:attrName>style.visibility</p:attrName>
                                        </p:attrNameLst>
                                      </p:cBhvr>
                                      <p:to>
                                        <p:strVal val="visible"/>
                                      </p:to>
                                    </p:set>
                                    <p:anim calcmode="lin" valueType="num">
                                      <p:cBhvr>
                                        <p:cTn id="16" dur="1000" fill="hold"/>
                                        <p:tgtEl>
                                          <p:spTgt spid="25603">
                                            <p:txEl>
                                              <p:pRg st="0" end="0"/>
                                            </p:txEl>
                                          </p:spTgt>
                                        </p:tgtEl>
                                        <p:attrNameLst>
                                          <p:attrName>ppt_w</p:attrName>
                                        </p:attrNameLst>
                                      </p:cBhvr>
                                      <p:tavLst>
                                        <p:tav tm="0">
                                          <p:val>
                                            <p:fltVal val="0"/>
                                          </p:val>
                                        </p:tav>
                                        <p:tav tm="100000">
                                          <p:val>
                                            <p:strVal val="#ppt_w"/>
                                          </p:val>
                                        </p:tav>
                                      </p:tavLst>
                                    </p:anim>
                                    <p:anim calcmode="lin" valueType="num">
                                      <p:cBhvr>
                                        <p:cTn id="17" dur="1000" fill="hold"/>
                                        <p:tgtEl>
                                          <p:spTgt spid="25603">
                                            <p:txEl>
                                              <p:pRg st="0" end="0"/>
                                            </p:txEl>
                                          </p:spTgt>
                                        </p:tgtEl>
                                        <p:attrNameLst>
                                          <p:attrName>ppt_h</p:attrName>
                                        </p:attrNameLst>
                                      </p:cBhvr>
                                      <p:tavLst>
                                        <p:tav tm="0">
                                          <p:val>
                                            <p:fltVal val="0"/>
                                          </p:val>
                                        </p:tav>
                                        <p:tav tm="100000">
                                          <p:val>
                                            <p:strVal val="#ppt_h"/>
                                          </p:val>
                                        </p:tav>
                                      </p:tavLst>
                                    </p:anim>
                                    <p:anim calcmode="lin" valueType="num">
                                      <p:cBhvr>
                                        <p:cTn id="18" dur="1000" fill="hold"/>
                                        <p:tgtEl>
                                          <p:spTgt spid="25603">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9" dur="1000" fill="hold"/>
                                        <p:tgtEl>
                                          <p:spTgt spid="25603">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15" presetClass="entr" presetSubtype="0" fill="hold" grpId="0" nodeType="clickEffect">
                                  <p:stCondLst>
                                    <p:cond delay="0"/>
                                  </p:stCondLst>
                                  <p:childTnLst>
                                    <p:set>
                                      <p:cBhvr>
                                        <p:cTn id="23" dur="1" fill="hold">
                                          <p:stCondLst>
                                            <p:cond delay="0"/>
                                          </p:stCondLst>
                                        </p:cTn>
                                        <p:tgtEl>
                                          <p:spTgt spid="25603">
                                            <p:txEl>
                                              <p:pRg st="1" end="1"/>
                                            </p:txEl>
                                          </p:spTgt>
                                        </p:tgtEl>
                                        <p:attrNameLst>
                                          <p:attrName>style.visibility</p:attrName>
                                        </p:attrNameLst>
                                      </p:cBhvr>
                                      <p:to>
                                        <p:strVal val="visible"/>
                                      </p:to>
                                    </p:set>
                                    <p:anim calcmode="lin" valueType="num">
                                      <p:cBhvr>
                                        <p:cTn id="24" dur="1000" fill="hold"/>
                                        <p:tgtEl>
                                          <p:spTgt spid="25603">
                                            <p:txEl>
                                              <p:pRg st="1" end="1"/>
                                            </p:txEl>
                                          </p:spTgt>
                                        </p:tgtEl>
                                        <p:attrNameLst>
                                          <p:attrName>ppt_w</p:attrName>
                                        </p:attrNameLst>
                                      </p:cBhvr>
                                      <p:tavLst>
                                        <p:tav tm="0">
                                          <p:val>
                                            <p:fltVal val="0"/>
                                          </p:val>
                                        </p:tav>
                                        <p:tav tm="100000">
                                          <p:val>
                                            <p:strVal val="#ppt_w"/>
                                          </p:val>
                                        </p:tav>
                                      </p:tavLst>
                                    </p:anim>
                                    <p:anim calcmode="lin" valueType="num">
                                      <p:cBhvr>
                                        <p:cTn id="25" dur="1000" fill="hold"/>
                                        <p:tgtEl>
                                          <p:spTgt spid="25603">
                                            <p:txEl>
                                              <p:pRg st="1" end="1"/>
                                            </p:txEl>
                                          </p:spTgt>
                                        </p:tgtEl>
                                        <p:attrNameLst>
                                          <p:attrName>ppt_h</p:attrName>
                                        </p:attrNameLst>
                                      </p:cBhvr>
                                      <p:tavLst>
                                        <p:tav tm="0">
                                          <p:val>
                                            <p:fltVal val="0"/>
                                          </p:val>
                                        </p:tav>
                                        <p:tav tm="100000">
                                          <p:val>
                                            <p:strVal val="#ppt_h"/>
                                          </p:val>
                                        </p:tav>
                                      </p:tavLst>
                                    </p:anim>
                                    <p:anim calcmode="lin" valueType="num">
                                      <p:cBhvr>
                                        <p:cTn id="26" dur="1000" fill="hold"/>
                                        <p:tgtEl>
                                          <p:spTgt spid="25603">
                                            <p:txEl>
                                              <p:pRg st="1" end="1"/>
                                            </p:txEl>
                                          </p:spTgt>
                                        </p:tgtEl>
                                        <p:attrNameLst>
                                          <p:attrName>ppt_x</p:attrName>
                                        </p:attrNameLst>
                                      </p:cBhvr>
                                      <p:tavLst>
                                        <p:tav tm="0" fmla="#ppt_x+(cos(-2*pi*(1-$))*-#ppt_x-sin(-2*pi*(1-$))*(1-#ppt_y))*(1-$)">
                                          <p:val>
                                            <p:fltVal val="0"/>
                                          </p:val>
                                        </p:tav>
                                        <p:tav tm="100000">
                                          <p:val>
                                            <p:fltVal val="1"/>
                                          </p:val>
                                        </p:tav>
                                      </p:tavLst>
                                    </p:anim>
                                    <p:anim calcmode="lin" valueType="num">
                                      <p:cBhvr>
                                        <p:cTn id="27" dur="1000" fill="hold"/>
                                        <p:tgtEl>
                                          <p:spTgt spid="25603">
                                            <p:txEl>
                                              <p:pRg st="1" end="1"/>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8" fill="hold" nodeType="clickPar">
                      <p:stCondLst>
                        <p:cond delay="indefinite"/>
                      </p:stCondLst>
                      <p:childTnLst>
                        <p:par>
                          <p:cTn id="29" fill="hold" nodeType="afterGroup">
                            <p:stCondLst>
                              <p:cond delay="0"/>
                            </p:stCondLst>
                            <p:childTnLst>
                              <p:par>
                                <p:cTn id="30" presetID="15" presetClass="entr" presetSubtype="0" fill="hold" grpId="0" nodeType="clickEffect">
                                  <p:stCondLst>
                                    <p:cond delay="0"/>
                                  </p:stCondLst>
                                  <p:childTnLst>
                                    <p:set>
                                      <p:cBhvr>
                                        <p:cTn id="31" dur="1" fill="hold">
                                          <p:stCondLst>
                                            <p:cond delay="0"/>
                                          </p:stCondLst>
                                        </p:cTn>
                                        <p:tgtEl>
                                          <p:spTgt spid="25603">
                                            <p:txEl>
                                              <p:pRg st="2" end="2"/>
                                            </p:txEl>
                                          </p:spTgt>
                                        </p:tgtEl>
                                        <p:attrNameLst>
                                          <p:attrName>style.visibility</p:attrName>
                                        </p:attrNameLst>
                                      </p:cBhvr>
                                      <p:to>
                                        <p:strVal val="visible"/>
                                      </p:to>
                                    </p:set>
                                    <p:anim calcmode="lin" valueType="num">
                                      <p:cBhvr>
                                        <p:cTn id="32" dur="1000" fill="hold"/>
                                        <p:tgtEl>
                                          <p:spTgt spid="25603">
                                            <p:txEl>
                                              <p:pRg st="2" end="2"/>
                                            </p:txEl>
                                          </p:spTgt>
                                        </p:tgtEl>
                                        <p:attrNameLst>
                                          <p:attrName>ppt_w</p:attrName>
                                        </p:attrNameLst>
                                      </p:cBhvr>
                                      <p:tavLst>
                                        <p:tav tm="0">
                                          <p:val>
                                            <p:fltVal val="0"/>
                                          </p:val>
                                        </p:tav>
                                        <p:tav tm="100000">
                                          <p:val>
                                            <p:strVal val="#ppt_w"/>
                                          </p:val>
                                        </p:tav>
                                      </p:tavLst>
                                    </p:anim>
                                    <p:anim calcmode="lin" valueType="num">
                                      <p:cBhvr>
                                        <p:cTn id="33" dur="1000" fill="hold"/>
                                        <p:tgtEl>
                                          <p:spTgt spid="25603">
                                            <p:txEl>
                                              <p:pRg st="2" end="2"/>
                                            </p:txEl>
                                          </p:spTgt>
                                        </p:tgtEl>
                                        <p:attrNameLst>
                                          <p:attrName>ppt_h</p:attrName>
                                        </p:attrNameLst>
                                      </p:cBhvr>
                                      <p:tavLst>
                                        <p:tav tm="0">
                                          <p:val>
                                            <p:fltVal val="0"/>
                                          </p:val>
                                        </p:tav>
                                        <p:tav tm="100000">
                                          <p:val>
                                            <p:strVal val="#ppt_h"/>
                                          </p:val>
                                        </p:tav>
                                      </p:tavLst>
                                    </p:anim>
                                    <p:anim calcmode="lin" valueType="num">
                                      <p:cBhvr>
                                        <p:cTn id="34" dur="1000" fill="hold"/>
                                        <p:tgtEl>
                                          <p:spTgt spid="25603">
                                            <p:txEl>
                                              <p:pRg st="2" end="2"/>
                                            </p:txEl>
                                          </p:spTgt>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25603">
                                            <p:txEl>
                                              <p:pRg st="2" end="2"/>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p:bldP spid="25603" grpId="0" uiExpand="1" build="p"/>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3" name="标题 2"/>
          <p:cNvSpPr>
            <a:spLocks noGrp="1"/>
          </p:cNvSpPr>
          <p:nvPr>
            <p:ph type="ctrTitle" idx="14"/>
            <p:custDataLst>
              <p:tags r:id="rId3"/>
            </p:custDataLst>
          </p:nvPr>
        </p:nvSpPr>
        <p:spPr/>
        <p:txBody>
          <a:bodyPr>
            <a:normAutofit fontScale="90000"/>
          </a:bodyPr>
          <a:lstStyle/>
          <a:p>
            <a:r>
              <a:rPr lang="zh-CN" altLang="en-US" sz="8890" b="1">
                <a:solidFill>
                  <a:srgbClr val="990000"/>
                </a:solidFill>
                <a:latin typeface="隶书" charset="0"/>
                <a:ea typeface="黑体" panose="02010609060101010101" pitchFamily="2" charset="-122"/>
                <a:cs typeface="隶书" charset="0"/>
                <a:sym typeface="+mn-ea"/>
              </a:rPr>
              <a:t>基础感知</a:t>
            </a:r>
            <a:br>
              <a:rPr lang="zh-CN" altLang="en-US" sz="8890" b="1">
                <a:solidFill>
                  <a:srgbClr val="990000"/>
                </a:solidFill>
                <a:latin typeface="隶书" charset="0"/>
                <a:ea typeface="黑体" panose="02010609060101010101" pitchFamily="2" charset="-122"/>
                <a:cs typeface="隶书" charset="0"/>
                <a:sym typeface="+mn-ea"/>
              </a:rPr>
            </a:br>
            <a:endParaRPr lang="zh-CN" altLang="en-US" sz="8890"/>
          </a:p>
        </p:txBody>
      </p:sp>
      <p:sp>
        <p:nvSpPr>
          <p:cNvPr id="4" name="副标题 3"/>
          <p:cNvSpPr>
            <a:spLocks noGrp="1"/>
          </p:cNvSpPr>
          <p:nvPr>
            <p:ph type="subTitle" idx="13"/>
            <p:custDataLst>
              <p:tags r:id="rId4"/>
            </p:custDataLst>
          </p:nvPr>
        </p:nvSpPr>
        <p:spPr/>
        <p:txBody>
          <a:bodyPr/>
          <a:lstStyle/>
          <a:p>
            <a:endParaRPr lang="zh-CN" altLang="en-US"/>
          </a:p>
        </p:txBody>
      </p:sp>
      <p:sp>
        <p:nvSpPr>
          <p:cNvPr id="98308" name="文本占位符 98307"/>
          <p:cNvSpPr txBox="1"/>
          <p:nvPr>
            <p:custDataLst>
              <p:tags r:id="rId5"/>
            </p:custDataLst>
          </p:nvPr>
        </p:nvSpPr>
        <p:spPr>
          <a:xfrm>
            <a:off x="3132138" y="1628775"/>
            <a:ext cx="5365750" cy="1871663"/>
          </a:xfrm>
          <a:prstGeom prst="rect">
            <a:avLst/>
          </a:prstGeom>
          <a:noFill/>
          <a:ln w="9525">
            <a:noFill/>
          </a:ln>
        </p:spPr>
        <p:txBody>
          <a:bodyPr vert="horz" wrap="square" lIns="91440" tIns="45720" rIns="91440" bIns="45720" rtlCol="0" anchor="t" anchorCtr="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lnSpc>
                <a:spcPct val="90000"/>
              </a:lnSpc>
              <a:spcBef>
                <a:spcPct val="50000"/>
              </a:spcBef>
              <a:buClrTx/>
              <a:buSzTx/>
              <a:buFontTx/>
            </a:pPr>
            <a:endParaRPr lang="zh-CN" altLang="en-US" sz="4000" b="1">
              <a:solidFill>
                <a:srgbClr val="990000"/>
              </a:solidFill>
              <a:latin typeface="隶书" charset="0"/>
              <a:ea typeface="黑体" panose="02010609060101010101" pitchFamily="2" charset="-122"/>
              <a:cs typeface="隶书" charset="0"/>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98308"/>
                                        </p:tgtEl>
                                        <p:attrNameLst>
                                          <p:attrName>style.visibility</p:attrName>
                                        </p:attrNameLst>
                                      </p:cBhvr>
                                      <p:to>
                                        <p:strVal val="visible"/>
                                      </p:to>
                                    </p:set>
                                    <p:anim calcmode="lin" valueType="num">
                                      <p:cBhvr>
                                        <p:cTn id="7" dur="500" fill="hold"/>
                                        <p:tgtEl>
                                          <p:spTgt spid="98308"/>
                                        </p:tgtEl>
                                        <p:attrNameLst>
                                          <p:attrName>ppt_w</p:attrName>
                                        </p:attrNameLst>
                                      </p:cBhvr>
                                      <p:tavLst>
                                        <p:tav tm="0">
                                          <p:val>
                                            <p:fltVal val="0"/>
                                          </p:val>
                                        </p:tav>
                                        <p:tav tm="100000">
                                          <p:val>
                                            <p:strVal val="#ppt_w"/>
                                          </p:val>
                                        </p:tav>
                                      </p:tavLst>
                                    </p:anim>
                                    <p:anim calcmode="lin" valueType="num">
                                      <p:cBhvr>
                                        <p:cTn id="8" dur="500" fill="hold"/>
                                        <p:tgtEl>
                                          <p:spTgt spid="98308"/>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6"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08"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10" name="图片 9"/>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标题 1"/>
          <p:cNvSpPr>
            <a:spLocks noGrp="1"/>
          </p:cNvSpPr>
          <p:nvPr>
            <p:ph type="title" idx="4294967295"/>
            <p:custDataLst>
              <p:tags r:id="rId5"/>
            </p:custDataLst>
          </p:nvPr>
        </p:nvSpPr>
        <p:spPr>
          <a:xfrm>
            <a:off x="152400" y="76200"/>
            <a:ext cx="4203576" cy="609600"/>
          </a:xfrm>
          <a:gradFill>
            <a:gsLst>
              <a:gs pos="0">
                <a:srgbClr val="5E9EFF"/>
              </a:gs>
              <a:gs pos="39999">
                <a:srgbClr val="85C2FF"/>
              </a:gs>
              <a:gs pos="70000">
                <a:srgbClr val="C4D6EB"/>
              </a:gs>
              <a:gs pos="100000">
                <a:srgbClr val="FFEBFA"/>
              </a:gs>
            </a:gsLst>
            <a:lin ang="2700000" scaled="0"/>
          </a:gradFill>
          <a:ln w="9525">
            <a:noFill/>
          </a:ln>
        </p:spPr>
        <p:txBody>
          <a:bodyPr vert="horz" lIns="90170" tIns="46990" rIns="90170" bIns="46990" rtlCol="0" anchor="ctr" anchorCtr="0">
            <a:normAutofit fontScale="90000"/>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zh-CN" altLang="en-US" spc="0" smtClean="0">
                <a:solidFill>
                  <a:schemeClr val="lt1"/>
                </a:solidFill>
                <a:latin typeface="汉仪尚巍手书W" charset="0"/>
                <a:ea typeface="汉仪尚巍手书W" charset="0"/>
                <a:sym typeface="+mn-ea"/>
              </a:rPr>
              <a:t>陶渊明个人档案</a:t>
            </a:r>
          </a:p>
        </p:txBody>
      </p:sp>
      <p:sp>
        <p:nvSpPr>
          <p:cNvPr id="6" name="TextBox 5"/>
          <p:cNvSpPr txBox="1"/>
          <p:nvPr>
            <p:custDataLst>
              <p:tags r:id="rId6"/>
            </p:custDataLst>
          </p:nvPr>
        </p:nvSpPr>
        <p:spPr>
          <a:xfrm>
            <a:off x="683568" y="1340768"/>
            <a:ext cx="8064896" cy="645160"/>
          </a:xfrm>
          <a:prstGeom prst="rect">
            <a:avLst/>
          </a:prstGeom>
          <a:noFill/>
        </p:spPr>
        <p:txBody>
          <a:bodyPr wrap="square" rtlCol="0">
            <a:spAutoFit/>
          </a:bodyPr>
          <a:lstStyle/>
          <a:p>
            <a:r>
              <a:rPr lang="zh-CN" altLang="en-US" sz="1800" smtClean="0">
                <a:solidFill>
                  <a:schemeClr val="dk1"/>
                </a:solidFill>
                <a:latin typeface="隶书" charset="0"/>
                <a:ea typeface="隶书" charset="0"/>
              </a:rPr>
              <a:t>在第五单元我们学习了陶渊明的</a:t>
            </a:r>
            <a:r>
              <a:rPr lang="en-US" altLang="zh-CN" sz="1800" smtClean="0">
                <a:solidFill>
                  <a:schemeClr val="dk1"/>
                </a:solidFill>
                <a:latin typeface="隶书" charset="0"/>
                <a:ea typeface="隶书" charset="0"/>
              </a:rPr>
              <a:t>《</a:t>
            </a:r>
            <a:r>
              <a:rPr lang="zh-CN" altLang="en-US" sz="1800" smtClean="0">
                <a:solidFill>
                  <a:schemeClr val="dk1"/>
                </a:solidFill>
                <a:latin typeface="隶书" charset="0"/>
                <a:ea typeface="隶书" charset="0"/>
              </a:rPr>
              <a:t>五柳先生传</a:t>
            </a:r>
            <a:r>
              <a:rPr lang="en-US" altLang="zh-CN" sz="1800" smtClean="0">
                <a:solidFill>
                  <a:schemeClr val="dk1"/>
                </a:solidFill>
                <a:latin typeface="隶书" charset="0"/>
                <a:ea typeface="隶书" charset="0"/>
              </a:rPr>
              <a:t>》</a:t>
            </a:r>
            <a:r>
              <a:rPr lang="zh-CN" altLang="en-US" sz="1800" smtClean="0">
                <a:solidFill>
                  <a:schemeClr val="dk1"/>
                </a:solidFill>
                <a:latin typeface="隶书" charset="0"/>
                <a:ea typeface="隶书" charset="0"/>
              </a:rPr>
              <a:t>现在我们一起来回顾一下作者陶渊明。</a:t>
            </a:r>
          </a:p>
        </p:txBody>
      </p:sp>
      <p:sp>
        <p:nvSpPr>
          <p:cNvPr id="7" name="TextBox 6"/>
          <p:cNvSpPr txBox="1"/>
          <p:nvPr>
            <p:custDataLst>
              <p:tags r:id="rId7"/>
            </p:custDataLst>
          </p:nvPr>
        </p:nvSpPr>
        <p:spPr>
          <a:xfrm>
            <a:off x="899592" y="2924944"/>
            <a:ext cx="7992888" cy="368300"/>
          </a:xfrm>
          <a:prstGeom prst="rect">
            <a:avLst/>
          </a:prstGeom>
          <a:noFill/>
        </p:spPr>
        <p:txBody>
          <a:bodyPr wrap="square" rtlCol="0">
            <a:spAutoFit/>
          </a:bodyPr>
          <a:lstStyle/>
          <a:p>
            <a:endParaRPr lang="zh-CN" altLang="en-US" sz="1800">
              <a:solidFill>
                <a:schemeClr val="dk1"/>
              </a:solidFill>
              <a:latin typeface="隶书" charset="0"/>
              <a:cs typeface="隶书" charset="0"/>
            </a:endParaRPr>
          </a:p>
        </p:txBody>
      </p:sp>
      <p:sp>
        <p:nvSpPr>
          <p:cNvPr id="8" name="TextBox 7"/>
          <p:cNvSpPr txBox="1"/>
          <p:nvPr>
            <p:custDataLst>
              <p:tags r:id="rId8"/>
            </p:custDataLst>
          </p:nvPr>
        </p:nvSpPr>
        <p:spPr>
          <a:xfrm>
            <a:off x="539552" y="2780928"/>
            <a:ext cx="7992888" cy="368300"/>
          </a:xfrm>
          <a:prstGeom prst="rect">
            <a:avLst/>
          </a:prstGeom>
          <a:noFill/>
        </p:spPr>
        <p:txBody>
          <a:bodyPr wrap="square" rtlCol="0">
            <a:spAutoFit/>
          </a:bodyPr>
          <a:lstStyle/>
          <a:p>
            <a:r>
              <a:rPr lang="en-US" altLang="zh-CN" sz="1800" smtClean="0">
                <a:solidFill>
                  <a:schemeClr val="dk1"/>
                </a:solidFill>
                <a:latin typeface="隶书" charset="0"/>
                <a:cs typeface="隶书" charset="0"/>
              </a:rPr>
              <a:t>  </a:t>
            </a:r>
          </a:p>
        </p:txBody>
      </p:sp>
      <p:sp>
        <p:nvSpPr>
          <p:cNvPr id="9" name="TextBox 8"/>
          <p:cNvSpPr txBox="1"/>
          <p:nvPr>
            <p:custDataLst>
              <p:tags r:id="rId9"/>
            </p:custDataLst>
          </p:nvPr>
        </p:nvSpPr>
        <p:spPr>
          <a:xfrm>
            <a:off x="827455" y="2132851"/>
            <a:ext cx="7992888" cy="1198880"/>
          </a:xfrm>
          <a:prstGeom prst="rect">
            <a:avLst/>
          </a:prstGeom>
          <a:noFill/>
        </p:spPr>
        <p:txBody>
          <a:bodyPr wrap="square" rtlCol="0">
            <a:spAutoFit/>
            <a:scene3d>
              <a:camera prst="orthographicFront">
                <a:rot lat="298856" lon="21573786" rev="21598858"/>
              </a:camera>
              <a:lightRig rig="threePt" dir="t"/>
            </a:scene3d>
          </a:bodyPr>
          <a:lstStyle/>
          <a:p>
            <a:r>
              <a:rPr lang="zh-CN" altLang="en-US" sz="2400" b="1" smtClean="0">
                <a:solidFill>
                  <a:schemeClr val="dk1"/>
                </a:solidFill>
                <a:latin typeface="隶书" charset="0"/>
                <a:ea typeface="楷体_GB2312" pitchFamily="49" charset="-122"/>
                <a:cs typeface="隶书" charset="0"/>
              </a:rPr>
              <a:t>陶渊明（</a:t>
            </a:r>
            <a:r>
              <a:rPr lang="en-US" altLang="zh-CN" sz="2400" b="1" smtClean="0">
                <a:solidFill>
                  <a:schemeClr val="dk1"/>
                </a:solidFill>
                <a:latin typeface="隶书" charset="0"/>
                <a:ea typeface="楷体_GB2312" pitchFamily="49" charset="-122"/>
                <a:cs typeface="隶书" charset="0"/>
              </a:rPr>
              <a:t>365</a:t>
            </a:r>
            <a:r>
              <a:rPr lang="zh-CN" altLang="en-US" sz="2400" b="1" smtClean="0">
                <a:solidFill>
                  <a:schemeClr val="dk1"/>
                </a:solidFill>
                <a:latin typeface="隶书" charset="0"/>
                <a:ea typeface="楷体_GB2312" pitchFamily="49" charset="-122"/>
                <a:cs typeface="隶书" charset="0"/>
              </a:rPr>
              <a:t>～</a:t>
            </a:r>
            <a:r>
              <a:rPr lang="en-US" altLang="zh-CN" sz="2400" b="1" smtClean="0">
                <a:solidFill>
                  <a:schemeClr val="dk1"/>
                </a:solidFill>
                <a:latin typeface="隶书" charset="0"/>
                <a:ea typeface="楷体_GB2312" pitchFamily="49" charset="-122"/>
                <a:cs typeface="隶书" charset="0"/>
              </a:rPr>
              <a:t>427</a:t>
            </a:r>
            <a:r>
              <a:rPr lang="zh-CN" altLang="en-US" sz="2400" b="1" smtClean="0">
                <a:solidFill>
                  <a:schemeClr val="dk1"/>
                </a:solidFill>
                <a:latin typeface="隶书" charset="0"/>
                <a:ea typeface="楷体_GB2312" pitchFamily="49" charset="-122"/>
                <a:cs typeface="隶书" charset="0"/>
              </a:rPr>
              <a:t>）</a:t>
            </a:r>
            <a:r>
              <a:rPr lang="en-US" altLang="zh-CN" sz="2400" b="1" smtClean="0">
                <a:solidFill>
                  <a:schemeClr val="dk1"/>
                </a:solidFill>
                <a:latin typeface="隶书" charset="0"/>
                <a:ea typeface="楷体_GB2312" pitchFamily="49" charset="-122"/>
                <a:cs typeface="隶书" charset="0"/>
              </a:rPr>
              <a:t>,</a:t>
            </a:r>
            <a:r>
              <a:rPr lang="en-US" altLang="zh-CN" sz="2400" b="1" smtClean="0">
                <a:solidFill>
                  <a:schemeClr val="dk1"/>
                </a:solidFill>
                <a:latin typeface="隶书" charset="0"/>
                <a:cs typeface="隶书" charset="0"/>
              </a:rPr>
              <a:t> </a:t>
            </a:r>
            <a:r>
              <a:rPr lang="zh-CN" altLang="en-US" sz="2400" b="1" smtClean="0">
                <a:solidFill>
                  <a:schemeClr val="dk1"/>
                </a:solidFill>
                <a:latin typeface="隶书" charset="0"/>
                <a:cs typeface="隶书" charset="0"/>
              </a:rPr>
              <a:t>名潜，字元亮，谥号靖节</a:t>
            </a:r>
            <a:r>
              <a:rPr lang="en-US" altLang="zh-CN" sz="2400" b="1" smtClean="0">
                <a:solidFill>
                  <a:schemeClr val="dk1"/>
                </a:solidFill>
                <a:latin typeface="隶书" charset="0"/>
                <a:cs typeface="隶书" charset="0"/>
              </a:rPr>
              <a:t>,</a:t>
            </a:r>
            <a:r>
              <a:rPr lang="zh-CN" altLang="en-US" sz="2400" b="1" smtClean="0">
                <a:solidFill>
                  <a:schemeClr val="dk1"/>
                </a:solidFill>
                <a:latin typeface="隶书" charset="0"/>
                <a:cs typeface="隶书" charset="0"/>
              </a:rPr>
              <a:t>人称靖节先生</a:t>
            </a:r>
            <a:r>
              <a:rPr lang="en-US" altLang="zh-CN" sz="2400" b="1" smtClean="0">
                <a:solidFill>
                  <a:schemeClr val="dk1"/>
                </a:solidFill>
                <a:latin typeface="隶书" charset="0"/>
                <a:cs typeface="隶书" charset="0"/>
              </a:rPr>
              <a:t>,</a:t>
            </a:r>
            <a:r>
              <a:rPr lang="zh-CN" altLang="en-US" sz="2400" b="1" smtClean="0">
                <a:solidFill>
                  <a:schemeClr val="dk1"/>
                </a:solidFill>
                <a:latin typeface="隶书" charset="0"/>
                <a:cs typeface="隶书" charset="0"/>
              </a:rPr>
              <a:t>自称五柳先生。东晋文学家。</a:t>
            </a:r>
            <a:r>
              <a:rPr lang="zh-CN" altLang="en-US" sz="2400" b="1" smtClean="0">
                <a:solidFill>
                  <a:schemeClr val="dk1"/>
                </a:solidFill>
                <a:latin typeface="隶书" charset="0"/>
                <a:ea typeface="楷体_GB2312" pitchFamily="49" charset="-122"/>
                <a:cs typeface="隶书" charset="0"/>
              </a:rPr>
              <a:t>开创</a:t>
            </a:r>
            <a:r>
              <a:rPr lang="zh-CN" altLang="en-US" sz="2400" b="1" u="sng" smtClean="0">
                <a:solidFill>
                  <a:schemeClr val="dk1"/>
                </a:solidFill>
                <a:latin typeface="隶书" charset="0"/>
                <a:ea typeface="楷体_GB2312" pitchFamily="49" charset="-122"/>
                <a:cs typeface="隶书" charset="0"/>
              </a:rPr>
              <a:t>山水田园派</a:t>
            </a:r>
            <a:r>
              <a:rPr lang="zh-CN" altLang="en-US" sz="2400" b="1" smtClean="0">
                <a:solidFill>
                  <a:schemeClr val="dk1"/>
                </a:solidFill>
                <a:latin typeface="隶书" charset="0"/>
                <a:ea typeface="楷体_GB2312" pitchFamily="49" charset="-122"/>
                <a:cs typeface="隶书" charset="0"/>
              </a:rPr>
              <a:t>，并将其推向高峰。</a:t>
            </a:r>
          </a:p>
        </p:txBody>
      </p:sp>
      <p:sp>
        <p:nvSpPr>
          <p:cNvPr id="11" name="TextBox 10"/>
          <p:cNvSpPr txBox="1"/>
          <p:nvPr>
            <p:custDataLst>
              <p:tags r:id="rId10"/>
            </p:custDataLst>
          </p:nvPr>
        </p:nvSpPr>
        <p:spPr>
          <a:xfrm>
            <a:off x="1259632" y="3943852"/>
            <a:ext cx="936104" cy="460375"/>
          </a:xfrm>
          <a:prstGeom prst="rect">
            <a:avLst/>
          </a:prstGeom>
          <a:noFill/>
        </p:spPr>
        <p:txBody>
          <a:bodyPr wrap="square" rtlCol="0">
            <a:spAutoFit/>
          </a:bodyPr>
          <a:lstStyle/>
          <a:p>
            <a:r>
              <a:rPr lang="zh-CN" altLang="en-US" sz="2400" smtClean="0">
                <a:solidFill>
                  <a:schemeClr val="dk1"/>
                </a:solidFill>
                <a:latin typeface="隶书" charset="0"/>
                <a:ea typeface="隶书" charset="0"/>
              </a:rPr>
              <a:t>性格；</a:t>
            </a:r>
          </a:p>
        </p:txBody>
      </p:sp>
      <p:sp>
        <p:nvSpPr>
          <p:cNvPr id="12" name="TextBox 11"/>
          <p:cNvSpPr txBox="1"/>
          <p:nvPr>
            <p:custDataLst>
              <p:tags r:id="rId11"/>
            </p:custDataLst>
          </p:nvPr>
        </p:nvSpPr>
        <p:spPr>
          <a:xfrm>
            <a:off x="2267744" y="3933056"/>
            <a:ext cx="3456384" cy="521970"/>
          </a:xfrm>
          <a:prstGeom prst="rect">
            <a:avLst/>
          </a:prstGeom>
          <a:noFill/>
        </p:spPr>
        <p:txBody>
          <a:bodyPr wrap="square" rtlCol="0">
            <a:spAutoFit/>
          </a:bodyPr>
          <a:lstStyle/>
          <a:p>
            <a:r>
              <a:rPr lang="zh-CN" altLang="en-US" sz="2800" smtClean="0">
                <a:solidFill>
                  <a:srgbClr val="FF0000"/>
                </a:solidFill>
                <a:latin typeface="隶书" charset="0"/>
                <a:ea typeface="隶书" charset="0"/>
              </a:rPr>
              <a:t>闲静少言，不慕荣利</a:t>
            </a:r>
          </a:p>
        </p:txBody>
      </p:sp>
      <p:sp>
        <p:nvSpPr>
          <p:cNvPr id="13" name="TextBox 12"/>
          <p:cNvSpPr txBox="1"/>
          <p:nvPr>
            <p:custDataLst>
              <p:tags r:id="rId12"/>
            </p:custDataLst>
          </p:nvPr>
        </p:nvSpPr>
        <p:spPr>
          <a:xfrm>
            <a:off x="1259632" y="4725144"/>
            <a:ext cx="1152128" cy="460375"/>
          </a:xfrm>
          <a:prstGeom prst="rect">
            <a:avLst/>
          </a:prstGeom>
          <a:noFill/>
        </p:spPr>
        <p:txBody>
          <a:bodyPr wrap="square" rtlCol="0">
            <a:spAutoFit/>
          </a:bodyPr>
          <a:lstStyle/>
          <a:p>
            <a:r>
              <a:rPr lang="zh-CN" altLang="en-US" sz="2400" smtClean="0">
                <a:solidFill>
                  <a:schemeClr val="dk1"/>
                </a:solidFill>
                <a:latin typeface="隶书" charset="0"/>
                <a:ea typeface="隶书" charset="0"/>
              </a:rPr>
              <a:t>爱好</a:t>
            </a:r>
            <a:r>
              <a:rPr lang="zh-CN" altLang="en-US" sz="1800" smtClean="0">
                <a:solidFill>
                  <a:schemeClr val="dk1"/>
                </a:solidFill>
                <a:latin typeface="隶书" charset="0"/>
                <a:ea typeface="隶书" charset="0"/>
              </a:rPr>
              <a:t>；</a:t>
            </a:r>
          </a:p>
        </p:txBody>
      </p:sp>
      <p:sp>
        <p:nvSpPr>
          <p:cNvPr id="15" name="TextBox 14"/>
          <p:cNvSpPr txBox="1"/>
          <p:nvPr>
            <p:custDataLst>
              <p:tags r:id="rId13"/>
            </p:custDataLst>
          </p:nvPr>
        </p:nvSpPr>
        <p:spPr>
          <a:xfrm>
            <a:off x="2339752" y="4725144"/>
            <a:ext cx="4608512" cy="521970"/>
          </a:xfrm>
          <a:prstGeom prst="rect">
            <a:avLst/>
          </a:prstGeom>
          <a:noFill/>
        </p:spPr>
        <p:txBody>
          <a:bodyPr wrap="square" rtlCol="0">
            <a:spAutoFit/>
          </a:bodyPr>
          <a:lstStyle/>
          <a:p>
            <a:r>
              <a:rPr lang="zh-CN" altLang="en-US" sz="2800" smtClean="0">
                <a:solidFill>
                  <a:srgbClr val="FF0000"/>
                </a:solidFill>
                <a:latin typeface="隶书" charset="0"/>
                <a:ea typeface="隶书" charset="0"/>
              </a:rPr>
              <a:t>好读书，嗜酒，喜欢写文章</a:t>
            </a:r>
          </a:p>
        </p:txBody>
      </p:sp>
      <p:sp>
        <p:nvSpPr>
          <p:cNvPr id="16" name="TextBox 15"/>
          <p:cNvSpPr txBox="1"/>
          <p:nvPr>
            <p:custDataLst>
              <p:tags r:id="rId14"/>
            </p:custDataLst>
          </p:nvPr>
        </p:nvSpPr>
        <p:spPr>
          <a:xfrm>
            <a:off x="611560" y="5516850"/>
            <a:ext cx="2880320" cy="460375"/>
          </a:xfrm>
          <a:prstGeom prst="rect">
            <a:avLst/>
          </a:prstGeom>
          <a:noFill/>
        </p:spPr>
        <p:txBody>
          <a:bodyPr wrap="square" rtlCol="0">
            <a:spAutoFit/>
          </a:bodyPr>
          <a:lstStyle/>
          <a:p>
            <a:r>
              <a:rPr lang="zh-CN" altLang="en-US" sz="2400" smtClean="0">
                <a:solidFill>
                  <a:schemeClr val="dk1"/>
                </a:solidFill>
                <a:latin typeface="隶书" charset="0"/>
                <a:ea typeface="隶书" charset="0"/>
              </a:rPr>
              <a:t>喜欢的花卉；</a:t>
            </a:r>
          </a:p>
        </p:txBody>
      </p:sp>
      <p:sp>
        <p:nvSpPr>
          <p:cNvPr id="17" name="TextBox 16"/>
          <p:cNvSpPr txBox="1"/>
          <p:nvPr>
            <p:custDataLst>
              <p:tags r:id="rId15"/>
            </p:custDataLst>
          </p:nvPr>
        </p:nvSpPr>
        <p:spPr>
          <a:xfrm>
            <a:off x="2411884" y="5516850"/>
            <a:ext cx="3024336" cy="521970"/>
          </a:xfrm>
          <a:prstGeom prst="rect">
            <a:avLst/>
          </a:prstGeom>
          <a:noFill/>
        </p:spPr>
        <p:txBody>
          <a:bodyPr wrap="square" rtlCol="0">
            <a:spAutoFit/>
          </a:bodyPr>
          <a:lstStyle/>
          <a:p>
            <a:r>
              <a:rPr lang="zh-CN" altLang="en-US" sz="2800" smtClean="0">
                <a:solidFill>
                  <a:srgbClr val="FF0000"/>
                </a:solidFill>
                <a:latin typeface="隶书" charset="0"/>
                <a:ea typeface="隶书" charset="0"/>
              </a:rPr>
              <a:t>独爱菊花</a:t>
            </a:r>
          </a:p>
        </p:txBody>
      </p:sp>
    </p:spTree>
    <p:custDataLst>
      <p:tags r:id="rId16"/>
    </p:custDataLst>
  </p:cSld>
  <p:clrMapOvr>
    <a:masterClrMapping/>
  </p:clrMapOvr>
  <p:transition>
    <p:wheel spokes="2"/>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fill="hold"/>
                                        <p:tgtEl>
                                          <p:spTgt spid="11"/>
                                        </p:tgtEl>
                                        <p:attrNameLst>
                                          <p:attrName>ppt_x</p:attrName>
                                        </p:attrNameLst>
                                      </p:cBhvr>
                                      <p:tavLst>
                                        <p:tav tm="0">
                                          <p:val>
                                            <p:strVal val="#ppt_x"/>
                                          </p:val>
                                        </p:tav>
                                        <p:tav tm="100000">
                                          <p:val>
                                            <p:strVal val="#ppt_x"/>
                                          </p:val>
                                        </p:tav>
                                      </p:tavLst>
                                    </p:anim>
                                    <p:anim calcmode="lin" valueType="num">
                                      <p:cBhvr additive="base">
                                        <p:cTn id="1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ppt_x"/>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 calcmode="lin" valueType="num">
                                      <p:cBhvr additive="base">
                                        <p:cTn id="25" dur="500" fill="hold"/>
                                        <p:tgtEl>
                                          <p:spTgt spid="13"/>
                                        </p:tgtEl>
                                        <p:attrNameLst>
                                          <p:attrName>ppt_x</p:attrName>
                                        </p:attrNameLst>
                                      </p:cBhvr>
                                      <p:tavLst>
                                        <p:tav tm="0">
                                          <p:val>
                                            <p:strVal val="#ppt_x"/>
                                          </p:val>
                                        </p:tav>
                                        <p:tav tm="100000">
                                          <p:val>
                                            <p:strVal val="#ppt_x"/>
                                          </p:val>
                                        </p:tav>
                                      </p:tavLst>
                                    </p:anim>
                                    <p:anim calcmode="lin" valueType="num">
                                      <p:cBhvr additive="base">
                                        <p:cTn id="2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500" fill="hold"/>
                                        <p:tgtEl>
                                          <p:spTgt spid="15"/>
                                        </p:tgtEl>
                                        <p:attrNameLst>
                                          <p:attrName>ppt_x</p:attrName>
                                        </p:attrNameLst>
                                      </p:cBhvr>
                                      <p:tavLst>
                                        <p:tav tm="0">
                                          <p:val>
                                            <p:strVal val="#ppt_x"/>
                                          </p:val>
                                        </p:tav>
                                        <p:tav tm="100000">
                                          <p:val>
                                            <p:strVal val="#ppt_x"/>
                                          </p:val>
                                        </p:tav>
                                      </p:tavLst>
                                    </p:anim>
                                    <p:anim calcmode="lin" valueType="num">
                                      <p:cBhvr additive="base">
                                        <p:cTn id="3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6"/>
                                        </p:tgtEl>
                                        <p:attrNameLst>
                                          <p:attrName>style.visibility</p:attrName>
                                        </p:attrNameLst>
                                      </p:cBhvr>
                                      <p:to>
                                        <p:strVal val="visible"/>
                                      </p:to>
                                    </p:set>
                                    <p:anim calcmode="lin" valueType="num">
                                      <p:cBhvr additive="base">
                                        <p:cTn id="37" dur="500" fill="hold"/>
                                        <p:tgtEl>
                                          <p:spTgt spid="16"/>
                                        </p:tgtEl>
                                        <p:attrNameLst>
                                          <p:attrName>ppt_x</p:attrName>
                                        </p:attrNameLst>
                                      </p:cBhvr>
                                      <p:tavLst>
                                        <p:tav tm="0">
                                          <p:val>
                                            <p:strVal val="#ppt_x"/>
                                          </p:val>
                                        </p:tav>
                                        <p:tav tm="100000">
                                          <p:val>
                                            <p:strVal val="#ppt_x"/>
                                          </p:val>
                                        </p:tav>
                                      </p:tavLst>
                                    </p:anim>
                                    <p:anim calcmode="lin" valueType="num">
                                      <p:cBhvr additive="base">
                                        <p:cTn id="3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build="allAtOnce"/>
      <p:bldP spid="11" grpId="0"/>
      <p:bldP spid="12" grpId="0"/>
      <p:bldP spid="13" grpId="0"/>
      <p:bldP spid="15" grpId="0"/>
      <p:bldP spid="16" grpId="0"/>
      <p:bldP spid="1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8" name="图片 7"/>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2" name="标题 1"/>
          <p:cNvSpPr>
            <a:spLocks noGrp="1"/>
          </p:cNvSpPr>
          <p:nvPr>
            <p:ph type="title" idx="4294967295"/>
            <p:custDataLst>
              <p:tags r:id="rId5"/>
            </p:custDataLst>
          </p:nvPr>
        </p:nvSpPr>
        <p:spPr>
          <a:xfrm>
            <a:off x="152400" y="0"/>
            <a:ext cx="3627512" cy="685800"/>
          </a:xfrm>
          <a:gradFill>
            <a:gsLst>
              <a:gs pos="0">
                <a:srgbClr val="5E9EFF"/>
              </a:gs>
              <a:gs pos="39999">
                <a:srgbClr val="85C2FF"/>
              </a:gs>
              <a:gs pos="70000">
                <a:srgbClr val="C4D6EB"/>
              </a:gs>
              <a:gs pos="100000">
                <a:srgbClr val="FFEBFA"/>
              </a:gs>
            </a:gsLst>
            <a:lin ang="2700000" scaled="0"/>
          </a:gradFill>
          <a:ln w="9525">
            <a:noFill/>
          </a:ln>
        </p:spPr>
        <p:txBody>
          <a:bodyPr vert="horz" lIns="90170" tIns="46990" rIns="90170" bIns="46990" rtlCol="0" anchor="ctr" anchorCtr="0">
            <a:normAutofit fontScale="90000"/>
          </a:bodyPr>
          <a:lstStyle>
            <a:lvl1pPr marL="0" lvl="0" indent="0" algn="ctr" defTabSz="914400" rtl="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lvl="0" algn="ctr">
              <a:buClrTx/>
              <a:buSzTx/>
              <a:buFontTx/>
            </a:pPr>
            <a:r>
              <a:rPr lang="zh-CN" altLang="en-US" spc="0" smtClean="0">
                <a:solidFill>
                  <a:schemeClr val="dk1">
                    <a:lumMod val="85000"/>
                    <a:lumOff val="15000"/>
                  </a:schemeClr>
                </a:solidFill>
                <a:latin typeface="汉仪尚巍手书W" charset="0"/>
                <a:ea typeface="汉仪尚巍手书W" charset="0"/>
                <a:sym typeface="+mn-ea"/>
              </a:rPr>
              <a:t>背景简介</a:t>
            </a:r>
          </a:p>
        </p:txBody>
      </p:sp>
      <p:sp>
        <p:nvSpPr>
          <p:cNvPr id="3" name="内容占位符 2"/>
          <p:cNvSpPr>
            <a:spLocks noGrp="1"/>
          </p:cNvSpPr>
          <p:nvPr>
            <p:ph idx="4294967295"/>
            <p:custDataLst>
              <p:tags r:id="rId6"/>
            </p:custDataLst>
          </p:nvPr>
        </p:nvSpPr>
        <p:spPr>
          <a:xfrm>
            <a:off x="179705" y="-243205"/>
            <a:ext cx="8849360" cy="4526280"/>
          </a:xfrm>
          <a:noFill/>
          <a:ln w="9525">
            <a:noFill/>
          </a:ln>
        </p:spPr>
        <p:txBody>
          <a:bodyPr vert="horz" lIns="90170" tIns="46990" rIns="90170" bIns="46990" rtlCol="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lnSpc>
                <a:spcPct val="160000"/>
              </a:lnSpc>
              <a:buClrTx/>
              <a:buSzTx/>
              <a:buFontTx/>
              <a:buNone/>
            </a:pPr>
            <a:endParaRPr lang="en-US" altLang="zh-CN" sz="2400" spc="0" smtClean="0">
              <a:solidFill>
                <a:schemeClr val="dk1"/>
              </a:solidFill>
              <a:latin typeface="隶书" charset="0"/>
              <a:ea typeface="华文行楷" pitchFamily="2" charset="-122"/>
              <a:cs typeface="隶书" charset="0"/>
              <a:sym typeface="+mn-ea"/>
            </a:endParaRPr>
          </a:p>
          <a:p>
            <a:pPr lvl="0" algn="l">
              <a:lnSpc>
                <a:spcPct val="160000"/>
              </a:lnSpc>
              <a:buClrTx/>
              <a:buSzTx/>
              <a:buFontTx/>
              <a:buNone/>
            </a:pPr>
            <a:r>
              <a:rPr lang="en-US" altLang="zh-CN" sz="2400" spc="0" smtClean="0">
                <a:solidFill>
                  <a:schemeClr val="dk1"/>
                </a:solidFill>
                <a:latin typeface="隶书" charset="0"/>
                <a:ea typeface="华文行楷" pitchFamily="2" charset="-122"/>
                <a:cs typeface="隶书" charset="0"/>
                <a:sym typeface="+mn-ea"/>
              </a:rPr>
              <a:t>      陶渊明因家庭贫穷而出仕，十多年间时官时隐。最后一次出任彭泽县令仅八十几天，即弃官归田，并终身告别仕途。委运自然是陶渊明人生观的核心，这种人生哲学，促成了他怡然自得、耿介狷洁、平和实际的独特人格，也促成了他诗文平淡自然的风格和言约旨远、情趣高妙的艺术成就。</a:t>
            </a:r>
          </a:p>
          <a:p>
            <a:pPr lvl="0" algn="l">
              <a:lnSpc>
                <a:spcPct val="160000"/>
              </a:lnSpc>
              <a:buClrTx/>
              <a:buSzTx/>
              <a:buFontTx/>
              <a:buNone/>
            </a:pPr>
            <a:r>
              <a:rPr lang="en-US" altLang="zh-CN" sz="2400" spc="0" smtClean="0">
                <a:solidFill>
                  <a:schemeClr val="dk1"/>
                </a:solidFill>
                <a:latin typeface="隶书" charset="0"/>
                <a:ea typeface="华文行楷" pitchFamily="2" charset="-122"/>
                <a:cs typeface="隶书" charset="0"/>
                <a:sym typeface="+mn-ea"/>
              </a:rPr>
              <a:t>            陶渊明是中国诗歌史上田园诗派的开创者。他的诗，以歌颂农村自然风光、抒发恬静审美情趣的田园诗为代表，但也有不少感情深沉的咏怀诗。 </a:t>
            </a:r>
          </a:p>
          <a:p>
            <a:pPr lvl="0" algn="l">
              <a:lnSpc>
                <a:spcPct val="160000"/>
              </a:lnSpc>
              <a:buClrTx/>
              <a:buSzTx/>
              <a:buFontTx/>
              <a:buNone/>
            </a:pPr>
            <a:r>
              <a:rPr lang="en-US" altLang="zh-CN" sz="2400" spc="0" smtClean="0">
                <a:solidFill>
                  <a:schemeClr val="dk1"/>
                </a:solidFill>
                <a:latin typeface="隶书" charset="0"/>
                <a:ea typeface="华文行楷" pitchFamily="2" charset="-122"/>
                <a:cs typeface="隶书" charset="0"/>
                <a:sym typeface="+mn-ea"/>
              </a:rPr>
              <a:t>            </a:t>
            </a:r>
          </a:p>
        </p:txBody>
      </p:sp>
    </p:spTree>
    <p:custDataLst>
      <p:tags r:id="rId7"/>
    </p:custDataLst>
  </p:cSld>
  <p:clrMapOvr>
    <a:masterClrMapping/>
  </p:clrMapOvr>
  <p:transition>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2"/>
          </p:custDataLst>
        </p:nvPr>
      </p:nvGrpSpPr>
      <p:grpSpPr>
        <a:xfrm>
          <a:off x="0" y="0"/>
          <a:ext cx="0" cy="0"/>
        </a:xfrm>
      </p:grpSpPr>
      <p:pic>
        <p:nvPicPr>
          <p:cNvPr id="4" name="图片 3"/>
          <p:cNvPicPr/>
          <p:nvPr userDrawn="1">
            <p:custDataLst>
              <p:tags r:id="rId4"/>
            </p:custDataLst>
          </p:nvPr>
        </p:nvPicPr>
        <p:blipFill>
          <a:blip r:embed="rId3">
            <a:extLst>
              <a:ext uri="{28A0092B-C50C-407E-A947-70E740481C1C}">
                <a14:useLocalDpi xmlns:a14="http://schemas.microsoft.com/office/drawing/2010/main" val="0"/>
              </a:ext>
            </a:extLst>
          </a:blip>
          <a:stretch>
            <a:fillRect/>
          </a:stretch>
        </p:blipFill>
        <p:spPr>
          <a:xfrm>
            <a:off x="8603932" y="6137910"/>
            <a:ext cx="540068" cy="720090"/>
          </a:xfrm>
          <a:prstGeom prst="rect">
            <a:avLst/>
          </a:prstGeom>
        </p:spPr>
      </p:pic>
      <p:sp>
        <p:nvSpPr>
          <p:cNvPr id="3" name="内容占位符 2"/>
          <p:cNvSpPr>
            <a:spLocks noGrp="1"/>
          </p:cNvSpPr>
          <p:nvPr>
            <p:ph idx="4294967295"/>
            <p:custDataLst>
              <p:tags r:id="rId5"/>
            </p:custDataLst>
          </p:nvPr>
        </p:nvSpPr>
        <p:spPr>
          <a:xfrm>
            <a:off x="457200" y="1600200"/>
            <a:ext cx="8229600" cy="4525963"/>
          </a:xfrm>
          <a:noFill/>
          <a:ln w="9525">
            <a:noFill/>
          </a:ln>
        </p:spPr>
        <p:txBody>
          <a:bodyPr vert="horz" lIns="90170" tIns="46990" rIns="90170" bIns="46990" rtlCol="0">
            <a:noAutofit/>
          </a:bodyPr>
          <a:lstStyle>
            <a:lvl1pPr marL="342900" lvl="0" indent="-342900" algn="l" defTabSz="914400" rtl="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rtl="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rtl="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rtl="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a:lstStyle>
          <a:p>
            <a:pPr lvl="0" algn="l">
              <a:buClrTx/>
              <a:buSzTx/>
              <a:buFontTx/>
            </a:pPr>
            <a:r>
              <a:rPr lang="zh-CN" altLang="en-US" spc="0">
                <a:solidFill>
                  <a:schemeClr val="dk1"/>
                </a:solidFill>
                <a:latin typeface="隶书" charset="0"/>
                <a:cs typeface="隶书" charset="0"/>
                <a:sym typeface="+mn-ea"/>
              </a:rPr>
              <a:t>《饮酒》是陶渊明弃官归隐后陆续写成的一组五言古诗。为酒后即兴之作，大多直抒胸臆，挥洒真情，实际上是借“饮酒”的题目，写对世事人生的感慨。这组诗共20首，以这一首的格调最为闲雅有致。写诗人如何从大自然里悟出人生的真正意义，获得恬静的心境。</a:t>
            </a:r>
          </a:p>
        </p:txBody>
      </p:sp>
    </p:spTree>
    <p:custDataLst>
      <p:tags r:id="rId6"/>
    </p:custDataLst>
  </p:cSld>
  <p:clrMapOvr>
    <a:masterClrMapping/>
  </p:clrMapOvr>
  <p:transition/>
  <p:timing/>
</p:sld>
</file>

<file path=ppt/tags/tag1.xml><?xml version="1.0" encoding="utf-8"?>
<p:tagLst xmlns:p="http://schemas.openxmlformats.org/presentationml/2006/main">
  <p:tag name="AS_UNIQUEID" val="72"/>
</p:tagLst>
</file>

<file path=ppt/tags/tag10.xml><?xml version="1.0" encoding="utf-8"?>
<p:tagLst xmlns:p="http://schemas.openxmlformats.org/presentationml/2006/main">
  <p:tag name="AS_UNIQUEID" val="81"/>
</p:tagLst>
</file>

<file path=ppt/tags/tag100.xml><?xml version="1.0" encoding="utf-8"?>
<p:tagLst xmlns:p="http://schemas.openxmlformats.org/presentationml/2006/main">
  <p:tag name="AS_UNIQUEID" val="171"/>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1.xml><?xml version="1.0" encoding="utf-8"?>
<p:tagLst xmlns:p="http://schemas.openxmlformats.org/presentationml/2006/main">
  <p:tag name="AS_UNIQUEID" val="17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2.xml><?xml version="1.0" encoding="utf-8"?>
<p:tagLst xmlns:p="http://schemas.openxmlformats.org/presentationml/2006/main">
  <p:tag name="AS_UNIQUEID" val="17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3.xml><?xml version="1.0" encoding="utf-8"?>
<p:tagLst xmlns:p="http://schemas.openxmlformats.org/presentationml/2006/main">
  <p:tag name="AS_UNIQUEID" val="17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104.xml><?xml version="1.0" encoding="utf-8"?>
<p:tagLst xmlns:p="http://schemas.openxmlformats.org/presentationml/2006/main">
  <p:tag name="AS_UNIQUEID" val="175"/>
</p:tagLst>
</file>

<file path=ppt/tags/tag105.xml><?xml version="1.0" encoding="utf-8"?>
<p:tagLst xmlns:p="http://schemas.openxmlformats.org/presentationml/2006/main">
  <p:tag name="AS_UNIQUEID" val="17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6.xml><?xml version="1.0" encoding="utf-8"?>
<p:tagLst xmlns:p="http://schemas.openxmlformats.org/presentationml/2006/main">
  <p:tag name="AS_UNIQUEID" val="177"/>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7.xml><?xml version="1.0" encoding="utf-8"?>
<p:tagLst xmlns:p="http://schemas.openxmlformats.org/presentationml/2006/main">
  <p:tag name="AS_UNIQUEID" val="178"/>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xml><?xml version="1.0" encoding="utf-8"?>
<p:tagLst xmlns:p="http://schemas.openxmlformats.org/presentationml/2006/main">
  <p:tag name="AS_UNIQUEID" val="17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9.xml><?xml version="1.0" encoding="utf-8"?>
<p:tagLst xmlns:p="http://schemas.openxmlformats.org/presentationml/2006/main">
  <p:tag name="AS_UNIQUEID" val="18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xml><?xml version="1.0" encoding="utf-8"?>
<p:tagLst xmlns:p="http://schemas.openxmlformats.org/presentationml/2006/main">
  <p:tag name="AS_UNIQUEID" val="82"/>
</p:tagLst>
</file>

<file path=ppt/tags/tag110.xml><?xml version="1.0" encoding="utf-8"?>
<p:tagLst xmlns:p="http://schemas.openxmlformats.org/presentationml/2006/main">
  <p:tag name="AS_UNIQUEID" val="18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1.xml><?xml version="1.0" encoding="utf-8"?>
<p:tagLst xmlns:p="http://schemas.openxmlformats.org/presentationml/2006/main">
  <p:tag name="AS_UNIQUEID" val="18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2.xml><?xml version="1.0" encoding="utf-8"?>
<p:tagLst xmlns:p="http://schemas.openxmlformats.org/presentationml/2006/main">
  <p:tag name="AS_UNIQUEID" val="18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3.xml><?xml version="1.0" encoding="utf-8"?>
<p:tagLst xmlns:p="http://schemas.openxmlformats.org/presentationml/2006/main">
  <p:tag name="AS_UNIQUEID" val="18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14.xml><?xml version="1.0" encoding="utf-8"?>
<p:tagLst xmlns:p="http://schemas.openxmlformats.org/presentationml/2006/main">
  <p:tag name="AS_UNIQUEID" val="185"/>
</p:tagLst>
</file>

<file path=ppt/tags/tag115.xml><?xml version="1.0" encoding="utf-8"?>
<p:tagLst xmlns:p="http://schemas.openxmlformats.org/presentationml/2006/main">
  <p:tag name="AS_UNIQUEID" val="186"/>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6.xml><?xml version="1.0" encoding="utf-8"?>
<p:tagLst xmlns:p="http://schemas.openxmlformats.org/presentationml/2006/main">
  <p:tag name="AS_UNIQUEID" val="187"/>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7.xml><?xml version="1.0" encoding="utf-8"?>
<p:tagLst xmlns:p="http://schemas.openxmlformats.org/presentationml/2006/main">
  <p:tag name="AS_UNIQUEID" val="18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8.xml><?xml version="1.0" encoding="utf-8"?>
<p:tagLst xmlns:p="http://schemas.openxmlformats.org/presentationml/2006/main">
  <p:tag name="AS_UNIQUEID" val="18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9.xml><?xml version="1.0" encoding="utf-8"?>
<p:tagLst xmlns:p="http://schemas.openxmlformats.org/presentationml/2006/main">
  <p:tag name="AS_UNIQUEID" val="19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xml><?xml version="1.0" encoding="utf-8"?>
<p:tagLst xmlns:p="http://schemas.openxmlformats.org/presentationml/2006/main">
  <p:tag name="AS_UNIQUEID" val="83"/>
</p:tagLst>
</file>

<file path=ppt/tags/tag120.xml><?xml version="1.0" encoding="utf-8"?>
<p:tagLst xmlns:p="http://schemas.openxmlformats.org/presentationml/2006/main">
  <p:tag name="AS_UNIQUEID" val="19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21.xml><?xml version="1.0" encoding="utf-8"?>
<p:tagLst xmlns:p="http://schemas.openxmlformats.org/presentationml/2006/main">
  <p:tag name="AS_UNIQUEID" val="192"/>
</p:tagLst>
</file>

<file path=ppt/tags/tag122.xml><?xml version="1.0" encoding="utf-8"?>
<p:tagLst xmlns:p="http://schemas.openxmlformats.org/presentationml/2006/main">
  <p:tag name="AS_UNIQUEID" val="19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3.xml><?xml version="1.0" encoding="utf-8"?>
<p:tagLst xmlns:p="http://schemas.openxmlformats.org/presentationml/2006/main">
  <p:tag name="AS_UNIQUEID" val="19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4.xml><?xml version="1.0" encoding="utf-8"?>
<p:tagLst xmlns:p="http://schemas.openxmlformats.org/presentationml/2006/main">
  <p:tag name="AS_UNIQUEID" val="19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25.xml><?xml version="1.0" encoding="utf-8"?>
<p:tagLst xmlns:p="http://schemas.openxmlformats.org/presentationml/2006/main">
  <p:tag name="AS_UNIQUEID" val="196"/>
</p:tagLst>
</file>

<file path=ppt/tags/tag126.xml><?xml version="1.0" encoding="utf-8"?>
<p:tagLst xmlns:p="http://schemas.openxmlformats.org/presentationml/2006/main">
  <p:tag name="AS_UNIQUEID" val="19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7.xml><?xml version="1.0" encoding="utf-8"?>
<p:tagLst xmlns:p="http://schemas.openxmlformats.org/presentationml/2006/main">
  <p:tag name="AS_UNIQUEID" val="19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8.xml><?xml version="1.0" encoding="utf-8"?>
<p:tagLst xmlns:p="http://schemas.openxmlformats.org/presentationml/2006/main">
  <p:tag name="AS_UNIQUEID" val="19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9.xml><?xml version="1.0" encoding="utf-8"?>
<p:tagLst xmlns:p="http://schemas.openxmlformats.org/presentationml/2006/main">
  <p:tag name="AS_UNIQUEID" val="20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xml><?xml version="1.0" encoding="utf-8"?>
<p:tagLst xmlns:p="http://schemas.openxmlformats.org/presentationml/2006/main">
  <p:tag name="AS_UNIQUEID" val="84"/>
</p:tagLst>
</file>

<file path=ppt/tags/tag130.xml><?xml version="1.0" encoding="utf-8"?>
<p:tagLst xmlns:p="http://schemas.openxmlformats.org/presentationml/2006/main">
  <p:tag name="AS_UNIQUEID" val="20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1.xml><?xml version="1.0" encoding="utf-8"?>
<p:tagLst xmlns:p="http://schemas.openxmlformats.org/presentationml/2006/main">
  <p:tag name="AS_UNIQUEID" val="20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2.xml><?xml version="1.0" encoding="utf-8"?>
<p:tagLst xmlns:p="http://schemas.openxmlformats.org/presentationml/2006/main">
  <p:tag name="AS_UNIQUEID" val="203"/>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33.xml><?xml version="1.0" encoding="utf-8"?>
<p:tagLst xmlns:p="http://schemas.openxmlformats.org/presentationml/2006/main">
  <p:tag name="AS_UNIQUEID" val="204"/>
</p:tagLst>
</file>

<file path=ppt/tags/tag134.xml><?xml version="1.0" encoding="utf-8"?>
<p:tagLst xmlns:p="http://schemas.openxmlformats.org/presentationml/2006/main">
  <p:tag name="AS_UNIQUEID" val="20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5.xml><?xml version="1.0" encoding="utf-8"?>
<p:tagLst xmlns:p="http://schemas.openxmlformats.org/presentationml/2006/main">
  <p:tag name="AS_UNIQUEID" val="20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6.xml><?xml version="1.0" encoding="utf-8"?>
<p:tagLst xmlns:p="http://schemas.openxmlformats.org/presentationml/2006/main">
  <p:tag name="AS_UNIQUEID" val="20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7.xml><?xml version="1.0" encoding="utf-8"?>
<p:tagLst xmlns:p="http://schemas.openxmlformats.org/presentationml/2006/main">
  <p:tag name="AS_UNIQUEID" val="20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8.xml><?xml version="1.0" encoding="utf-8"?>
<p:tagLst xmlns:p="http://schemas.openxmlformats.org/presentationml/2006/main">
  <p:tag name="AS_UNIQUEID" val="209"/>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39.xml><?xml version="1.0" encoding="utf-8"?>
<p:tagLst xmlns:p="http://schemas.openxmlformats.org/presentationml/2006/main">
  <p:tag name="AS_UNIQUEID" val="210"/>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4.xml><?xml version="1.0" encoding="utf-8"?>
<p:tagLst xmlns:p="http://schemas.openxmlformats.org/presentationml/2006/main">
  <p:tag name="AS_UNIQUEID" val="85"/>
</p:tagLst>
</file>

<file path=ppt/tags/tag140.xml><?xml version="1.0" encoding="utf-8"?>
<p:tagLst xmlns:p="http://schemas.openxmlformats.org/presentationml/2006/main">
  <p:tag name="AS_UNIQUEID" val="211"/>
</p:tagLst>
</file>

<file path=ppt/tags/tag141.xml><?xml version="1.0" encoding="utf-8"?>
<p:tagLst xmlns:p="http://schemas.openxmlformats.org/presentationml/2006/main">
  <p:tag name="AS_UNIQUEID" val="21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2.xml><?xml version="1.0" encoding="utf-8"?>
<p:tagLst xmlns:p="http://schemas.openxmlformats.org/presentationml/2006/main">
  <p:tag name="AS_UNIQUEID" val="21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3.xml><?xml version="1.0" encoding="utf-8"?>
<p:tagLst xmlns:p="http://schemas.openxmlformats.org/presentationml/2006/main">
  <p:tag name="AS_UNIQUEID" val="214"/>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4.xml><?xml version="1.0" encoding="utf-8"?>
<p:tagLst xmlns:p="http://schemas.openxmlformats.org/presentationml/2006/main">
  <p:tag name="AS_UNIQUEID" val="215"/>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5.xml><?xml version="1.0" encoding="utf-8"?>
<p:tagLst xmlns:p="http://schemas.openxmlformats.org/presentationml/2006/main">
  <p:tag name="AS_UNIQUEID" val="216"/>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46.xml><?xml version="1.0" encoding="utf-8"?>
<p:tagLst xmlns:p="http://schemas.openxmlformats.org/presentationml/2006/main">
  <p:tag name="AS_UNIQUEID" val="217"/>
</p:tagLst>
</file>

<file path=ppt/tags/tag147.xml><?xml version="1.0" encoding="utf-8"?>
<p:tagLst xmlns:p="http://schemas.openxmlformats.org/presentationml/2006/main">
  <p:tag name="AS_UNIQUEID" val="21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8.xml><?xml version="1.0" encoding="utf-8"?>
<p:tagLst xmlns:p="http://schemas.openxmlformats.org/presentationml/2006/main">
  <p:tag name="AS_UNIQUEID" val="21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49.xml><?xml version="1.0" encoding="utf-8"?>
<p:tagLst xmlns:p="http://schemas.openxmlformats.org/presentationml/2006/main">
  <p:tag name="AS_UNIQUEID" val="22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xml><?xml version="1.0" encoding="utf-8"?>
<p:tagLst xmlns:p="http://schemas.openxmlformats.org/presentationml/2006/main">
  <p:tag name="AS_UNIQUEID" val="86"/>
</p:tagLst>
</file>

<file path=ppt/tags/tag150.xml><?xml version="1.0" encoding="utf-8"?>
<p:tagLst xmlns:p="http://schemas.openxmlformats.org/presentationml/2006/main">
  <p:tag name="AS_UNIQUEID" val="22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1.xml><?xml version="1.0" encoding="utf-8"?>
<p:tagLst xmlns:p="http://schemas.openxmlformats.org/presentationml/2006/main">
  <p:tag name="AS_UNIQUEID" val="22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2.xml><?xml version="1.0" encoding="utf-8"?>
<p:tagLst xmlns:p="http://schemas.openxmlformats.org/presentationml/2006/main">
  <p:tag name="AS_UNIQUEID" val="22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53.xml><?xml version="1.0" encoding="utf-8"?>
<p:tagLst xmlns:p="http://schemas.openxmlformats.org/presentationml/2006/main">
  <p:tag name="AS_UNIQUEID" val="224"/>
</p:tagLst>
</file>

<file path=ppt/tags/tag154.xml><?xml version="1.0" encoding="utf-8"?>
<p:tagLst xmlns:p="http://schemas.openxmlformats.org/presentationml/2006/main">
  <p:tag name="AS_UNIQUEID" val="22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5.xml><?xml version="1.0" encoding="utf-8"?>
<p:tagLst xmlns:p="http://schemas.openxmlformats.org/presentationml/2006/main">
  <p:tag name="AS_UNIQUEID" val="22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6.xml><?xml version="1.0" encoding="utf-8"?>
<p:tagLst xmlns:p="http://schemas.openxmlformats.org/presentationml/2006/main">
  <p:tag name="AS_UNIQUEID" val="22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7.xml><?xml version="1.0" encoding="utf-8"?>
<p:tagLst xmlns:p="http://schemas.openxmlformats.org/presentationml/2006/main">
  <p:tag name="AS_UNIQUEID" val="22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8.xml><?xml version="1.0" encoding="utf-8"?>
<p:tagLst xmlns:p="http://schemas.openxmlformats.org/presentationml/2006/main">
  <p:tag name="AS_UNIQUEID" val="22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59.xml><?xml version="1.0" encoding="utf-8"?>
<p:tagLst xmlns:p="http://schemas.openxmlformats.org/presentationml/2006/main">
  <p:tag name="AS_UNIQUEID" val="230"/>
</p:tagLst>
</file>

<file path=ppt/tags/tag16.xml><?xml version="1.0" encoding="utf-8"?>
<p:tagLst xmlns:p="http://schemas.openxmlformats.org/presentationml/2006/main">
  <p:tag name="AS_UNIQUEID" val="87"/>
</p:tagLst>
</file>

<file path=ppt/tags/tag160.xml><?xml version="1.0" encoding="utf-8"?>
<p:tagLst xmlns:p="http://schemas.openxmlformats.org/presentationml/2006/main">
  <p:tag name="AS_UNIQUEID" val="231"/>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0"/>
  <p:tag name="KSO_WM_UNIT_INDEX" val="0"/>
  <p:tag name="KSO_WM_UNIT_LAYERLEVEL" val="1"/>
  <p:tag name="KSO_WM_UNIT_SUBTYPE" val="h"/>
  <p:tag name="KSO_WM_UNIT_TYPE" val="i"/>
</p:tagLst>
</file>

<file path=ppt/tags/tag161.xml><?xml version="1.0" encoding="utf-8"?>
<p:tagLst xmlns:p="http://schemas.openxmlformats.org/presentationml/2006/main">
  <p:tag name="AS_UNIQUEID" val="232"/>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2.xml><?xml version="1.0" encoding="utf-8"?>
<p:tagLst xmlns:p="http://schemas.openxmlformats.org/presentationml/2006/main">
  <p:tag name="AS_UNIQUEID" val="233"/>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3.xml><?xml version="1.0" encoding="utf-8"?>
<p:tagLst xmlns:p="http://schemas.openxmlformats.org/presentationml/2006/main">
  <p:tag name="AS_UNIQUEID" val="234"/>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4.xml><?xml version="1.0" encoding="utf-8"?>
<p:tagLst xmlns:p="http://schemas.openxmlformats.org/presentationml/2006/main">
  <p:tag name="AS_UNIQUEID" val="235"/>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5.xml><?xml version="1.0" encoding="utf-8"?>
<p:tagLst xmlns:p="http://schemas.openxmlformats.org/presentationml/2006/main">
  <p:tag name="AS_UNIQUEID" val="236"/>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6.xml><?xml version="1.0" encoding="utf-8"?>
<p:tagLst xmlns:p="http://schemas.openxmlformats.org/presentationml/2006/main">
  <p:tag name="AS_UNIQUEID" val="237"/>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67.xml><?xml version="1.0" encoding="utf-8"?>
<p:tagLst xmlns:p="http://schemas.openxmlformats.org/presentationml/2006/main">
  <p:tag name="AS_UNIQUEID" val="238"/>
</p:tagLst>
</file>

<file path=ppt/tags/tag168.xml><?xml version="1.0" encoding="utf-8"?>
<p:tagLst xmlns:p="http://schemas.openxmlformats.org/presentationml/2006/main">
  <p:tag name="AS_UNIQUEID" val="239"/>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0"/>
  <p:tag name="KSO_WM_UNIT_INDEX" val="0"/>
  <p:tag name="KSO_WM_UNIT_LAYERLEVEL" val="1"/>
  <p:tag name="KSO_WM_UNIT_SUBTYPE" val="h"/>
  <p:tag name="KSO_WM_UNIT_TYPE" val="i"/>
</p:tagLst>
</file>

<file path=ppt/tags/tag169.xml><?xml version="1.0" encoding="utf-8"?>
<p:tagLst xmlns:p="http://schemas.openxmlformats.org/presentationml/2006/main">
  <p:tag name="AS_UNIQUEID" val="240"/>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xml><?xml version="1.0" encoding="utf-8"?>
<p:tagLst xmlns:p="http://schemas.openxmlformats.org/presentationml/2006/main">
  <p:tag name="AS_UNIQUEID" val="88"/>
</p:tagLst>
</file>

<file path=ppt/tags/tag170.xml><?xml version="1.0" encoding="utf-8"?>
<p:tagLst xmlns:p="http://schemas.openxmlformats.org/presentationml/2006/main">
  <p:tag name="AS_UNIQUEID" val="241"/>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1.xml><?xml version="1.0" encoding="utf-8"?>
<p:tagLst xmlns:p="http://schemas.openxmlformats.org/presentationml/2006/main">
  <p:tag name="AS_UNIQUEID" val="242"/>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2.xml><?xml version="1.0" encoding="utf-8"?>
<p:tagLst xmlns:p="http://schemas.openxmlformats.org/presentationml/2006/main">
  <p:tag name="AS_UNIQUEID" val="243"/>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3.xml><?xml version="1.0" encoding="utf-8"?>
<p:tagLst xmlns:p="http://schemas.openxmlformats.org/presentationml/2006/main">
  <p:tag name="AS_UNIQUEID" val="244"/>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4.xml><?xml version="1.0" encoding="utf-8"?>
<p:tagLst xmlns:p="http://schemas.openxmlformats.org/presentationml/2006/main">
  <p:tag name="AS_UNIQUEID" val="245"/>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5.xml><?xml version="1.0" encoding="utf-8"?>
<p:tagLst xmlns:p="http://schemas.openxmlformats.org/presentationml/2006/main">
  <p:tag name="AS_UNIQUEID" val="246"/>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76.xml><?xml version="1.0" encoding="utf-8"?>
<p:tagLst xmlns:p="http://schemas.openxmlformats.org/presentationml/2006/main">
  <p:tag name="AS_UNIQUEID" val="247"/>
</p:tagLst>
</file>

<file path=ppt/tags/tag177.xml><?xml version="1.0" encoding="utf-8"?>
<p:tagLst xmlns:p="http://schemas.openxmlformats.org/presentationml/2006/main">
  <p:tag name="AS_UNIQUEID" val="248"/>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0"/>
  <p:tag name="KSO_WM_UNIT_INDEX" val="0"/>
  <p:tag name="KSO_WM_UNIT_LAYERLEVEL" val="1"/>
  <p:tag name="KSO_WM_UNIT_SUBTYPE" val="h"/>
  <p:tag name="KSO_WM_UNIT_TYPE" val="i"/>
</p:tagLst>
</file>

<file path=ppt/tags/tag178.xml><?xml version="1.0" encoding="utf-8"?>
<p:tagLst xmlns:p="http://schemas.openxmlformats.org/presentationml/2006/main">
  <p:tag name="AS_UNIQUEID" val="249"/>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79.xml><?xml version="1.0" encoding="utf-8"?>
<p:tagLst xmlns:p="http://schemas.openxmlformats.org/presentationml/2006/main">
  <p:tag name="AS_UNIQUEID" val="250"/>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xml><?xml version="1.0" encoding="utf-8"?>
<p:tagLst xmlns:p="http://schemas.openxmlformats.org/presentationml/2006/main">
  <p:tag name="AS_UNIQUEID" val="89"/>
</p:tagLst>
</file>

<file path=ppt/tags/tag180.xml><?xml version="1.0" encoding="utf-8"?>
<p:tagLst xmlns:p="http://schemas.openxmlformats.org/presentationml/2006/main">
  <p:tag name="AS_UNIQUEID" val="251"/>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1.xml><?xml version="1.0" encoding="utf-8"?>
<p:tagLst xmlns:p="http://schemas.openxmlformats.org/presentationml/2006/main">
  <p:tag name="AS_UNIQUEID" val="252"/>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2.xml><?xml version="1.0" encoding="utf-8"?>
<p:tagLst xmlns:p="http://schemas.openxmlformats.org/presentationml/2006/main">
  <p:tag name="AS_UNIQUEID" val="253"/>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3.xml><?xml version="1.0" encoding="utf-8"?>
<p:tagLst xmlns:p="http://schemas.openxmlformats.org/presentationml/2006/main">
  <p:tag name="AS_UNIQUEID" val="254"/>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4.xml><?xml version="1.0" encoding="utf-8"?>
<p:tagLst xmlns:p="http://schemas.openxmlformats.org/presentationml/2006/main">
  <p:tag name="AS_UNIQUEID" val="255"/>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5.xml><?xml version="1.0" encoding="utf-8"?>
<p:tagLst xmlns:p="http://schemas.openxmlformats.org/presentationml/2006/main">
  <p:tag name="AS_UNIQUEID" val="256"/>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86.xml><?xml version="1.0" encoding="utf-8"?>
<p:tagLst xmlns:p="http://schemas.openxmlformats.org/presentationml/2006/main">
  <p:tag name="AS_UNIQUEID" val="257"/>
</p:tagLst>
</file>

<file path=ppt/tags/tag187.xml><?xml version="1.0" encoding="utf-8"?>
<p:tagLst xmlns:p="http://schemas.openxmlformats.org/presentationml/2006/main">
  <p:tag name="AS_UNIQUEID" val="258"/>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0"/>
  <p:tag name="KSO_WM_UNIT_INDEX" val="0"/>
  <p:tag name="KSO_WM_UNIT_LAYERLEVEL" val="1"/>
  <p:tag name="KSO_WM_UNIT_SUBTYPE" val="h"/>
  <p:tag name="KSO_WM_UNIT_TYPE" val="i"/>
</p:tagLst>
</file>

<file path=ppt/tags/tag188.xml><?xml version="1.0" encoding="utf-8"?>
<p:tagLst xmlns:p="http://schemas.openxmlformats.org/presentationml/2006/main">
  <p:tag name="AS_UNIQUEID" val="259"/>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89.xml><?xml version="1.0" encoding="utf-8"?>
<p:tagLst xmlns:p="http://schemas.openxmlformats.org/presentationml/2006/main">
  <p:tag name="AS_UNIQUEID" val="260"/>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xml><?xml version="1.0" encoding="utf-8"?>
<p:tagLst xmlns:p="http://schemas.openxmlformats.org/presentationml/2006/main">
  <p:tag name="AS_UNIQUEID" val="90"/>
</p:tagLst>
</file>

<file path=ppt/tags/tag190.xml><?xml version="1.0" encoding="utf-8"?>
<p:tagLst xmlns:p="http://schemas.openxmlformats.org/presentationml/2006/main">
  <p:tag name="AS_UNIQUEID" val="261"/>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1.xml><?xml version="1.0" encoding="utf-8"?>
<p:tagLst xmlns:p="http://schemas.openxmlformats.org/presentationml/2006/main">
  <p:tag name="AS_UNIQUEID" val="262"/>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2.xml><?xml version="1.0" encoding="utf-8"?>
<p:tagLst xmlns:p="http://schemas.openxmlformats.org/presentationml/2006/main">
  <p:tag name="AS_UNIQUEID" val="263"/>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3.xml><?xml version="1.0" encoding="utf-8"?>
<p:tagLst xmlns:p="http://schemas.openxmlformats.org/presentationml/2006/main">
  <p:tag name="AS_UNIQUEID" val="264"/>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4.xml><?xml version="1.0" encoding="utf-8"?>
<p:tagLst xmlns:p="http://schemas.openxmlformats.org/presentationml/2006/main">
  <p:tag name="AS_UNIQUEID" val="265"/>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5.xml><?xml version="1.0" encoding="utf-8"?>
<p:tagLst xmlns:p="http://schemas.openxmlformats.org/presentationml/2006/main">
  <p:tag name="AS_UNIQUEID" val="266"/>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96.xml><?xml version="1.0" encoding="utf-8"?>
<p:tagLst xmlns:p="http://schemas.openxmlformats.org/presentationml/2006/main">
  <p:tag name="AS_UNIQUEID" val="267"/>
</p:tagLst>
</file>

<file path=ppt/tags/tag197.xml><?xml version="1.0" encoding="utf-8"?>
<p:tagLst xmlns:p="http://schemas.openxmlformats.org/presentationml/2006/main">
  <p:tag name="AS_UNIQUEID" val="268"/>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0"/>
  <p:tag name="KSO_WM_UNIT_INDEX" val="0"/>
  <p:tag name="KSO_WM_UNIT_LAYERLEVEL" val="1"/>
  <p:tag name="KSO_WM_UNIT_SUBTYPE" val="h"/>
  <p:tag name="KSO_WM_UNIT_TYPE" val="i"/>
</p:tagLst>
</file>

<file path=ppt/tags/tag198.xml><?xml version="1.0" encoding="utf-8"?>
<p:tagLst xmlns:p="http://schemas.openxmlformats.org/presentationml/2006/main">
  <p:tag name="AS_UNIQUEID" val="269"/>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99.xml><?xml version="1.0" encoding="utf-8"?>
<p:tagLst xmlns:p="http://schemas.openxmlformats.org/presentationml/2006/main">
  <p:tag name="AS_UNIQUEID" val="270"/>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xml><?xml version="1.0" encoding="utf-8"?>
<p:tagLst xmlns:p="http://schemas.openxmlformats.org/presentationml/2006/main">
  <p:tag name="AS_UNIQUEID" val="73"/>
</p:tagLst>
</file>

<file path=ppt/tags/tag20.xml><?xml version="1.0" encoding="utf-8"?>
<p:tagLst xmlns:p="http://schemas.openxmlformats.org/presentationml/2006/main">
  <p:tag name="AS_UNIQUEID" val="91"/>
</p:tagLst>
</file>

<file path=ppt/tags/tag200.xml><?xml version="1.0" encoding="utf-8"?>
<p:tagLst xmlns:p="http://schemas.openxmlformats.org/presentationml/2006/main">
  <p:tag name="AS_UNIQUEID" val="271"/>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1.xml><?xml version="1.0" encoding="utf-8"?>
<p:tagLst xmlns:p="http://schemas.openxmlformats.org/presentationml/2006/main">
  <p:tag name="AS_UNIQUEID" val="272"/>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2.xml><?xml version="1.0" encoding="utf-8"?>
<p:tagLst xmlns:p="http://schemas.openxmlformats.org/presentationml/2006/main">
  <p:tag name="AS_UNIQUEID" val="273"/>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3.xml><?xml version="1.0" encoding="utf-8"?>
<p:tagLst xmlns:p="http://schemas.openxmlformats.org/presentationml/2006/main">
  <p:tag name="AS_UNIQUEID" val="274"/>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4.xml><?xml version="1.0" encoding="utf-8"?>
<p:tagLst xmlns:p="http://schemas.openxmlformats.org/presentationml/2006/main">
  <p:tag name="AS_UNIQUEID" val="275"/>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5.xml><?xml version="1.0" encoding="utf-8"?>
<p:tagLst xmlns:p="http://schemas.openxmlformats.org/presentationml/2006/main">
  <p:tag name="AS_UNIQUEID" val="276"/>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6.xml><?xml version="1.0" encoding="utf-8"?>
<p:tagLst xmlns:p="http://schemas.openxmlformats.org/presentationml/2006/main">
  <p:tag name="AS_UNIQUEID" val="277"/>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7.xml><?xml version="1.0" encoding="utf-8"?>
<p:tagLst xmlns:p="http://schemas.openxmlformats.org/presentationml/2006/main">
  <p:tag name="AS_UNIQUEID" val="278"/>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08.xml><?xml version="1.0" encoding="utf-8"?>
<p:tagLst xmlns:p="http://schemas.openxmlformats.org/presentationml/2006/main">
  <p:tag name="AS_UNIQUEID" val="279"/>
</p:tagLst>
</file>

<file path=ppt/tags/tag209.xml><?xml version="1.0" encoding="utf-8"?>
<p:tagLst xmlns:p="http://schemas.openxmlformats.org/presentationml/2006/main">
  <p:tag name="AS_UNIQUEID" val="280"/>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0"/>
  <p:tag name="KSO_WM_UNIT_INDEX" val="0"/>
  <p:tag name="KSO_WM_UNIT_LAYERLEVEL" val="1"/>
  <p:tag name="KSO_WM_UNIT_SUBTYPE" val="h"/>
  <p:tag name="KSO_WM_UNIT_TYPE" val="i"/>
</p:tagLst>
</file>

<file path=ppt/tags/tag21.xml><?xml version="1.0" encoding="utf-8"?>
<p:tagLst xmlns:p="http://schemas.openxmlformats.org/presentationml/2006/main">
  <p:tag name="AS_UNIQUEID" val="92"/>
</p:tagLst>
</file>

<file path=ppt/tags/tag210.xml><?xml version="1.0" encoding="utf-8"?>
<p:tagLst xmlns:p="http://schemas.openxmlformats.org/presentationml/2006/main">
  <p:tag name="AS_UNIQUEID" val="281"/>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1.xml><?xml version="1.0" encoding="utf-8"?>
<p:tagLst xmlns:p="http://schemas.openxmlformats.org/presentationml/2006/main">
  <p:tag name="AS_UNIQUEID" val="282"/>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2.xml><?xml version="1.0" encoding="utf-8"?>
<p:tagLst xmlns:p="http://schemas.openxmlformats.org/presentationml/2006/main">
  <p:tag name="AS_UNIQUEID" val="283"/>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3.xml><?xml version="1.0" encoding="utf-8"?>
<p:tagLst xmlns:p="http://schemas.openxmlformats.org/presentationml/2006/main">
  <p:tag name="AS_UNIQUEID" val="284"/>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4.xml><?xml version="1.0" encoding="utf-8"?>
<p:tagLst xmlns:p="http://schemas.openxmlformats.org/presentationml/2006/main">
  <p:tag name="AS_UNIQUEID" val="285"/>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5.xml><?xml version="1.0" encoding="utf-8"?>
<p:tagLst xmlns:p="http://schemas.openxmlformats.org/presentationml/2006/main">
  <p:tag name="AS_UNIQUEID" val="286"/>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6.xml><?xml version="1.0" encoding="utf-8"?>
<p:tagLst xmlns:p="http://schemas.openxmlformats.org/presentationml/2006/main">
  <p:tag name="AS_UNIQUEID" val="287"/>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17.xml><?xml version="1.0" encoding="utf-8"?>
<p:tagLst xmlns:p="http://schemas.openxmlformats.org/presentationml/2006/main">
  <p:tag name="AS_UNIQUEID" val="288"/>
</p:tagLst>
</file>

<file path=ppt/tags/tag218.xml><?xml version="1.0" encoding="utf-8"?>
<p:tagLst xmlns:p="http://schemas.openxmlformats.org/presentationml/2006/main">
  <p:tag name="AS_UNIQUEID" val="289"/>
  <p:tag name="KSO_WM_BEAUTIFY_FLAG" val="#wm#"/>
  <p:tag name="KSO_WM_TAG_VERSION" val="1.0"/>
  <p:tag name="KSO_WM_TEMPLATE_CATEGORY" val="custom"/>
  <p:tag name="KSO_WM_TEMPLATE_INDEX" val="20204735"/>
  <p:tag name="KSO_WM_UNIT_COMPATIBLE" val="0"/>
  <p:tag name="KSO_WM_UNIT_DIAGRAM_ISNUMVISUAL" val="0"/>
  <p:tag name="KSO_WM_UNIT_DIAGRAM_ISREFERUNIT" val="0"/>
  <p:tag name="KSO_WM_UNIT_HIGHLIGHT" val="0"/>
  <p:tag name="KSO_WM_UNIT_ID" val="_0**"/>
  <p:tag name="KSO_WM_UNIT_LAYERLEVEL" val="1"/>
</p:tagLst>
</file>

<file path=ppt/tags/tag219.xml><?xml version="1.0" encoding="utf-8"?>
<p:tagLst xmlns:p="http://schemas.openxmlformats.org/presentationml/2006/main">
  <p:tag name="AS_UNIQUEID" val="290"/>
  <p:tag name="KSO_WM_BEAUTIFY_FLAG" val="#wm#"/>
  <p:tag name="KSO_WM_TAG_VERSION" val="1.0"/>
  <p:tag name="KSO_WM_TEMPLATE_CATEGORY" val="custom"/>
  <p:tag name="KSO_WM_TEMPLATE_INDEX" val="20204735"/>
  <p:tag name="KSO_WM_UNIT_COMPATIBLE" val="0"/>
  <p:tag name="KSO_WM_UNIT_DIAGRAM_ISNUMVISUAL" val="0"/>
  <p:tag name="KSO_WM_UNIT_DIAGRAM_ISREFERUNIT" val="0"/>
  <p:tag name="KSO_WM_UNIT_HIGHLIGHT" val="0"/>
  <p:tag name="KSO_WM_UNIT_ID" val="_0**"/>
  <p:tag name="KSO_WM_UNIT_LAYERLEVEL" val="1"/>
</p:tagLst>
</file>

<file path=ppt/tags/tag22.xml><?xml version="1.0" encoding="utf-8"?>
<p:tagLst xmlns:p="http://schemas.openxmlformats.org/presentationml/2006/main">
  <p:tag name="AS_UNIQUEID" val="93"/>
</p:tagLst>
</file>

<file path=ppt/tags/tag220.xml><?xml version="1.0" encoding="utf-8"?>
<p:tagLst xmlns:p="http://schemas.openxmlformats.org/presentationml/2006/main">
  <p:tag name="AS_UNIQUEID" val="29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1.xml><?xml version="1.0" encoding="utf-8"?>
<p:tagLst xmlns:p="http://schemas.openxmlformats.org/presentationml/2006/main">
  <p:tag name="AS_UNIQUEID" val="29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2.xml><?xml version="1.0" encoding="utf-8"?>
<p:tagLst xmlns:p="http://schemas.openxmlformats.org/presentationml/2006/main">
  <p:tag name="AS_UNIQUEID" val="29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23.xml><?xml version="1.0" encoding="utf-8"?>
<p:tagLst xmlns:p="http://schemas.openxmlformats.org/presentationml/2006/main">
  <p:tag name="AS_UNIQUEID" val="294"/>
  <p:tag name="KSO_WM_BEAUTIFY_FLAG" val="#wm#"/>
  <p:tag name="KSO_WM_TAG_VERSION" val="1.0"/>
  <p:tag name="KSO_WM_TEMPLATE_CATEGORY" val="custom"/>
  <p:tag name="KSO_WM_TEMPLATE_COLOR_TYPE" val="1"/>
  <p:tag name="KSO_WM_TEMPLATE_INDEX" val="20204735"/>
  <p:tag name="KSO_WM_TEMPLATE_MASTER_THUMB_INDEX" val="12"/>
  <p:tag name="KSO_WM_TEMPLATE_MASTER_TYPE" val="1"/>
  <p:tag name="KSO_WM_TEMPLATE_SUBCATEGORY" val="0"/>
  <p:tag name="KSO_WM_TEMPLATE_THUMBS_INDEX" val="1、4、7、8、9、12、15、16、17、18、19、20、21、24、29、34、37、38"/>
</p:tagLst>
</file>

<file path=ppt/tags/tag224.xml><?xml version="1.0" encoding="utf-8"?>
<p:tagLst xmlns:p="http://schemas.openxmlformats.org/presentationml/2006/main">
  <p:tag name="AS_UNIQUEID" val="295"/>
</p:tagLst>
</file>

<file path=ppt/tags/tag225.xml><?xml version="1.0" encoding="utf-8"?>
<p:tagLst xmlns:p="http://schemas.openxmlformats.org/presentationml/2006/main">
  <p:tag name="AS_UNIQUEID" val="296"/>
</p:tagLst>
</file>

<file path=ppt/tags/tag226.xml><?xml version="1.0" encoding="utf-8"?>
<p:tagLst xmlns:p="http://schemas.openxmlformats.org/presentationml/2006/main">
  <p:tag name="AS_UNIQUEID" val="297"/>
</p:tagLst>
</file>

<file path=ppt/tags/tag227.xml><?xml version="1.0" encoding="utf-8"?>
<p:tagLst xmlns:p="http://schemas.openxmlformats.org/presentationml/2006/main">
  <p:tag name="AS_UNIQUEID" val="298"/>
</p:tagLst>
</file>

<file path=ppt/tags/tag228.xml><?xml version="1.0" encoding="utf-8"?>
<p:tagLst xmlns:p="http://schemas.openxmlformats.org/presentationml/2006/main">
  <p:tag name="AS_UNIQUEID" val="299"/>
</p:tagLst>
</file>

<file path=ppt/tags/tag229.xml><?xml version="1.0" encoding="utf-8"?>
<p:tagLst xmlns:p="http://schemas.openxmlformats.org/presentationml/2006/main">
  <p:tag name="AS_UNIQUEID" val="300"/>
</p:tagLst>
</file>

<file path=ppt/tags/tag23.xml><?xml version="1.0" encoding="utf-8"?>
<p:tagLst xmlns:p="http://schemas.openxmlformats.org/presentationml/2006/main">
  <p:tag name="AS_UNIQUEID" val="94"/>
</p:tagLst>
</file>

<file path=ppt/tags/tag230.xml><?xml version="1.0" encoding="utf-8"?>
<p:tagLst xmlns:p="http://schemas.openxmlformats.org/presentationml/2006/main">
  <p:tag name="AS_UNIQUEID" val="301"/>
</p:tagLst>
</file>

<file path=ppt/tags/tag231.xml><?xml version="1.0" encoding="utf-8"?>
<p:tagLst xmlns:p="http://schemas.openxmlformats.org/presentationml/2006/main">
  <p:tag name="AS_UNIQUEID" val="302"/>
</p:tagLst>
</file>

<file path=ppt/tags/tag232.xml><?xml version="1.0" encoding="utf-8"?>
<p:tagLst xmlns:p="http://schemas.openxmlformats.org/presentationml/2006/main">
  <p:tag name="AS_UNIQUEID" val="303"/>
  <p:tag name="KSO_WM_BEAUTIFY_FLAG" val="#wm#"/>
  <p:tag name="KSO_WM_TAG_VERSION" val="1.0"/>
  <p:tag name="KSO_WM_TEMPLATE_CATEGORY" val="custom"/>
  <p:tag name="KSO_WM_TEMPLATE_INDEX" val="20204735"/>
  <p:tag name="KSO_WM_UNIT_COMPATIBLE" val="0"/>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custom20204735_1*i*2"/>
  <p:tag name="KSO_WM_UNIT_INDEX" val="2"/>
  <p:tag name="KSO_WM_UNIT_LAYERLEVEL" val="1"/>
  <p:tag name="KSO_WM_UNIT_TEXT_FILL_FORE_SCHEMECOLOR_INDEX" val="2"/>
  <p:tag name="KSO_WM_UNIT_TEXT_FILL_FORE_SCHEMECOLOR_INDEX_BRIGHTNESS" val="0"/>
  <p:tag name="KSO_WM_UNIT_TEXT_FILL_TYPE" val="1"/>
  <p:tag name="KSO_WM_UNIT_TYPE" val="i"/>
</p:tagLst>
</file>

<file path=ppt/tags/tag233.xml><?xml version="1.0" encoding="utf-8"?>
<p:tagLst xmlns:p="http://schemas.openxmlformats.org/presentationml/2006/main">
  <p:tag name="AS_UNIQUEID" val="304"/>
  <p:tag name="KSO_WM_BEAUTIFY_FLAG" val="#wm#"/>
  <p:tag name="KSO_WM_TAG_VERSION" val="1.0"/>
  <p:tag name="KSO_WM_TEMPLATE_CATEGORY" val="custom"/>
  <p:tag name="KSO_WM_TEMPLATE_INDEX" val="20204735"/>
  <p:tag name="KSO_WM_UNIT_COMPATIBLE" val="0"/>
  <p:tag name="KSO_WM_UNIT_DIAGRAM_ISNUMVISUAL" val="0"/>
  <p:tag name="KSO_WM_UNIT_DIAGRAM_ISREFERUNIT" val="0"/>
  <p:tag name="KSO_WM_UNIT_HIGHLIGHT" val="0"/>
  <p:tag name="KSO_WM_UNIT_ID" val="custom20204735_1*i*1"/>
  <p:tag name="KSO_WM_UNIT_INDEX" val="1"/>
  <p:tag name="KSO_WM_UNIT_LAYERLEVEL" val="1"/>
  <p:tag name="KSO_WM_UNIT_LINE_FILL_TYPE" val="2"/>
  <p:tag name="KSO_WM_UNIT_LINE_FORE_SCHEMECOLOR_INDEX" val="5"/>
  <p:tag name="KSO_WM_UNIT_LINE_FORE_SCHEMECOLOR_INDEX_BRIGHTNESS" val="0"/>
  <p:tag name="KSO_WM_UNIT_TYPE" val="i"/>
</p:tagLst>
</file>

<file path=ppt/tags/tag234.xml><?xml version="1.0" encoding="utf-8"?>
<p:tagLst xmlns:p="http://schemas.openxmlformats.org/presentationml/2006/main">
  <p:tag name="AS_UNIQUEID" val="305"/>
  <p:tag name="KSO_WM_BEAUTIFY_FLAG" val="#wm#"/>
  <p:tag name="KSO_WM_TAG_VERSION" val="1.0"/>
  <p:tag name="KSO_WM_TEMPLATE_CATEGORY" val="custom"/>
  <p:tag name="KSO_WM_TEMPLATE_INDEX" val="20204735"/>
  <p:tag name="KSO_WM_UNIT_COMPATIBLE" val="0"/>
  <p:tag name="KSO_WM_UNIT_DIAGRAM_ISNUMVISUAL" val="0"/>
  <p:tag name="KSO_WM_UNIT_DIAGRAM_ISREFERUNIT" val="0"/>
  <p:tag name="KSO_WM_UNIT_HIGHLIGHT" val="0"/>
  <p:tag name="KSO_WM_UNIT_ID" val="custom20204735_1*b*1"/>
  <p:tag name="KSO_WM_UNIT_INDEX" val="1"/>
  <p:tag name="KSO_WM_UNIT_ISCONTENTSTITLE" val="0"/>
  <p:tag name="KSO_WM_UNIT_ISNUMDGMTITLE" val="0"/>
  <p:tag name="KSO_WM_UNIT_LAYERLEVEL" val="1"/>
  <p:tag name="KSO_WM_UNIT_NOCLEAR" val="0"/>
  <p:tag name="KSO_WM_UNIT_PRESET_TEXT" val="单击此处添加副标题内容"/>
  <p:tag name="KSO_WM_UNIT_TEXT_FILL_FORE_SCHEMECOLOR_INDEX" val="13"/>
  <p:tag name="KSO_WM_UNIT_TEXT_FILL_FORE_SCHEMECOLOR_INDEX_BRIGHTNESS" val="0"/>
  <p:tag name="KSO_WM_UNIT_TEXT_FILL_TYPE" val="1"/>
  <p:tag name="KSO_WM_UNIT_TYPE" val="b"/>
  <p:tag name="KSO_WM_UNIT_VALUE" val="26"/>
</p:tagLst>
</file>

<file path=ppt/tags/tag235.xml><?xml version="1.0" encoding="utf-8"?>
<p:tagLst xmlns:p="http://schemas.openxmlformats.org/presentationml/2006/main">
  <p:tag name="AS_UNIQUEID" val="306"/>
  <p:tag name="KSO_WM_BEAUTIFY_FLAG" val="#wm#"/>
  <p:tag name="KSO_WM_TAG_VERSION" val="1.0"/>
  <p:tag name="KSO_WM_TEMPLATE_CATEGORY" val="custom"/>
  <p:tag name="KSO_WM_TEMPLATE_INDEX" val="20204735"/>
  <p:tag name="KSO_WM_UNIT_COMPATIBLE" val="0"/>
  <p:tag name="KSO_WM_UNIT_DIAGRAM_ISNUMVISUAL" val="0"/>
  <p:tag name="KSO_WM_UNIT_DIAGRAM_ISREFERUNIT" val="0"/>
  <p:tag name="KSO_WM_UNIT_HIGHLIGHT" val="0"/>
  <p:tag name="KSO_WM_UNIT_ID" val="custom20204735_1*a*1"/>
  <p:tag name="KSO_WM_UNIT_INDEX" val="1"/>
  <p:tag name="KSO_WM_UNIT_ISCONTENTSTITLE" val="0"/>
  <p:tag name="KSO_WM_UNIT_ISNUMDGMTITLE" val="0"/>
  <p:tag name="KSO_WM_UNIT_LAYERLEVEL" val="1"/>
  <p:tag name="KSO_WM_UNIT_NOCLEAR" val="0"/>
  <p:tag name="KSO_WM_UNIT_PRESET_TEXT" val="中国风通用模板"/>
  <p:tag name="KSO_WM_UNIT_TYPE" val="a"/>
  <p:tag name="KSO_WM_UNIT_VALUE" val="10"/>
</p:tagLst>
</file>

<file path=ppt/tags/tag236.xml><?xml version="1.0" encoding="utf-8"?>
<p:tagLst xmlns:p="http://schemas.openxmlformats.org/presentationml/2006/main">
  <p:tag name="KSO_WM_BEAUTIFY_FLAG" val="#wm#"/>
  <p:tag name="KSO_WM_SLIDE_ID" val="custom20204735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4735"/>
  <p:tag name="KSO_WM_TEMPLATE_MASTER_THUMB_INDEX" val="12"/>
  <p:tag name="KSO_WM_TEMPLATE_MASTER_TYPE" val="1"/>
  <p:tag name="KSO_WM_TEMPLATE_SUBCATEGORY" val="0"/>
  <p:tag name="KSO_WM_TEMPLATE_THUMBS_INDEX" val="1、4、7、8、9、12、15、16、17、18、19、20、21、24、29、34、37、38"/>
</p:tagLst>
</file>

<file path=ppt/tags/tag237.xml><?xml version="1.0" encoding="utf-8"?>
<p:tagLst xmlns:p="http://schemas.openxmlformats.org/presentationml/2006/main">
  <p:tag name="AS_UNIQUEID" val="307"/>
</p:tagLst>
</file>

<file path=ppt/tags/tag238.xml><?xml version="1.0" encoding="utf-8"?>
<p:tagLst xmlns:p="http://schemas.openxmlformats.org/presentationml/2006/main">
  <p:tag name="AS_UNIQUEID" val="308"/>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266b48ee-3f11-4337-a69b-82f902d89fb2}"/>
</p:tagLst>
</file>

<file path=ppt/tags/tag239.xml><?xml version="1.0" encoding="utf-8"?>
<p:tagLst xmlns:p="http://schemas.openxmlformats.org/presentationml/2006/main">
  <p:tag name="AS_UNIQUEID" val="309"/>
  <p:tag name="KSO_WM_UNIT_TEXT_FILL_FORE_SCHEMECOLOR_INDEX" val="1"/>
  <p:tag name="KSO_WM_UNIT_TEXT_FILL_FORE_SCHEMECOLOR_INDEX_BRIGHTNESS" val="0.35"/>
  <p:tag name="KSO_WM_UNIT_TEXT_FILL_TYPE" val="1"/>
</p:tagLst>
</file>

<file path=ppt/tags/tag24.xml><?xml version="1.0" encoding="utf-8"?>
<p:tagLst xmlns:p="http://schemas.openxmlformats.org/presentationml/2006/main">
  <p:tag name="AS_UNIQUEID" val="95"/>
</p:tagLst>
</file>

<file path=ppt/tags/tag240.xml><?xml version="1.0" encoding="utf-8"?>
<p:tagLst xmlns:p="http://schemas.openxmlformats.org/presentationml/2006/main">
  <p:tag name="KSO_WM_BEAUTIFY_FLAG" val="#wm#"/>
  <p:tag name="KSO_WM_SLIDE_BACKGROUND_TYPE" val="general"/>
  <p:tag name="KSO_WM_SLIDE_BK_DARK_LIGHT" val="2"/>
  <p:tag name="KSO_WM_TEMPLATE_CATEGORY" val="custom"/>
  <p:tag name="KSO_WM_TEMPLATE_INDEX" val="20204195"/>
</p:tagLst>
</file>

<file path=ppt/tags/tag241.xml><?xml version="1.0" encoding="utf-8"?>
<p:tagLst xmlns:p="http://schemas.openxmlformats.org/presentationml/2006/main">
  <p:tag name="AS_UNIQUEID" val="310"/>
</p:tagLst>
</file>

<file path=ppt/tags/tag242.xml><?xml version="1.0" encoding="utf-8"?>
<p:tagLst xmlns:p="http://schemas.openxmlformats.org/presentationml/2006/main">
  <p:tag name="AS_UNIQUEID" val="31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b0ae561-e218-46fd-80b1-b533e3ae82db}"/>
</p:tagLst>
</file>

<file path=ppt/tags/tag243.xml><?xml version="1.0" encoding="utf-8"?>
<p:tagLst xmlns:p="http://schemas.openxmlformats.org/presentationml/2006/main">
  <p:tag name="AS_UNIQUEID" val="312"/>
</p:tagLst>
</file>

<file path=ppt/tags/tag244.xml><?xml version="1.0" encoding="utf-8"?>
<p:tagLst xmlns:p="http://schemas.openxmlformats.org/presentationml/2006/main">
  <p:tag name="AS_UNIQUEID" val="313"/>
  <p:tag name="KSO_WM_UNIT_TEXT_FORE_SCHEMECOLOR_INDEX" val="1"/>
  <p:tag name="KSO_WM_UNIT_TEXT_FORE_SCHEMECOLOR_INDEX_BRIGHTNESS" val="0"/>
  <p:tag name="KSO_WM_UNIT_TEXT_LINE_FILL_TYPE" val="2"/>
</p:tagLst>
</file>

<file path=ppt/tags/tag245.xml><?xml version="1.0" encoding="utf-8"?>
<p:tagLst xmlns:p="http://schemas.openxmlformats.org/presentationml/2006/main">
  <p:tag name="KSO_WM_SLIDE_BACKGROUND_TYPE" val="general"/>
  <p:tag name="KSO_WM_SLIDE_BK_DARK_LIGHT" val="2"/>
</p:tagLst>
</file>

<file path=ppt/tags/tag246.xml><?xml version="1.0" encoding="utf-8"?>
<p:tagLst xmlns:p="http://schemas.openxmlformats.org/presentationml/2006/main">
  <p:tag name="AS_UNIQUEID" val="314"/>
</p:tagLst>
</file>

<file path=ppt/tags/tag247.xml><?xml version="1.0" encoding="utf-8"?>
<p:tagLst xmlns:p="http://schemas.openxmlformats.org/presentationml/2006/main">
  <p:tag name="AS_UNIQUEID" val="31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fbabab09-8acc-4321-839e-49665de1c990}"/>
</p:tagLst>
</file>

<file path=ppt/tags/tag248.xml><?xml version="1.0" encoding="utf-8"?>
<p:tagLst xmlns:p="http://schemas.openxmlformats.org/presentationml/2006/main">
  <p:tag name="AS_UNIQUEID" val="316"/>
</p:tagLst>
</file>

<file path=ppt/tags/tag249.xml><?xml version="1.0" encoding="utf-8"?>
<p:tagLst xmlns:p="http://schemas.openxmlformats.org/presentationml/2006/main">
  <p:tag name="AS_UNIQUEID" val="317"/>
</p:tagLst>
</file>

<file path=ppt/tags/tag25.xml><?xml version="1.0" encoding="utf-8"?>
<p:tagLst xmlns:p="http://schemas.openxmlformats.org/presentationml/2006/main">
  <p:tag name="AS_UNIQUEID" val="96"/>
</p:tagLst>
</file>

<file path=ppt/tags/tag250.xml><?xml version="1.0" encoding="utf-8"?>
<p:tagLst xmlns:p="http://schemas.openxmlformats.org/presentationml/2006/main">
  <p:tag name="KSO_WM_SLIDE_BACKGROUND_TYPE" val="general"/>
  <p:tag name="KSO_WM_SLIDE_BK_DARK_LIGHT" val="2"/>
</p:tagLst>
</file>

<file path=ppt/tags/tag251.xml><?xml version="1.0" encoding="utf-8"?>
<p:tagLst xmlns:p="http://schemas.openxmlformats.org/presentationml/2006/main">
  <p:tag name="AS_UNIQUEID" val="318"/>
</p:tagLst>
</file>

<file path=ppt/tags/tag252.xml><?xml version="1.0" encoding="utf-8"?>
<p:tagLst xmlns:p="http://schemas.openxmlformats.org/presentationml/2006/main">
  <p:tag name="AS_UNIQUEID" val="31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f8990b4-e379-44d0-bc58-95bfa492788e}"/>
</p:tagLst>
</file>

<file path=ppt/tags/tag253.xml><?xml version="1.0" encoding="utf-8"?>
<p:tagLst xmlns:p="http://schemas.openxmlformats.org/presentationml/2006/main">
  <p:tag name="AS_UNIQUEID" val="320"/>
</p:tagLst>
</file>

<file path=ppt/tags/tag254.xml><?xml version="1.0" encoding="utf-8"?>
<p:tagLst xmlns:p="http://schemas.openxmlformats.org/presentationml/2006/main">
  <p:tag name="AS_UNIQUEID" val="321"/>
  <p:tag name="KSO_WM_UNIT_TEXT_FILL_FORE_SCHEMECOLOR_INDEX" val="6"/>
  <p:tag name="KSO_WM_UNIT_TEXT_FILL_FORE_SCHEMECOLOR_INDEX_BRIGHTNESS" val="0"/>
  <p:tag name="KSO_WM_UNIT_TEXT_FILL_TYPE" val="1"/>
</p:tagLst>
</file>

<file path=ppt/tags/tag255.xml><?xml version="1.0" encoding="utf-8"?>
<p:tagLst xmlns:p="http://schemas.openxmlformats.org/presentationml/2006/main">
  <p:tag name="KSO_WM_SLIDE_BACKGROUND_TYPE" val="general"/>
  <p:tag name="KSO_WM_SLIDE_BK_DARK_LIGHT" val="2"/>
</p:tagLst>
</file>

<file path=ppt/tags/tag256.xml><?xml version="1.0" encoding="utf-8"?>
<p:tagLst xmlns:p="http://schemas.openxmlformats.org/presentationml/2006/main">
  <p:tag name="AS_UNIQUEID" val="322"/>
</p:tagLst>
</file>

<file path=ppt/tags/tag257.xml><?xml version="1.0" encoding="utf-8"?>
<p:tagLst xmlns:p="http://schemas.openxmlformats.org/presentationml/2006/main">
  <p:tag name="AS_UNIQUEID" val="323"/>
</p:tagLst>
</file>

<file path=ppt/tags/tag258.xml><?xml version="1.0" encoding="utf-8"?>
<p:tagLst xmlns:p="http://schemas.openxmlformats.org/presentationml/2006/main">
  <p:tag name="AS_UNIQUEID" val="324"/>
</p:tagLst>
</file>

<file path=ppt/tags/tag259.xml><?xml version="1.0" encoding="utf-8"?>
<p:tagLst xmlns:p="http://schemas.openxmlformats.org/presentationml/2006/main">
  <p:tag name="AS_UNIQUEID" val="325"/>
</p:tagLst>
</file>

<file path=ppt/tags/tag26.xml><?xml version="1.0" encoding="utf-8"?>
<p:tagLst xmlns:p="http://schemas.openxmlformats.org/presentationml/2006/main">
  <p:tag name="AS_UNIQUEID" val="97"/>
</p:tagLst>
</file>

<file path=ppt/tags/tag260.xml><?xml version="1.0" encoding="utf-8"?>
<p:tagLst xmlns:p="http://schemas.openxmlformats.org/presentationml/2006/main">
  <p:tag name="AS_UNIQUEID" val="326"/>
</p:tagLst>
</file>

<file path=ppt/tags/tag261.xml><?xml version="1.0" encoding="utf-8"?>
<p:tagLst xmlns:p="http://schemas.openxmlformats.org/presentationml/2006/main">
  <p:tag name="AS_UNIQUEID" val="32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081eb359-9f0b-40cc-b688-344b58b845e0}"/>
</p:tagLst>
</file>

<file path=ppt/tags/tag262.xml><?xml version="1.0" encoding="utf-8"?>
<p:tagLst xmlns:p="http://schemas.openxmlformats.org/presentationml/2006/main">
  <p:tag name="AS_UNIQUEID" val="328"/>
</p:tagLst>
</file>

<file path=ppt/tags/tag263.xml><?xml version="1.0" encoding="utf-8"?>
<p:tagLst xmlns:p="http://schemas.openxmlformats.org/presentationml/2006/main">
  <p:tag name="AS_UNIQUEID" val="329"/>
  <p:tag name="KSO_WM_UNIT_TEXT_FILL_FORE_SCHEMECOLOR_INDEX" val="13"/>
  <p:tag name="KSO_WM_UNIT_TEXT_FILL_FORE_SCHEMECOLOR_INDEX_BRIGHTNESS" val="0"/>
  <p:tag name="KSO_WM_UNIT_TEXT_FILL_TYPE" val="1"/>
</p:tagLst>
</file>

<file path=ppt/tags/tag264.xml><?xml version="1.0" encoding="utf-8"?>
<p:tagLst xmlns:p="http://schemas.openxmlformats.org/presentationml/2006/main">
  <p:tag name="AS_UNIQUEID" val="330"/>
  <p:tag name="KSO_WM_UNIT_TEXT_FILL_FORE_SCHEMECOLOR_INDEX" val="13"/>
  <p:tag name="KSO_WM_UNIT_TEXT_FILL_FORE_SCHEMECOLOR_INDEX_BRIGHTNESS" val="0"/>
  <p:tag name="KSO_WM_UNIT_TEXT_FILL_TYPE" val="1"/>
</p:tagLst>
</file>

<file path=ppt/tags/tag265.xml><?xml version="1.0" encoding="utf-8"?>
<p:tagLst xmlns:p="http://schemas.openxmlformats.org/presentationml/2006/main">
  <p:tag name="AS_UNIQUEID" val="331"/>
  <p:tag name="KSO_WM_UNIT_TEXT_FILL_FORE_SCHEMECOLOR_INDEX" val="13"/>
  <p:tag name="KSO_WM_UNIT_TEXT_FILL_FORE_SCHEMECOLOR_INDEX_BRIGHTNESS" val="0"/>
  <p:tag name="KSO_WM_UNIT_TEXT_FILL_TYPE" val="1"/>
</p:tagLst>
</file>

<file path=ppt/tags/tag266.xml><?xml version="1.0" encoding="utf-8"?>
<p:tagLst xmlns:p="http://schemas.openxmlformats.org/presentationml/2006/main">
  <p:tag name="AS_UNIQUEID" val="332"/>
  <p:tag name="KSO_WM_UNIT_TEXT_FILL_FORE_SCHEMECOLOR_INDEX" val="1"/>
  <p:tag name="KSO_WM_UNIT_TEXT_FILL_FORE_SCHEMECOLOR_INDEX_BRIGHTNESS" val="0"/>
  <p:tag name="KSO_WM_UNIT_TEXT_FILL_TYPE" val="1"/>
</p:tagLst>
</file>

<file path=ppt/tags/tag267.xml><?xml version="1.0" encoding="utf-8"?>
<p:tagLst xmlns:p="http://schemas.openxmlformats.org/presentationml/2006/main">
  <p:tag name="AS_UNIQUEID" val="333"/>
  <p:tag name="KSO_WM_UNIT_TEXT_FILL_FORE_SCHEMECOLOR_INDEX" val="13"/>
  <p:tag name="KSO_WM_UNIT_TEXT_FILL_FORE_SCHEMECOLOR_INDEX_BRIGHTNESS" val="0"/>
  <p:tag name="KSO_WM_UNIT_TEXT_FILL_TYPE" val="1"/>
</p:tagLst>
</file>

<file path=ppt/tags/tag268.xml><?xml version="1.0" encoding="utf-8"?>
<p:tagLst xmlns:p="http://schemas.openxmlformats.org/presentationml/2006/main">
  <p:tag name="AS_UNIQUEID" val="334"/>
  <p:tag name="KSO_WM_UNIT_TEXT_FILL_FORE_SCHEMECOLOR_INDEX" val="13"/>
  <p:tag name="KSO_WM_UNIT_TEXT_FILL_FORE_SCHEMECOLOR_INDEX_BRIGHTNESS" val="0"/>
  <p:tag name="KSO_WM_UNIT_TEXT_FILL_TYPE" val="1"/>
</p:tagLst>
</file>

<file path=ppt/tags/tag269.xml><?xml version="1.0" encoding="utf-8"?>
<p:tagLst xmlns:p="http://schemas.openxmlformats.org/presentationml/2006/main">
  <p:tag name="AS_UNIQUEID" val="335"/>
  <p:tag name="KSO_WM_UNIT_TEXT_FILL_FORE_SCHEMECOLOR_INDEX" val="13"/>
  <p:tag name="KSO_WM_UNIT_TEXT_FILL_FORE_SCHEMECOLOR_INDEX_BRIGHTNESS" val="0"/>
  <p:tag name="KSO_WM_UNIT_TEXT_FILL_TYPE" val="1"/>
</p:tagLst>
</file>

<file path=ppt/tags/tag27.xml><?xml version="1.0" encoding="utf-8"?>
<p:tagLst xmlns:p="http://schemas.openxmlformats.org/presentationml/2006/main">
  <p:tag name="AS_UNIQUEID" val="98"/>
</p:tagLst>
</file>

<file path=ppt/tags/tag270.xml><?xml version="1.0" encoding="utf-8"?>
<p:tagLst xmlns:p="http://schemas.openxmlformats.org/presentationml/2006/main">
  <p:tag name="AS_UNIQUEID" val="336"/>
  <p:tag name="KSO_WM_UNIT_TEXT_FILL_FORE_SCHEMECOLOR_INDEX" val="13"/>
  <p:tag name="KSO_WM_UNIT_TEXT_FILL_FORE_SCHEMECOLOR_INDEX_BRIGHTNESS" val="0"/>
  <p:tag name="KSO_WM_UNIT_TEXT_FILL_TYPE" val="1"/>
</p:tagLst>
</file>

<file path=ppt/tags/tag271.xml><?xml version="1.0" encoding="utf-8"?>
<p:tagLst xmlns:p="http://schemas.openxmlformats.org/presentationml/2006/main">
  <p:tag name="AS_UNIQUEID" val="337"/>
  <p:tag name="KSO_WM_UNIT_TEXT_FILL_FORE_SCHEMECOLOR_INDEX" val="13"/>
  <p:tag name="KSO_WM_UNIT_TEXT_FILL_FORE_SCHEMECOLOR_INDEX_BRIGHTNESS" val="0"/>
  <p:tag name="KSO_WM_UNIT_TEXT_FILL_TYPE" val="1"/>
</p:tagLst>
</file>

<file path=ppt/tags/tag272.xml><?xml version="1.0" encoding="utf-8"?>
<p:tagLst xmlns:p="http://schemas.openxmlformats.org/presentationml/2006/main">
  <p:tag name="AS_UNIQUEID" val="338"/>
  <p:tag name="KSO_WM_UNIT_TEXT_FILL_FORE_SCHEMECOLOR_INDEX" val="13"/>
  <p:tag name="KSO_WM_UNIT_TEXT_FILL_FORE_SCHEMECOLOR_INDEX_BRIGHTNESS" val="0"/>
  <p:tag name="KSO_WM_UNIT_TEXT_FILL_TYPE" val="1"/>
</p:tagLst>
</file>

<file path=ppt/tags/tag273.xml><?xml version="1.0" encoding="utf-8"?>
<p:tagLst xmlns:p="http://schemas.openxmlformats.org/presentationml/2006/main">
  <p:tag name="KSO_WM_SLIDE_BACKGROUND_TYPE" val="general"/>
  <p:tag name="KSO_WM_SLIDE_BK_DARK_LIGHT" val="2"/>
</p:tagLst>
</file>

<file path=ppt/tags/tag274.xml><?xml version="1.0" encoding="utf-8"?>
<p:tagLst xmlns:p="http://schemas.openxmlformats.org/presentationml/2006/main">
  <p:tag name="AS_UNIQUEID" val="339"/>
</p:tagLst>
</file>

<file path=ppt/tags/tag275.xml><?xml version="1.0" encoding="utf-8"?>
<p:tagLst xmlns:p="http://schemas.openxmlformats.org/presentationml/2006/main">
  <p:tag name="AS_UNIQUEID" val="34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b9d8581e-2242-443c-9ff0-b680ee097acd}"/>
</p:tagLst>
</file>

<file path=ppt/tags/tag276.xml><?xml version="1.0" encoding="utf-8"?>
<p:tagLst xmlns:p="http://schemas.openxmlformats.org/presentationml/2006/main">
  <p:tag name="AS_UNIQUEID" val="341"/>
</p:tagLst>
</file>

<file path=ppt/tags/tag277.xml><?xml version="1.0" encoding="utf-8"?>
<p:tagLst xmlns:p="http://schemas.openxmlformats.org/presentationml/2006/main">
  <p:tag name="AS_UNIQUEID" val="342"/>
  <p:tag name="KSO_WM_UNIT_TEXT_FILL_FORE_SCHEMECOLOR_INDEX" val="13"/>
  <p:tag name="KSO_WM_UNIT_TEXT_FILL_FORE_SCHEMECOLOR_INDEX_BRIGHTNESS" val="0"/>
  <p:tag name="KSO_WM_UNIT_TEXT_FILL_TYPE" val="1"/>
</p:tagLst>
</file>

<file path=ppt/tags/tag278.xml><?xml version="1.0" encoding="utf-8"?>
<p:tagLst xmlns:p="http://schemas.openxmlformats.org/presentationml/2006/main">
  <p:tag name="KSO_WM_SLIDE_BACKGROUND_TYPE" val="general"/>
  <p:tag name="KSO_WM_SLIDE_BK_DARK_LIGHT" val="2"/>
</p:tagLst>
</file>

<file path=ppt/tags/tag279.xml><?xml version="1.0" encoding="utf-8"?>
<p:tagLst xmlns:p="http://schemas.openxmlformats.org/presentationml/2006/main">
  <p:tag name="AS_UNIQUEID" val="343"/>
</p:tagLst>
</file>

<file path=ppt/tags/tag28.xml><?xml version="1.0" encoding="utf-8"?>
<p:tagLst xmlns:p="http://schemas.openxmlformats.org/presentationml/2006/main">
  <p:tag name="AS_UNIQUEID" val="99"/>
</p:tagLst>
</file>

<file path=ppt/tags/tag280.xml><?xml version="1.0" encoding="utf-8"?>
<p:tagLst xmlns:p="http://schemas.openxmlformats.org/presentationml/2006/main">
  <p:tag name="AS_UNIQUEID" val="344"/>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b40ddc46-7839-45c8-bfa0-5883049328c6}"/>
</p:tagLst>
</file>

<file path=ppt/tags/tag281.xml><?xml version="1.0" encoding="utf-8"?>
<p:tagLst xmlns:p="http://schemas.openxmlformats.org/presentationml/2006/main">
  <p:tag name="AS_UNIQUEID" val="345"/>
  <p:tag name="KSO_WM_UNIT_TEXT_FILL_FORE_SCHEMECOLOR_INDEX" val="13"/>
  <p:tag name="KSO_WM_UNIT_TEXT_FILL_FORE_SCHEMECOLOR_INDEX_BRIGHTNESS" val="0"/>
  <p:tag name="KSO_WM_UNIT_TEXT_FILL_TYPE" val="1"/>
</p:tagLst>
</file>

<file path=ppt/tags/tag282.xml><?xml version="1.0" encoding="utf-8"?>
<p:tagLst xmlns:p="http://schemas.openxmlformats.org/presentationml/2006/main">
  <p:tag name="KSO_WM_SLIDE_BACKGROUND_TYPE" val="general"/>
  <p:tag name="KSO_WM_SLIDE_BK_DARK_LIGHT" val="2"/>
</p:tagLst>
</file>

<file path=ppt/tags/tag283.xml><?xml version="1.0" encoding="utf-8"?>
<p:tagLst xmlns:p="http://schemas.openxmlformats.org/presentationml/2006/main">
  <p:tag name="AS_UNIQUEID" val="346"/>
</p:tagLst>
</file>

<file path=ppt/tags/tag284.xml><?xml version="1.0" encoding="utf-8"?>
<p:tagLst xmlns:p="http://schemas.openxmlformats.org/presentationml/2006/main">
  <p:tag name="AS_UNIQUEID" val="34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c96f63c-c757-4d84-a89b-f645bd1d79cc}"/>
</p:tagLst>
</file>

<file path=ppt/tags/tag285.xml><?xml version="1.0" encoding="utf-8"?>
<p:tagLst xmlns:p="http://schemas.openxmlformats.org/presentationml/2006/main">
  <p:tag name="AS_UNIQUEID" val="348"/>
</p:tagLst>
</file>

<file path=ppt/tags/tag286.xml><?xml version="1.0" encoding="utf-8"?>
<p:tagLst xmlns:p="http://schemas.openxmlformats.org/presentationml/2006/main">
  <p:tag name="AS_UNIQUEID" val="349"/>
  <p:tag name="KSO_WM_UNIT_TEXT_FILL_FORE_SCHEMECOLOR_INDEX" val="13"/>
  <p:tag name="KSO_WM_UNIT_TEXT_FILL_FORE_SCHEMECOLOR_INDEX_BRIGHTNESS" val="0"/>
  <p:tag name="KSO_WM_UNIT_TEXT_FILL_TYPE" val="1"/>
</p:tagLst>
</file>

<file path=ppt/tags/tag287.xml><?xml version="1.0" encoding="utf-8"?>
<p:tagLst xmlns:p="http://schemas.openxmlformats.org/presentationml/2006/main">
  <p:tag name="KSO_WM_SLIDE_BACKGROUND_TYPE" val="general"/>
  <p:tag name="KSO_WM_SLIDE_BK_DARK_LIGHT" val="2"/>
</p:tagLst>
</file>

<file path=ppt/tags/tag288.xml><?xml version="1.0" encoding="utf-8"?>
<p:tagLst xmlns:p="http://schemas.openxmlformats.org/presentationml/2006/main">
  <p:tag name="AS_UNIQUEID" val="350"/>
</p:tagLst>
</file>

<file path=ppt/tags/tag289.xml><?xml version="1.0" encoding="utf-8"?>
<p:tagLst xmlns:p="http://schemas.openxmlformats.org/presentationml/2006/main">
  <p:tag name="AS_UNIQUEID" val="351"/>
</p:tagLst>
</file>

<file path=ppt/tags/tag29.xml><?xml version="1.0" encoding="utf-8"?>
<p:tagLst xmlns:p="http://schemas.openxmlformats.org/presentationml/2006/main">
  <p:tag name="AS_UNIQUEID" val="100"/>
</p:tagLst>
</file>

<file path=ppt/tags/tag290.xml><?xml version="1.0" encoding="utf-8"?>
<p:tagLst xmlns:p="http://schemas.openxmlformats.org/presentationml/2006/main">
  <p:tag name="AS_UNIQUEID" val="352"/>
</p:tagLst>
</file>

<file path=ppt/tags/tag291.xml><?xml version="1.0" encoding="utf-8"?>
<p:tagLst xmlns:p="http://schemas.openxmlformats.org/presentationml/2006/main">
  <p:tag name="AS_UNIQUEID" val="353"/>
</p:tagLst>
</file>

<file path=ppt/tags/tag292.xml><?xml version="1.0" encoding="utf-8"?>
<p:tagLst xmlns:p="http://schemas.openxmlformats.org/presentationml/2006/main">
  <p:tag name="AS_UNIQUEID" val="354"/>
</p:tagLst>
</file>

<file path=ppt/tags/tag293.xml><?xml version="1.0" encoding="utf-8"?>
<p:tagLst xmlns:p="http://schemas.openxmlformats.org/presentationml/2006/main">
  <p:tag name="AS_UNIQUEID" val="35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7cbdc36-7342-4b98-91de-95ec9977cd6f}"/>
</p:tagLst>
</file>

<file path=ppt/tags/tag294.xml><?xml version="1.0" encoding="utf-8"?>
<p:tagLst xmlns:p="http://schemas.openxmlformats.org/presentationml/2006/main">
  <p:tag name="AS_UNIQUEID" val="356"/>
  <p:tag name="KSO_WM_UNIT_TEXT_FILL_FORE_SCHEMECOLOR_INDEX" val="1"/>
  <p:tag name="KSO_WM_UNIT_TEXT_FILL_FORE_SCHEMECOLOR_INDEX_BRIGHTNESS" val="0"/>
  <p:tag name="KSO_WM_UNIT_TEXT_FILL_TYPE" val="1"/>
</p:tagLst>
</file>

<file path=ppt/tags/tag295.xml><?xml version="1.0" encoding="utf-8"?>
<p:tagLst xmlns:p="http://schemas.openxmlformats.org/presentationml/2006/main">
  <p:tag name="AS_UNIQUEID" val="357"/>
</p:tagLst>
</file>

<file path=ppt/tags/tag296.xml><?xml version="1.0" encoding="utf-8"?>
<p:tagLst xmlns:p="http://schemas.openxmlformats.org/presentationml/2006/main">
  <p:tag name="KSO_WM_SLIDE_BACKGROUND_TYPE" val="general"/>
  <p:tag name="KSO_WM_SLIDE_BK_DARK_LIGHT" val="2"/>
</p:tagLst>
</file>

<file path=ppt/tags/tag297.xml><?xml version="1.0" encoding="utf-8"?>
<p:tagLst xmlns:p="http://schemas.openxmlformats.org/presentationml/2006/main">
  <p:tag name="AS_UNIQUEID" val="358"/>
</p:tagLst>
</file>

<file path=ppt/tags/tag298.xml><?xml version="1.0" encoding="utf-8"?>
<p:tagLst xmlns:p="http://schemas.openxmlformats.org/presentationml/2006/main">
  <p:tag name="AS_UNIQUEID" val="35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b27282f-3cab-4020-aa26-61fc60668039}"/>
</p:tagLst>
</file>

<file path=ppt/tags/tag299.xml><?xml version="1.0" encoding="utf-8"?>
<p:tagLst xmlns:p="http://schemas.openxmlformats.org/presentationml/2006/main">
  <p:tag name="AS_UNIQUEID" val="360"/>
</p:tagLst>
</file>

<file path=ppt/tags/tag3.xml><?xml version="1.0" encoding="utf-8"?>
<p:tagLst xmlns:p="http://schemas.openxmlformats.org/presentationml/2006/main">
  <p:tag name="AS_UNIQUEID" val="74"/>
</p:tagLst>
</file>

<file path=ppt/tags/tag30.xml><?xml version="1.0" encoding="utf-8"?>
<p:tagLst xmlns:p="http://schemas.openxmlformats.org/presentationml/2006/main">
  <p:tag name="AS_UNIQUEID" val="101"/>
</p:tagLst>
</file>

<file path=ppt/tags/tag300.xml><?xml version="1.0" encoding="utf-8"?>
<p:tagLst xmlns:p="http://schemas.openxmlformats.org/presentationml/2006/main">
  <p:tag name="AS_UNIQUEID" val="361"/>
</p:tagLst>
</file>

<file path=ppt/tags/tag301.xml><?xml version="1.0" encoding="utf-8"?>
<p:tagLst xmlns:p="http://schemas.openxmlformats.org/presentationml/2006/main">
  <p:tag name="AS_UNIQUEID" val="0"/>
</p:tagLst>
</file>

<file path=ppt/tags/tag302.xml><?xml version="1.0" encoding="utf-8"?>
<p:tagLst xmlns:p="http://schemas.openxmlformats.org/presentationml/2006/main">
  <p:tag name="KSO_WM_SLIDE_BACKGROUND_TYPE" val="general"/>
  <p:tag name="KSO_WM_SLIDE_BK_DARK_LIGHT" val="2"/>
</p:tagLst>
</file>

<file path=ppt/tags/tag303.xml><?xml version="1.0" encoding="utf-8"?>
<p:tagLst xmlns:p="http://schemas.openxmlformats.org/presentationml/2006/main">
  <p:tag name="AS_UNIQUEID" val="1"/>
</p:tagLst>
</file>

<file path=ppt/tags/tag304.xml><?xml version="1.0" encoding="utf-8"?>
<p:tagLst xmlns:p="http://schemas.openxmlformats.org/presentationml/2006/main">
  <p:tag name="AS_UNIQUEID" val="2"/>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21fe13de-b79c-4d21-8cae-00b7d67cf651}"/>
</p:tagLst>
</file>

<file path=ppt/tags/tag305.xml><?xml version="1.0" encoding="utf-8"?>
<p:tagLst xmlns:p="http://schemas.openxmlformats.org/presentationml/2006/main">
  <p:tag name="AS_UNIQUEID" val="3"/>
</p:tagLst>
</file>

<file path=ppt/tags/tag306.xml><?xml version="1.0" encoding="utf-8"?>
<p:tagLst xmlns:p="http://schemas.openxmlformats.org/presentationml/2006/main">
  <p:tag name="AS_UNIQUEID" val="4"/>
</p:tagLst>
</file>

<file path=ppt/tags/tag307.xml><?xml version="1.0" encoding="utf-8"?>
<p:tagLst xmlns:p="http://schemas.openxmlformats.org/presentationml/2006/main">
  <p:tag name="KSO_WM_SLIDE_BACKGROUND_TYPE" val="general"/>
  <p:tag name="KSO_WM_SLIDE_BK_DARK_LIGHT" val="2"/>
</p:tagLst>
</file>

<file path=ppt/tags/tag308.xml><?xml version="1.0" encoding="utf-8"?>
<p:tagLst xmlns:p="http://schemas.openxmlformats.org/presentationml/2006/main">
  <p:tag name="AS_UNIQUEID" val="5"/>
</p:tagLst>
</file>

<file path=ppt/tags/tag309.xml><?xml version="1.0" encoding="utf-8"?>
<p:tagLst xmlns:p="http://schemas.openxmlformats.org/presentationml/2006/main">
  <p:tag name="AS_UNIQUEID" val="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5b17a905-7b9a-46c3-8891-7267bd6a72a7}"/>
</p:tagLst>
</file>

<file path=ppt/tags/tag31.xml><?xml version="1.0" encoding="utf-8"?>
<p:tagLst xmlns:p="http://schemas.openxmlformats.org/presentationml/2006/main">
  <p:tag name="AS_UNIQUEID" val="102"/>
</p:tagLst>
</file>

<file path=ppt/tags/tag310.xml><?xml version="1.0" encoding="utf-8"?>
<p:tagLst xmlns:p="http://schemas.openxmlformats.org/presentationml/2006/main">
  <p:tag name="AS_UNIQUEID" val="7"/>
</p:tagLst>
</file>

<file path=ppt/tags/tag311.xml><?xml version="1.0" encoding="utf-8"?>
<p:tagLst xmlns:p="http://schemas.openxmlformats.org/presentationml/2006/main">
  <p:tag name="AS_UNIQUEID" val="8"/>
</p:tagLst>
</file>

<file path=ppt/tags/tag312.xml><?xml version="1.0" encoding="utf-8"?>
<p:tagLst xmlns:p="http://schemas.openxmlformats.org/presentationml/2006/main">
  <p:tag name="KSO_WM_SLIDE_BACKGROUND_TYPE" val="general"/>
  <p:tag name="KSO_WM_SLIDE_BK_DARK_LIGHT" val="2"/>
</p:tagLst>
</file>

<file path=ppt/tags/tag313.xml><?xml version="1.0" encoding="utf-8"?>
<p:tagLst xmlns:p="http://schemas.openxmlformats.org/presentationml/2006/main">
  <p:tag name="AS_UNIQUEID" val="9"/>
</p:tagLst>
</file>

<file path=ppt/tags/tag314.xml><?xml version="1.0" encoding="utf-8"?>
<p:tagLst xmlns:p="http://schemas.openxmlformats.org/presentationml/2006/main">
  <p:tag name="AS_UNIQUEID" val="1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6e1f8a03-71cb-49d9-b426-1be876187b32}"/>
</p:tagLst>
</file>

<file path=ppt/tags/tag315.xml><?xml version="1.0" encoding="utf-8"?>
<p:tagLst xmlns:p="http://schemas.openxmlformats.org/presentationml/2006/main">
  <p:tag name="AS_UNIQUEID" val="11"/>
  <p:tag name="KSO_WM_UNIT_FILL_FORE_SCHEMECOLOR_INDEX" val="14"/>
  <p:tag name="KSO_WM_UNIT_FILL_FORE_SCHEMECOLOR_INDEX_BRIGHTNESS" val="0"/>
  <p:tag name="KSO_WM_UNIT_FILL_TYPE" val="1"/>
  <p:tag name="KSO_WM_UNIT_TEXT_FILL_FORE_SCHEMECOLOR_INDEX" val="1"/>
  <p:tag name="KSO_WM_UNIT_TEXT_FILL_FORE_SCHEMECOLOR_INDEX_BRIGHTNESS" val="0"/>
  <p:tag name="KSO_WM_UNIT_TEXT_FILL_TYPE" val="1"/>
</p:tagLst>
</file>

<file path=ppt/tags/tag316.xml><?xml version="1.0" encoding="utf-8"?>
<p:tagLst xmlns:p="http://schemas.openxmlformats.org/presentationml/2006/main">
  <p:tag name="AS_UNIQUEID" val="12"/>
</p:tagLst>
</file>

<file path=ppt/tags/tag317.xml><?xml version="1.0" encoding="utf-8"?>
<p:tagLst xmlns:p="http://schemas.openxmlformats.org/presentationml/2006/main">
  <p:tag name="AS_UNIQUEID" val="13"/>
  <p:tag name="KSO_WM_UNIT_TEXT_FILL_FORE_SCHEMECOLOR_INDEX" val="13"/>
  <p:tag name="KSO_WM_UNIT_TEXT_FILL_FORE_SCHEMECOLOR_INDEX_BRIGHTNESS" val="0"/>
  <p:tag name="KSO_WM_UNIT_TEXT_FILL_TYPE" val="1"/>
</p:tagLst>
</file>

<file path=ppt/tags/tag318.xml><?xml version="1.0" encoding="utf-8"?>
<p:tagLst xmlns:p="http://schemas.openxmlformats.org/presentationml/2006/main">
  <p:tag name="KSO_WM_SLIDE_BACKGROUND_TYPE" val="general"/>
  <p:tag name="KSO_WM_SLIDE_BK_DARK_LIGHT" val="2"/>
</p:tagLst>
</file>

<file path=ppt/tags/tag319.xml><?xml version="1.0" encoding="utf-8"?>
<p:tagLst xmlns:p="http://schemas.openxmlformats.org/presentationml/2006/main">
  <p:tag name="AS_UNIQUEID" val="14"/>
</p:tagLst>
</file>

<file path=ppt/tags/tag32.xml><?xml version="1.0" encoding="utf-8"?>
<p:tagLst xmlns:p="http://schemas.openxmlformats.org/presentationml/2006/main">
  <p:tag name="AS_UNIQUEID" val="103"/>
</p:tagLst>
</file>

<file path=ppt/tags/tag320.xml><?xml version="1.0" encoding="utf-8"?>
<p:tagLst xmlns:p="http://schemas.openxmlformats.org/presentationml/2006/main">
  <p:tag name="AS_UNIQUEID" val="15"/>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e9db805c-ff7c-475b-a644-d2e09f2e7d27}"/>
</p:tagLst>
</file>

<file path=ppt/tags/tag321.xml><?xml version="1.0" encoding="utf-8"?>
<p:tagLst xmlns:p="http://schemas.openxmlformats.org/presentationml/2006/main">
  <p:tag name="AS_UNIQUEID" val="16"/>
</p:tagLst>
</file>

<file path=ppt/tags/tag322.xml><?xml version="1.0" encoding="utf-8"?>
<p:tagLst xmlns:p="http://schemas.openxmlformats.org/presentationml/2006/main">
  <p:tag name="AS_UNIQUEID" val="17"/>
  <p:tag name="KSO_WM_UNIT_FILL_FORE_SCHEMECOLOR_INDEX" val="14"/>
  <p:tag name="KSO_WM_UNIT_FILL_FORE_SCHEMECOLOR_INDEX_BRIGHTNESS" val="0"/>
  <p:tag name="KSO_WM_UNIT_FILL_TYPE" val="1"/>
  <p:tag name="KSO_WM_UNIT_TEXT_FILL_FORE_SCHEMECOLOR_INDEX" val="1"/>
  <p:tag name="KSO_WM_UNIT_TEXT_FILL_FORE_SCHEMECOLOR_INDEX_BRIGHTNESS" val="0"/>
  <p:tag name="KSO_WM_UNIT_TEXT_FILL_TYPE" val="1"/>
</p:tagLst>
</file>

<file path=ppt/tags/tag323.xml><?xml version="1.0" encoding="utf-8"?>
<p:tagLst xmlns:p="http://schemas.openxmlformats.org/presentationml/2006/main">
  <p:tag name="AS_UNIQUEID" val="18"/>
</p:tagLst>
</file>

<file path=ppt/tags/tag324.xml><?xml version="1.0" encoding="utf-8"?>
<p:tagLst xmlns:p="http://schemas.openxmlformats.org/presentationml/2006/main">
  <p:tag name="KSO_WM_SLIDE_BACKGROUND_TYPE" val="general"/>
  <p:tag name="KSO_WM_SLIDE_BK_DARK_LIGHT" val="2"/>
</p:tagLst>
</file>

<file path=ppt/tags/tag325.xml><?xml version="1.0" encoding="utf-8"?>
<p:tagLst xmlns:p="http://schemas.openxmlformats.org/presentationml/2006/main">
  <p:tag name="AS_UNIQUEID" val="19"/>
</p:tagLst>
</file>

<file path=ppt/tags/tag326.xml><?xml version="1.0" encoding="utf-8"?>
<p:tagLst xmlns:p="http://schemas.openxmlformats.org/presentationml/2006/main">
  <p:tag name="AS_UNIQUEID" val="20"/>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cb166a9d-01e3-484f-9312-0dcd3ab1a1e0}"/>
</p:tagLst>
</file>

<file path=ppt/tags/tag327.xml><?xml version="1.0" encoding="utf-8"?>
<p:tagLst xmlns:p="http://schemas.openxmlformats.org/presentationml/2006/main">
  <p:tag name="AS_UNIQUEID" val="21"/>
  <p:tag name="KSO_WM_UNIT_FILL_FORE_SCHEMECOLOR_INDEX" val="14"/>
  <p:tag name="KSO_WM_UNIT_FILL_FORE_SCHEMECOLOR_INDEX_BRIGHTNESS" val="0"/>
  <p:tag name="KSO_WM_UNIT_FILL_TYPE" val="1"/>
</p:tagLst>
</file>

<file path=ppt/tags/tag328.xml><?xml version="1.0" encoding="utf-8"?>
<p:tagLst xmlns:p="http://schemas.openxmlformats.org/presentationml/2006/main">
  <p:tag name="AS_UNIQUEID" val="22"/>
</p:tagLst>
</file>

<file path=ppt/tags/tag329.xml><?xml version="1.0" encoding="utf-8"?>
<p:tagLst xmlns:p="http://schemas.openxmlformats.org/presentationml/2006/main">
  <p:tag name="AS_UNIQUEID" val="23"/>
</p:tagLst>
</file>

<file path=ppt/tags/tag33.xml><?xml version="1.0" encoding="utf-8"?>
<p:tagLst xmlns:p="http://schemas.openxmlformats.org/presentationml/2006/main">
  <p:tag name="AS_UNIQUEID" val="104"/>
</p:tagLst>
</file>

<file path=ppt/tags/tag330.xml><?xml version="1.0" encoding="utf-8"?>
<p:tagLst xmlns:p="http://schemas.openxmlformats.org/presentationml/2006/main">
  <p:tag name="AS_UNIQUEID" val="24"/>
  <p:tag name="KSO_WM_UNIT_TEXT_FILL_FORE_SCHEMECOLOR_INDEX" val="13"/>
  <p:tag name="KSO_WM_UNIT_TEXT_FILL_FORE_SCHEMECOLOR_INDEX_BRIGHTNESS" val="0"/>
  <p:tag name="KSO_WM_UNIT_TEXT_FILL_TYPE" val="1"/>
</p:tagLst>
</file>

<file path=ppt/tags/tag331.xml><?xml version="1.0" encoding="utf-8"?>
<p:tagLst xmlns:p="http://schemas.openxmlformats.org/presentationml/2006/main">
  <p:tag name="KSO_WM_SLIDE_BACKGROUND_TYPE" val="general"/>
  <p:tag name="KSO_WM_SLIDE_BK_DARK_LIGHT" val="2"/>
</p:tagLst>
</file>

<file path=ppt/tags/tag332.xml><?xml version="1.0" encoding="utf-8"?>
<p:tagLst xmlns:p="http://schemas.openxmlformats.org/presentationml/2006/main">
  <p:tag name="AS_UNIQUEID" val="25"/>
</p:tagLst>
</file>

<file path=ppt/tags/tag333.xml><?xml version="1.0" encoding="utf-8"?>
<p:tagLst xmlns:p="http://schemas.openxmlformats.org/presentationml/2006/main">
  <p:tag name="AS_UNIQUEID" val="2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387572d1-d307-4277-a4b5-a46904257655}"/>
</p:tagLst>
</file>

<file path=ppt/tags/tag334.xml><?xml version="1.0" encoding="utf-8"?>
<p:tagLst xmlns:p="http://schemas.openxmlformats.org/presentationml/2006/main">
  <p:tag name="AS_UNIQUEID" val="27"/>
</p:tagLst>
</file>

<file path=ppt/tags/tag335.xml><?xml version="1.0" encoding="utf-8"?>
<p:tagLst xmlns:p="http://schemas.openxmlformats.org/presentationml/2006/main">
  <p:tag name="AS_UNIQUEID" val="28"/>
</p:tagLst>
</file>

<file path=ppt/tags/tag336.xml><?xml version="1.0" encoding="utf-8"?>
<p:tagLst xmlns:p="http://schemas.openxmlformats.org/presentationml/2006/main">
  <p:tag name="AS_UNIQUEID" val="29"/>
</p:tagLst>
</file>

<file path=ppt/tags/tag337.xml><?xml version="1.0" encoding="utf-8"?>
<p:tagLst xmlns:p="http://schemas.openxmlformats.org/presentationml/2006/main">
  <p:tag name="AS_UNIQUEID" val="30"/>
  <p:tag name="KSO_WM_UNIT_TEXT_FILL_FORE_SCHEMECOLOR_INDEX" val="13"/>
  <p:tag name="KSO_WM_UNIT_TEXT_FILL_FORE_SCHEMECOLOR_INDEX_BRIGHTNESS" val="0"/>
  <p:tag name="KSO_WM_UNIT_TEXT_FILL_TYPE" val="1"/>
</p:tagLst>
</file>

<file path=ppt/tags/tag338.xml><?xml version="1.0" encoding="utf-8"?>
<p:tagLst xmlns:p="http://schemas.openxmlformats.org/presentationml/2006/main">
  <p:tag name="AS_UNIQUEID" val="31"/>
</p:tagLst>
</file>

<file path=ppt/tags/tag339.xml><?xml version="1.0" encoding="utf-8"?>
<p:tagLst xmlns:p="http://schemas.openxmlformats.org/presentationml/2006/main">
  <p:tag name="KSO_WM_SLIDE_BACKGROUND_TYPE" val="general"/>
  <p:tag name="KSO_WM_SLIDE_BK_DARK_LIGHT" val="2"/>
</p:tagLst>
</file>

<file path=ppt/tags/tag34.xml><?xml version="1.0" encoding="utf-8"?>
<p:tagLst xmlns:p="http://schemas.openxmlformats.org/presentationml/2006/main">
  <p:tag name="AS_UNIQUEID" val="105"/>
</p:tagLst>
</file>

<file path=ppt/tags/tag340.xml><?xml version="1.0" encoding="utf-8"?>
<p:tagLst xmlns:p="http://schemas.openxmlformats.org/presentationml/2006/main">
  <p:tag name="AS_UNIQUEID" val="32"/>
</p:tagLst>
</file>

<file path=ppt/tags/tag341.xml><?xml version="1.0" encoding="utf-8"?>
<p:tagLst xmlns:p="http://schemas.openxmlformats.org/presentationml/2006/main">
  <p:tag name="AS_UNIQUEID" val="33"/>
</p:tagLst>
</file>

<file path=ppt/tags/tag342.xml><?xml version="1.0" encoding="utf-8"?>
<p:tagLst xmlns:p="http://schemas.openxmlformats.org/presentationml/2006/main">
  <p:tag name="AS_UNIQUEID" val="34"/>
</p:tagLst>
</file>

<file path=ppt/tags/tag343.xml><?xml version="1.0" encoding="utf-8"?>
<p:tagLst xmlns:p="http://schemas.openxmlformats.org/presentationml/2006/main">
  <p:tag name="AS_UNIQUEID" val="35"/>
</p:tagLst>
</file>

<file path=ppt/tags/tag344.xml><?xml version="1.0" encoding="utf-8"?>
<p:tagLst xmlns:p="http://schemas.openxmlformats.org/presentationml/2006/main">
  <p:tag name="AS_UNIQUEID" val="36"/>
</p:tagLst>
</file>

<file path=ppt/tags/tag345.xml><?xml version="1.0" encoding="utf-8"?>
<p:tagLst xmlns:p="http://schemas.openxmlformats.org/presentationml/2006/main">
  <p:tag name="AS_UNIQUEID" val="37"/>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729c522b-bd93-4579-9a32-013e0bdce67e}"/>
</p:tagLst>
</file>

<file path=ppt/tags/tag346.xml><?xml version="1.0" encoding="utf-8"?>
<p:tagLst xmlns:p="http://schemas.openxmlformats.org/presentationml/2006/main">
  <p:tag name="AS_UNIQUEID" val="38"/>
</p:tagLst>
</file>

<file path=ppt/tags/tag347.xml><?xml version="1.0" encoding="utf-8"?>
<p:tagLst xmlns:p="http://schemas.openxmlformats.org/presentationml/2006/main">
  <p:tag name="AS_UNIQUEID" val="39"/>
</p:tagLst>
</file>

<file path=ppt/tags/tag348.xml><?xml version="1.0" encoding="utf-8"?>
<p:tagLst xmlns:p="http://schemas.openxmlformats.org/presentationml/2006/main">
  <p:tag name="KSO_WM_SLIDE_BACKGROUND_TYPE" val="general"/>
  <p:tag name="KSO_WM_SLIDE_BK_DARK_LIGHT" val="2"/>
</p:tagLst>
</file>

<file path=ppt/tags/tag349.xml><?xml version="1.0" encoding="utf-8"?>
<p:tagLst xmlns:p="http://schemas.openxmlformats.org/presentationml/2006/main">
  <p:tag name="AS_UNIQUEID" val="40"/>
</p:tagLst>
</file>

<file path=ppt/tags/tag35.xml><?xml version="1.0" encoding="utf-8"?>
<p:tagLst xmlns:p="http://schemas.openxmlformats.org/presentationml/2006/main">
  <p:tag name="AS_UNIQUEID" val="106"/>
</p:tagLst>
</file>

<file path=ppt/tags/tag350.xml><?xml version="1.0" encoding="utf-8"?>
<p:tagLst xmlns:p="http://schemas.openxmlformats.org/presentationml/2006/main">
  <p:tag name="AS_UNIQUEID" val="4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b8cfb3a3-ca78-4933-b611-39354a6c254d}"/>
</p:tagLst>
</file>

<file path=ppt/tags/tag351.xml><?xml version="1.0" encoding="utf-8"?>
<p:tagLst xmlns:p="http://schemas.openxmlformats.org/presentationml/2006/main">
  <p:tag name="AS_UNIQUEID" val="42"/>
</p:tagLst>
</file>

<file path=ppt/tags/tag352.xml><?xml version="1.0" encoding="utf-8"?>
<p:tagLst xmlns:p="http://schemas.openxmlformats.org/presentationml/2006/main">
  <p:tag name="AS_UNIQUEID" val="43"/>
</p:tagLst>
</file>

<file path=ppt/tags/tag353.xml><?xml version="1.0" encoding="utf-8"?>
<p:tagLst xmlns:p="http://schemas.openxmlformats.org/presentationml/2006/main">
  <p:tag name="AS_UNIQUEID" val="44"/>
</p:tagLst>
</file>

<file path=ppt/tags/tag354.xml><?xml version="1.0" encoding="utf-8"?>
<p:tagLst xmlns:p="http://schemas.openxmlformats.org/presentationml/2006/main">
  <p:tag name="KSO_WM_SLIDE_BACKGROUND_TYPE" val="general"/>
  <p:tag name="KSO_WM_SLIDE_BK_DARK_LIGHT" val="2"/>
</p:tagLst>
</file>

<file path=ppt/tags/tag355.xml><?xml version="1.0" encoding="utf-8"?>
<p:tagLst xmlns:p="http://schemas.openxmlformats.org/presentationml/2006/main">
  <p:tag name="AS_UNIQUEID" val="45"/>
</p:tagLst>
</file>

<file path=ppt/tags/tag356.xml><?xml version="1.0" encoding="utf-8"?>
<p:tagLst xmlns:p="http://schemas.openxmlformats.org/presentationml/2006/main">
  <p:tag name="AS_UNIQUEID" val="4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28b58aa9-dc10-4501-8d70-8c00cb3ca5d1}"/>
</p:tagLst>
</file>

<file path=ppt/tags/tag357.xml><?xml version="1.0" encoding="utf-8"?>
<p:tagLst xmlns:p="http://schemas.openxmlformats.org/presentationml/2006/main">
  <p:tag name="AS_UNIQUEID" val="47"/>
</p:tagLst>
</file>

<file path=ppt/tags/tag358.xml><?xml version="1.0" encoding="utf-8"?>
<p:tagLst xmlns:p="http://schemas.openxmlformats.org/presentationml/2006/main">
  <p:tag name="AS_UNIQUEID" val="48"/>
  <p:tag name="KSO_WM_UNIT_FILL_FORE_SCHEMECOLOR_INDEX" val="14"/>
  <p:tag name="KSO_WM_UNIT_FILL_FORE_SCHEMECOLOR_INDEX_BRIGHTNESS" val="0"/>
  <p:tag name="KSO_WM_UNIT_FILL_TYPE" val="1"/>
</p:tagLst>
</file>

<file path=ppt/tags/tag359.xml><?xml version="1.0" encoding="utf-8"?>
<p:tagLst xmlns:p="http://schemas.openxmlformats.org/presentationml/2006/main">
  <p:tag name="AS_UNIQUEID" val="49"/>
  <p:tag name="KSO_WM_UNIT_FILL_FORE_SCHEMECOLOR_INDEX" val="14"/>
  <p:tag name="KSO_WM_UNIT_FILL_FORE_SCHEMECOLOR_INDEX_BRIGHTNESS" val="0"/>
  <p:tag name="KSO_WM_UNIT_FILL_TYPE" val="1"/>
</p:tagLst>
</file>

<file path=ppt/tags/tag36.xml><?xml version="1.0" encoding="utf-8"?>
<p:tagLst xmlns:p="http://schemas.openxmlformats.org/presentationml/2006/main">
  <p:tag name="AS_UNIQUEID" val="107"/>
</p:tagLst>
</file>

<file path=ppt/tags/tag360.xml><?xml version="1.0" encoding="utf-8"?>
<p:tagLst xmlns:p="http://schemas.openxmlformats.org/presentationml/2006/main">
  <p:tag name="KSO_WM_SLIDE_BACKGROUND_TYPE" val="general"/>
  <p:tag name="KSO_WM_SLIDE_BK_DARK_LIGHT" val="2"/>
</p:tagLst>
</file>

<file path=ppt/tags/tag361.xml><?xml version="1.0" encoding="utf-8"?>
<p:tagLst xmlns:p="http://schemas.openxmlformats.org/presentationml/2006/main">
  <p:tag name="AS_UNIQUEID" val="50"/>
</p:tagLst>
</file>

<file path=ppt/tags/tag362.xml><?xml version="1.0" encoding="utf-8"?>
<p:tagLst xmlns:p="http://schemas.openxmlformats.org/presentationml/2006/main">
  <p:tag name="AS_UNIQUEID" val="51"/>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430ff565-8a55-4391-accf-c5561bb20492}"/>
</p:tagLst>
</file>

<file path=ppt/tags/tag363.xml><?xml version="1.0" encoding="utf-8"?>
<p:tagLst xmlns:p="http://schemas.openxmlformats.org/presentationml/2006/main">
  <p:tag name="AS_UNIQUEID" val="52"/>
  <p:tag name="KSO_WM_UNIT_TEXT_FILL_FORE_SCHEMECOLOR_INDEX" val="13"/>
  <p:tag name="KSO_WM_UNIT_TEXT_FILL_FORE_SCHEMECOLOR_INDEX_BRIGHTNESS" val="0"/>
  <p:tag name="KSO_WM_UNIT_TEXT_FILL_TYPE" val="1"/>
</p:tagLst>
</file>

<file path=ppt/tags/tag364.xml><?xml version="1.0" encoding="utf-8"?>
<p:tagLst xmlns:p="http://schemas.openxmlformats.org/presentationml/2006/main">
  <p:tag name="AS_UNIQUEID" val="53"/>
</p:tagLst>
</file>

<file path=ppt/tags/tag365.xml><?xml version="1.0" encoding="utf-8"?>
<p:tagLst xmlns:p="http://schemas.openxmlformats.org/presentationml/2006/main">
  <p:tag name="KSO_WM_SLIDE_BACKGROUND_TYPE" val="general"/>
  <p:tag name="KSO_WM_SLIDE_BK_DARK_LIGHT" val="2"/>
</p:tagLst>
</file>

<file path=ppt/tags/tag366.xml><?xml version="1.0" encoding="utf-8"?>
<p:tagLst xmlns:p="http://schemas.openxmlformats.org/presentationml/2006/main">
  <p:tag name="AS_UNIQUEID" val="54"/>
</p:tagLst>
</file>

<file path=ppt/tags/tag367.xml><?xml version="1.0" encoding="utf-8"?>
<p:tagLst xmlns:p="http://schemas.openxmlformats.org/presentationml/2006/main">
  <p:tag name="AS_UNIQUEID" val="55"/>
</p:tagLst>
</file>

<file path=ppt/tags/tag368.xml><?xml version="1.0" encoding="utf-8"?>
<p:tagLst xmlns:p="http://schemas.openxmlformats.org/presentationml/2006/main">
  <p:tag name="AS_UNIQUEID" val="56"/>
</p:tagLst>
</file>

<file path=ppt/tags/tag369.xml><?xml version="1.0" encoding="utf-8"?>
<p:tagLst xmlns:p="http://schemas.openxmlformats.org/presentationml/2006/main">
  <p:tag name="AS_UNIQUEID" val="57"/>
</p:tagLst>
</file>

<file path=ppt/tags/tag37.xml><?xml version="1.0" encoding="utf-8"?>
<p:tagLst xmlns:p="http://schemas.openxmlformats.org/presentationml/2006/main">
  <p:tag name="AS_UNIQUEID" val="108"/>
</p:tagLst>
</file>

<file path=ppt/tags/tag370.xml><?xml version="1.0" encoding="utf-8"?>
<p:tagLst xmlns:p="http://schemas.openxmlformats.org/presentationml/2006/main">
  <p:tag name="AS_UNIQUEID" val="58"/>
</p:tagLst>
</file>

<file path=ppt/tags/tag371.xml><?xml version="1.0" encoding="utf-8"?>
<p:tagLst xmlns:p="http://schemas.openxmlformats.org/presentationml/2006/main">
  <p:tag name="AS_UNIQUEID" val="59"/>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ac7ca1d4-422e-48f7-b6c0-82e23783935d}"/>
</p:tagLst>
</file>

<file path=ppt/tags/tag372.xml><?xml version="1.0" encoding="utf-8"?>
<p:tagLst xmlns:p="http://schemas.openxmlformats.org/presentationml/2006/main">
  <p:tag name="AS_UNIQUEID" val="60"/>
  <p:tag name="KSO_WM_UNIT_TEXT_FILL_FORE_SCHEMECOLOR_INDEX" val="13"/>
  <p:tag name="KSO_WM_UNIT_TEXT_FILL_FORE_SCHEMECOLOR_INDEX_BRIGHTNESS" val="0"/>
  <p:tag name="KSO_WM_UNIT_TEXT_FILL_TYPE" val="1"/>
</p:tagLst>
</file>

<file path=ppt/tags/tag373.xml><?xml version="1.0" encoding="utf-8"?>
<p:tagLst xmlns:p="http://schemas.openxmlformats.org/presentationml/2006/main">
  <p:tag name="KSO_WM_SLIDE_BACKGROUND_TYPE" val="general"/>
  <p:tag name="KSO_WM_SLIDE_BK_DARK_LIGHT" val="2"/>
</p:tagLst>
</file>

<file path=ppt/tags/tag374.xml><?xml version="1.0" encoding="utf-8"?>
<p:tagLst xmlns:p="http://schemas.openxmlformats.org/presentationml/2006/main">
  <p:tag name="AS_UNIQUEID" val="61"/>
</p:tagLst>
</file>

<file path=ppt/tags/tag375.xml><?xml version="1.0" encoding="utf-8"?>
<p:tagLst xmlns:p="http://schemas.openxmlformats.org/presentationml/2006/main">
  <p:tag name="AS_UNIQUEID" val="62"/>
</p:tagLst>
</file>

<file path=ppt/tags/tag376.xml><?xml version="1.0" encoding="utf-8"?>
<p:tagLst xmlns:p="http://schemas.openxmlformats.org/presentationml/2006/main">
  <p:tag name="AS_UNIQUEID" val="63"/>
</p:tagLst>
</file>

<file path=ppt/tags/tag377.xml><?xml version="1.0" encoding="utf-8"?>
<p:tagLst xmlns:p="http://schemas.openxmlformats.org/presentationml/2006/main">
  <p:tag name="AS_UNIQUEID" val="64"/>
</p:tagLst>
</file>

<file path=ppt/tags/tag378.xml><?xml version="1.0" encoding="utf-8"?>
<p:tagLst xmlns:p="http://schemas.openxmlformats.org/presentationml/2006/main">
  <p:tag name="AS_UNIQUEID" val="65"/>
</p:tagLst>
</file>

<file path=ppt/tags/tag379.xml><?xml version="1.0" encoding="utf-8"?>
<p:tagLst xmlns:p="http://schemas.openxmlformats.org/presentationml/2006/main">
  <p:tag name="AS_UNIQUEID" val="66"/>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 name="KSO_WM_UNIT_TYPE" val="i"/>
  <p:tag name="WM_BEAUTIFY_SHAPE_IDENTITY" val="{b3e35576-de37-465f-82ce-be00a8e259aa}"/>
</p:tagLst>
</file>

<file path=ppt/tags/tag38.xml><?xml version="1.0" encoding="utf-8"?>
<p:tagLst xmlns:p="http://schemas.openxmlformats.org/presentationml/2006/main">
  <p:tag name="AS_UNIQUEID" val="109"/>
</p:tagLst>
</file>

<file path=ppt/tags/tag380.xml><?xml version="1.0" encoding="utf-8"?>
<p:tagLst xmlns:p="http://schemas.openxmlformats.org/presentationml/2006/main">
  <p:tag name="AS_UNIQUEID" val="67"/>
  <p:tag name="KSO_WM_UNIT_TEXT_FILL_FORE_SCHEMECOLOR_INDEX" val="15"/>
  <p:tag name="KSO_WM_UNIT_TEXT_FILL_FORE_SCHEMECOLOR_INDEX_BRIGHTNESS" val="0"/>
  <p:tag name="KSO_WM_UNIT_TEXT_FILL_TYPE" val="1"/>
</p:tagLst>
</file>

<file path=ppt/tags/tag381.xml><?xml version="1.0" encoding="utf-8"?>
<p:tagLst xmlns:p="http://schemas.openxmlformats.org/presentationml/2006/main">
  <p:tag name="AS_UNIQUEID" val="68"/>
</p:tagLst>
</file>

<file path=ppt/tags/tag382.xml><?xml version="1.0" encoding="utf-8"?>
<p:tagLst xmlns:p="http://schemas.openxmlformats.org/presentationml/2006/main">
  <p:tag name="AS_UNIQUEID" val="69"/>
</p:tagLst>
</file>

<file path=ppt/tags/tag383.xml><?xml version="1.0" encoding="utf-8"?>
<p:tagLst xmlns:p="http://schemas.openxmlformats.org/presentationml/2006/main">
  <p:tag name="AS_UNIQUEID" val="70"/>
</p:tagLst>
</file>

<file path=ppt/tags/tag384.xml><?xml version="1.0" encoding="utf-8"?>
<p:tagLst xmlns:p="http://schemas.openxmlformats.org/presentationml/2006/main">
  <p:tag name="AS_UNIQUEID" val="71"/>
</p:tagLst>
</file>

<file path=ppt/tags/tag385.xml><?xml version="1.0" encoding="utf-8"?>
<p:tagLst xmlns:p="http://schemas.openxmlformats.org/presentationml/2006/main">
  <p:tag name="KSO_WM_SLIDE_BACKGROUND_TYPE" val="general"/>
  <p:tag name="KSO_WM_SLIDE_BK_DARK_LIGHT" val="2"/>
</p:tagLst>
</file>

<file path=ppt/tags/tag386.xml><?xml version="1.0" encoding="utf-8"?>
<p:tagLst xmlns:p="http://schemas.openxmlformats.org/presentationml/2006/main">
  <p:tag name="AS_OS" val="Unix 3.10 unknown"/>
  <p:tag name="AS_RELEASE_DATE" val="2020.11.30"/>
  <p:tag name="AS_TITLE" val="Aspose.Slides for Java"/>
  <p:tag name="AS_VERSION" val="20.11"/>
</p:tagLst>
</file>

<file path=ppt/tags/tag39.xml><?xml version="1.0" encoding="utf-8"?>
<p:tagLst xmlns:p="http://schemas.openxmlformats.org/presentationml/2006/main">
  <p:tag name="AS_UNIQUEID" val="110"/>
</p:tagLst>
</file>

<file path=ppt/tags/tag4.xml><?xml version="1.0" encoding="utf-8"?>
<p:tagLst xmlns:p="http://schemas.openxmlformats.org/presentationml/2006/main">
  <p:tag name="AS_UNIQUEID" val="75"/>
</p:tagLst>
</file>

<file path=ppt/tags/tag40.xml><?xml version="1.0" encoding="utf-8"?>
<p:tagLst xmlns:p="http://schemas.openxmlformats.org/presentationml/2006/main">
  <p:tag name="AS_UNIQUEID" val="111"/>
</p:tagLst>
</file>

<file path=ppt/tags/tag41.xml><?xml version="1.0" encoding="utf-8"?>
<p:tagLst xmlns:p="http://schemas.openxmlformats.org/presentationml/2006/main">
  <p:tag name="AS_UNIQUEID" val="112"/>
</p:tagLst>
</file>

<file path=ppt/tags/tag42.xml><?xml version="1.0" encoding="utf-8"?>
<p:tagLst xmlns:p="http://schemas.openxmlformats.org/presentationml/2006/main">
  <p:tag name="AS_UNIQUEID" val="113"/>
</p:tagLst>
</file>

<file path=ppt/tags/tag43.xml><?xml version="1.0" encoding="utf-8"?>
<p:tagLst xmlns:p="http://schemas.openxmlformats.org/presentationml/2006/main">
  <p:tag name="AS_UNIQUEID" val="114"/>
</p:tagLst>
</file>

<file path=ppt/tags/tag44.xml><?xml version="1.0" encoding="utf-8"?>
<p:tagLst xmlns:p="http://schemas.openxmlformats.org/presentationml/2006/main">
  <p:tag name="AS_UNIQUEID" val="115"/>
</p:tagLst>
</file>

<file path=ppt/tags/tag45.xml><?xml version="1.0" encoding="utf-8"?>
<p:tagLst xmlns:p="http://schemas.openxmlformats.org/presentationml/2006/main">
  <p:tag name="AS_UNIQUEID" val="116"/>
</p:tagLst>
</file>

<file path=ppt/tags/tag46.xml><?xml version="1.0" encoding="utf-8"?>
<p:tagLst xmlns:p="http://schemas.openxmlformats.org/presentationml/2006/main">
  <p:tag name="AS_UNIQUEID" val="117"/>
</p:tagLst>
</file>

<file path=ppt/tags/tag47.xml><?xml version="1.0" encoding="utf-8"?>
<p:tagLst xmlns:p="http://schemas.openxmlformats.org/presentationml/2006/main">
  <p:tag name="AS_UNIQUEID" val="118"/>
</p:tagLst>
</file>

<file path=ppt/tags/tag48.xml><?xml version="1.0" encoding="utf-8"?>
<p:tagLst xmlns:p="http://schemas.openxmlformats.org/presentationml/2006/main">
  <p:tag name="AS_UNIQUEID" val="119"/>
</p:tagLst>
</file>

<file path=ppt/tags/tag49.xml><?xml version="1.0" encoding="utf-8"?>
<p:tagLst xmlns:p="http://schemas.openxmlformats.org/presentationml/2006/main">
  <p:tag name="AS_UNIQUEID" val="120"/>
</p:tagLst>
</file>

<file path=ppt/tags/tag5.xml><?xml version="1.0" encoding="utf-8"?>
<p:tagLst xmlns:p="http://schemas.openxmlformats.org/presentationml/2006/main">
  <p:tag name="AS_UNIQUEID" val="76"/>
</p:tagLst>
</file>

<file path=ppt/tags/tag50.xml><?xml version="1.0" encoding="utf-8"?>
<p:tagLst xmlns:p="http://schemas.openxmlformats.org/presentationml/2006/main">
  <p:tag name="AS_UNIQUEID" val="121"/>
</p:tagLst>
</file>

<file path=ppt/tags/tag51.xml><?xml version="1.0" encoding="utf-8"?>
<p:tagLst xmlns:p="http://schemas.openxmlformats.org/presentationml/2006/main">
  <p:tag name="AS_UNIQUEID" val="122"/>
</p:tagLst>
</file>

<file path=ppt/tags/tag52.xml><?xml version="1.0" encoding="utf-8"?>
<p:tagLst xmlns:p="http://schemas.openxmlformats.org/presentationml/2006/main">
  <p:tag name="AS_UNIQUEID" val="123"/>
</p:tagLst>
</file>

<file path=ppt/tags/tag53.xml><?xml version="1.0" encoding="utf-8"?>
<p:tagLst xmlns:p="http://schemas.openxmlformats.org/presentationml/2006/main">
  <p:tag name="AS_UNIQUEID" val="124"/>
</p:tagLst>
</file>

<file path=ppt/tags/tag54.xml><?xml version="1.0" encoding="utf-8"?>
<p:tagLst xmlns:p="http://schemas.openxmlformats.org/presentationml/2006/main">
  <p:tag name="AS_UNIQUEID" val="125"/>
</p:tagLst>
</file>

<file path=ppt/tags/tag55.xml><?xml version="1.0" encoding="utf-8"?>
<p:tagLst xmlns:p="http://schemas.openxmlformats.org/presentationml/2006/main">
  <p:tag name="AS_UNIQUEID" val="126"/>
</p:tagLst>
</file>

<file path=ppt/tags/tag56.xml><?xml version="1.0" encoding="utf-8"?>
<p:tagLst xmlns:p="http://schemas.openxmlformats.org/presentationml/2006/main">
  <p:tag name="AS_UNIQUEID" val="127"/>
</p:tagLst>
</file>

<file path=ppt/tags/tag57.xml><?xml version="1.0" encoding="utf-8"?>
<p:tagLst xmlns:p="http://schemas.openxmlformats.org/presentationml/2006/main">
  <p:tag name="AS_UNIQUEID" val="128"/>
</p:tagLst>
</file>

<file path=ppt/tags/tag58.xml><?xml version="1.0" encoding="utf-8"?>
<p:tagLst xmlns:p="http://schemas.openxmlformats.org/presentationml/2006/main">
  <p:tag name="AS_UNIQUEID" val="129"/>
</p:tagLst>
</file>

<file path=ppt/tags/tag59.xml><?xml version="1.0" encoding="utf-8"?>
<p:tagLst xmlns:p="http://schemas.openxmlformats.org/presentationml/2006/main">
  <p:tag name="AS_UNIQUEID" val="130"/>
</p:tagLst>
</file>

<file path=ppt/tags/tag6.xml><?xml version="1.0" encoding="utf-8"?>
<p:tagLst xmlns:p="http://schemas.openxmlformats.org/presentationml/2006/main">
  <p:tag name="AS_UNIQUEID" val="77"/>
</p:tagLst>
</file>

<file path=ppt/tags/tag60.xml><?xml version="1.0" encoding="utf-8"?>
<p:tagLst xmlns:p="http://schemas.openxmlformats.org/presentationml/2006/main">
  <p:tag name="AS_UNIQUEID" val="131"/>
</p:tagLst>
</file>

<file path=ppt/tags/tag61.xml><?xml version="1.0" encoding="utf-8"?>
<p:tagLst xmlns:p="http://schemas.openxmlformats.org/presentationml/2006/main">
  <p:tag name="AS_UNIQUEID" val="132"/>
</p:tagLst>
</file>

<file path=ppt/tags/tag62.xml><?xml version="1.0" encoding="utf-8"?>
<p:tagLst xmlns:p="http://schemas.openxmlformats.org/presentationml/2006/main">
  <p:tag name="AS_UNIQUEID" val="133"/>
</p:tagLst>
</file>

<file path=ppt/tags/tag63.xml><?xml version="1.0" encoding="utf-8"?>
<p:tagLst xmlns:p="http://schemas.openxmlformats.org/presentationml/2006/main">
  <p:tag name="AS_UNIQUEID" val="134"/>
</p:tagLst>
</file>

<file path=ppt/tags/tag64.xml><?xml version="1.0" encoding="utf-8"?>
<p:tagLst xmlns:p="http://schemas.openxmlformats.org/presentationml/2006/main">
  <p:tag name="AS_UNIQUEID" val="135"/>
</p:tagLst>
</file>

<file path=ppt/tags/tag65.xml><?xml version="1.0" encoding="utf-8"?>
<p:tagLst xmlns:p="http://schemas.openxmlformats.org/presentationml/2006/main">
  <p:tag name="AS_UNIQUEID" val="136"/>
</p:tagLst>
</file>

<file path=ppt/tags/tag66.xml><?xml version="1.0" encoding="utf-8"?>
<p:tagLst xmlns:p="http://schemas.openxmlformats.org/presentationml/2006/main">
  <p:tag name="AS_UNIQUEID" val="137"/>
</p:tagLst>
</file>

<file path=ppt/tags/tag67.xml><?xml version="1.0" encoding="utf-8"?>
<p:tagLst xmlns:p="http://schemas.openxmlformats.org/presentationml/2006/main">
  <p:tag name="AS_UNIQUEID" val="138"/>
</p:tagLst>
</file>

<file path=ppt/tags/tag68.xml><?xml version="1.0" encoding="utf-8"?>
<p:tagLst xmlns:p="http://schemas.openxmlformats.org/presentationml/2006/main">
  <p:tag name="AS_UNIQUEID" val="139"/>
</p:tagLst>
</file>

<file path=ppt/tags/tag69.xml><?xml version="1.0" encoding="utf-8"?>
<p:tagLst xmlns:p="http://schemas.openxmlformats.org/presentationml/2006/main">
  <p:tag name="AS_UNIQUEID" val="140"/>
</p:tagLst>
</file>

<file path=ppt/tags/tag7.xml><?xml version="1.0" encoding="utf-8"?>
<p:tagLst xmlns:p="http://schemas.openxmlformats.org/presentationml/2006/main">
  <p:tag name="AS_UNIQUEID" val="78"/>
</p:tagLst>
</file>

<file path=ppt/tags/tag70.xml><?xml version="1.0" encoding="utf-8"?>
<p:tagLst xmlns:p="http://schemas.openxmlformats.org/presentationml/2006/main">
  <p:tag name="AS_UNIQUEID" val="141"/>
</p:tagLst>
</file>

<file path=ppt/tags/tag71.xml><?xml version="1.0" encoding="utf-8"?>
<p:tagLst xmlns:p="http://schemas.openxmlformats.org/presentationml/2006/main">
  <p:tag name="AS_UNIQUEID" val="142"/>
</p:tagLst>
</file>

<file path=ppt/tags/tag72.xml><?xml version="1.0" encoding="utf-8"?>
<p:tagLst xmlns:p="http://schemas.openxmlformats.org/presentationml/2006/main">
  <p:tag name="AS_UNIQUEID" val="143"/>
</p:tagLst>
</file>

<file path=ppt/tags/tag73.xml><?xml version="1.0" encoding="utf-8"?>
<p:tagLst xmlns:p="http://schemas.openxmlformats.org/presentationml/2006/main">
  <p:tag name="AS_UNIQUEID" val="144"/>
</p:tagLst>
</file>

<file path=ppt/tags/tag74.xml><?xml version="1.0" encoding="utf-8"?>
<p:tagLst xmlns:p="http://schemas.openxmlformats.org/presentationml/2006/main">
  <p:tag name="AS_UNIQUEID" val="145"/>
</p:tagLst>
</file>

<file path=ppt/tags/tag75.xml><?xml version="1.0" encoding="utf-8"?>
<p:tagLst xmlns:p="http://schemas.openxmlformats.org/presentationml/2006/main">
  <p:tag name="AS_UNIQUEID" val="146"/>
</p:tagLst>
</file>

<file path=ppt/tags/tag76.xml><?xml version="1.0" encoding="utf-8"?>
<p:tagLst xmlns:p="http://schemas.openxmlformats.org/presentationml/2006/main">
  <p:tag name="AS_UNIQUEID" val="147"/>
</p:tagLst>
</file>

<file path=ppt/tags/tag77.xml><?xml version="1.0" encoding="utf-8"?>
<p:tagLst xmlns:p="http://schemas.openxmlformats.org/presentationml/2006/main">
  <p:tag name="AS_UNIQUEID" val="148"/>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xml><?xml version="1.0" encoding="utf-8"?>
<p:tagLst xmlns:p="http://schemas.openxmlformats.org/presentationml/2006/main">
  <p:tag name="AS_UNIQUEID" val="149"/>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xml><?xml version="1.0" encoding="utf-8"?>
<p:tagLst xmlns:p="http://schemas.openxmlformats.org/presentationml/2006/main">
  <p:tag name="AS_UNIQUEID" val="150"/>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xml><?xml version="1.0" encoding="utf-8"?>
<p:tagLst xmlns:p="http://schemas.openxmlformats.org/presentationml/2006/main">
  <p:tag name="AS_UNIQUEID" val="79"/>
</p:tagLst>
</file>

<file path=ppt/tags/tag80.xml><?xml version="1.0" encoding="utf-8"?>
<p:tagLst xmlns:p="http://schemas.openxmlformats.org/presentationml/2006/main">
  <p:tag name="AS_UNIQUEID" val="151"/>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xml><?xml version="1.0" encoding="utf-8"?>
<p:tagLst xmlns:p="http://schemas.openxmlformats.org/presentationml/2006/main">
  <p:tag name="AS_UNIQUEID" val="152"/>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xml><?xml version="1.0" encoding="utf-8"?>
<p:tagLst xmlns:p="http://schemas.openxmlformats.org/presentationml/2006/main">
  <p:tag name="AS_UNIQUEID" val="153"/>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3.xml><?xml version="1.0" encoding="utf-8"?>
<p:tagLst xmlns:p="http://schemas.openxmlformats.org/presentationml/2006/main">
  <p:tag name="AS_UNIQUEID" val="154"/>
</p:tagLst>
</file>

<file path=ppt/tags/tag84.xml><?xml version="1.0" encoding="utf-8"?>
<p:tagLst xmlns:p="http://schemas.openxmlformats.org/presentationml/2006/main">
  <p:tag name="AS_UNIQUEID" val="15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5.xml><?xml version="1.0" encoding="utf-8"?>
<p:tagLst xmlns:p="http://schemas.openxmlformats.org/presentationml/2006/main">
  <p:tag name="AS_UNIQUEID" val="15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6.xml><?xml version="1.0" encoding="utf-8"?>
<p:tagLst xmlns:p="http://schemas.openxmlformats.org/presentationml/2006/main">
  <p:tag name="AS_UNIQUEID" val="15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7.xml><?xml version="1.0" encoding="utf-8"?>
<p:tagLst xmlns:p="http://schemas.openxmlformats.org/presentationml/2006/main">
  <p:tag name="AS_UNIQUEID" val="158"/>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8.xml><?xml version="1.0" encoding="utf-8"?>
<p:tagLst xmlns:p="http://schemas.openxmlformats.org/presentationml/2006/main">
  <p:tag name="AS_UNIQUEID" val="159"/>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9.xml><?xml version="1.0" encoding="utf-8"?>
<p:tagLst xmlns:p="http://schemas.openxmlformats.org/presentationml/2006/main">
  <p:tag name="AS_UNIQUEID" val="160"/>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9.xml><?xml version="1.0" encoding="utf-8"?>
<p:tagLst xmlns:p="http://schemas.openxmlformats.org/presentationml/2006/main">
  <p:tag name="AS_UNIQUEID" val="80"/>
</p:tagLst>
</file>

<file path=ppt/tags/tag90.xml><?xml version="1.0" encoding="utf-8"?>
<p:tagLst xmlns:p="http://schemas.openxmlformats.org/presentationml/2006/main">
  <p:tag name="AS_UNIQUEID" val="161"/>
</p:tagLst>
</file>

<file path=ppt/tags/tag91.xml><?xml version="1.0" encoding="utf-8"?>
<p:tagLst xmlns:p="http://schemas.openxmlformats.org/presentationml/2006/main">
  <p:tag name="AS_UNIQUEID" val="16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xml><?xml version="1.0" encoding="utf-8"?>
<p:tagLst xmlns:p="http://schemas.openxmlformats.org/presentationml/2006/main">
  <p:tag name="AS_UNIQUEID" val="16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xml><?xml version="1.0" encoding="utf-8"?>
<p:tagLst xmlns:p="http://schemas.openxmlformats.org/presentationml/2006/main">
  <p:tag name="AS_UNIQUEID" val="16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xml><?xml version="1.0" encoding="utf-8"?>
<p:tagLst xmlns:p="http://schemas.openxmlformats.org/presentationml/2006/main">
  <p:tag name="AS_UNIQUEID" val="16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5.xml><?xml version="1.0" encoding="utf-8"?>
<p:tagLst xmlns:p="http://schemas.openxmlformats.org/presentationml/2006/main">
  <p:tag name="AS_UNIQUEID" val="16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6.xml><?xml version="1.0" encoding="utf-8"?>
<p:tagLst xmlns:p="http://schemas.openxmlformats.org/presentationml/2006/main">
  <p:tag name="AS_UNIQUEID" val="167"/>
</p:tagLst>
</file>

<file path=ppt/tags/tag97.xml><?xml version="1.0" encoding="utf-8"?>
<p:tagLst xmlns:p="http://schemas.openxmlformats.org/presentationml/2006/main">
  <p:tag name="AS_UNIQUEID" val="168"/>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8.xml><?xml version="1.0" encoding="utf-8"?>
<p:tagLst xmlns:p="http://schemas.openxmlformats.org/presentationml/2006/main">
  <p:tag name="AS_UNIQUEID" val="169"/>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9.xml><?xml version="1.0" encoding="utf-8"?>
<p:tagLst xmlns:p="http://schemas.openxmlformats.org/presentationml/2006/main">
  <p:tag name="AS_UNIQUEID" val="170"/>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r="http://schemas.openxmlformats.org/officeDocument/2006/relationships"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2_Office 主题​​">
  <a:themeElements>
    <a:clrScheme name="WPS主题色">
      <a:dk1>
        <a:srgbClr val="000000"/>
      </a:dk1>
      <a:lt1>
        <a:srgbClr val="FFFFFF"/>
      </a:lt1>
      <a:dk2>
        <a:srgbClr val="ECEDEF"/>
      </a:dk2>
      <a:lt2>
        <a:srgbClr val="FCFCFD"/>
      </a:lt2>
      <a:accent1>
        <a:srgbClr val="5F6F89"/>
      </a:accent1>
      <a:accent2>
        <a:srgbClr val="4F737E"/>
      </a:accent2>
      <a:accent3>
        <a:srgbClr val="527468"/>
      </a:accent3>
      <a:accent4>
        <a:srgbClr val="646F57"/>
      </a:accent4>
      <a:accent5>
        <a:srgbClr val="7B6853"/>
      </a:accent5>
      <a:accent6>
        <a:srgbClr val="89635D"/>
      </a:accent6>
      <a:hlink>
        <a:srgbClr val="0563C1"/>
      </a:hlink>
      <a:folHlink>
        <a:srgbClr val="954F72"/>
      </a:folHlink>
    </a:clrScheme>
    <a:fontScheme name="自定义 9">
      <a:majorFont>
        <a:latin typeface="Arial"/>
        <a:ea typeface="微软雅黑" panose="020b0503020204020204" charset="-122"/>
        <a:cs typeface="Arial"/>
      </a:majorFont>
      <a:minorFont>
        <a:latin typeface="Arial"/>
        <a:ea typeface="微软雅黑" panose="020b0503020204020204" charset="-122"/>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Arial"/>
        <a:cs typeface="Arial"/>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84</Paragraphs>
  <Slides>28</Slides>
  <Notes>0</Notes>
  <TotalTime>0</TotalTime>
  <HiddenSlides>0</HiddenSlides>
  <MMClips>1</MMClips>
  <ScaleCrop>0</ScaleCrop>
  <HeadingPairs>
    <vt:vector baseType="variant" size="6">
      <vt:variant>
        <vt:lpstr>Fonts used</vt:lpstr>
      </vt:variant>
      <vt:variant>
        <vt:i4>14</vt:i4>
      </vt:variant>
      <vt:variant>
        <vt:lpstr>Theme</vt:lpstr>
      </vt:variant>
      <vt:variant>
        <vt:i4>1</vt:i4>
      </vt:variant>
      <vt:variant>
        <vt:lpstr>Slide Titles</vt:lpstr>
      </vt:variant>
      <vt:variant>
        <vt:i4>28</vt:i4>
      </vt:variant>
    </vt:vector>
  </HeadingPairs>
  <TitlesOfParts>
    <vt:vector baseType="lpstr" size="43">
      <vt:lpstr>Arial</vt:lpstr>
      <vt:lpstr>宋体</vt:lpstr>
      <vt:lpstr>Times New Roman</vt:lpstr>
      <vt:lpstr>隶书</vt:lpstr>
      <vt:lpstr>汉仪尚巍手书W</vt:lpstr>
      <vt:lpstr>微软雅黑</vt:lpstr>
      <vt:lpstr>Cambria</vt:lpstr>
      <vt:lpstr>Calibri</vt:lpstr>
      <vt:lpstr>黑体</vt:lpstr>
      <vt:lpstr>方正姚体</vt:lpstr>
      <vt:lpstr>楷体_GB2312</vt:lpstr>
      <vt:lpstr>华文行楷</vt:lpstr>
      <vt:lpstr>华文新魏</vt:lpstr>
      <vt:lpstr>华文彩云</vt:lpstr>
      <vt:lpstr>默认设计模板</vt:lpstr>
      <vt:lpstr>导入新课</vt:lpstr>
      <vt:lpstr>PowerPoint Presentation</vt:lpstr>
      <vt:lpstr>PowerPoint Presentation</vt:lpstr>
      <vt:lpstr>教学目标：</vt:lpstr>
      <vt:lpstr>教学重点、难点：</vt:lpstr>
      <vt:lpstr>基础感知</vt:lpstr>
      <vt:lpstr>陶渊明个人档案</vt:lpstr>
      <vt:lpstr>背景简介</vt:lpstr>
      <vt:lpstr>PowerPoint Presentation</vt:lpstr>
      <vt:lpstr>知识链接</vt:lpstr>
      <vt:lpstr>整体感知</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此中有真意，欲辨已忘言。</vt:lpstr>
      <vt:lpstr>合作探究</vt:lpstr>
      <vt:lpstr>PowerPoint Presentation</vt:lpstr>
      <vt:lpstr>2、选出你喜欢的诗句，谈谈你喜欢的原因。</vt:lpstr>
      <vt:lpstr>PowerPoint Presentation</vt:lpstr>
      <vt:lpstr>PowerPoint Presentation</vt:lpstr>
      <vt:lpstr>拓展延伸</vt:lpstr>
      <vt:lpstr>PowerPoint Presentation</vt:lpstr>
      <vt:lpstr>巩固练习</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2021-08-05T13:46:34.144</cp:lastPrinted>
  <dcterms:created xsi:type="dcterms:W3CDTF">2021-08-05T13:46:34Z</dcterms:created>
  <dcterms:modified xsi:type="dcterms:W3CDTF">2021-08-05T05:46:35Z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