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42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32" r:id="rId75"/>
    <p:sldId id="333" r:id="rId76"/>
    <p:sldId id="334" r:id="rId77"/>
    <p:sldId id="335" r:id="rId78"/>
    <p:sldId id="336" r:id="rId79"/>
    <p:sldId id="337" r:id="rId80"/>
    <p:sldId id="338" r:id="rId81"/>
    <p:sldId id="339" r:id="rId82"/>
    <p:sldId id="340" r:id="rId83"/>
    <p:sldId id="341" r:id="rId84"/>
    <p:sldId id="342" r:id="rId85"/>
    <p:sldId id="343" r:id="rId86"/>
    <p:sldId id="344" r:id="rId87"/>
    <p:sldId id="345" r:id="rId88"/>
    <p:sldId id="346" r:id="rId89"/>
    <p:sldId id="347" r:id="rId90"/>
    <p:sldId id="348" r:id="rId91"/>
    <p:sldId id="349" r:id="rId92"/>
    <p:sldId id="350" r:id="rId93"/>
    <p:sldId id="351" r:id="rId94"/>
    <p:sldId id="352" r:id="rId95"/>
    <p:sldId id="353" r:id="rId96"/>
    <p:sldId id="354" r:id="rId97"/>
    <p:sldId id="355" r:id="rId98"/>
    <p:sldId id="356" r:id="rId99"/>
    <p:sldId id="357" r:id="rId100"/>
    <p:sldId id="358" r:id="rId101"/>
    <p:sldId id="359" r:id="rId102"/>
    <p:sldId id="360" r:id="rId103"/>
    <p:sldId id="361" r:id="rId104"/>
    <p:sldId id="362" r:id="rId105"/>
    <p:sldId id="363" r:id="rId106"/>
    <p:sldId id="364" r:id="rId107"/>
    <p:sldId id="365" r:id="rId108"/>
    <p:sldId id="366" r:id="rId109"/>
    <p:sldId id="367" r:id="rId110"/>
    <p:sldId id="368" r:id="rId111"/>
    <p:sldId id="369" r:id="rId112"/>
    <p:sldId id="370" r:id="rId113"/>
    <p:sldId id="371" r:id="rId114"/>
    <p:sldId id="372" r:id="rId115"/>
    <p:sldId id="373" r:id="rId116"/>
    <p:sldId id="374" r:id="rId117"/>
    <p:sldId id="375" r:id="rId118"/>
    <p:sldId id="376" r:id="rId119"/>
    <p:sldId id="377" r:id="rId120"/>
    <p:sldId id="378" r:id="rId121"/>
    <p:sldId id="379" r:id="rId122"/>
    <p:sldId id="380" r:id="rId123"/>
    <p:sldId id="381" r:id="rId124"/>
    <p:sldId id="382" r:id="rId125"/>
    <p:sldId id="383" r:id="rId126"/>
    <p:sldId id="384" r:id="rId127"/>
    <p:sldId id="385" r:id="rId128"/>
    <p:sldId id="386" r:id="rId129"/>
    <p:sldId id="387" r:id="rId130"/>
    <p:sldId id="388" r:id="rId131"/>
    <p:sldId id="389" r:id="rId132"/>
    <p:sldId id="390" r:id="rId133"/>
    <p:sldId id="391" r:id="rId134"/>
    <p:sldId id="392" r:id="rId135"/>
    <p:sldId id="393" r:id="rId136"/>
    <p:sldId id="394" r:id="rId137"/>
    <p:sldId id="395" r:id="rId138"/>
    <p:sldId id="396" r:id="rId139"/>
    <p:sldId id="397" r:id="rId140"/>
    <p:sldId id="398" r:id="rId141"/>
    <p:sldId id="399" r:id="rId142"/>
    <p:sldId id="400" r:id="rId143"/>
    <p:sldId id="401" r:id="rId144"/>
    <p:sldId id="402" r:id="rId145"/>
    <p:sldId id="403" r:id="rId146"/>
    <p:sldId id="404" r:id="rId147"/>
    <p:sldId id="405" r:id="rId148"/>
    <p:sldId id="406" r:id="rId149"/>
    <p:sldId id="407" r:id="rId150"/>
    <p:sldId id="408" r:id="rId151"/>
    <p:sldId id="409" r:id="rId152"/>
    <p:sldId id="410" r:id="rId153"/>
    <p:sldId id="411" r:id="rId154"/>
    <p:sldId id="412" r:id="rId155"/>
    <p:sldId id="413" r:id="rId156"/>
    <p:sldId id="414" r:id="rId157"/>
    <p:sldId id="415" r:id="rId158"/>
    <p:sldId id="416" r:id="rId159"/>
    <p:sldId id="417" r:id="rId160"/>
    <p:sldId id="418" r:id="rId161"/>
    <p:sldId id="419" r:id="rId162"/>
    <p:sldId id="420" r:id="rId163"/>
    <p:sldId id="421" r:id="rId164"/>
    <p:sldId id="422" r:id="rId165"/>
    <p:sldId id="423" r:id="rId166"/>
    <p:sldId id="424" r:id="rId167"/>
    <p:sldId id="425" r:id="rId16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0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emf"/><Relationship Id="rId1" Type="http://schemas.openxmlformats.org/officeDocument/2006/relationships/image" Target="../media/image107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emf"/><Relationship Id="rId1" Type="http://schemas.openxmlformats.org/officeDocument/2006/relationships/image" Target="../media/image118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emf"/><Relationship Id="rId1" Type="http://schemas.openxmlformats.org/officeDocument/2006/relationships/image" Target="../media/image121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emf"/><Relationship Id="rId1" Type="http://schemas.openxmlformats.org/officeDocument/2006/relationships/image" Target="../media/image131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emf"/><Relationship Id="rId1" Type="http://schemas.openxmlformats.org/officeDocument/2006/relationships/image" Target="../media/image144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emf"/><Relationship Id="rId1" Type="http://schemas.openxmlformats.org/officeDocument/2006/relationships/image" Target="../media/image148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5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emf"/><Relationship Id="rId1" Type="http://schemas.openxmlformats.org/officeDocument/2006/relationships/image" Target="../media/image162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5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emf"/><Relationship Id="rId1" Type="http://schemas.openxmlformats.org/officeDocument/2006/relationships/image" Target="../media/image165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image" Target="../media/image74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emf"/><Relationship Id="rId1" Type="http://schemas.openxmlformats.org/officeDocument/2006/relationships/image" Target="../media/image85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7.emf"/><Relationship Id="rId1" Type="http://schemas.openxmlformats.org/officeDocument/2006/relationships/image" Target="../media/image96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371FF61-4533-4F73-A23F-28FB6682C8B0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2172D92-7BB6-49D8-B174-C3B9741ABB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968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BCEAAFD-8A2B-4410-BCA4-7F18360D166B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847DC8B-A87E-4B71-9419-444CDACE74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619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CA80C84-1B8E-4829-83DF-3539C3C1D1D5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FCF3CF2-1C26-4C65-BD19-FDB1FD5044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408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1BB9DA4-C3FD-4B2B-B634-069FB8D990E9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7D27DBB-F051-4C61-A204-F81AFBE57A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9568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013EE1B-6655-42EA-AFB4-042E546DB1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2578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4855570-8123-456E-827C-89412463EEB7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595141C-A843-4091-8E93-A074DE4103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066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9AA45EE-96F5-41FC-91CF-9BC7D1608377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2D163B8-9D2E-4AA7-8D75-FD6383657B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613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0BB82CA-B61C-4BA8-A234-16AA46D599E9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AAC49E7-DEEB-47E2-B94A-1F8C0C45C8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67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FCD4E08-D1A3-4BCD-8EF5-94B99EBF9BAF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4D39DB3-BACA-41CB-A39F-9F9F10CB06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822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64BC624-D1ED-450C-9696-9966094E4945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C72A3AE-A82A-4E36-8BD0-CCB4089468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300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A7153EC-84CC-4A55-B73F-5798AFBB62E8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03B08B9-D1D2-4BD9-B993-EBA8247A2F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297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3129263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5DB0B41-34B0-4739-BE56-3C3AABDEA11A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8F53E15-9FB4-4ED0-B25D-0F87CA74C0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137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297BF6E0-7EEC-4A8F-987F-E088C03AB8E0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B01C91F2-891A-4C35-84CA-BF418B4E3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271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9.vml"/><Relationship Id="rId4" Type="http://schemas.openxmlformats.org/officeDocument/2006/relationships/image" Target="../media/image104.e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0.vml"/><Relationship Id="rId4" Type="http://schemas.openxmlformats.org/officeDocument/2006/relationships/image" Target="../media/image105.em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1.vml"/><Relationship Id="rId4" Type="http://schemas.openxmlformats.org/officeDocument/2006/relationships/image" Target="../media/image106.emf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2.vml"/><Relationship Id="rId6" Type="http://schemas.openxmlformats.org/officeDocument/2006/relationships/image" Target="../media/image108.emf"/><Relationship Id="rId5" Type="http://schemas.openxmlformats.org/officeDocument/2006/relationships/oleObject" Target="../embeddings/oleObject108.bin"/><Relationship Id="rId4" Type="http://schemas.openxmlformats.org/officeDocument/2006/relationships/image" Target="../media/image107.e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3.vml"/><Relationship Id="rId4" Type="http://schemas.openxmlformats.org/officeDocument/2006/relationships/image" Target="../media/image109.emf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4.vml"/><Relationship Id="rId4" Type="http://schemas.openxmlformats.org/officeDocument/2006/relationships/image" Target="../media/image110.emf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5.vml"/><Relationship Id="rId4" Type="http://schemas.openxmlformats.org/officeDocument/2006/relationships/image" Target="../media/image111.emf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6.vml"/><Relationship Id="rId4" Type="http://schemas.openxmlformats.org/officeDocument/2006/relationships/image" Target="../media/image112.emf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7.vml"/><Relationship Id="rId4" Type="http://schemas.openxmlformats.org/officeDocument/2006/relationships/image" Target="../media/image113.em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8.vml"/><Relationship Id="rId4" Type="http://schemas.openxmlformats.org/officeDocument/2006/relationships/image" Target="../media/image1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9.vml"/><Relationship Id="rId4" Type="http://schemas.openxmlformats.org/officeDocument/2006/relationships/image" Target="../media/image115.emf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0.vml"/><Relationship Id="rId4" Type="http://schemas.openxmlformats.org/officeDocument/2006/relationships/image" Target="../media/image116.emf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1.vml"/><Relationship Id="rId4" Type="http://schemas.openxmlformats.org/officeDocument/2006/relationships/image" Target="../media/image117.em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2.vml"/><Relationship Id="rId6" Type="http://schemas.openxmlformats.org/officeDocument/2006/relationships/image" Target="../media/image119.emf"/><Relationship Id="rId5" Type="http://schemas.openxmlformats.org/officeDocument/2006/relationships/oleObject" Target="../embeddings/oleObject119.bin"/><Relationship Id="rId4" Type="http://schemas.openxmlformats.org/officeDocument/2006/relationships/image" Target="../media/image118.e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3.vml"/><Relationship Id="rId4" Type="http://schemas.openxmlformats.org/officeDocument/2006/relationships/image" Target="../media/image120.emf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4.vml"/><Relationship Id="rId6" Type="http://schemas.openxmlformats.org/officeDocument/2006/relationships/image" Target="../media/image122.emf"/><Relationship Id="rId5" Type="http://schemas.openxmlformats.org/officeDocument/2006/relationships/oleObject" Target="../embeddings/oleObject122.bin"/><Relationship Id="rId4" Type="http://schemas.openxmlformats.org/officeDocument/2006/relationships/image" Target="../media/image121.emf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5.vml"/><Relationship Id="rId4" Type="http://schemas.openxmlformats.org/officeDocument/2006/relationships/image" Target="../media/image123.emf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6.vml"/><Relationship Id="rId4" Type="http://schemas.openxmlformats.org/officeDocument/2006/relationships/image" Target="../media/image124.emf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7.vml"/><Relationship Id="rId4" Type="http://schemas.openxmlformats.org/officeDocument/2006/relationships/image" Target="../media/image125.emf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8.vml"/><Relationship Id="rId4" Type="http://schemas.openxmlformats.org/officeDocument/2006/relationships/image" Target="../media/image12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9.vml"/><Relationship Id="rId4" Type="http://schemas.openxmlformats.org/officeDocument/2006/relationships/image" Target="../media/image127.emf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0.vml"/><Relationship Id="rId4" Type="http://schemas.openxmlformats.org/officeDocument/2006/relationships/image" Target="../media/image128.emf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1.vml"/><Relationship Id="rId4" Type="http://schemas.openxmlformats.org/officeDocument/2006/relationships/image" Target="../media/image129.emf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2.vml"/><Relationship Id="rId4" Type="http://schemas.openxmlformats.org/officeDocument/2006/relationships/image" Target="../media/image130.emf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3.vml"/><Relationship Id="rId6" Type="http://schemas.openxmlformats.org/officeDocument/2006/relationships/image" Target="../media/image132.emf"/><Relationship Id="rId5" Type="http://schemas.openxmlformats.org/officeDocument/2006/relationships/oleObject" Target="../embeddings/oleObject132.bin"/><Relationship Id="rId4" Type="http://schemas.openxmlformats.org/officeDocument/2006/relationships/image" Target="../media/image131.emf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4.vml"/><Relationship Id="rId4" Type="http://schemas.openxmlformats.org/officeDocument/2006/relationships/image" Target="../media/image133.emf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5.vml"/><Relationship Id="rId4" Type="http://schemas.openxmlformats.org/officeDocument/2006/relationships/image" Target="../media/image134.emf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6.vml"/><Relationship Id="rId4" Type="http://schemas.openxmlformats.org/officeDocument/2006/relationships/image" Target="../media/image135.emf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7.vml"/><Relationship Id="rId4" Type="http://schemas.openxmlformats.org/officeDocument/2006/relationships/image" Target="../media/image136.emf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8.vml"/><Relationship Id="rId4" Type="http://schemas.openxmlformats.org/officeDocument/2006/relationships/image" Target="../media/image13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9.vml"/><Relationship Id="rId4" Type="http://schemas.openxmlformats.org/officeDocument/2006/relationships/image" Target="../media/image138.emf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0.vml"/><Relationship Id="rId4" Type="http://schemas.openxmlformats.org/officeDocument/2006/relationships/image" Target="../media/image139.emf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1.vml"/><Relationship Id="rId4" Type="http://schemas.openxmlformats.org/officeDocument/2006/relationships/image" Target="../media/image140.emf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2.vml"/><Relationship Id="rId4" Type="http://schemas.openxmlformats.org/officeDocument/2006/relationships/image" Target="../media/image141.emf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3.vml"/><Relationship Id="rId4" Type="http://schemas.openxmlformats.org/officeDocument/2006/relationships/image" Target="../media/image142.emf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4.vml"/><Relationship Id="rId4" Type="http://schemas.openxmlformats.org/officeDocument/2006/relationships/image" Target="../media/image143.emf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5.vml"/><Relationship Id="rId6" Type="http://schemas.openxmlformats.org/officeDocument/2006/relationships/image" Target="../media/image145.emf"/><Relationship Id="rId5" Type="http://schemas.openxmlformats.org/officeDocument/2006/relationships/oleObject" Target="../embeddings/oleObject145.bin"/><Relationship Id="rId4" Type="http://schemas.openxmlformats.org/officeDocument/2006/relationships/image" Target="../media/image144.emf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6.vml"/><Relationship Id="rId4" Type="http://schemas.openxmlformats.org/officeDocument/2006/relationships/image" Target="../media/image146.emf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7.vml"/><Relationship Id="rId4" Type="http://schemas.openxmlformats.org/officeDocument/2006/relationships/image" Target="../media/image147.emf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8.vml"/><Relationship Id="rId6" Type="http://schemas.openxmlformats.org/officeDocument/2006/relationships/image" Target="../media/image149.emf"/><Relationship Id="rId5" Type="http://schemas.openxmlformats.org/officeDocument/2006/relationships/oleObject" Target="../embeddings/oleObject149.bin"/><Relationship Id="rId4" Type="http://schemas.openxmlformats.org/officeDocument/2006/relationships/image" Target="../media/image14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9.vml"/><Relationship Id="rId4" Type="http://schemas.openxmlformats.org/officeDocument/2006/relationships/image" Target="../media/image150.emf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0.vml"/><Relationship Id="rId4" Type="http://schemas.openxmlformats.org/officeDocument/2006/relationships/image" Target="../media/image151.emf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1.vml"/><Relationship Id="rId4" Type="http://schemas.openxmlformats.org/officeDocument/2006/relationships/image" Target="../media/image152.emf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2.vml"/><Relationship Id="rId4" Type="http://schemas.openxmlformats.org/officeDocument/2006/relationships/image" Target="../media/image153.emf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3.vml"/><Relationship Id="rId4" Type="http://schemas.openxmlformats.org/officeDocument/2006/relationships/image" Target="../media/image154.emf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4.vml"/><Relationship Id="rId4" Type="http://schemas.openxmlformats.org/officeDocument/2006/relationships/image" Target="../media/image155.emf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5.vml"/><Relationship Id="rId4" Type="http://schemas.openxmlformats.org/officeDocument/2006/relationships/image" Target="../media/image53.emf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6.vml"/><Relationship Id="rId4" Type="http://schemas.openxmlformats.org/officeDocument/2006/relationships/image" Target="../media/image156.emf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7.vml"/><Relationship Id="rId4" Type="http://schemas.openxmlformats.org/officeDocument/2006/relationships/image" Target="../media/image157.emf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8.vml"/><Relationship Id="rId4" Type="http://schemas.openxmlformats.org/officeDocument/2006/relationships/image" Target="../media/image15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9.vml"/><Relationship Id="rId4" Type="http://schemas.openxmlformats.org/officeDocument/2006/relationships/image" Target="../media/image159.emf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0.vml"/><Relationship Id="rId4" Type="http://schemas.openxmlformats.org/officeDocument/2006/relationships/image" Target="../media/image160.emf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1.vml"/><Relationship Id="rId4" Type="http://schemas.openxmlformats.org/officeDocument/2006/relationships/image" Target="../media/image161.emf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2.vml"/><Relationship Id="rId6" Type="http://schemas.openxmlformats.org/officeDocument/2006/relationships/image" Target="../media/image163.emf"/><Relationship Id="rId5" Type="http://schemas.openxmlformats.org/officeDocument/2006/relationships/oleObject" Target="../embeddings/oleObject164.bin"/><Relationship Id="rId4" Type="http://schemas.openxmlformats.org/officeDocument/2006/relationships/image" Target="../media/image162.emf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3.vml"/><Relationship Id="rId4" Type="http://schemas.openxmlformats.org/officeDocument/2006/relationships/image" Target="../media/image164.emf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4.vml"/><Relationship Id="rId6" Type="http://schemas.openxmlformats.org/officeDocument/2006/relationships/image" Target="../media/image166.emf"/><Relationship Id="rId5" Type="http://schemas.openxmlformats.org/officeDocument/2006/relationships/oleObject" Target="../embeddings/oleObject167.bin"/><Relationship Id="rId4" Type="http://schemas.openxmlformats.org/officeDocument/2006/relationships/image" Target="../media/image165.emf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5.vml"/><Relationship Id="rId4" Type="http://schemas.openxmlformats.org/officeDocument/2006/relationships/image" Target="../media/image167.emf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6.vml"/><Relationship Id="rId4" Type="http://schemas.openxmlformats.org/officeDocument/2006/relationships/image" Target="../media/image168.emf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7.vml"/><Relationship Id="rId4" Type="http://schemas.openxmlformats.org/officeDocument/2006/relationships/image" Target="../media/image169.emf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8.vml"/><Relationship Id="rId4" Type="http://schemas.openxmlformats.org/officeDocument/2006/relationships/image" Target="../media/image17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9.vml"/><Relationship Id="rId4" Type="http://schemas.openxmlformats.org/officeDocument/2006/relationships/image" Target="../media/image171.emf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60.vml"/><Relationship Id="rId4" Type="http://schemas.openxmlformats.org/officeDocument/2006/relationships/image" Target="../media/image172.emf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61.vml"/><Relationship Id="rId4" Type="http://schemas.openxmlformats.org/officeDocument/2006/relationships/image" Target="../media/image173.emf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62.vml"/><Relationship Id="rId4" Type="http://schemas.openxmlformats.org/officeDocument/2006/relationships/image" Target="../media/image174.emf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63.vml"/><Relationship Id="rId4" Type="http://schemas.openxmlformats.org/officeDocument/2006/relationships/image" Target="../media/image175.emf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64.vml"/><Relationship Id="rId4" Type="http://schemas.openxmlformats.org/officeDocument/2006/relationships/image" Target="../media/image176.emf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8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39.e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38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4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1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2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3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4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5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6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7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49.e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48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50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5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2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3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4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5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6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7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8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9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60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6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2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3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4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5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13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6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7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8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69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7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1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0.vml"/><Relationship Id="rId4" Type="http://schemas.openxmlformats.org/officeDocument/2006/relationships/image" Target="../media/image72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73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2.vml"/><Relationship Id="rId6" Type="http://schemas.openxmlformats.org/officeDocument/2006/relationships/image" Target="../media/image75.emf"/><Relationship Id="rId5" Type="http://schemas.openxmlformats.org/officeDocument/2006/relationships/oleObject" Target="../embeddings/oleObject75.bin"/><Relationship Id="rId4" Type="http://schemas.openxmlformats.org/officeDocument/2006/relationships/image" Target="../media/image74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3.vml"/><Relationship Id="rId4" Type="http://schemas.openxmlformats.org/officeDocument/2006/relationships/image" Target="../media/image76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4.vml"/><Relationship Id="rId4" Type="http://schemas.openxmlformats.org/officeDocument/2006/relationships/image" Target="../media/image77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5.vml"/><Relationship Id="rId4" Type="http://schemas.openxmlformats.org/officeDocument/2006/relationships/image" Target="../media/image78.e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6.vml"/><Relationship Id="rId4" Type="http://schemas.openxmlformats.org/officeDocument/2006/relationships/image" Target="../media/image79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7.vml"/><Relationship Id="rId4" Type="http://schemas.openxmlformats.org/officeDocument/2006/relationships/image" Target="../media/image80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8.vml"/><Relationship Id="rId4" Type="http://schemas.openxmlformats.org/officeDocument/2006/relationships/image" Target="../media/image8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9.vml"/><Relationship Id="rId4" Type="http://schemas.openxmlformats.org/officeDocument/2006/relationships/image" Target="../media/image82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0.vml"/><Relationship Id="rId4" Type="http://schemas.openxmlformats.org/officeDocument/2006/relationships/image" Target="../media/image83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1.vml"/><Relationship Id="rId4" Type="http://schemas.openxmlformats.org/officeDocument/2006/relationships/image" Target="../media/image84.e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2.vml"/><Relationship Id="rId6" Type="http://schemas.openxmlformats.org/officeDocument/2006/relationships/image" Target="../media/image86.emf"/><Relationship Id="rId5" Type="http://schemas.openxmlformats.org/officeDocument/2006/relationships/oleObject" Target="../embeddings/oleObject86.bin"/><Relationship Id="rId4" Type="http://schemas.openxmlformats.org/officeDocument/2006/relationships/image" Target="../media/image85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3.vml"/><Relationship Id="rId4" Type="http://schemas.openxmlformats.org/officeDocument/2006/relationships/image" Target="../media/image87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4.vml"/><Relationship Id="rId4" Type="http://schemas.openxmlformats.org/officeDocument/2006/relationships/image" Target="../media/image88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5.vml"/><Relationship Id="rId4" Type="http://schemas.openxmlformats.org/officeDocument/2006/relationships/image" Target="../media/image89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6.vml"/><Relationship Id="rId4" Type="http://schemas.openxmlformats.org/officeDocument/2006/relationships/image" Target="../media/image90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7.vml"/><Relationship Id="rId4" Type="http://schemas.openxmlformats.org/officeDocument/2006/relationships/image" Target="../media/image91.e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8.vml"/><Relationship Id="rId4" Type="http://schemas.openxmlformats.org/officeDocument/2006/relationships/image" Target="../media/image9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9.vml"/><Relationship Id="rId4" Type="http://schemas.openxmlformats.org/officeDocument/2006/relationships/image" Target="../media/image93.e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0.vml"/><Relationship Id="rId4" Type="http://schemas.openxmlformats.org/officeDocument/2006/relationships/image" Target="../media/image94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1.vml"/><Relationship Id="rId4" Type="http://schemas.openxmlformats.org/officeDocument/2006/relationships/image" Target="../media/image95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2.vml"/><Relationship Id="rId6" Type="http://schemas.openxmlformats.org/officeDocument/2006/relationships/image" Target="../media/image97.emf"/><Relationship Id="rId5" Type="http://schemas.openxmlformats.org/officeDocument/2006/relationships/oleObject" Target="../embeddings/oleObject97.bin"/><Relationship Id="rId4" Type="http://schemas.openxmlformats.org/officeDocument/2006/relationships/image" Target="../media/image96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3.vml"/><Relationship Id="rId4" Type="http://schemas.openxmlformats.org/officeDocument/2006/relationships/image" Target="../media/image98.e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4.vml"/><Relationship Id="rId4" Type="http://schemas.openxmlformats.org/officeDocument/2006/relationships/image" Target="../media/image99.e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5.vml"/><Relationship Id="rId4" Type="http://schemas.openxmlformats.org/officeDocument/2006/relationships/image" Target="../media/image100.e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6.vml"/><Relationship Id="rId4" Type="http://schemas.openxmlformats.org/officeDocument/2006/relationships/image" Target="../media/image101.em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7.vml"/><Relationship Id="rId4" Type="http://schemas.openxmlformats.org/officeDocument/2006/relationships/image" Target="../media/image102.e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8.vml"/><Relationship Id="rId4" Type="http://schemas.openxmlformats.org/officeDocument/2006/relationships/image" Target="../media/image10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400" smtClean="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0000FF"/>
                </a:solidFill>
              </a:rPr>
              <a:t>轻松走进</a:t>
            </a:r>
            <a:r>
              <a:rPr lang="zh-CN" altLang="en-US" sz="4000" b="1" smtClean="0">
                <a:solidFill>
                  <a:srgbClr val="0000FF"/>
                </a:solidFill>
              </a:rPr>
              <a:t>高考热点</a:t>
            </a:r>
            <a:endParaRPr lang="zh-CN" altLang="en-US" sz="4000" smtClean="0">
              <a:solidFill>
                <a:srgbClr val="0000FF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124075" y="3848100"/>
            <a:ext cx="4725988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语句扩展 语段压缩专题</a:t>
            </a:r>
            <a:endParaRPr lang="zh-CN" altLang="en-US" sz="3400" dirty="0" smtClean="0">
              <a:solidFill>
                <a:srgbClr val="2506DC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46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4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3" imgW="8504255" imgH="5850402" progId="Word.Document.8">
                  <p:embed/>
                </p:oleObj>
              </mc:Choice>
              <mc:Fallback>
                <p:oleObj name="文档" r:id="rId3" imgW="8504255" imgH="585040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4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327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296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1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452438" y="620713"/>
          <a:ext cx="8067675" cy="60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1" name="文档" r:id="rId3" imgW="8504255" imgH="6330132" progId="Word.Document.8">
                  <p:embed/>
                </p:oleObj>
              </mc:Choice>
              <mc:Fallback>
                <p:oleObj name="文档" r:id="rId3" imgW="8504255" imgH="63301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7675" cy="6002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949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196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452438" y="20018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018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6067" name="Object 3"/>
          <p:cNvGraphicFramePr>
            <a:graphicFrameLocks noChangeAspect="1"/>
          </p:cNvGraphicFramePr>
          <p:nvPr/>
        </p:nvGraphicFramePr>
        <p:xfrm>
          <a:off x="538163" y="3690938"/>
          <a:ext cx="8218487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1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690938"/>
                        <a:ext cx="8218487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84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130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452438" y="18589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589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685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53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452438" y="22764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764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190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0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208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896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611188" y="2862263"/>
          <a:ext cx="7918450" cy="164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文档" r:id="rId3" imgW="8519309" imgH="1776486" progId="Word.Document.8">
                  <p:embed/>
                </p:oleObj>
              </mc:Choice>
              <mc:Fallback>
                <p:oleObj name="文档" r:id="rId3" imgW="8519309" imgH="177648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862263"/>
                        <a:ext cx="7918450" cy="1646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465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503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2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8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422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4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6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15" name="文档" r:id="rId3" imgW="8504255" imgH="5548386" progId="Word.Document.8">
                  <p:embed/>
                </p:oleObj>
              </mc:Choice>
              <mc:Fallback>
                <p:oleObj name="文档" r:id="rId3" imgW="8504255" imgH="554838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6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956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6" name="Object 2"/>
          <p:cNvGraphicFramePr>
            <a:graphicFrameLocks noChangeAspect="1"/>
          </p:cNvGraphicFramePr>
          <p:nvPr/>
        </p:nvGraphicFramePr>
        <p:xfrm>
          <a:off x="452438" y="19716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4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716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307" name="Object 3"/>
          <p:cNvGraphicFramePr>
            <a:graphicFrameLocks noChangeAspect="1"/>
          </p:cNvGraphicFramePr>
          <p:nvPr/>
        </p:nvGraphicFramePr>
        <p:xfrm>
          <a:off x="542925" y="3573463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41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573463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064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6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30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63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412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4" name="Object 2"/>
          <p:cNvGraphicFramePr>
            <a:graphicFrameLocks noChangeAspect="1"/>
          </p:cNvGraphicFramePr>
          <p:nvPr/>
        </p:nvGraphicFramePr>
        <p:xfrm>
          <a:off x="452438" y="9572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8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72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8355" name="Object 3"/>
          <p:cNvGraphicFramePr>
            <a:graphicFrameLocks noChangeAspect="1"/>
          </p:cNvGraphicFramePr>
          <p:nvPr/>
        </p:nvGraphicFramePr>
        <p:xfrm>
          <a:off x="538163" y="2205038"/>
          <a:ext cx="8218487" cy="402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89" name="文档" r:id="rId5" imgW="8878266" imgH="4348565" progId="Word.Document.8">
                  <p:embed/>
                </p:oleObj>
              </mc:Choice>
              <mc:Fallback>
                <p:oleObj name="文档" r:id="rId5" imgW="8878266" imgH="434856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2205038"/>
                        <a:ext cx="8218487" cy="402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770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8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8" name="Object 2"/>
          <p:cNvGraphicFramePr>
            <a:graphicFrameLocks noChangeAspect="1"/>
          </p:cNvGraphicFramePr>
          <p:nvPr/>
        </p:nvGraphicFramePr>
        <p:xfrm>
          <a:off x="452438" y="15700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700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294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29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2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171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6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59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569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50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693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32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452438" y="2852738"/>
          <a:ext cx="7916862" cy="490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3" imgW="8767200" imgH="5438592" progId="Word.Document.8">
                  <p:embed/>
                </p:oleObj>
              </mc:Choice>
              <mc:Fallback>
                <p:oleObj name="文档" r:id="rId3" imgW="8767200" imgH="54385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852738"/>
                        <a:ext cx="7916862" cy="490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68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4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810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33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8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370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4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75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8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6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70" name="Object 2"/>
          <p:cNvGraphicFramePr>
            <a:graphicFrameLocks noChangeAspect="1"/>
          </p:cNvGraphicFramePr>
          <p:nvPr/>
        </p:nvGraphicFramePr>
        <p:xfrm>
          <a:off x="452438" y="20447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0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447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7571" name="Object 3"/>
          <p:cNvGraphicFramePr>
            <a:graphicFrameLocks noChangeAspect="1"/>
          </p:cNvGraphicFramePr>
          <p:nvPr/>
        </p:nvGraphicFramePr>
        <p:xfrm>
          <a:off x="542925" y="4005263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05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4005263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897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7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7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7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4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037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8" name="Object 2"/>
          <p:cNvGraphicFramePr>
            <a:graphicFrameLocks noChangeAspect="1"/>
          </p:cNvGraphicFramePr>
          <p:nvPr/>
        </p:nvGraphicFramePr>
        <p:xfrm>
          <a:off x="452438" y="1044575"/>
          <a:ext cx="8067675" cy="512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44575"/>
                        <a:ext cx="8067675" cy="5121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014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39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307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6" name="Object 2"/>
          <p:cNvGraphicFramePr>
            <a:graphicFrameLocks noChangeAspect="1"/>
          </p:cNvGraphicFramePr>
          <p:nvPr/>
        </p:nvGraphicFramePr>
        <p:xfrm>
          <a:off x="452438" y="20018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0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018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9931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90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184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42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3076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3077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3078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3082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83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79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3080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81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23915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28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3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4" name="Object 2"/>
          <p:cNvGraphicFramePr>
            <a:graphicFrameLocks noChangeAspect="1"/>
          </p:cNvGraphicFramePr>
          <p:nvPr/>
        </p:nvGraphicFramePr>
        <p:xfrm>
          <a:off x="452438" y="14192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47" name="文档" r:id="rId3" imgW="8504255" imgH="5533549" progId="Word.Document.8">
                  <p:embed/>
                </p:oleObj>
              </mc:Choice>
              <mc:Fallback>
                <p:oleObj name="文档" r:id="rId3" imgW="8504255" imgH="553354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192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047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4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8" name="Object 2"/>
          <p:cNvGraphicFramePr>
            <a:graphicFrameLocks noChangeAspect="1"/>
          </p:cNvGraphicFramePr>
          <p:nvPr/>
        </p:nvGraphicFramePr>
        <p:xfrm>
          <a:off x="452438" y="1714500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1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14500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389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4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1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467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6" name="Object 2"/>
          <p:cNvGraphicFramePr>
            <a:graphicFrameLocks noChangeAspect="1"/>
          </p:cNvGraphicFramePr>
          <p:nvPr/>
        </p:nvGraphicFramePr>
        <p:xfrm>
          <a:off x="452438" y="620713"/>
          <a:ext cx="8067675" cy="60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19" name="文档" r:id="rId3" imgW="8504255" imgH="6330132" progId="Word.Document.8">
                  <p:embed/>
                </p:oleObj>
              </mc:Choice>
              <mc:Fallback>
                <p:oleObj name="文档" r:id="rId3" imgW="8504255" imgH="63301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7675" cy="6002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755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6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10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1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43" name="文档" r:id="rId3" imgW="8504255" imgH="6141207" progId="Word.Document.8">
                  <p:embed/>
                </p:oleObj>
              </mc:Choice>
              <mc:Fallback>
                <p:oleObj name="文档" r:id="rId3" imgW="8504255" imgH="614120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1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203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7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319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8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8" name="Object 2"/>
          <p:cNvGraphicFramePr>
            <a:graphicFrameLocks noChangeAspect="1"/>
          </p:cNvGraphicFramePr>
          <p:nvPr/>
        </p:nvGraphicFramePr>
        <p:xfrm>
          <a:off x="452438" y="18288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29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288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9859" name="Object 3"/>
          <p:cNvGraphicFramePr>
            <a:graphicFrameLocks noChangeAspect="1"/>
          </p:cNvGraphicFramePr>
          <p:nvPr/>
        </p:nvGraphicFramePr>
        <p:xfrm>
          <a:off x="542925" y="3573463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293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573463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259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49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15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191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0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3934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30" name="Object 2"/>
          <p:cNvGraphicFramePr>
            <a:graphicFrameLocks noChangeAspect="1"/>
          </p:cNvGraphicFramePr>
          <p:nvPr/>
        </p:nvGraphicFramePr>
        <p:xfrm>
          <a:off x="452438" y="21875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875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2931" name="Object 3"/>
          <p:cNvGraphicFramePr>
            <a:graphicFrameLocks noChangeAspect="1"/>
          </p:cNvGraphicFramePr>
          <p:nvPr/>
        </p:nvGraphicFramePr>
        <p:xfrm>
          <a:off x="542925" y="3933825"/>
          <a:ext cx="8239125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5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933825"/>
                        <a:ext cx="8239125" cy="153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269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52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018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4" name="Object 2"/>
          <p:cNvGraphicFramePr>
            <a:graphicFrameLocks noChangeAspect="1"/>
          </p:cNvGraphicFramePr>
          <p:nvPr/>
        </p:nvGraphicFramePr>
        <p:xfrm>
          <a:off x="452438" y="620713"/>
          <a:ext cx="8067675" cy="60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87" name="文档" r:id="rId3" imgW="8504255" imgH="6330132" progId="Word.Document.8">
                  <p:embed/>
                </p:oleObj>
              </mc:Choice>
              <mc:Fallback>
                <p:oleObj name="文档" r:id="rId3" imgW="8504255" imgH="63301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7675" cy="6002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79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53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8" name="Object 2"/>
          <p:cNvGraphicFramePr>
            <a:graphicFrameLocks noChangeAspect="1"/>
          </p:cNvGraphicFramePr>
          <p:nvPr/>
        </p:nvGraphicFramePr>
        <p:xfrm>
          <a:off x="452438" y="19716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716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553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4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2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275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6" name="Object 2"/>
          <p:cNvGraphicFramePr>
            <a:graphicFrameLocks noChangeAspect="1"/>
          </p:cNvGraphicFramePr>
          <p:nvPr/>
        </p:nvGraphicFramePr>
        <p:xfrm>
          <a:off x="452438" y="1597025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59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97025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782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7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50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386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8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839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139268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139269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139270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139274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9275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9271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139272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9273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260107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31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08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0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0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60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2" name="Object 2"/>
          <p:cNvGraphicFramePr>
            <a:graphicFrameLocks noChangeAspect="1"/>
          </p:cNvGraphicFramePr>
          <p:nvPr/>
        </p:nvGraphicFramePr>
        <p:xfrm>
          <a:off x="452438" y="2173288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55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73288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468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6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861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62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70" name="Object 2"/>
          <p:cNvGraphicFramePr>
            <a:graphicFrameLocks noChangeAspect="1"/>
          </p:cNvGraphicFramePr>
          <p:nvPr/>
        </p:nvGraphicFramePr>
        <p:xfrm>
          <a:off x="452438" y="23622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3622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127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3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165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4" name="Object 2"/>
          <p:cNvGraphicFramePr>
            <a:graphicFrameLocks noChangeAspect="1"/>
          </p:cNvGraphicFramePr>
          <p:nvPr/>
        </p:nvGraphicFramePr>
        <p:xfrm>
          <a:off x="452438" y="16129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129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035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4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8" name="Object 2"/>
          <p:cNvGraphicFramePr>
            <a:graphicFrameLocks noChangeAspect="1"/>
          </p:cNvGraphicFramePr>
          <p:nvPr/>
        </p:nvGraphicFramePr>
        <p:xfrm>
          <a:off x="452438" y="13541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41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201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65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2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44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75" name="文档" r:id="rId3" imgW="8504255" imgH="5737970" progId="Word.Document.8">
                  <p:embed/>
                </p:oleObj>
              </mc:Choice>
              <mc:Fallback>
                <p:oleObj name="文档" r:id="rId3" imgW="8504255" imgH="573797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44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553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66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6" name="Object 2"/>
          <p:cNvGraphicFramePr>
            <a:graphicFrameLocks noChangeAspect="1"/>
          </p:cNvGraphicFramePr>
          <p:nvPr/>
        </p:nvGraphicFramePr>
        <p:xfrm>
          <a:off x="452438" y="23622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0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3622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7267" name="Object 3"/>
          <p:cNvGraphicFramePr>
            <a:graphicFrameLocks noChangeAspect="1"/>
          </p:cNvGraphicFramePr>
          <p:nvPr/>
        </p:nvGraphicFramePr>
        <p:xfrm>
          <a:off x="538163" y="3573463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01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573463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030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7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7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7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90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23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217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8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4" name="Object 2"/>
          <p:cNvGraphicFramePr>
            <a:graphicFrameLocks noChangeAspect="1"/>
          </p:cNvGraphicFramePr>
          <p:nvPr/>
        </p:nvGraphicFramePr>
        <p:xfrm>
          <a:off x="452438" y="20447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4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447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9315" name="Object 3"/>
          <p:cNvGraphicFramePr>
            <a:graphicFrameLocks noChangeAspect="1"/>
          </p:cNvGraphicFramePr>
          <p:nvPr/>
        </p:nvGraphicFramePr>
        <p:xfrm>
          <a:off x="538163" y="3141663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49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141663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893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9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9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9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8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47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0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2" name="Object 2"/>
          <p:cNvGraphicFramePr>
            <a:graphicFrameLocks noChangeAspect="1"/>
          </p:cNvGraphicFramePr>
          <p:nvPr/>
        </p:nvGraphicFramePr>
        <p:xfrm>
          <a:off x="452438" y="981075"/>
          <a:ext cx="8067675" cy="518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795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1075"/>
                        <a:ext cx="8067675" cy="5184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731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6" name="Object 2"/>
          <p:cNvGraphicFramePr>
            <a:graphicFrameLocks noChangeAspect="1"/>
          </p:cNvGraphicFramePr>
          <p:nvPr/>
        </p:nvGraphicFramePr>
        <p:xfrm>
          <a:off x="452438" y="2316163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19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316163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294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72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10" name="Object 2"/>
          <p:cNvGraphicFramePr>
            <a:graphicFrameLocks noChangeAspect="1"/>
          </p:cNvGraphicFramePr>
          <p:nvPr/>
        </p:nvGraphicFramePr>
        <p:xfrm>
          <a:off x="452438" y="14255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255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763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3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57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3" imgW="8504255" imgH="5884692" progId="Word.Document.8">
                  <p:embed/>
                </p:oleObj>
              </mc:Choice>
              <mc:Fallback>
                <p:oleObj name="文档" r:id="rId3" imgW="8504255" imgH="58846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57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719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4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544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4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8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190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7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2" name="Object 2"/>
          <p:cNvGraphicFramePr>
            <a:graphicFrameLocks noChangeAspect="1"/>
          </p:cNvGraphicFramePr>
          <p:nvPr/>
        </p:nvGraphicFramePr>
        <p:xfrm>
          <a:off x="452438" y="947738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15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47738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397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76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6" name="Object 2"/>
          <p:cNvGraphicFramePr>
            <a:graphicFrameLocks noChangeAspect="1"/>
          </p:cNvGraphicFramePr>
          <p:nvPr/>
        </p:nvGraphicFramePr>
        <p:xfrm>
          <a:off x="452438" y="14255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255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1818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7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30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198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8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472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9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 descr="图片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-457200"/>
            <a:ext cx="9753601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04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WordArt 2"/>
          <p:cNvSpPr>
            <a:spLocks noChangeArrowheads="1" noChangeShapeType="1" noTextEdit="1"/>
          </p:cNvSpPr>
          <p:nvPr/>
        </p:nvSpPr>
        <p:spPr bwMode="gray">
          <a:xfrm>
            <a:off x="3851275" y="2276475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3408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247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21161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161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564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6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文档" r:id="rId3" imgW="8504255" imgH="5548386" progId="Word.Document.8">
                  <p:embed/>
                </p:oleObj>
              </mc:Choice>
              <mc:Fallback>
                <p:oleObj name="文档" r:id="rId3" imgW="8504255" imgH="554838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6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898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665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16843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843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75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474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18589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589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059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904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972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620713"/>
          <a:ext cx="8067675" cy="60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文档" r:id="rId3" imgW="8504255" imgH="6330132" progId="Word.Document.8">
                  <p:embed/>
                </p:oleObj>
              </mc:Choice>
              <mc:Fallback>
                <p:oleObj name="文档" r:id="rId3" imgW="8504255" imgH="63301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7675" cy="6002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305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17859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378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16129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129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50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16843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843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541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68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文档" r:id="rId3" imgW="8504255" imgH="5992507" progId="Word.Document.8">
                  <p:embed/>
                </p:oleObj>
              </mc:Choice>
              <mc:Fallback>
                <p:oleObj name="文档" r:id="rId3" imgW="8504255" imgH="599250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68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96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44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004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352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593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991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189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915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403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150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15573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573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07" name="Object 3"/>
          <p:cNvGraphicFramePr>
            <a:graphicFrameLocks noChangeAspect="1"/>
          </p:cNvGraphicFramePr>
          <p:nvPr/>
        </p:nvGraphicFramePr>
        <p:xfrm>
          <a:off x="538163" y="3429000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1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429000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039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319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5124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5125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5126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5130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31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127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5128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29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26987" name="Object 11"/>
          <p:cNvGraphicFramePr>
            <a:graphicFrameLocks noChangeAspect="1"/>
          </p:cNvGraphicFramePr>
          <p:nvPr/>
        </p:nvGraphicFramePr>
        <p:xfrm>
          <a:off x="1022350" y="3162300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162300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942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869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093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17859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829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335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449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52438" y="22606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606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894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6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1" name="文档" r:id="rId3" imgW="8504255" imgH="5548386" progId="Word.Document.8">
                  <p:embed/>
                </p:oleObj>
              </mc:Choice>
              <mc:Fallback>
                <p:oleObj name="文档" r:id="rId3" imgW="8504255" imgH="554838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6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602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22606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606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8723" name="Object 3"/>
          <p:cNvGraphicFramePr>
            <a:graphicFrameLocks noChangeAspect="1"/>
          </p:cNvGraphicFramePr>
          <p:nvPr/>
        </p:nvGraphicFramePr>
        <p:xfrm>
          <a:off x="542925" y="4149725"/>
          <a:ext cx="8239125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7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4149725"/>
                        <a:ext cx="8239125" cy="153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803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19304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304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262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664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13541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41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391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807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41988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41989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41990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41994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995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991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41992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993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62827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117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62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21463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463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965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91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183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919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19002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002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335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52438" y="16129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129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316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9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443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16129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129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293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1884363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84363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172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406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18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1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184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554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038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2852738"/>
          <a:ext cx="7916862" cy="490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文档" r:id="rId3" imgW="8767200" imgH="5438592" progId="Word.Document.8">
                  <p:embed/>
                </p:oleObj>
              </mc:Choice>
              <mc:Fallback>
                <p:oleObj name="文档" r:id="rId3" imgW="8767200" imgH="54385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852738"/>
                        <a:ext cx="7916862" cy="490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373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55300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55301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55302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55306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307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303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55304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305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76139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3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614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6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6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76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563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835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5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230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32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name="文档" r:id="rId3" imgW="8504255" imgH="5618285" progId="Word.Document.8">
                  <p:embed/>
                </p:oleObj>
              </mc:Choice>
              <mc:Fallback>
                <p:oleObj name="文档" r:id="rId3" imgW="8504255" imgH="561828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32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469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3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720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005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823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1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426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6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文档" r:id="rId3" imgW="8504255" imgH="5548386" progId="Word.Document.8">
                  <p:embed/>
                </p:oleObj>
              </mc:Choice>
              <mc:Fallback>
                <p:oleObj name="文档" r:id="rId3" imgW="8504255" imgH="554838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6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752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452438" y="21161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161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47" name="Object 3"/>
          <p:cNvGraphicFramePr>
            <a:graphicFrameLocks noChangeAspect="1"/>
          </p:cNvGraphicFramePr>
          <p:nvPr/>
        </p:nvGraphicFramePr>
        <p:xfrm>
          <a:off x="542925" y="4076700"/>
          <a:ext cx="8239125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1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4076700"/>
                        <a:ext cx="8239125" cy="153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081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134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019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52438" y="17557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557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856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236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648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3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66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338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994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452438" y="19716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716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0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452438" y="16129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129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099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452438" y="21463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463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587" name="Object 3"/>
          <p:cNvGraphicFramePr>
            <a:graphicFrameLocks noChangeAspect="1"/>
          </p:cNvGraphicFramePr>
          <p:nvPr/>
        </p:nvGraphicFramePr>
        <p:xfrm>
          <a:off x="542925" y="4005263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1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4005263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182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875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452438" y="14986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986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992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531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042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904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134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14255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255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32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046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452438" y="23320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3320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975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3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983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452438" y="20018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018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827" name="Object 3"/>
          <p:cNvGraphicFramePr>
            <a:graphicFrameLocks noChangeAspect="1"/>
          </p:cNvGraphicFramePr>
          <p:nvPr/>
        </p:nvGraphicFramePr>
        <p:xfrm>
          <a:off x="538163" y="3789363"/>
          <a:ext cx="8218487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1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789363"/>
                        <a:ext cx="8218487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863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452438" y="14255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255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221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6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386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452438" y="14255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255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134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1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95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3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017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</Words>
  <Application>Microsoft Office PowerPoint</Application>
  <PresentationFormat>全屏显示(4:3)</PresentationFormat>
  <Paragraphs>9</Paragraphs>
  <Slides>167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167</vt:i4>
      </vt:variant>
    </vt:vector>
  </HeadingPairs>
  <TitlesOfParts>
    <vt:vector size="169" baseType="lpstr">
      <vt:lpstr>Office 主题​​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语句扩展 语段压缩</dc:title>
  <dc:creator>李正敏</dc:creator>
  <cp:lastModifiedBy>李正敏</cp:lastModifiedBy>
  <cp:revision>2</cp:revision>
  <dcterms:created xsi:type="dcterms:W3CDTF">2018-07-30T07:54:02Z</dcterms:created>
  <dcterms:modified xsi:type="dcterms:W3CDTF">2018-07-30T08:39:20Z</dcterms:modified>
</cp:coreProperties>
</file>