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1" r:id="rId2"/>
    <p:sldMasterId id="2147483673" r:id="rId3"/>
    <p:sldMasterId id="2147483685" r:id="rId4"/>
  </p:sldMasterIdLst>
  <p:notesMasterIdLst>
    <p:notesMasterId r:id="rId5"/>
  </p:notesMasterIdLst>
  <p:sldIdLst>
    <p:sldId id="443" r:id="rId6"/>
    <p:sldId id="330" r:id="rId7"/>
    <p:sldId id="393" r:id="rId8"/>
    <p:sldId id="388" r:id="rId9"/>
    <p:sldId id="389" r:id="rId10"/>
    <p:sldId id="354" r:id="rId11"/>
    <p:sldId id="426" r:id="rId12"/>
    <p:sldId id="386" r:id="rId13"/>
    <p:sldId id="392" r:id="rId14"/>
    <p:sldId id="409" r:id="rId15"/>
    <p:sldId id="391" r:id="rId16"/>
    <p:sldId id="432" r:id="rId17"/>
    <p:sldId id="442" r:id="rId18"/>
    <p:sldId id="390" r:id="rId19"/>
    <p:sldId id="427" r:id="rId20"/>
    <p:sldId id="448" r:id="rId21"/>
    <p:sldId id="428" r:id="rId22"/>
    <p:sldId id="431" r:id="rId23"/>
    <p:sldId id="446" r:id="rId24"/>
    <p:sldId id="444" r:id="rId25"/>
    <p:sldId id="429" r:id="rId26"/>
    <p:sldId id="387" r:id="rId27"/>
  </p:sldIdLst>
  <p:sldSz cx="9144000" cy="6858000" type="screen4x3"/>
  <p:notesSz cx="6858000" cy="9144000"/>
  <p:custDataLst>
    <p:tags r:id="rId28"/>
  </p:custDataLst>
  <p:kinsoku lang="zh-CN" invalStChars="!),.:;?]}、。ˇ¨〃々～‖…’”〕〉》」』〗】∶！＂＇），．：；？］｀｜｝·" invalEndChars="([{‘“〔〈《「『〖【（［｛．·"/>
  <p:defaultTextStyle>
    <a:defPPr>
      <a:defRPr lang="zh-CN"/>
    </a:defPPr>
    <a:lvl1pPr lvl="0" algn="l" defTabSz="914400" fontAlgn="base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defRPr sz="2400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1pPr>
    <a:lvl2pPr marL="457200" lvl="1" indent="0" algn="l" defTabSz="914400" fontAlgn="base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defRPr sz="2400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2pPr>
    <a:lvl3pPr marL="914400" lvl="2" indent="0" algn="l" defTabSz="914400" fontAlgn="base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defRPr sz="2400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3pPr>
    <a:lvl4pPr marL="1371600" lvl="3" indent="0" algn="l" defTabSz="914400" fontAlgn="base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defRPr sz="2400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4pPr>
    <a:lvl5pPr marL="1828800" lvl="4" indent="0" algn="l" defTabSz="914400" fontAlgn="base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defRPr sz="2400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5pPr>
    <a:lvl6pPr marL="2286000" lvl="5" indent="0" algn="l" defTabSz="914400" fontAlgn="base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defRPr sz="2400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6pPr>
    <a:lvl7pPr marL="2743200" lvl="6" indent="0" algn="l" defTabSz="914400" fontAlgn="base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defRPr sz="2400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7pPr>
    <a:lvl8pPr marL="3200400" lvl="7" indent="0" algn="l" defTabSz="914400" fontAlgn="base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defRPr sz="2400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8pPr>
    <a:lvl9pPr marL="3657600" lvl="8" indent="0" algn="l" defTabSz="914400" fontAlgn="base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defRPr sz="2400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280"/>
        <p:guide pos="2905"/>
      </p:guideLst>
    </p:cSldViewPr>
  </p:slideViewPr>
  <p:notesViewPr>
    <p:cSldViewPr>
      <p:cViewPr>
        <p:scale>
          <a:sx n="1" d="100"/>
          <a:sy n="1" d="100"/>
        </p:scale>
        <p:origin x="0" y="0"/>
      </p:cViewPr>
    </p:cSldViewPr>
  </p:notesViewPr>
  <p:gridSpacing cx="72006" cy="72006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5.xml" /><Relationship Id="rId11" Type="http://schemas.openxmlformats.org/officeDocument/2006/relationships/slide" Target="slides/slide6.xml" /><Relationship Id="rId12" Type="http://schemas.openxmlformats.org/officeDocument/2006/relationships/slide" Target="slides/slide7.xml" /><Relationship Id="rId13" Type="http://schemas.openxmlformats.org/officeDocument/2006/relationships/slide" Target="slides/slide8.xml" /><Relationship Id="rId14" Type="http://schemas.openxmlformats.org/officeDocument/2006/relationships/slide" Target="slides/slide9.xml" /><Relationship Id="rId15" Type="http://schemas.openxmlformats.org/officeDocument/2006/relationships/slide" Target="slides/slide10.xml" /><Relationship Id="rId16" Type="http://schemas.openxmlformats.org/officeDocument/2006/relationships/slide" Target="slides/slide11.xml" /><Relationship Id="rId17" Type="http://schemas.openxmlformats.org/officeDocument/2006/relationships/slide" Target="slides/slide12.xml" /><Relationship Id="rId18" Type="http://schemas.openxmlformats.org/officeDocument/2006/relationships/slide" Target="slides/slide13.xml" /><Relationship Id="rId19" Type="http://schemas.openxmlformats.org/officeDocument/2006/relationships/slide" Target="slides/slide14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5.xml" /><Relationship Id="rId21" Type="http://schemas.openxmlformats.org/officeDocument/2006/relationships/slide" Target="slides/slide16.xml" /><Relationship Id="rId22" Type="http://schemas.openxmlformats.org/officeDocument/2006/relationships/slide" Target="slides/slide17.xml" /><Relationship Id="rId23" Type="http://schemas.openxmlformats.org/officeDocument/2006/relationships/slide" Target="slides/slide18.xml" /><Relationship Id="rId24" Type="http://schemas.openxmlformats.org/officeDocument/2006/relationships/slide" Target="slides/slide19.xml" /><Relationship Id="rId25" Type="http://schemas.openxmlformats.org/officeDocument/2006/relationships/slide" Target="slides/slide20.xml" /><Relationship Id="rId26" Type="http://schemas.openxmlformats.org/officeDocument/2006/relationships/slide" Target="slides/slide21.xml" /><Relationship Id="rId27" Type="http://schemas.openxmlformats.org/officeDocument/2006/relationships/slide" Target="slides/slide22.xml" /><Relationship Id="rId28" Type="http://schemas.openxmlformats.org/officeDocument/2006/relationships/tags" Target="tags/tag4.xml" /><Relationship Id="rId29" Type="http://schemas.openxmlformats.org/officeDocument/2006/relationships/presProps" Target="presProps.xml" /><Relationship Id="rId3" Type="http://schemas.openxmlformats.org/officeDocument/2006/relationships/slideMaster" Target="slideMasters/slideMaster3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Master" Target="slideMasters/slideMaster4.xml" /><Relationship Id="rId5" Type="http://schemas.openxmlformats.org/officeDocument/2006/relationships/notesMaster" Target="notesMasters/notes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Relationship Id="rId8" Type="http://schemas.openxmlformats.org/officeDocument/2006/relationships/slide" Target="slides/slide3.xml" /><Relationship Id="rId9" Type="http://schemas.openxmlformats.org/officeDocument/2006/relationships/slide" Target="slides/slide4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.png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5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/>
          <a:lstStyle/>
          <a:p>
            <a:pPr lvl="0"/>
            <a:endParaRPr sz="1200"/>
          </a:p>
        </p:txBody>
      </p:sp>
      <p:sp>
        <p:nvSpPr>
          <p:cNvPr id="4099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/>
          <a:lstStyle/>
          <a:p>
            <a:pPr lvl="0" algn="r"/>
            <a:endParaRPr sz="1200"/>
          </a:p>
        </p:txBody>
      </p:sp>
      <p:sp>
        <p:nvSpPr>
          <p:cNvPr id="4100" name="Rectangle 4"/>
          <p:cNvSpPr>
            <a:spLocks noGrp="1"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4101" name="Rectangle 5"/>
          <p:cNvSpPr>
            <a:spLocks noGrp="1" noRot="1" noTextEdit="1"/>
          </p:cNvSpPr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102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b" anchorCtr="0"/>
          <a:lstStyle/>
          <a:p>
            <a:pPr lvl="0"/>
            <a:endParaRPr sz="1200"/>
          </a:p>
        </p:txBody>
      </p:sp>
      <p:sp>
        <p:nvSpPr>
          <p:cNvPr id="4103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b" anchorCtr="0"/>
          <a:lstStyle/>
          <a:p>
            <a:pPr lvl="0" algn="r"/>
            <a:fld id="{9A0DB2DC-4C9A-4742-B13C-FB6460FD3503}" type="slidenum">
              <a:rPr lang="en-US" altLang="zh-CN"/>
              <a:t/>
            </a:fld>
            <a:endParaRPr lang="en-US" altLang="zh-CN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lvl="0" defTabSz="0" fontAlgn="base">
      <a:defRPr sz="1200" kern="1200"/>
    </a:lvl1pPr>
    <a:lvl2pPr marL="0" lvl="1" indent="0" defTabSz="0" fontAlgn="base">
      <a:defRPr sz="1200" kern="1200"/>
    </a:lvl2pPr>
    <a:lvl3pPr marL="0" lvl="2" indent="0" defTabSz="0" fontAlgn="base">
      <a:defRPr sz="1200" kern="1200"/>
    </a:lvl3pPr>
    <a:lvl4pPr marL="0" lvl="3" indent="0" defTabSz="0" fontAlgn="base">
      <a:defRPr sz="1200" kern="1200"/>
    </a:lvl4pPr>
    <a:lvl5pPr marL="0" lvl="4" indent="0" defTabSz="0" fontAlgn="base">
      <a:defRPr sz="1200" kern="1200"/>
    </a:lvl5pPr>
    <a:lvl6pPr marL="2286000" lvl="5" indent="0" defTabSz="0" fontAlgn="base">
      <a:defRPr sz="1200" kern="1200"/>
    </a:lvl6pPr>
    <a:lvl7pPr marL="2743200" lvl="6" indent="0" defTabSz="0" fontAlgn="base">
      <a:defRPr sz="1200" kern="1200"/>
    </a:lvl7pPr>
    <a:lvl8pPr marL="3200400" lvl="7" indent="0" defTabSz="0" fontAlgn="base">
      <a:defRPr sz="1200" kern="1200"/>
    </a:lvl8pPr>
    <a:lvl9pPr marL="3657600" lvl="8" indent="0" defTabSz="0" fontAlgn="base">
      <a:defRPr sz="1200" kern="1200"/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  <a:sym typeface="Tahom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  <a:sym typeface="Tahoma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  <a:sym typeface="Tahoma"/>
              </a:rPr>
              <a:t/>
            </a:fld>
            <a:endParaRPr lang="zh-CN" altLang="en-US">
              <a:ea typeface="宋体" panose="02010600030101010101" pitchFamily="2" charset="-122"/>
              <a:sym typeface="Tahoma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  <a:sym typeface="Tahom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  <a:sym typeface="Tahoma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  <a:sym typeface="Tahoma"/>
              </a:rPr>
              <a:t/>
            </a:fld>
            <a:endParaRPr lang="zh-CN" altLang="en-US">
              <a:ea typeface="宋体" panose="02010600030101010101" pitchFamily="2" charset="-122"/>
              <a:sym typeface="Tahoma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1" y="617538"/>
            <a:ext cx="1951038" cy="55149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617538"/>
            <a:ext cx="5740009" cy="55149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  <a:sym typeface="Tahom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  <a:sym typeface="Tahoma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  <a:sym typeface="Tahoma"/>
              </a:rPr>
              <a:t/>
            </a:fld>
            <a:endParaRPr lang="zh-CN" altLang="en-US">
              <a:ea typeface="宋体" panose="02010600030101010101" pitchFamily="2" charset="-122"/>
              <a:sym typeface="Tahoma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40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>
    <p:random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</a:rPr>
              <a:t/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</a:rPr>
              <a:t/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</a:rPr>
              <a:t/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620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259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</a:rPr>
              <a:t/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</a:rPr>
              <a:t/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</a:rPr>
              <a:t/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</a:rPr>
              <a:t/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  <a:sym typeface="Tahom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  <a:sym typeface="Tahoma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  <a:sym typeface="Tahoma"/>
              </a:rPr>
              <a:t/>
            </a:fld>
            <a:endParaRPr lang="zh-CN" altLang="en-US">
              <a:ea typeface="宋体" panose="02010600030101010101" pitchFamily="2" charset="-122"/>
              <a:sym typeface="Tahoma"/>
            </a:endParaRPr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</a:rPr>
              <a:t/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</a:rPr>
              <a:t/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</a:rPr>
              <a:t/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196215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72702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</a:rPr>
              <a:t/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</a:rPr>
              <a:t/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</a:rPr>
              <a:t/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</a:rPr>
              <a:t/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</a:rPr>
              <a:t/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</a:rPr>
              <a:t/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</a:rPr>
              <a:t/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  <a:sym typeface="Tahom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  <a:sym typeface="Tahoma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  <a:sym typeface="Tahoma"/>
              </a:rPr>
              <a:t/>
            </a:fld>
            <a:endParaRPr lang="zh-CN" altLang="en-US">
              <a:ea typeface="宋体" panose="02010600030101010101" pitchFamily="2" charset="-122"/>
              <a:sym typeface="Tahoma"/>
            </a:endParaRPr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</a:rPr>
              <a:t/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</a:rPr>
              <a:t/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</a:rPr>
              <a:t/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</a:rPr>
              <a:t/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</a:rPr>
              <a:t/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  <a:sym typeface="Tahom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  <a:sym typeface="Tahoma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  <a:sym typeface="Tahoma"/>
              </a:rPr>
              <a:t/>
            </a:fld>
            <a:endParaRPr lang="zh-CN" altLang="en-US">
              <a:ea typeface="宋体" panose="02010600030101010101" pitchFamily="2" charset="-122"/>
              <a:sym typeface="Tahoma"/>
            </a:endParaRPr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  <a:sym typeface="Tahom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  <a:sym typeface="Tahoma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  <a:sym typeface="Tahoma"/>
              </a:rPr>
              <a:t/>
            </a:fld>
            <a:endParaRPr lang="zh-CN" altLang="en-US">
              <a:ea typeface="宋体" panose="02010600030101010101" pitchFamily="2" charset="-122"/>
              <a:sym typeface="Tahoma"/>
            </a:endParaRPr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  <a:sym typeface="Tahom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  <a:sym typeface="Tahoma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  <a:sym typeface="Tahoma"/>
              </a:rPr>
              <a:t/>
            </a:fld>
            <a:endParaRPr lang="zh-CN" altLang="en-US">
              <a:ea typeface="宋体" panose="02010600030101010101" pitchFamily="2" charset="-122"/>
              <a:sym typeface="Tahoma"/>
            </a:endParaRPr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6612" y="2017713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  <a:sym typeface="Tahom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  <a:sym typeface="Tahoma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  <a:sym typeface="Tahoma"/>
              </a:rPr>
              <a:t/>
            </a:fld>
            <a:endParaRPr lang="zh-CN" altLang="en-US">
              <a:ea typeface="宋体" panose="02010600030101010101" pitchFamily="2" charset="-122"/>
              <a:sym typeface="Tahoma"/>
            </a:endParaRPr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  <a:sym typeface="Tahoma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  <a:sym typeface="Tahoma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  <a:sym typeface="Tahoma"/>
              </a:rPr>
              <a:t/>
            </a:fld>
            <a:endParaRPr lang="zh-CN" altLang="en-US">
              <a:ea typeface="宋体" panose="02010600030101010101" pitchFamily="2" charset="-122"/>
              <a:sym typeface="Tahoma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6612" y="2017713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  <a:sym typeface="Tahom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  <a:sym typeface="Tahoma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  <a:sym typeface="Tahoma"/>
              </a:rPr>
              <a:t/>
            </a:fld>
            <a:endParaRPr lang="zh-CN" altLang="en-US">
              <a:ea typeface="宋体" panose="02010600030101010101" pitchFamily="2" charset="-122"/>
              <a:sym typeface="Tahoma"/>
            </a:endParaRPr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  <a:sym typeface="Tahom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  <a:sym typeface="Tahom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  <a:sym typeface="Tahoma"/>
              </a:rPr>
              <a:t/>
            </a:fld>
            <a:endParaRPr lang="zh-CN" altLang="en-US">
              <a:ea typeface="宋体" panose="02010600030101010101" pitchFamily="2" charset="-122"/>
              <a:sym typeface="Tahoma"/>
            </a:endParaRPr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  <a:sym typeface="Tahoma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  <a:sym typeface="Tahom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  <a:sym typeface="Tahoma"/>
              </a:rPr>
              <a:t/>
            </a:fld>
            <a:endParaRPr lang="zh-CN" altLang="en-US">
              <a:ea typeface="宋体" panose="02010600030101010101" pitchFamily="2" charset="-122"/>
              <a:sym typeface="Tahoma"/>
            </a:endParaRPr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  <a:sym typeface="Tahom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  <a:sym typeface="Tahoma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  <a:sym typeface="Tahoma"/>
              </a:rPr>
              <a:t/>
            </a:fld>
            <a:endParaRPr lang="zh-CN" altLang="en-US">
              <a:ea typeface="宋体" panose="02010600030101010101" pitchFamily="2" charset="-122"/>
              <a:sym typeface="Tahoma"/>
            </a:endParaRPr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  <a:sym typeface="Tahom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  <a:sym typeface="Tahoma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  <a:sym typeface="Tahoma"/>
              </a:rPr>
              <a:t/>
            </a:fld>
            <a:endParaRPr lang="zh-CN" altLang="en-US">
              <a:ea typeface="宋体" panose="02010600030101010101" pitchFamily="2" charset="-122"/>
              <a:sym typeface="Tahoma"/>
            </a:endParaRPr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  <a:sym typeface="Tahom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  <a:sym typeface="Tahoma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  <a:sym typeface="Tahoma"/>
              </a:rPr>
              <a:t/>
            </a:fld>
            <a:endParaRPr lang="zh-CN" altLang="en-US">
              <a:ea typeface="宋体" panose="02010600030101010101" pitchFamily="2" charset="-122"/>
              <a:sym typeface="Tahoma"/>
            </a:endParaRPr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1" y="617538"/>
            <a:ext cx="1951038" cy="55149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617538"/>
            <a:ext cx="5740009" cy="55149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  <a:sym typeface="Tahom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  <a:sym typeface="Tahoma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  <a:sym typeface="Tahoma"/>
              </a:rPr>
              <a:t/>
            </a:fld>
            <a:endParaRPr lang="zh-CN" altLang="en-US">
              <a:ea typeface="宋体" panose="02010600030101010101" pitchFamily="2" charset="-122"/>
              <a:sym typeface="Tahoma"/>
            </a:endParaRPr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40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>
    <p:random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  <a:sym typeface="Tahoma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  <a:sym typeface="Tahoma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  <a:sym typeface="Tahoma"/>
              </a:rPr>
              <a:t/>
            </a:fld>
            <a:endParaRPr lang="zh-CN" altLang="en-US">
              <a:ea typeface="宋体" panose="02010600030101010101" pitchFamily="2" charset="-122"/>
              <a:sym typeface="Tahoma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  <a:sym typeface="Tahom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  <a:sym typeface="Tahom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  <a:sym typeface="Tahoma"/>
              </a:rPr>
              <a:t/>
            </a:fld>
            <a:endParaRPr lang="zh-CN" altLang="en-US">
              <a:ea typeface="宋体" panose="02010600030101010101" pitchFamily="2" charset="-122"/>
              <a:sym typeface="Tahoma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  <a:sym typeface="Tahoma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  <a:sym typeface="Tahom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  <a:sym typeface="Tahoma"/>
              </a:rPr>
              <a:t/>
            </a:fld>
            <a:endParaRPr lang="zh-CN" altLang="en-US">
              <a:ea typeface="宋体" panose="02010600030101010101" pitchFamily="2" charset="-122"/>
              <a:sym typeface="Tahoma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  <a:sym typeface="Tahom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  <a:sym typeface="Tahoma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  <a:sym typeface="Tahoma"/>
              </a:rPr>
              <a:t/>
            </a:fld>
            <a:endParaRPr lang="zh-CN" altLang="en-US">
              <a:ea typeface="宋体" panose="02010600030101010101" pitchFamily="2" charset="-122"/>
              <a:sym typeface="Tahoma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  <a:sym typeface="Tahom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ea typeface="宋体" panose="02010600030101010101" pitchFamily="2" charset="-122"/>
              <a:sym typeface="Tahoma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  <a:sym typeface="Tahoma"/>
              </a:rPr>
              <a:t/>
            </a:fld>
            <a:endParaRPr lang="zh-CN" altLang="en-US">
              <a:ea typeface="宋体" panose="02010600030101010101" pitchFamily="2" charset="-122"/>
              <a:sym typeface="Tahoma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slideLayout" Target="../slideLayouts/slideLayout22.xml" /><Relationship Id="rId11" Type="http://schemas.openxmlformats.org/officeDocument/2006/relationships/slideLayout" Target="../slideLayouts/slideLayout23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4.xml" /><Relationship Id="rId3" Type="http://schemas.openxmlformats.org/officeDocument/2006/relationships/slideLayout" Target="../slideLayouts/slideLayout15.xml" /><Relationship Id="rId4" Type="http://schemas.openxmlformats.org/officeDocument/2006/relationships/slideLayout" Target="../slideLayouts/slideLayout16.xml" /><Relationship Id="rId5" Type="http://schemas.openxmlformats.org/officeDocument/2006/relationships/slideLayout" Target="../slideLayouts/slideLayout17.xml" /><Relationship Id="rId6" Type="http://schemas.openxmlformats.org/officeDocument/2006/relationships/slideLayout" Target="../slideLayouts/slideLayout18.xml" /><Relationship Id="rId7" Type="http://schemas.openxmlformats.org/officeDocument/2006/relationships/slideLayout" Target="../slideLayouts/slideLayout19.xml" /><Relationship Id="rId8" Type="http://schemas.openxmlformats.org/officeDocument/2006/relationships/slideLayout" Target="../slideLayouts/slideLayout20.xml" /><Relationship Id="rId9" Type="http://schemas.openxmlformats.org/officeDocument/2006/relationships/slideLayout" Target="../slideLayouts/slideLayout21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10" Type="http://schemas.openxmlformats.org/officeDocument/2006/relationships/slideLayout" Target="../slideLayouts/slideLayout33.xml" /><Relationship Id="rId11" Type="http://schemas.openxmlformats.org/officeDocument/2006/relationships/slideLayout" Target="../slideLayouts/slideLayout34.xml" /><Relationship Id="rId12" Type="http://schemas.openxmlformats.org/officeDocument/2006/relationships/theme" Target="../theme/theme3.xml" /><Relationship Id="rId2" Type="http://schemas.openxmlformats.org/officeDocument/2006/relationships/slideLayout" Target="../slideLayouts/slideLayout25.xml" /><Relationship Id="rId3" Type="http://schemas.openxmlformats.org/officeDocument/2006/relationships/slideLayout" Target="../slideLayouts/slideLayout26.xml" /><Relationship Id="rId4" Type="http://schemas.openxmlformats.org/officeDocument/2006/relationships/slideLayout" Target="../slideLayouts/slideLayout27.xml" /><Relationship Id="rId5" Type="http://schemas.openxmlformats.org/officeDocument/2006/relationships/slideLayout" Target="../slideLayouts/slideLayout28.xml" /><Relationship Id="rId6" Type="http://schemas.openxmlformats.org/officeDocument/2006/relationships/slideLayout" Target="../slideLayouts/slideLayout29.xml" /><Relationship Id="rId7" Type="http://schemas.openxmlformats.org/officeDocument/2006/relationships/slideLayout" Target="../slideLayouts/slideLayout30.xml" /><Relationship Id="rId8" Type="http://schemas.openxmlformats.org/officeDocument/2006/relationships/slideLayout" Target="../slideLayouts/slideLayout31.xml" /><Relationship Id="rId9" Type="http://schemas.openxmlformats.org/officeDocument/2006/relationships/slideLayout" Target="../slideLayouts/slideLayout32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10" Type="http://schemas.openxmlformats.org/officeDocument/2006/relationships/slideLayout" Target="../slideLayouts/slideLayout44.xml" /><Relationship Id="rId11" Type="http://schemas.openxmlformats.org/officeDocument/2006/relationships/slideLayout" Target="../slideLayouts/slideLayout45.xml" /><Relationship Id="rId12" Type="http://schemas.openxmlformats.org/officeDocument/2006/relationships/slideLayout" Target="../slideLayouts/slideLayout46.xml" /><Relationship Id="rId13" Type="http://schemas.openxmlformats.org/officeDocument/2006/relationships/theme" Target="../theme/theme4.xml" /><Relationship Id="rId2" Type="http://schemas.openxmlformats.org/officeDocument/2006/relationships/slideLayout" Target="../slideLayouts/slideLayout36.xml" /><Relationship Id="rId3" Type="http://schemas.openxmlformats.org/officeDocument/2006/relationships/slideLayout" Target="../slideLayouts/slideLayout37.xml" /><Relationship Id="rId4" Type="http://schemas.openxmlformats.org/officeDocument/2006/relationships/slideLayout" Target="../slideLayouts/slideLayout38.xml" /><Relationship Id="rId5" Type="http://schemas.openxmlformats.org/officeDocument/2006/relationships/slideLayout" Target="../slideLayouts/slideLayout39.xml" /><Relationship Id="rId6" Type="http://schemas.openxmlformats.org/officeDocument/2006/relationships/slideLayout" Target="../slideLayouts/slideLayout40.xml" /><Relationship Id="rId7" Type="http://schemas.openxmlformats.org/officeDocument/2006/relationships/slideLayout" Target="../slideLayouts/slideLayout41.xml" /><Relationship Id="rId8" Type="http://schemas.openxmlformats.org/officeDocument/2006/relationships/slideLayout" Target="../slideLayouts/slideLayout42.xml" /><Relationship Id="rId9" Type="http://schemas.openxmlformats.org/officeDocument/2006/relationships/slideLayout" Target="../slideLayouts/slideLayout43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/>
          <p:nvPr/>
        </p:nvSpPr>
        <p:spPr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 anchorCtr="0"/>
          <a:lstStyle/>
          <a:p>
            <a:pPr lvl="0" algn="ctr" eaLnBrk="1" hangingPunct="1">
              <a:lnSpc>
                <a:spcPct val="100000"/>
              </a:lnSpc>
            </a:pPr>
            <a:endParaRPr sz="2400">
              <a:solidFill>
                <a:schemeClr val="tx1"/>
              </a:solidFill>
              <a:latin typeface="Tahoma"/>
              <a:ea typeface="宋体" panose="02010600030101010101" pitchFamily="2" charset="-122"/>
              <a:sym typeface="Tahoma"/>
            </a:endParaRPr>
          </a:p>
        </p:txBody>
      </p:sp>
      <p:sp>
        <p:nvSpPr>
          <p:cNvPr id="1027" name="Rectangle 3"/>
          <p:cNvSpPr/>
          <p:nvPr/>
        </p:nvSpPr>
        <p:spPr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rgbClr val="FFCF01">
                  <a:alpha val="100000"/>
                </a:srgbClr>
              </a:gs>
              <a:gs pos="100000">
                <a:srgbClr val="FFFFFF">
                  <a:alpha val="100000"/>
                </a:srgbClr>
              </a:gs>
            </a:gsLst>
            <a:lin ang="0" scaled="1"/>
          </a:gradFill>
          <a:ln w="9525">
            <a:noFill/>
          </a:ln>
        </p:spPr>
        <p:txBody>
          <a:bodyPr wrap="none" anchor="ctr" anchorCtr="0"/>
          <a:lstStyle/>
          <a:p>
            <a:pPr lvl="0" algn="ctr" eaLnBrk="1" hangingPunct="1">
              <a:lnSpc>
                <a:spcPct val="100000"/>
              </a:lnSpc>
            </a:pPr>
            <a:endParaRPr sz="2400">
              <a:solidFill>
                <a:schemeClr val="tx1"/>
              </a:solidFill>
              <a:latin typeface="Tahoma"/>
              <a:ea typeface="宋体" panose="02010600030101010101" pitchFamily="2" charset="-122"/>
              <a:sym typeface="Tahoma"/>
            </a:endParaRPr>
          </a:p>
        </p:txBody>
      </p:sp>
      <p:sp>
        <p:nvSpPr>
          <p:cNvPr id="1028" name="Rectangle 4"/>
          <p:cNvSpPr/>
          <p:nvPr/>
        </p:nvSpPr>
        <p:spPr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none" anchor="ctr" anchorCtr="0"/>
          <a:lstStyle/>
          <a:p>
            <a:pPr lvl="0" algn="ctr" eaLnBrk="1" hangingPunct="1">
              <a:lnSpc>
                <a:spcPct val="100000"/>
              </a:lnSpc>
            </a:pPr>
            <a:endParaRPr sz="2400">
              <a:solidFill>
                <a:schemeClr val="tx1"/>
              </a:solidFill>
              <a:latin typeface="Tahoma"/>
              <a:ea typeface="宋体" panose="02010600030101010101" pitchFamily="2" charset="-122"/>
              <a:sym typeface="Tahoma"/>
            </a:endParaRPr>
          </a:p>
        </p:txBody>
      </p:sp>
      <p:sp>
        <p:nvSpPr>
          <p:cNvPr id="1029" name="Rectangle 5"/>
          <p:cNvSpPr/>
          <p:nvPr/>
        </p:nvSpPr>
        <p:spPr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rgbClr val="3333CC">
                  <a:alpha val="100000"/>
                </a:srgbClr>
              </a:gs>
              <a:gs pos="100000">
                <a:srgbClr val="FFFFFF">
                  <a:alpha val="100000"/>
                </a:srgbClr>
              </a:gs>
            </a:gsLst>
            <a:lin ang="0" scaled="1"/>
          </a:gradFill>
          <a:ln w="9525">
            <a:noFill/>
          </a:ln>
        </p:spPr>
        <p:txBody>
          <a:bodyPr wrap="none" anchor="ctr" anchorCtr="0"/>
          <a:lstStyle/>
          <a:p>
            <a:pPr lvl="0" algn="ctr" eaLnBrk="1" hangingPunct="1">
              <a:lnSpc>
                <a:spcPct val="100000"/>
              </a:lnSpc>
            </a:pPr>
            <a:endParaRPr sz="2400">
              <a:solidFill>
                <a:schemeClr val="tx1"/>
              </a:solidFill>
              <a:latin typeface="Tahoma"/>
              <a:ea typeface="宋体" panose="02010600030101010101" pitchFamily="2" charset="-122"/>
              <a:sym typeface="Tahoma"/>
            </a:endParaRPr>
          </a:p>
        </p:txBody>
      </p:sp>
      <p:sp>
        <p:nvSpPr>
          <p:cNvPr id="1030" name="Rectangle 6"/>
          <p:cNvSpPr/>
          <p:nvPr/>
        </p:nvSpPr>
        <p:spPr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rgbClr val="FFFFFF">
                  <a:alpha val="100000"/>
                </a:srgbClr>
              </a:gs>
              <a:gs pos="100000">
                <a:srgbClr val="FF0000">
                  <a:alpha val="100000"/>
                </a:srgbClr>
              </a:gs>
            </a:gsLst>
            <a:lin ang="18900000" scaled="1"/>
          </a:gradFill>
          <a:ln w="9525">
            <a:noFill/>
          </a:ln>
        </p:spPr>
        <p:txBody>
          <a:bodyPr wrap="none" anchor="ctr" anchorCtr="0"/>
          <a:lstStyle/>
          <a:p>
            <a:pPr lvl="0" algn="ctr" eaLnBrk="1" hangingPunct="1">
              <a:lnSpc>
                <a:spcPct val="100000"/>
              </a:lnSpc>
            </a:pPr>
            <a:endParaRPr sz="2400">
              <a:solidFill>
                <a:schemeClr val="tx1"/>
              </a:solidFill>
              <a:latin typeface="Tahoma"/>
              <a:ea typeface="宋体" panose="02010600030101010101" pitchFamily="2" charset="-122"/>
              <a:sym typeface="Tahoma"/>
            </a:endParaRPr>
          </a:p>
        </p:txBody>
      </p:sp>
      <p:sp>
        <p:nvSpPr>
          <p:cNvPr id="1031" name="Rectangle 7"/>
          <p:cNvSpPr/>
          <p:nvPr/>
        </p:nvSpPr>
        <p:spPr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anchor="ctr" anchorCtr="0"/>
          <a:lstStyle/>
          <a:p>
            <a:pPr lvl="0" algn="ctr" eaLnBrk="1" hangingPunct="1">
              <a:lnSpc>
                <a:spcPct val="100000"/>
              </a:lnSpc>
            </a:pPr>
            <a:endParaRPr sz="2400">
              <a:solidFill>
                <a:schemeClr val="tx1"/>
              </a:solidFill>
              <a:latin typeface="Tahoma"/>
              <a:ea typeface="宋体" panose="02010600030101010101" pitchFamily="2" charset="-122"/>
              <a:sym typeface="Tahoma"/>
            </a:endParaRPr>
          </a:p>
        </p:txBody>
      </p:sp>
      <p:sp>
        <p:nvSpPr>
          <p:cNvPr id="1032" name="Rectangle 8"/>
          <p:cNvSpPr/>
          <p:nvPr/>
        </p:nvSpPr>
        <p:spPr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rgbClr val="1C1C1C">
                  <a:alpha val="100000"/>
                </a:srgbClr>
              </a:gs>
              <a:gs pos="100000">
                <a:srgbClr val="FFFFFF">
                  <a:alpha val="100000"/>
                </a:srgbClr>
              </a:gs>
            </a:gsLst>
            <a:lin ang="0" scaled="1"/>
          </a:gradFill>
          <a:ln w="9525">
            <a:noFill/>
          </a:ln>
        </p:spPr>
        <p:txBody>
          <a:bodyPr wrap="none" anchor="ctr" anchorCtr="0"/>
          <a:lstStyle/>
          <a:p>
            <a:pPr lvl="0" algn="ctr" eaLnBrk="1" hangingPunct="1">
              <a:lnSpc>
                <a:spcPct val="100000"/>
              </a:lnSpc>
            </a:pPr>
            <a:endParaRPr sz="2400">
              <a:solidFill>
                <a:schemeClr val="tx1"/>
              </a:solidFill>
              <a:latin typeface="Tahoma"/>
              <a:ea typeface="宋体" panose="02010600030101010101" pitchFamily="2" charset="-122"/>
              <a:sym typeface="Tahoma"/>
            </a:endParaRPr>
          </a:p>
        </p:txBody>
      </p:sp>
      <p:sp>
        <p:nvSpPr>
          <p:cNvPr id="1033" name="Rectangle 9"/>
          <p:cNvSpPr>
            <a:spLocks noGrp="1"/>
          </p:cNvSpPr>
          <p:nvPr>
            <p:ph type="title"/>
          </p:nvPr>
        </p:nvSpPr>
        <p:spPr>
          <a:xfrm>
            <a:off x="1150938" y="617538"/>
            <a:ext cx="7793037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b" anchorCtr="0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34" name="Rectangle 10"/>
          <p:cNvSpPr>
            <a:spLocks noGrp="1"/>
          </p:cNvSpPr>
          <p:nvPr>
            <p:ph type="body" idx="1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5" name="Rectangle 11"/>
          <p:cNvSpPr>
            <a:spLocks noGrp="1"/>
          </p:cNvSpPr>
          <p:nvPr>
            <p:ph type="dt" sz="half" idx="2"/>
          </p:nvPr>
        </p:nvSpPr>
        <p:spPr>
          <a:xfrm>
            <a:off x="914400" y="63246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b" anchorCtr="0"/>
          <a:lstStyle>
            <a:lvl1pPr>
              <a:defRPr sz="1400">
                <a:latin typeface="Tahoma"/>
              </a:defRPr>
            </a:lvl1pPr>
          </a:lstStyle>
          <a:p>
            <a:pPr lvl="0"/>
            <a:endParaRPr>
              <a:ea typeface="宋体" panose="02010600030101010101" pitchFamily="2" charset="-122"/>
              <a:sym typeface="Tahoma"/>
            </a:endParaRPr>
          </a:p>
        </p:txBody>
      </p:sp>
      <p:sp>
        <p:nvSpPr>
          <p:cNvPr id="1036" name="Rectangle 12"/>
          <p:cNvSpPr>
            <a:spLocks noGrp="1"/>
          </p:cNvSpPr>
          <p:nvPr>
            <p:ph type="ftr" sz="quarter" idx="3"/>
          </p:nvPr>
        </p:nvSpPr>
        <p:spPr>
          <a:xfrm>
            <a:off x="3352800" y="63246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b" anchorCtr="0"/>
          <a:lstStyle>
            <a:lvl1pPr algn="ctr">
              <a:defRPr sz="1400">
                <a:latin typeface="Tahoma"/>
              </a:defRPr>
            </a:lvl1pPr>
          </a:lstStyle>
          <a:p>
            <a:pPr lvl="0"/>
            <a:endParaRPr>
              <a:ea typeface="宋体" panose="02010600030101010101" pitchFamily="2" charset="-122"/>
              <a:sym typeface="Tahoma"/>
            </a:endParaRPr>
          </a:p>
        </p:txBody>
      </p:sp>
      <p:sp>
        <p:nvSpPr>
          <p:cNvPr id="1037" name="Rectangle 13"/>
          <p:cNvSpPr>
            <a:spLocks noGrp="1"/>
          </p:cNvSpPr>
          <p:nvPr>
            <p:ph type="sldNum" sz="quarter" idx="4"/>
          </p:nvPr>
        </p:nvSpPr>
        <p:spPr>
          <a:xfrm>
            <a:off x="6781800" y="63246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b" anchorCtr="0"/>
          <a:lstStyle>
            <a:lvl1pPr algn="r">
              <a:defRPr sz="1400">
                <a:latin typeface="Tahoma"/>
              </a:defRPr>
            </a:lvl1pPr>
          </a:lstStyle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  <a:sym typeface="Tahoma"/>
              </a:rPr>
              <a:t/>
            </a:fld>
            <a:endParaRPr lang="zh-CN" altLang="en-US">
              <a:ea typeface="宋体" panose="02010600030101010101" pitchFamily="2" charset="-122"/>
              <a:sym typeface="Tahom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marL="0" lvl="0" indent="0" algn="l" eaLnBrk="0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kern="1200">
          <a:solidFill>
            <a:schemeClr val="tx2"/>
          </a:solidFill>
          <a:latin typeface="+mj-lt"/>
          <a:ea typeface="+mj-ea"/>
          <a:cs typeface="+mj-cs"/>
          <a:sym typeface="Tahoma"/>
        </a:defRPr>
      </a:lvl1pPr>
    </p:titleStyle>
    <p:bodyStyle>
      <a:lvl1pPr marL="342900" lvl="0" indent="-34290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 kern="1200">
          <a:solidFill>
            <a:schemeClr val="tx1"/>
          </a:solidFill>
          <a:latin typeface="+mn-lt"/>
          <a:ea typeface="+mn-ea"/>
          <a:cs typeface="+mn-cs"/>
          <a:sym typeface="Tahoma"/>
        </a:defRPr>
      </a:lvl1pPr>
      <a:lvl2pPr marL="742950" lvl="1" indent="-28575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 kern="1200">
          <a:solidFill>
            <a:schemeClr val="tx1"/>
          </a:solidFill>
          <a:latin typeface="Tahoma"/>
          <a:ea typeface="宋体" panose="02010600030101010101" pitchFamily="2" charset="-122"/>
          <a:cs typeface="+mn-cs"/>
          <a:sym typeface="Tahoma"/>
        </a:defRPr>
      </a:lvl2pPr>
      <a:lvl3pPr marL="1143000" lvl="2" indent="-22860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 kern="1200">
          <a:solidFill>
            <a:schemeClr val="tx1"/>
          </a:solidFill>
          <a:latin typeface="Tahoma"/>
          <a:ea typeface="宋体" panose="02010600030101010101" pitchFamily="2" charset="-122"/>
          <a:cs typeface="+mn-cs"/>
          <a:sym typeface="Tahoma"/>
        </a:defRPr>
      </a:lvl3pPr>
      <a:lvl4pPr marL="1600200" lvl="3" indent="-22860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Tahoma"/>
          <a:ea typeface="宋体" panose="02010600030101010101" pitchFamily="2" charset="-122"/>
          <a:cs typeface="+mn-cs"/>
          <a:sym typeface="Tahoma"/>
        </a:defRPr>
      </a:lvl4pPr>
      <a:lvl5pPr marL="2057400" lvl="4" indent="-22860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Tahoma"/>
          <a:ea typeface="宋体" panose="02010600030101010101" pitchFamily="2" charset="-122"/>
          <a:cs typeface="+mn-cs"/>
          <a:sym typeface="Tahoma"/>
        </a:defRPr>
      </a:lvl5pPr>
      <a:lvl6pPr marL="2514600" lvl="5" indent="-22860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Tahoma"/>
          <a:ea typeface="宋体" panose="02010600030101010101" pitchFamily="2" charset="-122"/>
          <a:cs typeface="+mn-cs"/>
          <a:sym typeface="Tahoma"/>
        </a:defRPr>
      </a:lvl6pPr>
      <a:lvl7pPr marL="2971800" lvl="6" indent="-22860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Tahoma"/>
          <a:ea typeface="宋体" panose="02010600030101010101" pitchFamily="2" charset="-122"/>
          <a:cs typeface="+mn-cs"/>
          <a:sym typeface="Tahoma"/>
        </a:defRPr>
      </a:lvl7pPr>
      <a:lvl8pPr marL="3429000" lvl="7" indent="-22860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Tahoma"/>
          <a:ea typeface="宋体" panose="02010600030101010101" pitchFamily="2" charset="-122"/>
          <a:cs typeface="+mn-cs"/>
          <a:sym typeface="Tahoma"/>
        </a:defRPr>
      </a:lvl8pPr>
      <a:lvl9pPr marL="3886200" lvl="8" indent="-22860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Tahoma"/>
          <a:ea typeface="宋体" panose="02010600030101010101" pitchFamily="2" charset="-122"/>
          <a:cs typeface="+mn-cs"/>
          <a:sym typeface="Tahoma"/>
        </a:defRPr>
      </a:lvl9pPr>
    </p:bodyStyle>
    <p:otherStyle>
      <a:lvl1pPr lvl="0" algn="l" defTabSz="91440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4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400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400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400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400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400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400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400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400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 anchorCtr="0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>
          <a:xfrm>
            <a:off x="7620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2" name="Rectangle 4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/>
          <a:lstStyle>
            <a:lvl1pPr>
              <a:defRPr sz="1400"/>
            </a:lvl1pPr>
          </a:lstStyle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2053" name="Rectangle 5"/>
          <p:cNvSpPr>
            <a:spLocks noGrp="1"/>
          </p:cNvSpPr>
          <p:nvPr>
            <p:ph type="ftr" sz="quarter" idx="3"/>
          </p:nvPr>
        </p:nvSpPr>
        <p:spPr>
          <a:xfrm>
            <a:off x="3352800" y="6324600"/>
            <a:ext cx="2057400" cy="3048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/>
          <a:lstStyle>
            <a:lvl1pPr algn="ctr">
              <a:defRPr sz="2000" b="1">
                <a:solidFill>
                  <a:srgbClr val="006666"/>
                </a:solidFill>
              </a:defRPr>
            </a:lvl1pPr>
          </a:lstStyle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2054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</a:rPr>
              <a:t/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>
    <p:split orient="vert"/>
  </p:transition>
  <p:timing/>
  <p:txStyles>
    <p:titleStyle>
      <a:lvl1pPr marL="0" lvl="0" indent="0" algn="ctr" eaLnBrk="0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kern="1200">
          <a:solidFill>
            <a:srgbClr val="0033CC"/>
          </a:solidFill>
          <a:latin typeface="+mj-lt"/>
          <a:ea typeface="+mj-ea"/>
          <a:cs typeface="+mj-cs"/>
          <a:sym typeface="Times New Roman" panose="02020603050405020304" pitchFamily="2" charset="0"/>
        </a:defRPr>
      </a:lvl1pPr>
    </p:titleStyle>
    <p:bodyStyle>
      <a:lvl1pPr marL="342900" lvl="0" indent="-34290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kern="1200">
          <a:solidFill>
            <a:srgbClr val="6600CC"/>
          </a:solidFill>
          <a:latin typeface="+mn-lt"/>
          <a:ea typeface="+mn-ea"/>
          <a:cs typeface="+mn-cs"/>
          <a:sym typeface="Times New Roman" panose="02020603050405020304" pitchFamily="2" charset="0"/>
        </a:defRPr>
      </a:lvl1pPr>
      <a:lvl2pPr marL="742950" lvl="1" indent="-28575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1" kern="1200">
          <a:solidFill>
            <a:srgbClr val="6600CC"/>
          </a:solidFill>
          <a:latin typeface="Times New Roman" panose="02020603050405020304" pitchFamily="2" charset="0"/>
          <a:ea typeface="宋体" panose="02010600030101010101" pitchFamily="2" charset="-122"/>
          <a:cs typeface="+mn-cs"/>
          <a:sym typeface="Times New Roman" panose="02020603050405020304" pitchFamily="2" charset="0"/>
        </a:defRPr>
      </a:lvl2pPr>
      <a:lvl3pPr marL="1143000" lvl="2" indent="-22860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1" kern="1200">
          <a:solidFill>
            <a:srgbClr val="6600CC"/>
          </a:solidFill>
          <a:latin typeface="Times New Roman" panose="02020603050405020304" pitchFamily="2" charset="0"/>
          <a:ea typeface="宋体" panose="02010600030101010101" pitchFamily="2" charset="-122"/>
          <a:cs typeface="+mn-cs"/>
          <a:sym typeface="Times New Roman" panose="02020603050405020304" pitchFamily="2" charset="0"/>
        </a:defRPr>
      </a:lvl3pPr>
      <a:lvl4pPr marL="1600200" lvl="3" indent="-22860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1" kern="1200">
          <a:solidFill>
            <a:srgbClr val="6600CC"/>
          </a:solidFill>
          <a:latin typeface="Times New Roman" panose="02020603050405020304" pitchFamily="2" charset="0"/>
          <a:ea typeface="宋体" panose="02010600030101010101" pitchFamily="2" charset="-122"/>
          <a:cs typeface="+mn-cs"/>
          <a:sym typeface="Times New Roman" panose="02020603050405020304" pitchFamily="2" charset="0"/>
        </a:defRPr>
      </a:lvl4pPr>
      <a:lvl5pPr marL="2057400" lvl="4" indent="-22860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1" kern="1200">
          <a:solidFill>
            <a:srgbClr val="6600CC"/>
          </a:solidFill>
          <a:latin typeface="Times New Roman" panose="02020603050405020304" pitchFamily="2" charset="0"/>
          <a:ea typeface="宋体" panose="02010600030101010101" pitchFamily="2" charset="-122"/>
          <a:cs typeface="+mn-cs"/>
          <a:sym typeface="Times New Roman" panose="02020603050405020304" pitchFamily="2" charset="0"/>
        </a:defRPr>
      </a:lvl5pPr>
      <a:lvl6pPr marL="2514600" lvl="5" indent="-22860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1" kern="1200">
          <a:solidFill>
            <a:srgbClr val="6600CC"/>
          </a:solidFill>
          <a:latin typeface="Times New Roman" panose="02020603050405020304" pitchFamily="2" charset="0"/>
          <a:ea typeface="宋体" panose="02010600030101010101" pitchFamily="2" charset="-122"/>
          <a:cs typeface="+mn-cs"/>
          <a:sym typeface="Times New Roman" panose="02020603050405020304" pitchFamily="2" charset="0"/>
        </a:defRPr>
      </a:lvl6pPr>
      <a:lvl7pPr marL="2971800" lvl="6" indent="-22860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1" kern="1200">
          <a:solidFill>
            <a:srgbClr val="6600CC"/>
          </a:solidFill>
          <a:latin typeface="Times New Roman" panose="02020603050405020304" pitchFamily="2" charset="0"/>
          <a:ea typeface="宋体" panose="02010600030101010101" pitchFamily="2" charset="-122"/>
          <a:cs typeface="+mn-cs"/>
          <a:sym typeface="Times New Roman" panose="02020603050405020304" pitchFamily="2" charset="0"/>
        </a:defRPr>
      </a:lvl7pPr>
      <a:lvl8pPr marL="3429000" lvl="7" indent="-22860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1" kern="1200">
          <a:solidFill>
            <a:srgbClr val="6600CC"/>
          </a:solidFill>
          <a:latin typeface="Times New Roman" panose="02020603050405020304" pitchFamily="2" charset="0"/>
          <a:ea typeface="宋体" panose="02010600030101010101" pitchFamily="2" charset="-122"/>
          <a:cs typeface="+mn-cs"/>
          <a:sym typeface="Times New Roman" panose="02020603050405020304" pitchFamily="2" charset="0"/>
        </a:defRPr>
      </a:lvl8pPr>
      <a:lvl9pPr marL="3886200" lvl="8" indent="-22860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1" kern="1200">
          <a:solidFill>
            <a:srgbClr val="6600CC"/>
          </a:solidFill>
          <a:latin typeface="Times New Roman" panose="02020603050405020304" pitchFamily="2" charset="0"/>
          <a:ea typeface="宋体" panose="02010600030101010101" pitchFamily="2" charset="-122"/>
          <a:cs typeface="+mn-cs"/>
          <a:sym typeface="Times New Roman" panose="02020603050405020304" pitchFamily="2" charset="0"/>
        </a:defRPr>
      </a:lvl9pPr>
    </p:bodyStyle>
    <p:otherStyle>
      <a:lvl1pPr lvl="0" algn="l" defTabSz="91440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4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400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400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400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400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400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400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400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400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 anchorCtr="0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5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6" name="Rectangle 4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/>
          <a:lstStyle>
            <a:lvl1pPr>
              <a:defRPr sz="1400"/>
            </a:lvl1pPr>
          </a:lstStyle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3077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/>
          <a:lstStyle>
            <a:lvl1pPr algn="ctr">
              <a:defRPr sz="1400"/>
            </a:lvl1pPr>
          </a:lstStyle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3078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</a:rPr>
              <a:t/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ransition/>
  <p:timing/>
  <p:txStyles>
    <p:titleStyle>
      <a:lvl1pPr marL="0" lvl="0" indent="0" algn="ctr" eaLnBrk="0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kern="1200">
          <a:solidFill>
            <a:schemeClr val="tx2"/>
          </a:solidFill>
          <a:latin typeface="+mj-lt"/>
          <a:ea typeface="+mj-ea"/>
          <a:cs typeface="+mj-cs"/>
          <a:sym typeface="Times New Roman" panose="02020603050405020304" pitchFamily="2" charset="0"/>
        </a:defRPr>
      </a:lvl1pPr>
    </p:titleStyle>
    <p:bodyStyle>
      <a:lvl1pPr marL="342900" lvl="0" indent="-34290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Times New Roman" panose="02020603050405020304" pitchFamily="2" charset="0"/>
        </a:defRPr>
      </a:lvl1pPr>
      <a:lvl2pPr marL="742950" lvl="1" indent="-28575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  <a:sym typeface="Times New Roman" panose="02020603050405020304" pitchFamily="2" charset="0"/>
        </a:defRPr>
      </a:lvl2pPr>
      <a:lvl3pPr marL="1143000" lvl="2" indent="-22860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  <a:sym typeface="Times New Roman" panose="02020603050405020304" pitchFamily="2" charset="0"/>
        </a:defRPr>
      </a:lvl3pPr>
      <a:lvl4pPr marL="1600200" lvl="3" indent="-22860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  <a:sym typeface="Times New Roman" panose="02020603050405020304" pitchFamily="2" charset="0"/>
        </a:defRPr>
      </a:lvl4pPr>
      <a:lvl5pPr marL="2057400" lvl="4" indent="-22860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  <a:sym typeface="Times New Roman" panose="02020603050405020304" pitchFamily="2" charset="0"/>
        </a:defRPr>
      </a:lvl5pPr>
      <a:lvl6pPr marL="2514600" lvl="5" indent="-22860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  <a:sym typeface="Times New Roman" panose="02020603050405020304" pitchFamily="2" charset="0"/>
        </a:defRPr>
      </a:lvl6pPr>
      <a:lvl7pPr marL="2971800" lvl="6" indent="-22860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  <a:sym typeface="Times New Roman" panose="02020603050405020304" pitchFamily="2" charset="0"/>
        </a:defRPr>
      </a:lvl7pPr>
      <a:lvl8pPr marL="3429000" lvl="7" indent="-22860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  <a:sym typeface="Times New Roman" panose="02020603050405020304" pitchFamily="2" charset="0"/>
        </a:defRPr>
      </a:lvl8pPr>
      <a:lvl9pPr marL="3886200" lvl="8" indent="-22860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  <a:sym typeface="Times New Roman" panose="02020603050405020304" pitchFamily="2" charset="0"/>
        </a:defRPr>
      </a:lvl9pPr>
    </p:bodyStyle>
    <p:otherStyle>
      <a:lvl1pPr lvl="0" algn="l" defTabSz="91440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4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400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400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400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400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400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400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400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400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/>
          <p:nvPr/>
        </p:nvSpPr>
        <p:spPr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 anchorCtr="0"/>
          <a:lstStyle/>
          <a:p>
            <a:pPr lvl="0" algn="ctr" eaLnBrk="1" hangingPunct="1">
              <a:lnSpc>
                <a:spcPct val="100000"/>
              </a:lnSpc>
            </a:pPr>
            <a:endParaRPr sz="2400">
              <a:solidFill>
                <a:schemeClr val="tx1"/>
              </a:solidFill>
              <a:latin typeface="Tahoma"/>
              <a:ea typeface="宋体" panose="02010600030101010101" pitchFamily="2" charset="-122"/>
              <a:sym typeface="Tahoma"/>
            </a:endParaRPr>
          </a:p>
        </p:txBody>
      </p:sp>
      <p:sp>
        <p:nvSpPr>
          <p:cNvPr id="1027" name="Rectangle 3"/>
          <p:cNvSpPr/>
          <p:nvPr/>
        </p:nvSpPr>
        <p:spPr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rgbClr val="FFCF01">
                  <a:alpha val="100000"/>
                </a:srgbClr>
              </a:gs>
              <a:gs pos="100000">
                <a:srgbClr val="FFFFFF">
                  <a:alpha val="100000"/>
                </a:srgbClr>
              </a:gs>
            </a:gsLst>
            <a:lin ang="0" scaled="1"/>
          </a:gradFill>
          <a:ln w="9525">
            <a:noFill/>
          </a:ln>
        </p:spPr>
        <p:txBody>
          <a:bodyPr wrap="none" anchor="ctr" anchorCtr="0"/>
          <a:lstStyle/>
          <a:p>
            <a:pPr lvl="0" algn="ctr" eaLnBrk="1" hangingPunct="1">
              <a:lnSpc>
                <a:spcPct val="100000"/>
              </a:lnSpc>
            </a:pPr>
            <a:endParaRPr sz="2400">
              <a:solidFill>
                <a:schemeClr val="tx1"/>
              </a:solidFill>
              <a:latin typeface="Tahoma"/>
              <a:ea typeface="宋体" panose="02010600030101010101" pitchFamily="2" charset="-122"/>
              <a:sym typeface="Tahoma"/>
            </a:endParaRPr>
          </a:p>
        </p:txBody>
      </p:sp>
      <p:sp>
        <p:nvSpPr>
          <p:cNvPr id="1028" name="Rectangle 4"/>
          <p:cNvSpPr/>
          <p:nvPr/>
        </p:nvSpPr>
        <p:spPr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none" anchor="ctr" anchorCtr="0"/>
          <a:lstStyle/>
          <a:p>
            <a:pPr lvl="0" algn="ctr" eaLnBrk="1" hangingPunct="1">
              <a:lnSpc>
                <a:spcPct val="100000"/>
              </a:lnSpc>
            </a:pPr>
            <a:endParaRPr sz="2400">
              <a:solidFill>
                <a:schemeClr val="tx1"/>
              </a:solidFill>
              <a:latin typeface="Tahoma"/>
              <a:ea typeface="宋体" panose="02010600030101010101" pitchFamily="2" charset="-122"/>
              <a:sym typeface="Tahoma"/>
            </a:endParaRPr>
          </a:p>
        </p:txBody>
      </p:sp>
      <p:sp>
        <p:nvSpPr>
          <p:cNvPr id="1029" name="Rectangle 5"/>
          <p:cNvSpPr/>
          <p:nvPr/>
        </p:nvSpPr>
        <p:spPr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rgbClr val="3333CC">
                  <a:alpha val="100000"/>
                </a:srgbClr>
              </a:gs>
              <a:gs pos="100000">
                <a:srgbClr val="FFFFFF">
                  <a:alpha val="100000"/>
                </a:srgbClr>
              </a:gs>
            </a:gsLst>
            <a:lin ang="0" scaled="1"/>
          </a:gradFill>
          <a:ln w="9525">
            <a:noFill/>
          </a:ln>
        </p:spPr>
        <p:txBody>
          <a:bodyPr wrap="none" anchor="ctr" anchorCtr="0"/>
          <a:lstStyle/>
          <a:p>
            <a:pPr lvl="0" algn="ctr" eaLnBrk="1" hangingPunct="1">
              <a:lnSpc>
                <a:spcPct val="100000"/>
              </a:lnSpc>
            </a:pPr>
            <a:endParaRPr sz="2400">
              <a:solidFill>
                <a:schemeClr val="tx1"/>
              </a:solidFill>
              <a:latin typeface="Tahoma"/>
              <a:ea typeface="宋体" panose="02010600030101010101" pitchFamily="2" charset="-122"/>
              <a:sym typeface="Tahoma"/>
            </a:endParaRPr>
          </a:p>
        </p:txBody>
      </p:sp>
      <p:sp>
        <p:nvSpPr>
          <p:cNvPr id="1030" name="Rectangle 6"/>
          <p:cNvSpPr/>
          <p:nvPr/>
        </p:nvSpPr>
        <p:spPr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rgbClr val="FFFFFF">
                  <a:alpha val="100000"/>
                </a:srgbClr>
              </a:gs>
              <a:gs pos="100000">
                <a:srgbClr val="FF0000">
                  <a:alpha val="100000"/>
                </a:srgbClr>
              </a:gs>
            </a:gsLst>
            <a:lin ang="18900000" scaled="1"/>
          </a:gradFill>
          <a:ln w="9525">
            <a:noFill/>
          </a:ln>
        </p:spPr>
        <p:txBody>
          <a:bodyPr wrap="none" anchor="ctr" anchorCtr="0"/>
          <a:lstStyle/>
          <a:p>
            <a:pPr lvl="0" algn="ctr" eaLnBrk="1" hangingPunct="1">
              <a:lnSpc>
                <a:spcPct val="100000"/>
              </a:lnSpc>
            </a:pPr>
            <a:endParaRPr sz="2400">
              <a:solidFill>
                <a:schemeClr val="tx1"/>
              </a:solidFill>
              <a:latin typeface="Tahoma"/>
              <a:ea typeface="宋体" panose="02010600030101010101" pitchFamily="2" charset="-122"/>
              <a:sym typeface="Tahoma"/>
            </a:endParaRPr>
          </a:p>
        </p:txBody>
      </p:sp>
      <p:sp>
        <p:nvSpPr>
          <p:cNvPr id="1031" name="Rectangle 7"/>
          <p:cNvSpPr/>
          <p:nvPr/>
        </p:nvSpPr>
        <p:spPr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anchor="ctr" anchorCtr="0"/>
          <a:lstStyle/>
          <a:p>
            <a:pPr lvl="0" algn="ctr" eaLnBrk="1" hangingPunct="1">
              <a:lnSpc>
                <a:spcPct val="100000"/>
              </a:lnSpc>
            </a:pPr>
            <a:endParaRPr sz="2400">
              <a:solidFill>
                <a:schemeClr val="tx1"/>
              </a:solidFill>
              <a:latin typeface="Tahoma"/>
              <a:ea typeface="宋体" panose="02010600030101010101" pitchFamily="2" charset="-122"/>
              <a:sym typeface="Tahoma"/>
            </a:endParaRPr>
          </a:p>
        </p:txBody>
      </p:sp>
      <p:sp>
        <p:nvSpPr>
          <p:cNvPr id="1032" name="Rectangle 8"/>
          <p:cNvSpPr/>
          <p:nvPr/>
        </p:nvSpPr>
        <p:spPr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rgbClr val="1C1C1C">
                  <a:alpha val="100000"/>
                </a:srgbClr>
              </a:gs>
              <a:gs pos="100000">
                <a:srgbClr val="FFFFFF">
                  <a:alpha val="100000"/>
                </a:srgbClr>
              </a:gs>
            </a:gsLst>
            <a:lin ang="0" scaled="1"/>
          </a:gradFill>
          <a:ln w="9525">
            <a:noFill/>
          </a:ln>
        </p:spPr>
        <p:txBody>
          <a:bodyPr wrap="none" anchor="ctr" anchorCtr="0"/>
          <a:lstStyle/>
          <a:p>
            <a:pPr lvl="0" algn="ctr" eaLnBrk="1" hangingPunct="1">
              <a:lnSpc>
                <a:spcPct val="100000"/>
              </a:lnSpc>
            </a:pPr>
            <a:endParaRPr sz="2400">
              <a:solidFill>
                <a:schemeClr val="tx1"/>
              </a:solidFill>
              <a:latin typeface="Tahoma"/>
              <a:ea typeface="宋体" panose="02010600030101010101" pitchFamily="2" charset="-122"/>
              <a:sym typeface="Tahoma"/>
            </a:endParaRPr>
          </a:p>
        </p:txBody>
      </p:sp>
      <p:sp>
        <p:nvSpPr>
          <p:cNvPr id="1033" name="Rectangle 9"/>
          <p:cNvSpPr>
            <a:spLocks noGrp="1"/>
          </p:cNvSpPr>
          <p:nvPr>
            <p:ph type="title"/>
          </p:nvPr>
        </p:nvSpPr>
        <p:spPr>
          <a:xfrm>
            <a:off x="1150938" y="617538"/>
            <a:ext cx="7793037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b" anchorCtr="0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34" name="Rectangle 10"/>
          <p:cNvSpPr>
            <a:spLocks noGrp="1"/>
          </p:cNvSpPr>
          <p:nvPr>
            <p:ph type="body" idx="1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5" name="Rectangle 11"/>
          <p:cNvSpPr>
            <a:spLocks noGrp="1"/>
          </p:cNvSpPr>
          <p:nvPr>
            <p:ph type="dt" sz="half" idx="2"/>
          </p:nvPr>
        </p:nvSpPr>
        <p:spPr>
          <a:xfrm>
            <a:off x="914400" y="63246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b" anchorCtr="0"/>
          <a:lstStyle>
            <a:lvl1pPr>
              <a:defRPr sz="1400">
                <a:latin typeface="Tahoma"/>
              </a:defRPr>
            </a:lvl1pPr>
          </a:lstStyle>
          <a:p>
            <a:pPr lvl="0"/>
            <a:endParaRPr>
              <a:ea typeface="宋体" panose="02010600030101010101" pitchFamily="2" charset="-122"/>
              <a:sym typeface="Tahoma"/>
            </a:endParaRPr>
          </a:p>
        </p:txBody>
      </p:sp>
      <p:sp>
        <p:nvSpPr>
          <p:cNvPr id="1036" name="Rectangle 12"/>
          <p:cNvSpPr>
            <a:spLocks noGrp="1"/>
          </p:cNvSpPr>
          <p:nvPr>
            <p:ph type="ftr" sz="quarter" idx="3"/>
          </p:nvPr>
        </p:nvSpPr>
        <p:spPr>
          <a:xfrm>
            <a:off x="3352800" y="63246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b" anchorCtr="0"/>
          <a:lstStyle>
            <a:lvl1pPr algn="ctr">
              <a:defRPr sz="1400">
                <a:latin typeface="Tahoma"/>
              </a:defRPr>
            </a:lvl1pPr>
          </a:lstStyle>
          <a:p>
            <a:pPr lvl="0"/>
            <a:endParaRPr>
              <a:ea typeface="宋体" panose="02010600030101010101" pitchFamily="2" charset="-122"/>
              <a:sym typeface="Tahoma"/>
            </a:endParaRPr>
          </a:p>
        </p:txBody>
      </p:sp>
      <p:sp>
        <p:nvSpPr>
          <p:cNvPr id="1037" name="Rectangle 13"/>
          <p:cNvSpPr>
            <a:spLocks noGrp="1"/>
          </p:cNvSpPr>
          <p:nvPr>
            <p:ph type="sldNum" sz="quarter" idx="4"/>
          </p:nvPr>
        </p:nvSpPr>
        <p:spPr>
          <a:xfrm>
            <a:off x="6781800" y="63246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b" anchorCtr="0"/>
          <a:lstStyle>
            <a:lvl1pPr algn="r">
              <a:defRPr sz="1400">
                <a:latin typeface="Tahoma"/>
              </a:defRPr>
            </a:lvl1pPr>
          </a:lstStyle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  <a:sym typeface="Tahoma"/>
              </a:rPr>
              <a:t/>
            </a:fld>
            <a:endParaRPr lang="zh-CN" altLang="en-US">
              <a:ea typeface="宋体" panose="02010600030101010101" pitchFamily="2" charset="-122"/>
              <a:sym typeface="Tahom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transition/>
  <p:timing/>
  <p:txStyles>
    <p:titleStyle>
      <a:lvl1pPr marL="0" lvl="0" indent="0" algn="l" eaLnBrk="0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kern="1200">
          <a:solidFill>
            <a:schemeClr val="tx2"/>
          </a:solidFill>
          <a:latin typeface="+mj-lt"/>
          <a:ea typeface="+mj-ea"/>
          <a:cs typeface="+mj-cs"/>
          <a:sym typeface="Tahoma"/>
        </a:defRPr>
      </a:lvl1pPr>
    </p:titleStyle>
    <p:bodyStyle>
      <a:lvl1pPr marL="342900" lvl="0" indent="-34290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 kern="1200">
          <a:solidFill>
            <a:schemeClr val="tx1"/>
          </a:solidFill>
          <a:latin typeface="+mn-lt"/>
          <a:ea typeface="+mn-ea"/>
          <a:cs typeface="+mn-cs"/>
          <a:sym typeface="Tahoma"/>
        </a:defRPr>
      </a:lvl1pPr>
      <a:lvl2pPr marL="742950" lvl="1" indent="-28575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 kern="1200">
          <a:solidFill>
            <a:schemeClr val="tx1"/>
          </a:solidFill>
          <a:latin typeface="Tahoma"/>
          <a:ea typeface="宋体" panose="02010600030101010101" pitchFamily="2" charset="-122"/>
          <a:cs typeface="+mn-cs"/>
          <a:sym typeface="Tahoma"/>
        </a:defRPr>
      </a:lvl2pPr>
      <a:lvl3pPr marL="1143000" lvl="2" indent="-22860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 kern="1200">
          <a:solidFill>
            <a:schemeClr val="tx1"/>
          </a:solidFill>
          <a:latin typeface="Tahoma"/>
          <a:ea typeface="宋体" panose="02010600030101010101" pitchFamily="2" charset="-122"/>
          <a:cs typeface="+mn-cs"/>
          <a:sym typeface="Tahoma"/>
        </a:defRPr>
      </a:lvl3pPr>
      <a:lvl4pPr marL="1600200" lvl="3" indent="-22860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Tahoma"/>
          <a:ea typeface="宋体" panose="02010600030101010101" pitchFamily="2" charset="-122"/>
          <a:cs typeface="+mn-cs"/>
          <a:sym typeface="Tahoma"/>
        </a:defRPr>
      </a:lvl4pPr>
      <a:lvl5pPr marL="2057400" lvl="4" indent="-22860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Tahoma"/>
          <a:ea typeface="宋体" panose="02010600030101010101" pitchFamily="2" charset="-122"/>
          <a:cs typeface="+mn-cs"/>
          <a:sym typeface="Tahoma"/>
        </a:defRPr>
      </a:lvl5pPr>
      <a:lvl6pPr marL="2514600" lvl="5" indent="-22860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Tahoma"/>
          <a:ea typeface="宋体" panose="02010600030101010101" pitchFamily="2" charset="-122"/>
          <a:cs typeface="+mn-cs"/>
          <a:sym typeface="Tahoma"/>
        </a:defRPr>
      </a:lvl6pPr>
      <a:lvl7pPr marL="2971800" lvl="6" indent="-22860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Tahoma"/>
          <a:ea typeface="宋体" panose="02010600030101010101" pitchFamily="2" charset="-122"/>
          <a:cs typeface="+mn-cs"/>
          <a:sym typeface="Tahoma"/>
        </a:defRPr>
      </a:lvl7pPr>
      <a:lvl8pPr marL="3429000" lvl="7" indent="-22860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Tahoma"/>
          <a:ea typeface="宋体" panose="02010600030101010101" pitchFamily="2" charset="-122"/>
          <a:cs typeface="+mn-cs"/>
          <a:sym typeface="Tahoma"/>
        </a:defRPr>
      </a:lvl8pPr>
      <a:lvl9pPr marL="3886200" lvl="8" indent="-228600" algn="l" defTabSz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Tahoma"/>
          <a:ea typeface="宋体" panose="02010600030101010101" pitchFamily="2" charset="-122"/>
          <a:cs typeface="+mn-cs"/>
          <a:sym typeface="Tahoma"/>
        </a:defRPr>
      </a:lvl9pPr>
    </p:bodyStyle>
    <p:otherStyle>
      <a:lvl1pPr lvl="0" algn="l" defTabSz="91440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4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400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400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400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400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400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400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400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400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Relationship Id="rId4" Type="http://schemas.openxmlformats.org/officeDocument/2006/relationships/tags" Target="../tags/tag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4.png" /><Relationship Id="rId3" Type="http://schemas.openxmlformats.org/officeDocument/2006/relationships/image" Target="../media/image8.jpeg" /><Relationship Id="rId4" Type="http://schemas.openxmlformats.org/officeDocument/2006/relationships/image" Target="../media/image3.jpeg" /><Relationship Id="rId5" Type="http://schemas.openxmlformats.org/officeDocument/2006/relationships/slide" Target="slide1.xml" TargetMode="Interna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6.xml" /><Relationship Id="rId2" Type="http://schemas.openxmlformats.org/officeDocument/2006/relationships/image" Target="../media/image4.png" /><Relationship Id="rId3" Type="http://schemas.openxmlformats.org/officeDocument/2006/relationships/image" Target="../media/image9.jpeg" /><Relationship Id="rId4" Type="http://schemas.openxmlformats.org/officeDocument/2006/relationships/image" Target="../media/image10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4.png" /><Relationship Id="rId3" Type="http://schemas.openxmlformats.org/officeDocument/2006/relationships/oleObject" Target="../embeddings/oleObject2.bin" TargetMode="Internal" /><Relationship Id="rId4" Type="http://schemas.openxmlformats.org/officeDocument/2006/relationships/image" Target="../media/image11.png" /><Relationship Id="rId5" Type="http://schemas.openxmlformats.org/officeDocument/2006/relationships/vmlDrawing" Target="../drawings/vmlDrawing2.v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4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image" Target="../media/image4.png" /><Relationship Id="rId3" Type="http://schemas.openxmlformats.org/officeDocument/2006/relationships/image" Target="../media/image1.png" /><Relationship Id="rId4" Type="http://schemas.openxmlformats.org/officeDocument/2006/relationships/tags" Target="../tags/tag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4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4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4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4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4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hemeOverride" Target="../theme/themeOverride1.xml" /><Relationship Id="rId3" Type="http://schemas.openxmlformats.org/officeDocument/2006/relationships/image" Target="../media/image2.jpeg" /><Relationship Id="rId4" Type="http://schemas.openxmlformats.org/officeDocument/2006/relationships/image" Target="../media/image3.jpeg" /><Relationship Id="rId5" Type="http://schemas.openxmlformats.org/officeDocument/2006/relationships/slide" Target="slide1.xml" TargetMode="Interna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4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2.png" /><Relationship Id="rId3" Type="http://schemas.openxmlformats.org/officeDocument/2006/relationships/image" Target="../media/image13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14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6.xml" /><Relationship Id="rId2" Type="http://schemas.openxmlformats.org/officeDocument/2006/relationships/image" Target="../media/image4.png" /><Relationship Id="rId3" Type="http://schemas.openxmlformats.org/officeDocument/2006/relationships/oleObject" Target="../embeddings/oleObject1.bin" TargetMode="Internal" /><Relationship Id="rId4" Type="http://schemas.openxmlformats.org/officeDocument/2006/relationships/image" Target="../media/image5.png" /><Relationship Id="rId5" Type="http://schemas.openxmlformats.org/officeDocument/2006/relationships/vmlDrawing" Target="../drawings/vmlDrawing1.v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4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4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4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4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4.png" /><Relationship Id="rId3" Type="http://schemas.openxmlformats.org/officeDocument/2006/relationships/image" Target="../media/image6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2" Type="http://schemas.openxmlformats.org/officeDocument/2006/relationships/image" Target="../media/image7.jpeg" /><Relationship Id="rId3" Type="http://schemas.openxmlformats.org/officeDocument/2006/relationships/tags" Target="../tags/tag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图片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857250"/>
            <a:ext cx="9144000" cy="5337175"/>
          </a:xfrm>
          <a:prstGeom prst="rect">
            <a:avLst/>
          </a:prstGeom>
        </p:spPr>
      </p:pic>
      <p:sp>
        <p:nvSpPr>
          <p:cNvPr id="3" name="TextBox 8"/>
          <p:cNvSpPr txBox="1"/>
          <p:nvPr/>
        </p:nvSpPr>
        <p:spPr>
          <a:xfrm>
            <a:off x="3571240" y="1412875"/>
            <a:ext cx="2002155" cy="5835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2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隆中对</a:t>
            </a:r>
            <a:endParaRPr lang="zh-CN" altLang="en-US" sz="3200" b="1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92415" y="857250"/>
            <a:ext cx="1200626" cy="59880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500"/>
              <a:t> </a:t>
            </a:r>
            <a:r>
              <a:rPr lang="en-US" altLang="zh-CN" sz="900">
                <a:noFill/>
              </a:rPr>
              <a:t>                           </a:t>
            </a:r>
            <a:endParaRPr lang="en-US" altLang="zh-CN" sz="900">
              <a:noFill/>
            </a:endParaRPr>
          </a:p>
          <a:p>
            <a:r>
              <a:rPr lang="en-US" altLang="zh-CN" sz="1800">
                <a:noFill/>
              </a:rPr>
              <a:t>                             </a:t>
            </a:r>
            <a:endParaRPr lang="en-US" altLang="zh-CN" sz="1800">
              <a:noFill/>
            </a:endParaRPr>
          </a:p>
        </p:txBody>
      </p:sp>
      <p:sp>
        <p:nvSpPr>
          <p:cNvPr id="6146" name="Rectangle 3"/>
          <p:cNvSpPr/>
          <p:nvPr/>
        </p:nvSpPr>
        <p:spPr>
          <a:xfrm>
            <a:off x="551815" y="1112520"/>
            <a:ext cx="8041005" cy="482727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/>
          <a:lstStyle/>
          <a:p>
            <a:pPr algn="l" defTabSz="914400" eaLnBrk="1" fontAlgn="auto" latinLnBrk="0" hangingPunct="1">
              <a:lnSpc>
                <a:spcPct val="120000"/>
              </a:lnSpc>
              <a:spcAft>
                <a:spcPts val="1200"/>
              </a:spcAft>
              <a:buSzTx/>
            </a:pPr>
            <a:r>
              <a:rPr kumimoji="1" lang="en-US" altLang="zh-CN" sz="4000" b="1">
                <a:solidFill>
                  <a:srgbClr val="0070C0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 </a:t>
            </a:r>
            <a:r>
              <a:rPr kumimoji="1" lang="en-US" altLang="zh-CN" sz="4000" b="1">
                <a:solidFill>
                  <a:srgbClr val="0070C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     </a:t>
            </a:r>
            <a:r>
              <a:rPr kumimoji="1" lang="zh-CN" altLang="en-US" sz="4000" b="1">
                <a:solidFill>
                  <a:srgbClr val="C0000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收二川</a:t>
            </a:r>
            <a:r>
              <a:rPr kumimoji="1" lang="zh-CN" altLang="en-US" sz="4000" b="1">
                <a:solidFill>
                  <a:srgbClr val="0070C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，排八阵，</a:t>
            </a:r>
            <a:r>
              <a:rPr kumimoji="1" lang="zh-CN" altLang="en-US" sz="4000" b="1">
                <a:solidFill>
                  <a:srgbClr val="C0000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六出七擒</a:t>
            </a:r>
            <a:r>
              <a:rPr kumimoji="1" lang="zh-CN" altLang="en-US" sz="4000" b="1">
                <a:solidFill>
                  <a:srgbClr val="0070C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，五丈原前，点四十九盏明灯，一心只为酬</a:t>
            </a:r>
            <a:r>
              <a:rPr kumimoji="1" lang="zh-CN" altLang="en-US" sz="4000" b="1">
                <a:solidFill>
                  <a:srgbClr val="C0000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三顾</a:t>
            </a:r>
            <a:r>
              <a:rPr kumimoji="1" lang="zh-CN" altLang="en-US" sz="4000" b="1">
                <a:solidFill>
                  <a:srgbClr val="0070C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；</a:t>
            </a:r>
            <a:endParaRPr kumimoji="1" lang="zh-CN" altLang="en-US" sz="4000" b="1">
              <a:solidFill>
                <a:srgbClr val="0070C0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 algn="l" defTabSz="914400" eaLnBrk="1" fontAlgn="auto" latinLnBrk="0" hangingPunct="1">
              <a:lnSpc>
                <a:spcPct val="120000"/>
              </a:lnSpc>
              <a:spcAft>
                <a:spcPts val="1200"/>
              </a:spcAft>
              <a:buSzTx/>
            </a:pPr>
            <a:r>
              <a:rPr kumimoji="1" lang="en-US" altLang="zh-CN" sz="4000" b="1">
                <a:solidFill>
                  <a:srgbClr val="0070C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     </a:t>
            </a:r>
            <a:r>
              <a:rPr kumimoji="1" lang="zh-CN" altLang="en-US" sz="4000" b="1">
                <a:solidFill>
                  <a:srgbClr val="0070C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取西蜀，定南蛮，</a:t>
            </a:r>
            <a:r>
              <a:rPr kumimoji="1" lang="zh-CN" altLang="en-US" sz="4000" b="1">
                <a:solidFill>
                  <a:srgbClr val="C0000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东和北拒</a:t>
            </a:r>
            <a:r>
              <a:rPr kumimoji="1" lang="zh-CN" altLang="en-US" sz="4000" b="1">
                <a:solidFill>
                  <a:srgbClr val="0070C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，中军帐里，变金木土爻神卦，水面偏能用</a:t>
            </a:r>
            <a:r>
              <a:rPr kumimoji="1" lang="zh-CN" altLang="en-US" sz="4000" b="1">
                <a:solidFill>
                  <a:srgbClr val="C0000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火攻</a:t>
            </a:r>
            <a:r>
              <a:rPr kumimoji="1" lang="zh-CN" altLang="en-US" sz="4000" b="1">
                <a:solidFill>
                  <a:srgbClr val="0070C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。</a:t>
            </a:r>
            <a:endParaRPr kumimoji="1" lang="zh-CN" altLang="en-US" sz="4000" b="1">
              <a:solidFill>
                <a:srgbClr val="0070C0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descr="图片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7305"/>
            <a:ext cx="9224010" cy="6845935"/>
          </a:xfrm>
          <a:prstGeom prst="rect">
            <a:avLst/>
          </a:prstGeom>
        </p:spPr>
      </p:pic>
      <p:pic>
        <p:nvPicPr>
          <p:cNvPr id="15362" name="图片 901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460" y="3851275"/>
            <a:ext cx="3725545" cy="28168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 Box 14"/>
          <p:cNvSpPr txBox="1">
            <a:spLocks noChangeArrowheads="1"/>
          </p:cNvSpPr>
          <p:nvPr/>
        </p:nvSpPr>
        <p:spPr>
          <a:xfrm>
            <a:off x="611505" y="548640"/>
            <a:ext cx="1579245" cy="571500"/>
          </a:xfrm>
          <a:prstGeom prst="rect">
            <a:avLst/>
          </a:prstGeom>
          <a:ln w="28575" cmpd="tri">
            <a:solidFill>
              <a:srgbClr val="0070C0"/>
            </a:solidFill>
            <a:bevel/>
          </a:ln>
        </p:spPr>
        <p:txBody>
          <a:bodyPr/>
          <a:lstStyle/>
          <a:p>
            <a:pPr marR="0" algn="ctr" defTabSz="914400" fontAlgn="ct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0" cap="none" spc="0" normalizeH="0" baseline="0" noProof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看标题</a:t>
            </a:r>
            <a:endParaRPr kumimoji="0" lang="zh-CN" altLang="en-US" sz="3200" b="1" kern="0" cap="none" spc="0" normalizeH="0" baseline="0" noProof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2" name="Rectangle 3"/>
          <p:cNvSpPr/>
          <p:nvPr/>
        </p:nvSpPr>
        <p:spPr>
          <a:xfrm>
            <a:off x="2296160" y="1196340"/>
            <a:ext cx="6598920" cy="263842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28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、交待本诗写作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对象</a:t>
            </a:r>
            <a:r>
              <a:rPr lang="zh-CN" altLang="en-US" sz="28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altLang="en-US" sz="28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spc="-1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2800" b="1" spc="-1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、以“蜀相”而非在</a:t>
            </a:r>
            <a:r>
              <a:rPr lang="en-US" altLang="zh-CN" sz="2800" b="1" spc="-1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en-US" sz="2800" b="1" spc="-1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诸葛亮</a:t>
            </a:r>
            <a:r>
              <a:rPr lang="en-US" altLang="zh-CN" sz="2800" b="1" spc="-1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en-US" sz="2800" b="1" spc="-1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或“武侯祠”为题，表达</a:t>
            </a:r>
            <a:r>
              <a:rPr lang="zh-CN" altLang="en-US" sz="2800" b="1" spc="-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仰慕、钦敬</a:t>
            </a:r>
            <a:r>
              <a:rPr lang="zh-CN" altLang="en-US" sz="2800" b="1" spc="-1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之情。</a:t>
            </a:r>
            <a:endParaRPr lang="zh-CN" altLang="en-US" sz="2800" b="1" spc="-1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28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、怀古人，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咏史怀古诗</a:t>
            </a:r>
            <a:r>
              <a:rPr lang="zh-CN" altLang="en-US" sz="28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altLang="en-US" sz="2800" b="1" spc="-1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28678" name="Picture 14" descr="A-2-056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AAAAAA"/>
              </a:clrFrom>
              <a:clrTo>
                <a:srgbClr val="AAAAAA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188085" y="1484630"/>
            <a:ext cx="754380" cy="209613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</p:pic>
      <p:sp>
        <p:nvSpPr>
          <p:cNvPr id="28679" name="Text Box 15"/>
          <p:cNvSpPr txBox="1">
            <a:spLocks noChangeArrowheads="1"/>
          </p:cNvSpPr>
          <p:nvPr/>
        </p:nvSpPr>
        <p:spPr bwMode="auto">
          <a:xfrm>
            <a:off x="1188085" y="1878330"/>
            <a:ext cx="586740" cy="144526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 smtClean="0">
                <a:ln>
                  <a:noFill/>
                </a:ln>
                <a:solidFill>
                  <a:srgbClr val="FFC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+mj-lt"/>
                <a:ea typeface="华文隶书" panose="02010800040101010101" pitchFamily="2" charset="-122"/>
                <a:cs typeface="+mj-cs"/>
                <a:sym typeface="+mn-ea"/>
              </a:rPr>
              <a:t>蜀相</a:t>
            </a:r>
            <a:endParaRPr kumimoji="0" lang="zh-CN" altLang="en-US" sz="4400" b="1" i="0" u="none" strike="noStrike" kern="1200" cap="none" spc="0" normalizeH="0" baseline="0" noProof="1" smtClean="0">
              <a:ln>
                <a:noFill/>
              </a:ln>
              <a:solidFill>
                <a:srgbClr val="FFC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uLnTx/>
              <a:uFillTx/>
              <a:latin typeface="+mj-lt"/>
              <a:ea typeface="华文隶书" panose="02010800040101010101" pitchFamily="2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descr="图片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160" y="0"/>
            <a:ext cx="9224010" cy="6845935"/>
          </a:xfrm>
          <a:prstGeom prst="rect">
            <a:avLst/>
          </a:prstGeom>
        </p:spPr>
      </p:pic>
      <p:sp>
        <p:nvSpPr>
          <p:cNvPr id="4" name="Text Box 14"/>
          <p:cNvSpPr txBox="1">
            <a:spLocks noChangeArrowheads="1"/>
          </p:cNvSpPr>
          <p:nvPr/>
        </p:nvSpPr>
        <p:spPr>
          <a:xfrm>
            <a:off x="611505" y="548640"/>
            <a:ext cx="1570355" cy="571500"/>
          </a:xfrm>
          <a:prstGeom prst="rect">
            <a:avLst/>
          </a:prstGeom>
          <a:ln w="28575" cmpd="tri">
            <a:solidFill>
              <a:srgbClr val="0070C0"/>
            </a:solidFill>
            <a:bevel/>
          </a:ln>
        </p:spPr>
        <p:txBody>
          <a:bodyPr/>
          <a:lstStyle/>
          <a:p>
            <a:pPr marR="0" algn="ctr" defTabSz="914400" fontAlgn="ct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0" cap="none" spc="0" normalizeH="0" baseline="0" noProof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析意象</a:t>
            </a:r>
            <a:endParaRPr kumimoji="0" lang="zh-CN" altLang="en-US" sz="3200" b="1" kern="0" cap="none" spc="0" normalizeH="0" baseline="0" noProof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31595" y="1700530"/>
            <a:ext cx="108140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柏</a:t>
            </a:r>
            <a:endParaRPr lang="zh-CN" altLang="en-US" sz="3200" b="1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3200" b="1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32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碧草</a:t>
            </a:r>
            <a:endParaRPr lang="zh-CN" altLang="en-US" sz="3200" b="1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32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黄鹂</a:t>
            </a:r>
            <a:endParaRPr lang="zh-CN" altLang="en-US" sz="3200" b="1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43530" y="1700530"/>
            <a:ext cx="157543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森森：</a:t>
            </a:r>
            <a:endParaRPr lang="zh-CN" altLang="en-US" sz="32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/>
            <a:endParaRPr lang="zh-CN" altLang="en-US" sz="3200" b="1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/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</a:t>
            </a:r>
            <a:r>
              <a:rPr lang="zh-CN" altLang="en-US" sz="32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春色</a:t>
            </a:r>
            <a:endParaRPr lang="zh-CN" altLang="en-US" sz="3200" b="1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/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空</a:t>
            </a:r>
            <a:r>
              <a:rPr lang="zh-CN" altLang="en-US" sz="32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好音</a:t>
            </a:r>
            <a:endParaRPr lang="zh-CN" altLang="en-US" sz="32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53890" y="1772920"/>
            <a:ext cx="4218940" cy="1999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高洁，</a:t>
            </a:r>
            <a:r>
              <a:rPr lang="zh-CN" altLang="en-US" sz="32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肃穆，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敬仰</a:t>
            </a:r>
            <a:endParaRPr lang="zh-CN" altLang="en-US" sz="32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/>
            <a:endParaRPr lang="zh-CN" altLang="en-US" sz="2800" b="1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/>
            <a:r>
              <a:rPr lang="zh-CN" altLang="en-US" sz="32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乐景悲情，物是人非</a:t>
            </a:r>
            <a:endParaRPr lang="zh-CN" altLang="en-US" sz="3200" b="1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/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叹惋，伤感</a:t>
            </a:r>
            <a:endParaRPr lang="zh-CN" altLang="en-US" sz="32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9218" name="Picture 2" descr="古柏参天挺且直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" y="4057650"/>
            <a:ext cx="2685415" cy="27089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7" name="Rectangle 9"/>
          <p:cNvSpPr/>
          <p:nvPr/>
        </p:nvSpPr>
        <p:spPr>
          <a:xfrm>
            <a:off x="2627630" y="570865"/>
            <a:ext cx="2686685" cy="52705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</a:ln>
        </p:spPr>
        <p:txBody>
          <a:bodyPr wrap="none" lIns="96762" tIns="48381" rIns="96762" bIns="48381">
            <a:spAutoFit/>
          </a:bodyPr>
          <a:lstStyle/>
          <a:p>
            <a:pPr eaLnBrk="0" hangingPunct="0"/>
            <a:r>
              <a:rPr lang="zh-CN" sz="2800" b="1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Times New Roman" panose="02020603050405020304" pitchFamily="2" charset="0"/>
              </a:rPr>
              <a:t>一切景语皆情语</a:t>
            </a:r>
            <a:endParaRPr lang="zh-CN" sz="2800" b="1">
              <a:solidFill>
                <a:srgbClr val="7030A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Times New Roman" panose="02020603050405020304" pitchFamily="2" charset="0"/>
            </a:endParaRPr>
          </a:p>
        </p:txBody>
      </p:sp>
      <p:pic>
        <p:nvPicPr>
          <p:cNvPr id="14340" name="Picture 4" descr="200510181348235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3670" y="3979545"/>
            <a:ext cx="2538095" cy="27870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Rectangle 3"/>
          <p:cNvSpPr>
            <a:spLocks noGrp="1"/>
          </p:cNvSpPr>
          <p:nvPr>
            <p:ph type="body" idx="1"/>
          </p:nvPr>
        </p:nvSpPr>
        <p:spPr>
          <a:xfrm>
            <a:off x="2865755" y="4220845"/>
            <a:ext cx="3491865" cy="1663065"/>
          </a:xfrm>
          <a:solidFill>
            <a:schemeClr val="bg1">
              <a:lumMod val="85000"/>
            </a:schemeClr>
          </a:solidFill>
        </p:spPr>
        <p:txBody>
          <a:bodyPr vert="horz" wrap="square" anchor="t" anchorCtr="0"/>
          <a:lstStyle/>
          <a:p>
            <a:pPr marL="0" indent="0" algn="l" defTabSz="0" eaLnBrk="1" hangingPunct="1">
              <a:lnSpc>
                <a:spcPct val="140000"/>
              </a:lnSpc>
              <a:spcBef>
                <a:spcPct val="0"/>
              </a:spcBef>
              <a:buNone/>
            </a:pPr>
            <a:r>
              <a:rPr lang="zh-CN" altLang="en-US" sz="2400" b="1" kern="120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 pitchFamily="2" charset="0"/>
              </a:rPr>
              <a:t>碧草春色，黄鹂好音，入一自字、空字，便</a:t>
            </a:r>
            <a:r>
              <a:rPr lang="zh-CN" altLang="en-US" sz="2400" b="1" kern="120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 pitchFamily="2" charset="0"/>
              </a:rPr>
              <a:t>凄清之极</a:t>
            </a:r>
            <a:r>
              <a:rPr lang="zh-CN" altLang="en-US" sz="2400" b="1" kern="120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 pitchFamily="2" charset="0"/>
              </a:rPr>
              <a:t>。</a:t>
            </a:r>
            <a:r>
              <a:rPr lang="en-US" altLang="zh-CN" sz="2400" b="1" kern="120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 pitchFamily="2" charset="0"/>
              </a:rPr>
              <a:t> ——《</a:t>
            </a:r>
            <a:r>
              <a:rPr lang="zh-CN" altLang="en-US" sz="2400" b="1" kern="120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 pitchFamily="2" charset="0"/>
              </a:rPr>
              <a:t>杜诗解</a:t>
            </a:r>
            <a:r>
              <a:rPr lang="en-US" altLang="zh-CN" sz="2400" b="1" kern="120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 pitchFamily="2" charset="0"/>
              </a:rPr>
              <a:t>》</a:t>
            </a:r>
            <a:r>
              <a:rPr lang="en-US" altLang="zh-CN" sz="2400" b="1" kern="120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 pitchFamily="2" charset="0"/>
              </a:rPr>
              <a:t> </a:t>
            </a:r>
            <a:endParaRPr lang="zh-CN" altLang="en-US" sz="2400" kern="12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descr="图片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450"/>
            <a:ext cx="9128760" cy="6776085"/>
          </a:xfrm>
          <a:prstGeom prst="rect">
            <a:avLst/>
          </a:prstGeom>
        </p:spPr>
      </p:pic>
      <p:sp>
        <p:nvSpPr>
          <p:cNvPr id="47107" name="标题 209922"/>
          <p:cNvSpPr>
            <a:spLocks noGrp="1"/>
          </p:cNvSpPr>
          <p:nvPr>
            <p:ph type="title" idx="4294967295"/>
          </p:nvPr>
        </p:nvSpPr>
        <p:spPr>
          <a:xfrm>
            <a:off x="819785" y="1268730"/>
            <a:ext cx="7865110" cy="1334135"/>
          </a:xfrm>
        </p:spPr>
        <p:txBody>
          <a:bodyPr anchor="ctr" anchorCtr="0"/>
          <a:lstStyle/>
          <a:p>
            <a:pPr>
              <a:buClr>
                <a:srgbClr val="000000"/>
              </a:buClr>
            </a:pPr>
            <a:r>
              <a:rPr lang="zh-CN" altLang="en-US" sz="3200" b="1">
                <a:solidFill>
                  <a:srgbClr val="00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丞相祠堂何处</a:t>
            </a:r>
            <a:r>
              <a:rPr lang="zh-CN" altLang="en-US" sz="3200" b="1">
                <a:solidFill>
                  <a:srgbClr val="FF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</a:rPr>
              <a:t>寻</a:t>
            </a:r>
            <a:r>
              <a:rPr lang="zh-CN" altLang="en-US" sz="3200" b="1">
                <a:solidFill>
                  <a:srgbClr val="00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？锦官城外柏森森。</a:t>
            </a:r>
            <a:br>
              <a:rPr lang="zh-CN" altLang="en-US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lang="zh-CN" altLang="en-US" sz="3200" b="1">
                <a:solidFill>
                  <a:srgbClr val="0033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出师未捷身先死，</a:t>
            </a:r>
            <a:r>
              <a:rPr lang="zh-CN" altLang="en-US" sz="3200" b="1">
                <a:solidFill>
                  <a:srgbClr val="00B0F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长</a:t>
            </a:r>
            <a:r>
              <a:rPr lang="zh-CN" altLang="en-US" sz="3200" b="1">
                <a:solidFill>
                  <a:srgbClr val="0033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使</a:t>
            </a:r>
            <a:r>
              <a:rPr lang="zh-CN" altLang="en-US" sz="3200" b="1">
                <a:solidFill>
                  <a:srgbClr val="00B0F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英雄</a:t>
            </a:r>
            <a:r>
              <a:rPr lang="zh-CN" altLang="en-US" sz="3200" b="1">
                <a:solidFill>
                  <a:srgbClr val="FF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sym typeface="+mn-ea"/>
              </a:rPr>
              <a:t>泪</a:t>
            </a:r>
            <a:r>
              <a:rPr lang="zh-CN" altLang="en-US" sz="3200" b="1">
                <a:solidFill>
                  <a:srgbClr val="0033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满襟。</a:t>
            </a:r>
            <a:r>
              <a:rPr lang="zh-CN" altLang="en-US" sz="3200" b="1">
                <a:solidFill>
                  <a:srgbClr val="00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lang="zh-CN" altLang="en-US" sz="3200" b="1">
              <a:solidFill>
                <a:srgbClr val="0033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aphicFrame>
        <p:nvGraphicFramePr>
          <p:cNvPr id="47108" name="对象 209923"/>
          <p:cNvGraphicFramePr>
            <a:graphicFrameLocks noChangeAspect="1"/>
          </p:cNvGraphicFramePr>
          <p:nvPr/>
        </p:nvGraphicFramePr>
        <p:xfrm>
          <a:off x="35560" y="3157220"/>
          <a:ext cx="3094355" cy="329628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r:id="rId3" imgW="3324225" imgH="2457450" progId="Paint.Picture">
                  <p:embed/>
                </p:oleObj>
              </mc:Choice>
              <mc:Fallback>
                <p:oleObj r:id="rId3" imgW="3324225" imgH="2457450" progId="Paint.Pictur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>
                        <a:lum bright="3998" contrast="1999"/>
                      </a:blip>
                      <a:stretch>
                        <a:fillRect/>
                      </a:stretch>
                    </p:blipFill>
                    <p:spPr>
                      <a:xfrm>
                        <a:off x="35560" y="3157220"/>
                        <a:ext cx="3094355" cy="32962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113" name="文本框 209928"/>
          <p:cNvSpPr/>
          <p:nvPr/>
        </p:nvSpPr>
        <p:spPr>
          <a:xfrm>
            <a:off x="8532813" y="6453188"/>
            <a:ext cx="611187" cy="3667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>
                <a:latin typeface="Times New Roman" panose="02020603050405020304" pitchFamily="2" charset="0"/>
              </a:rPr>
              <a:t>8</a:t>
            </a:r>
            <a:endParaRPr lang="en-US" altLang="zh-CN">
              <a:latin typeface="Times New Roman" panose="02020603050405020304" pitchFamily="2" charset="0"/>
            </a:endParaRPr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>
          <a:xfrm>
            <a:off x="611505" y="548640"/>
            <a:ext cx="2734310" cy="571500"/>
          </a:xfrm>
          <a:prstGeom prst="rect">
            <a:avLst/>
          </a:prstGeom>
          <a:ln w="28575" cmpd="tri">
            <a:solidFill>
              <a:srgbClr val="0070C0"/>
            </a:solidFill>
            <a:bevel/>
          </a:ln>
        </p:spPr>
        <p:txBody>
          <a:bodyPr/>
          <a:lstStyle/>
          <a:p>
            <a:pPr marR="0" algn="ctr" defTabSz="914400" fontAlgn="ct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0" cap="none" spc="0" normalizeH="0" baseline="0" noProof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抓关键：</a:t>
            </a:r>
            <a:r>
              <a:rPr kumimoji="0" lang="zh-CN" altLang="en-US" sz="2800" b="1" kern="0" cap="none" spc="0" normalizeH="0" baseline="0" noProof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词句</a:t>
            </a:r>
            <a:endParaRPr kumimoji="0" lang="zh-CN" altLang="en-US" sz="2800" b="1" kern="0" cap="none" spc="0" normalizeH="0" baseline="0" noProof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48131" name="内容占位符 210946"/>
          <p:cNvSpPr>
            <a:spLocks noGrp="1"/>
          </p:cNvSpPr>
          <p:nvPr/>
        </p:nvSpPr>
        <p:spPr>
          <a:xfrm>
            <a:off x="3491865" y="2853055"/>
            <a:ext cx="5329555" cy="306260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</a:ln>
        </p:spPr>
        <p:txBody>
          <a:bodyPr lIns="91440" tIns="45720" rIns="91440" bIns="45720" anchor="t" anchorCtr="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寻</a:t>
            </a:r>
            <a:r>
              <a:rPr lang="en-US" altLang="zh-CN" sz="2800" b="1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——</a:t>
            </a:r>
            <a:r>
              <a:rPr lang="zh-CN" altLang="en-US" sz="2800" b="1">
                <a:solidFill>
                  <a:srgbClr val="CC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专程来访</a:t>
            </a:r>
            <a:r>
              <a:rPr lang="zh-CN" altLang="en-US" sz="2800" b="1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，</a:t>
            </a:r>
            <a:r>
              <a:rPr lang="zh-CN" altLang="en-US" sz="2800" b="1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显访庙</a:t>
            </a:r>
            <a:r>
              <a:rPr lang="zh-CN" altLang="en-US" sz="2800" b="1">
                <a:solidFill>
                  <a:srgbClr val="CC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心思急切，</a:t>
            </a:r>
            <a:r>
              <a:rPr lang="zh-CN" altLang="en-US" sz="2800" b="1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突出对诸葛亮的</a:t>
            </a:r>
            <a:r>
              <a:rPr lang="zh-CN" altLang="en-US" sz="2800" b="1">
                <a:solidFill>
                  <a:srgbClr val="CC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景仰和缅怀。</a:t>
            </a:r>
            <a:endParaRPr lang="zh-CN" altLang="en-US" sz="2800" b="1">
              <a:solidFill>
                <a:srgbClr val="CC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  <a:buChar char="•"/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泪</a:t>
            </a:r>
            <a:r>
              <a:rPr lang="en-US" altLang="zh-CN" sz="28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——</a:t>
            </a: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献身精神的</a:t>
            </a:r>
            <a:r>
              <a:rPr lang="zh-CN" altLang="en-US" sz="2800" b="1">
                <a:solidFill>
                  <a:srgbClr val="CC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景仰</a:t>
            </a: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、壮志未酬之</a:t>
            </a:r>
            <a:r>
              <a:rPr lang="zh-CN" altLang="en-US" sz="2800" b="1">
                <a:solidFill>
                  <a:srgbClr val="CC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痛惜。</a:t>
            </a:r>
            <a:endParaRPr lang="zh-CN" altLang="en-US" sz="28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10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/>
      <p:bldP spid="481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descr="图片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7305"/>
            <a:ext cx="9224010" cy="6845935"/>
          </a:xfrm>
          <a:prstGeom prst="rect">
            <a:avLst/>
          </a:prstGeom>
        </p:spPr>
      </p:pic>
      <p:sp>
        <p:nvSpPr>
          <p:cNvPr id="14338" name="Rectangle 2"/>
          <p:cNvSpPr>
            <a:spLocks noGrp="1"/>
          </p:cNvSpPr>
          <p:nvPr>
            <p:ph type="title"/>
          </p:nvPr>
        </p:nvSpPr>
        <p:spPr>
          <a:xfrm>
            <a:off x="2483485" y="476885"/>
            <a:ext cx="6594475" cy="1143000"/>
          </a:xfrm>
        </p:spPr>
        <p:txBody>
          <a:bodyPr vert="horz" wrap="square" anchor="ctr" anchorCtr="0"/>
          <a:lstStyle/>
          <a:p>
            <a:pPr algn="l" eaLnBrk="1" hangingPunct="1">
              <a:buNone/>
            </a:pPr>
            <a:r>
              <a:rPr lang="en-US" altLang="zh-CN" sz="3200" b="1" kern="1200">
                <a:solidFill>
                  <a:srgbClr val="0033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“</a:t>
            </a:r>
            <a:r>
              <a:rPr lang="zh-CN" altLang="en-US" sz="3200" b="1" kern="1200">
                <a:solidFill>
                  <a:srgbClr val="0033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映阶碧草</a:t>
            </a:r>
            <a:r>
              <a:rPr lang="zh-CN" altLang="en-US" sz="3200" b="1" kern="1200"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自</a:t>
            </a:r>
            <a:r>
              <a:rPr lang="zh-CN" altLang="en-US" sz="3200" b="1" kern="1200">
                <a:solidFill>
                  <a:srgbClr val="0033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春色，隔叶黄鹂</a:t>
            </a:r>
            <a:r>
              <a:rPr lang="zh-CN" altLang="en-US" sz="3200" b="1" kern="1200"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空</a:t>
            </a:r>
            <a:r>
              <a:rPr lang="zh-CN" altLang="en-US" sz="3200" b="1" kern="1200">
                <a:solidFill>
                  <a:srgbClr val="0033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好音</a:t>
            </a:r>
            <a:r>
              <a:rPr lang="en-US" altLang="zh-CN" sz="3200" b="1" kern="1200">
                <a:solidFill>
                  <a:srgbClr val="0033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”</a:t>
            </a:r>
            <a:r>
              <a:rPr lang="zh-CN" altLang="en-US" sz="2800" b="1" smtClean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一句中“自”和“空”有何妙处？</a:t>
            </a:r>
            <a:endParaRPr lang="zh-CN" altLang="en-US" sz="2800" kern="1200">
              <a:latin typeface="Times New Roman" panose="02020603050405020304" pitchFamily="2" charset="0"/>
              <a:ea typeface="宋体" panose="02010600030101010101" pitchFamily="2" charset="-122"/>
              <a:sym typeface="Times New Roman" panose="02020603050405020304" pitchFamily="2" charset="0"/>
            </a:endParaRPr>
          </a:p>
        </p:txBody>
      </p:sp>
      <p:sp>
        <p:nvSpPr>
          <p:cNvPr id="14339" name="Rectangle 3"/>
          <p:cNvSpPr>
            <a:spLocks noGrp="1"/>
          </p:cNvSpPr>
          <p:nvPr>
            <p:ph type="body" idx="1"/>
          </p:nvPr>
        </p:nvSpPr>
        <p:spPr>
          <a:xfrm>
            <a:off x="683260" y="1619885"/>
            <a:ext cx="8070215" cy="2105025"/>
          </a:xfrm>
          <a:solidFill>
            <a:schemeClr val="bg1">
              <a:lumMod val="85000"/>
            </a:schemeClr>
          </a:solidFill>
        </p:spPr>
        <p:txBody>
          <a:bodyPr vert="horz" wrap="square" anchor="t" anchorCtr="0"/>
          <a:lstStyle/>
          <a:p>
            <a:pPr algn="l">
              <a:buNone/>
            </a:pPr>
            <a:r>
              <a:rPr lang="zh-CN" altLang="en-US" sz="2800" b="1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答题模式：</a:t>
            </a:r>
            <a:endParaRPr lang="zh-CN" altLang="en-US" sz="2800" b="1" smtClean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buNone/>
            </a:pPr>
            <a:r>
              <a:rPr lang="en-US" altLang="zh-CN" sz="2800" b="1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altLang="en-US" sz="2800" b="1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解字（表义深意+手法）</a:t>
            </a:r>
            <a:endParaRPr lang="zh-CN" altLang="en-US" sz="2800" b="1" smtClean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>
              <a:buNone/>
            </a:pPr>
            <a:r>
              <a:rPr lang="en-US" altLang="zh-CN" sz="2800" b="1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altLang="en-US" sz="2800" b="1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解句（句义+手法效果）</a:t>
            </a:r>
            <a:endParaRPr lang="zh-CN" altLang="en-US" sz="2800" b="1" smtClean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>
              <a:buNone/>
            </a:pPr>
            <a:r>
              <a:rPr lang="en-US" altLang="zh-CN" sz="2800" b="1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altLang="en-US" sz="2800" b="1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联情旨（对意境、形象、情感等方面的作用）</a:t>
            </a:r>
            <a:endParaRPr lang="zh-CN" altLang="en-US" sz="2800" kern="12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 pitchFamily="2" charset="0"/>
            </a:endParaRPr>
          </a:p>
        </p:txBody>
      </p:sp>
      <p:sp>
        <p:nvSpPr>
          <p:cNvPr id="16386" name="Text Box 3"/>
          <p:cNvSpPr/>
          <p:nvPr/>
        </p:nvSpPr>
        <p:spPr>
          <a:xfrm>
            <a:off x="683260" y="3789045"/>
            <a:ext cx="8070850" cy="2889885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  </a:t>
            </a: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①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“自”独自的</a:t>
            </a: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意思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，“空”白白</a:t>
            </a: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的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意思。</a:t>
            </a:r>
            <a:endParaRPr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  </a:t>
            </a: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②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碧草映阶，独自成为春色，表明祠堂游人稀少，黄鹂隔叶，空自啼鸣，无人欣赏。</a:t>
            </a:r>
            <a:endParaRPr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  </a:t>
            </a: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③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一“自”一“空”表明后人已把武侯遗忘。表达诗人对诸葛亮英雄长逝悲痛之感。</a:t>
            </a:r>
            <a:endParaRPr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6" name="文本框 1"/>
          <p:cNvSpPr txBox="1">
            <a:spLocks noChangeArrowheads="1"/>
          </p:cNvSpPr>
          <p:nvPr/>
        </p:nvSpPr>
        <p:spPr bwMode="auto">
          <a:xfrm>
            <a:off x="539750" y="548640"/>
            <a:ext cx="1576705" cy="64516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会</a:t>
            </a:r>
            <a:r>
              <a:rPr kumimoji="0" lang="en-US" altLang="zh-CN" sz="3600" b="1" kern="1200" cap="none" spc="0" normalizeH="0" baseline="0" noProof="1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 </a:t>
            </a: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答</a:t>
            </a:r>
            <a:endParaRPr kumimoji="0" lang="zh-CN" altLang="en-US" sz="3600" b="1" kern="1200" cap="none" spc="0" normalizeH="0" baseline="0" noProof="1">
              <a:solidFill>
                <a:srgbClr val="FF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descr="图片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7305"/>
            <a:ext cx="9224010" cy="6845935"/>
          </a:xfrm>
          <a:prstGeom prst="rect">
            <a:avLst/>
          </a:prstGeom>
        </p:spPr>
      </p:pic>
      <p:pic>
        <p:nvPicPr>
          <p:cNvPr id="2" name="图片 1" descr="图片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560" y="4294505"/>
            <a:ext cx="4324350" cy="2524125"/>
          </a:xfrm>
          <a:prstGeom prst="rect">
            <a:avLst/>
          </a:prstGeom>
        </p:spPr>
      </p:pic>
      <p:sp>
        <p:nvSpPr>
          <p:cNvPr id="22530" name="Rectangle 2"/>
          <p:cNvSpPr>
            <a:spLocks noGrp="1"/>
          </p:cNvSpPr>
          <p:nvPr>
            <p:ph type="title"/>
          </p:nvPr>
        </p:nvSpPr>
        <p:spPr>
          <a:xfrm>
            <a:off x="698500" y="1341120"/>
            <a:ext cx="8138160" cy="1066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5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sz="4000" b="1" u="sng">
                <a:solidFill>
                  <a:srgbClr val="008000"/>
                </a:solidFill>
                <a:ea typeface="隶书" panose="02010509060101010101" pitchFamily="49" charset="-122"/>
              </a:rPr>
              <a:t>三顾</a:t>
            </a:r>
            <a:r>
              <a:rPr lang="zh-CN" altLang="en-US" sz="4000" b="1">
                <a:solidFill>
                  <a:srgbClr val="008000"/>
                </a:solidFill>
                <a:ea typeface="隶书" panose="02010509060101010101" pitchFamily="49" charset="-122"/>
              </a:rPr>
              <a:t>频烦</a:t>
            </a:r>
            <a:r>
              <a:rPr lang="zh-CN" altLang="en-US" sz="4000" b="1" u="sng">
                <a:solidFill>
                  <a:srgbClr val="C00000"/>
                </a:solidFill>
                <a:ea typeface="隶书" panose="02010509060101010101" pitchFamily="49" charset="-122"/>
              </a:rPr>
              <a:t>天下计</a:t>
            </a:r>
            <a:r>
              <a:rPr lang="zh-CN" altLang="en-US" sz="4000" b="1">
                <a:solidFill>
                  <a:srgbClr val="008000"/>
                </a:solidFill>
                <a:ea typeface="隶书" panose="02010509060101010101" pitchFamily="49" charset="-122"/>
              </a:rPr>
              <a:t>，两朝</a:t>
            </a:r>
            <a:r>
              <a:rPr lang="zh-CN" altLang="en-US" sz="4000" b="1" u="sng">
                <a:solidFill>
                  <a:srgbClr val="008000"/>
                </a:solidFill>
                <a:ea typeface="隶书" panose="02010509060101010101" pitchFamily="49" charset="-122"/>
              </a:rPr>
              <a:t>开济</a:t>
            </a:r>
            <a:r>
              <a:rPr lang="zh-CN" altLang="en-US" sz="4000" b="1" u="sng">
                <a:solidFill>
                  <a:srgbClr val="C00000"/>
                </a:solidFill>
                <a:ea typeface="隶书" panose="02010509060101010101" pitchFamily="49" charset="-122"/>
              </a:rPr>
              <a:t>老臣心</a:t>
            </a:r>
            <a:endParaRPr lang="zh-CN" altLang="en-US" sz="4000" b="1">
              <a:solidFill>
                <a:srgbClr val="008000"/>
              </a:solidFill>
              <a:ea typeface="隶书" panose="02010509060101010101" pitchFamily="49" charset="-122"/>
            </a:endParaRPr>
          </a:p>
        </p:txBody>
      </p:sp>
      <p:sp>
        <p:nvSpPr>
          <p:cNvPr id="22531" name="Rectangle 3"/>
          <p:cNvSpPr>
            <a:spLocks noGrp="1"/>
          </p:cNvSpPr>
          <p:nvPr>
            <p:ph idx="1"/>
          </p:nvPr>
        </p:nvSpPr>
        <p:spPr>
          <a:xfrm>
            <a:off x="228600" y="2503170"/>
            <a:ext cx="8447405" cy="3745230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buNone/>
            </a:pPr>
            <a:r>
              <a:rPr lang="zh-CN" altLang="zh-CN" b="1"/>
              <a:t>        </a:t>
            </a:r>
            <a:r>
              <a:rPr lang="zh-CN" altLang="en-US" sz="3600" b="1"/>
              <a:t>三顾：指刘备</a:t>
            </a:r>
            <a:r>
              <a:rPr lang="zh-CN" altLang="en-US" sz="3600" b="1">
                <a:solidFill>
                  <a:srgbClr val="FF0000"/>
                </a:solidFill>
              </a:rPr>
              <a:t>三顾</a:t>
            </a:r>
            <a:r>
              <a:rPr lang="zh-CN" altLang="en-US" sz="3600" b="1"/>
              <a:t>茅庐</a:t>
            </a:r>
            <a:endParaRPr lang="zh-CN" altLang="en-US" sz="3600" b="1"/>
          </a:p>
          <a:p>
            <a:pPr eaLnBrk="1" hangingPunct="1">
              <a:buNone/>
            </a:pPr>
            <a:r>
              <a:rPr lang="zh-CN" altLang="zh-CN" sz="3600" b="1"/>
              <a:t>           </a:t>
            </a:r>
            <a:r>
              <a:rPr lang="zh-CN" altLang="en-US" sz="3600" b="1"/>
              <a:t>开：指帮助</a:t>
            </a:r>
            <a:r>
              <a:rPr lang="zh-CN" altLang="en-US" sz="3600" b="1" u="sng"/>
              <a:t>刘备</a:t>
            </a:r>
            <a:r>
              <a:rPr lang="zh-CN" altLang="en-US" sz="3600" b="1">
                <a:solidFill>
                  <a:srgbClr val="FF0000"/>
                </a:solidFill>
              </a:rPr>
              <a:t>开国</a:t>
            </a:r>
            <a:endParaRPr lang="zh-CN" altLang="en-US" sz="3600" b="1"/>
          </a:p>
          <a:p>
            <a:pPr eaLnBrk="1" hangingPunct="1">
              <a:buNone/>
            </a:pPr>
            <a:r>
              <a:rPr lang="zh-CN" altLang="en-US" sz="3600" b="1"/>
              <a:t>           济：</a:t>
            </a:r>
            <a:r>
              <a:rPr lang="zh-CN" altLang="en-US" sz="3600" b="1">
                <a:solidFill>
                  <a:srgbClr val="FF0000"/>
                </a:solidFill>
              </a:rPr>
              <a:t>辅佐</a:t>
            </a:r>
            <a:r>
              <a:rPr lang="zh-CN" altLang="en-US" sz="3600" b="1" u="sng"/>
              <a:t>刘禅</a:t>
            </a:r>
            <a:r>
              <a:rPr lang="zh-CN" altLang="en-US" sz="3600" b="1"/>
              <a:t>继位</a:t>
            </a:r>
            <a:endParaRPr lang="zh-CN" altLang="en-US" sz="900" b="1"/>
          </a:p>
          <a:p>
            <a:pPr eaLnBrk="1" hangingPunct="1">
              <a:buNone/>
            </a:pPr>
            <a:r>
              <a:rPr lang="zh-CN" altLang="en-US" b="1">
                <a:solidFill>
                  <a:srgbClr val="008000"/>
                </a:solidFill>
                <a:ea typeface="隶书" panose="02010509060101010101" pitchFamily="49" charset="-122"/>
              </a:rPr>
              <a:t>               </a:t>
            </a:r>
            <a:r>
              <a:rPr lang="en-US" altLang="zh-CN" b="1">
                <a:solidFill>
                  <a:srgbClr val="008000"/>
                </a:solidFill>
                <a:ea typeface="隶书" panose="02010509060101010101" pitchFamily="49" charset="-122"/>
              </a:rPr>
              <a:t>                           </a:t>
            </a:r>
            <a:endParaRPr lang="zh-CN" altLang="en-US" sz="3600" b="1">
              <a:solidFill>
                <a:srgbClr val="008000"/>
              </a:solidFill>
              <a:ea typeface="隶书" panose="02010509060101010101" pitchFamily="49" charset="-122"/>
            </a:endParaRPr>
          </a:p>
        </p:txBody>
      </p:sp>
      <p:sp>
        <p:nvSpPr>
          <p:cNvPr id="21510" name="AutoShape 6"/>
          <p:cNvSpPr/>
          <p:nvPr/>
        </p:nvSpPr>
        <p:spPr>
          <a:xfrm>
            <a:off x="5878830" y="2853055"/>
            <a:ext cx="378460" cy="1295400"/>
          </a:xfrm>
          <a:prstGeom prst="rightBrace">
            <a:avLst>
              <a:gd name="adj1" fmla="val 2023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1511" name="Oval 7"/>
          <p:cNvSpPr/>
          <p:nvPr/>
        </p:nvSpPr>
        <p:spPr>
          <a:xfrm>
            <a:off x="6372225" y="2738755"/>
            <a:ext cx="1600200" cy="152400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r>
              <a:rPr lang="zh-CN" altLang="en-US" sz="28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三件大事</a:t>
            </a:r>
            <a:endParaRPr lang="zh-CN" altLang="en-US" sz="2800" b="1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>
          <a:xfrm>
            <a:off x="611505" y="548640"/>
            <a:ext cx="2626360" cy="571500"/>
          </a:xfrm>
          <a:prstGeom prst="rect">
            <a:avLst/>
          </a:prstGeom>
          <a:ln w="28575" cmpd="tri">
            <a:solidFill>
              <a:srgbClr val="0070C0"/>
            </a:solidFill>
            <a:bevel/>
          </a:ln>
        </p:spPr>
        <p:txBody>
          <a:bodyPr/>
          <a:lstStyle/>
          <a:p>
            <a:pPr marR="0" algn="ctr" defTabSz="914400" fontAlgn="ct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0" cap="none" spc="0" normalizeH="0" baseline="0" noProof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看典故：</a:t>
            </a:r>
            <a:r>
              <a:rPr kumimoji="0" lang="zh-CN" altLang="en-US" sz="2800" b="1" kern="0" cap="none" spc="0" normalizeH="0" baseline="0" noProof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人事</a:t>
            </a:r>
            <a:endParaRPr kumimoji="0" lang="zh-CN" altLang="en-US" sz="2800" b="1" kern="0" cap="none" spc="0" normalizeH="0" baseline="0" noProof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37230" y="1120140"/>
            <a:ext cx="1122680" cy="52197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竭智</a:t>
            </a:r>
            <a:endParaRPr lang="zh-CN" altLang="en-US" sz="28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36460" y="1124585"/>
            <a:ext cx="1122680" cy="52197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尽忠</a:t>
            </a:r>
            <a:endParaRPr lang="zh-CN" altLang="en-US" sz="28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87900" y="4593590"/>
            <a:ext cx="2251710" cy="1322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rgbClr val="008000"/>
                </a:solidFill>
                <a:latin typeface="+mj-lt"/>
                <a:ea typeface="隶书" panose="02010509060101010101" pitchFamily="49" charset="-122"/>
                <a:cs typeface="+mj-cs"/>
              </a:rPr>
              <a:t>求贤若渴竭智尽忠</a:t>
            </a:r>
            <a:endParaRPr lang="zh-CN" altLang="en-US" sz="4000" b="1">
              <a:solidFill>
                <a:srgbClr val="008000"/>
              </a:solidFill>
              <a:latin typeface="+mj-lt"/>
              <a:ea typeface="隶书" panose="02010509060101010101" pitchFamily="49" charset="-122"/>
              <a:cs typeface="+mj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99795" y="1124585"/>
            <a:ext cx="1122680" cy="52197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求贤</a:t>
            </a:r>
            <a:endParaRPr lang="zh-CN" altLang="en-US" sz="28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1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23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44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1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 uiExpand="1" build="p"/>
      <p:bldP spid="5" grpId="0"/>
      <p:bldP spid="6" grpId="0"/>
      <p:bldP spid="7" grpId="0"/>
      <p:bldP spid="21511" grpId="0"/>
      <p:bldP spid="21510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descr="图片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24010" cy="6845935"/>
          </a:xfrm>
          <a:prstGeom prst="rect">
            <a:avLst/>
          </a:prstGeom>
        </p:spPr>
      </p:pic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539750" y="2204720"/>
            <a:ext cx="980440" cy="46037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1" kern="1200" cap="none" spc="0" normalizeH="0" baseline="0" noProof="1">
                <a:solidFill>
                  <a:srgbClr val="00B0F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写</a:t>
            </a:r>
            <a:r>
              <a:rPr kumimoji="0" lang="en-US" altLang="zh-CN" b="1" kern="1200" cap="none" spc="0" normalizeH="0" baseline="0" noProof="1">
                <a:solidFill>
                  <a:srgbClr val="00B0F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  </a:t>
            </a:r>
            <a:r>
              <a:rPr kumimoji="0" lang="zh-CN" altLang="en-US" b="1" kern="1200" cap="none" spc="0" normalizeH="0" baseline="0" noProof="1">
                <a:solidFill>
                  <a:srgbClr val="00B0F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景</a:t>
            </a:r>
            <a:endParaRPr kumimoji="0" lang="zh-CN" altLang="en-US" b="1" kern="1200" cap="none" spc="0" normalizeH="0" baseline="0" noProof="1">
              <a:solidFill>
                <a:srgbClr val="00B0F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  <p:sp>
        <p:nvSpPr>
          <p:cNvPr id="8" name="文本框 1"/>
          <p:cNvSpPr txBox="1">
            <a:spLocks noChangeArrowheads="1"/>
          </p:cNvSpPr>
          <p:nvPr/>
        </p:nvSpPr>
        <p:spPr bwMode="auto">
          <a:xfrm>
            <a:off x="539750" y="4364990"/>
            <a:ext cx="985520" cy="46037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1" kern="1200" cap="none" spc="0" normalizeH="0" baseline="0" noProof="1">
                <a:solidFill>
                  <a:srgbClr val="00B0F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用</a:t>
            </a:r>
            <a:r>
              <a:rPr kumimoji="0" lang="en-US" altLang="zh-CN" b="1" kern="1200" cap="none" spc="0" normalizeH="0" baseline="0" noProof="1">
                <a:solidFill>
                  <a:srgbClr val="00B0F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  </a:t>
            </a:r>
            <a:r>
              <a:rPr kumimoji="0" lang="zh-CN" altLang="en-US" b="1" kern="1200" cap="none" spc="0" normalizeH="0" baseline="0" noProof="1">
                <a:solidFill>
                  <a:srgbClr val="00B0F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典</a:t>
            </a:r>
            <a:endParaRPr kumimoji="0" lang="zh-CN" altLang="en-US" b="1" kern="1200" cap="none" spc="0" normalizeH="0" baseline="0" noProof="1">
              <a:solidFill>
                <a:srgbClr val="00B0F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>
          <a:xfrm>
            <a:off x="611505" y="548640"/>
            <a:ext cx="3231515" cy="571500"/>
          </a:xfrm>
          <a:prstGeom prst="rect">
            <a:avLst/>
          </a:prstGeom>
          <a:ln w="28575" cmpd="tri">
            <a:solidFill>
              <a:srgbClr val="0070C0"/>
            </a:solidFill>
            <a:bevel/>
          </a:ln>
        </p:spPr>
        <p:txBody>
          <a:bodyPr/>
          <a:lstStyle/>
          <a:p>
            <a:pPr marR="0" algn="ctr" defTabSz="914400" fontAlgn="ct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0" cap="none" spc="0" normalizeH="0" baseline="0" noProof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看题材：</a:t>
            </a:r>
            <a:r>
              <a:rPr kumimoji="0" lang="zh-CN" altLang="en-US" sz="2800" b="1" kern="0" cap="none" spc="0" normalizeH="0" baseline="0" noProof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情感手法</a:t>
            </a:r>
            <a:endParaRPr kumimoji="0" lang="zh-CN" altLang="en-US" sz="2800" b="1" kern="0" cap="none" spc="0" normalizeH="0" baseline="0" noProof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51685" y="1556385"/>
            <a:ext cx="6653530" cy="432308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ts val="3300"/>
              </a:lnSpc>
              <a:defRPr/>
            </a:pPr>
            <a:r>
              <a:rPr lang="en-US" altLang="zh-CN" sz="21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100" b="1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借古伤今</a:t>
            </a:r>
            <a:r>
              <a:rPr lang="zh-CN" altLang="en-US" sz="21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：慨叹</a:t>
            </a:r>
            <a:r>
              <a:rPr lang="zh-CN" altLang="en-US" sz="21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古今朝代兴亡变化，忧国伤时（忧民）。感叹</a:t>
            </a:r>
            <a:r>
              <a:rPr lang="zh-CN" altLang="en-US" sz="21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昔盛今衰、</a:t>
            </a:r>
            <a:r>
              <a:rPr lang="zh-CN" altLang="en-US" sz="2100" b="1" smtClean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物是人非</a:t>
            </a:r>
            <a:r>
              <a:rPr lang="zh-CN" altLang="en-US" sz="21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zh-CN" sz="2100" b="1" smtClean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ts val="3300"/>
              </a:lnSpc>
              <a:buClrTx/>
              <a:buSzTx/>
              <a:buFontTx/>
              <a:defRPr/>
            </a:pPr>
            <a:r>
              <a:rPr lang="en-US" altLang="zh-CN" sz="21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100" b="1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借古讽今</a:t>
            </a:r>
            <a:r>
              <a:rPr lang="zh-CN" altLang="en-US" sz="21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en-US" altLang="zh-CN" sz="21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揭露统治者昏庸</a:t>
            </a:r>
            <a:r>
              <a:rPr lang="zh-CN" altLang="en-US" sz="21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无能</a:t>
            </a:r>
            <a:r>
              <a:rPr lang="en-US" altLang="zh-CN" sz="21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1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贪图享乐、穷兵黩武</a:t>
            </a:r>
            <a:r>
              <a:rPr lang="en-US" altLang="zh-CN" sz="21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 sz="21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讽劝、</a:t>
            </a:r>
            <a:r>
              <a:rPr lang="en-US" altLang="zh-CN" sz="21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警告统治者吸取历史教训</a:t>
            </a:r>
            <a:r>
              <a:rPr lang="zh-CN" altLang="en-US" sz="21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，以免重蹈覆辙</a:t>
            </a:r>
            <a:r>
              <a:rPr lang="en-US" altLang="zh-CN" sz="21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en-US" altLang="zh-CN" sz="2100" b="1" smtClean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latinLnBrk="0" hangingPunct="1">
              <a:lnSpc>
                <a:spcPts val="3300"/>
              </a:lnSpc>
              <a:spcAft>
                <a:spcPct val="0"/>
              </a:spcAft>
              <a:defRPr/>
            </a:pPr>
            <a:r>
              <a:rPr lang="en-US" altLang="zh-CN" sz="21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zh-CN" altLang="en-US" sz="2100" b="1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借古伤己</a:t>
            </a:r>
            <a:r>
              <a:rPr lang="zh-CN" altLang="en-US" sz="21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en-US" altLang="zh-CN" sz="21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相反  相似  建功立业/壮志难酬/怀才不遇</a:t>
            </a:r>
            <a:endParaRPr lang="en-US" altLang="zh-CN" sz="2100" b="1" smtClean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latinLnBrk="0" hangingPunct="1">
              <a:lnSpc>
                <a:spcPts val="3300"/>
              </a:lnSpc>
              <a:spcAft>
                <a:spcPct val="0"/>
              </a:spcAft>
              <a:defRPr/>
            </a:pPr>
            <a:r>
              <a:rPr lang="en-US" altLang="zh-CN" sz="21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1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①</a:t>
            </a:r>
            <a:r>
              <a:rPr lang="en-US" altLang="zh-CN" sz="21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仰慕古人成就，表达自己渴望</a:t>
            </a:r>
            <a:r>
              <a:rPr lang="en-US" altLang="zh-CN" sz="2100" b="1" smtClean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建功立业</a:t>
            </a:r>
            <a:r>
              <a:rPr lang="en-US" altLang="zh-CN" sz="21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的心情，或</a:t>
            </a:r>
            <a:r>
              <a:rPr lang="en-US" altLang="zh-CN" sz="2100" b="1" smtClean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功业无成</a:t>
            </a:r>
            <a:r>
              <a:rPr lang="en-US" altLang="zh-CN" sz="21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的感慨。</a:t>
            </a:r>
            <a:r>
              <a:rPr lang="en-US" altLang="zh-CN" sz="2100" b="1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1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</a:t>
            </a:r>
            <a:endParaRPr lang="en-US" altLang="zh-CN" sz="2100" b="1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eaLnBrk="1" latinLnBrk="0" hangingPunct="1">
              <a:lnSpc>
                <a:spcPts val="3300"/>
              </a:lnSpc>
              <a:spcAft>
                <a:spcPct val="0"/>
              </a:spcAft>
              <a:buClrTx/>
              <a:buSzTx/>
              <a:buFontTx/>
              <a:defRPr/>
            </a:pPr>
            <a:r>
              <a:rPr lang="en-US" altLang="zh-CN" sz="21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1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②</a:t>
            </a:r>
            <a:r>
              <a:rPr lang="en-US" altLang="zh-CN" sz="21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面对古人功业流逝，抒发时光不再</a:t>
            </a:r>
            <a:r>
              <a:rPr lang="zh-CN" altLang="en-US" sz="21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zh-CN" altLang="en-US" sz="2100" b="1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短暂</a:t>
            </a:r>
            <a:r>
              <a:rPr lang="zh-CN" altLang="en-US" sz="21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r>
              <a:rPr lang="en-US" altLang="zh-CN" sz="21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，年华</a:t>
            </a:r>
            <a:r>
              <a:rPr lang="zh-CN" altLang="en-US" sz="21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（人生）</a:t>
            </a:r>
            <a:r>
              <a:rPr lang="en-US" altLang="zh-CN" sz="2100" b="1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易老</a:t>
            </a:r>
            <a:r>
              <a:rPr lang="en-US" altLang="zh-CN" sz="21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，而</a:t>
            </a:r>
            <a:r>
              <a:rPr lang="en-US" altLang="zh-CN" sz="2100" b="1" smtClean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壮志难酬</a:t>
            </a:r>
            <a:r>
              <a:rPr lang="zh-CN" altLang="en-US" sz="2100" b="1" smtClean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或怀才不遇</a:t>
            </a:r>
            <a:r>
              <a:rPr lang="en-US" altLang="zh-CN" sz="21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的伤感。</a:t>
            </a:r>
            <a:endParaRPr lang="zh-CN" altLang="en-US" sz="2100" b="1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l" eaLnBrk="1" latinLnBrk="0" hangingPunct="1">
              <a:lnSpc>
                <a:spcPts val="3300"/>
              </a:lnSpc>
              <a:spcAft>
                <a:spcPct val="0"/>
              </a:spcAft>
              <a:buClrTx/>
              <a:buSzTx/>
              <a:buFontTx/>
              <a:defRPr/>
            </a:pPr>
            <a:r>
              <a:rPr lang="en-US" altLang="zh-CN" sz="21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</a:t>
            </a:r>
            <a:r>
              <a:rPr lang="zh-CN" altLang="en-US" sz="2100" b="1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借古思理</a:t>
            </a:r>
            <a:r>
              <a:rPr lang="zh-CN" altLang="en-US" sz="21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en-US" altLang="zh-CN" sz="21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对历史发表自己的见解，归纳历史规律等。</a:t>
            </a:r>
            <a:endParaRPr lang="zh-CN" altLang="en-US" sz="2100" b="1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067810" y="548640"/>
            <a:ext cx="2402205" cy="5835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accent1">
                <a:lumMod val="25000"/>
              </a:schemeClr>
            </a:solidFill>
            <a:miter lim="800000"/>
          </a:ln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咏史怀古诗</a:t>
            </a:r>
            <a:endParaRPr kumimoji="0" lang="zh-CN" altLang="en-US" sz="3200" b="1" kern="1200" cap="none" spc="0" normalizeH="0" baseline="0" noProof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35876" name="文本框 35875"/>
          <p:cNvSpPr txBox="1"/>
          <p:nvPr/>
        </p:nvSpPr>
        <p:spPr>
          <a:xfrm>
            <a:off x="323215" y="1556385"/>
            <a:ext cx="1445260" cy="3987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ts val="434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临古地</a:t>
            </a:r>
            <a:endParaRPr lang="zh-CN" altLang="en-US" sz="32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ctr" eaLnBrk="1" latinLnBrk="0" hangingPunct="1">
              <a:lnSpc>
                <a:spcPts val="434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↓</a:t>
            </a:r>
            <a:endParaRPr lang="en-US" altLang="zh-CN" sz="32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eaLnBrk="1" latinLnBrk="0" hangingPunct="1">
              <a:lnSpc>
                <a:spcPts val="434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思古人</a:t>
            </a:r>
            <a:endParaRPr lang="zh-CN" altLang="en-US" sz="32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ctr" eaLnBrk="1" latinLnBrk="0" hangingPunct="1">
              <a:lnSpc>
                <a:spcPts val="434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US" altLang="zh-CN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↓</a:t>
            </a:r>
            <a:endParaRPr lang="en-US" altLang="zh-CN" sz="32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eaLnBrk="1" latinLnBrk="0" hangingPunct="1">
              <a:lnSpc>
                <a:spcPts val="434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怀古事</a:t>
            </a:r>
            <a:endParaRPr lang="zh-CN" altLang="en-US" sz="32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ctr" eaLnBrk="1" latinLnBrk="0" hangingPunct="1">
              <a:lnSpc>
                <a:spcPts val="434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US" altLang="zh-CN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↓</a:t>
            </a:r>
            <a:endParaRPr lang="en-US" altLang="zh-CN" sz="32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eaLnBrk="1" latinLnBrk="0" hangingPunct="1">
              <a:lnSpc>
                <a:spcPts val="434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抒今情</a:t>
            </a:r>
            <a:endParaRPr lang="zh-CN" altLang="en-US" sz="32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587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descr="图片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7305"/>
            <a:ext cx="9224010" cy="684593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55650" y="836930"/>
            <a:ext cx="7986395" cy="470789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  <a:defRPr/>
            </a:pPr>
            <a:r>
              <a:rPr lang="en-US" altLang="zh-CN" b="1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</a:t>
            </a:r>
            <a:r>
              <a:rPr lang="en-US" altLang="zh-CN" sz="2800" b="1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</a:t>
            </a:r>
            <a:r>
              <a:rPr lang="en-US" altLang="zh-CN" sz="28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凤凰台上凤凰游，凤去台空江自流。吴宫花草埋幽径，晋代衣冠成古丘。</a:t>
            </a:r>
            <a:endParaRPr lang="zh-CN" altLang="en-US" sz="2800" b="1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r">
              <a:lnSpc>
                <a:spcPts val="3000"/>
              </a:lnSpc>
              <a:defRPr/>
            </a:pPr>
            <a:r>
              <a:rPr lang="en-US" altLang="zh-CN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李白《登金陵凤凰台》</a:t>
            </a:r>
            <a:endParaRPr lang="zh-CN" altLang="en-US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eaLnBrk="1" latinLnBrk="0" hangingPunct="1">
              <a:lnSpc>
                <a:spcPts val="3300"/>
              </a:lnSpc>
              <a:spcBef>
                <a:spcPts val="2400"/>
              </a:spcBef>
              <a:spcAft>
                <a:spcPts val="2400"/>
              </a:spcAft>
              <a:buClrTx/>
              <a:buSzTx/>
              <a:buFontTx/>
              <a:defRPr/>
            </a:pPr>
            <a:r>
              <a:rPr lang="en-US" altLang="zh-CN" sz="28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28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六朝旧事随流水，但寒烟、芳草凝绿。至今商女，时时犹唱后庭遗曲。</a:t>
            </a:r>
            <a:r>
              <a:rPr lang="en-US" altLang="zh-CN" sz="28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——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王安石《桂枝香》</a:t>
            </a:r>
            <a:endParaRPr lang="zh-CN" altLang="en-US" sz="800" b="1" smtClean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ts val="3300"/>
              </a:lnSpc>
              <a:spcAft>
                <a:spcPts val="1200"/>
              </a:spcAft>
              <a:buClrTx/>
              <a:buSzTx/>
              <a:buFontTx/>
              <a:defRPr/>
            </a:pPr>
            <a:r>
              <a:rPr lang="en-US" altLang="zh-CN" sz="28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28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多情应笑我，早生华发。人生如梦，一尊还酹江月。</a:t>
            </a:r>
            <a:r>
              <a:rPr lang="en-US" altLang="zh-CN" sz="28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</a:t>
            </a:r>
            <a:r>
              <a:rPr lang="en-US" altLang="zh-CN" b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——</a:t>
            </a:r>
            <a:r>
              <a:rPr lang="zh-CN" altLang="en-US" b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苏轼《念奴娇•赤壁怀古》</a:t>
            </a:r>
            <a:endParaRPr lang="zh-CN" altLang="en-US" b="1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eaLnBrk="1" latinLnBrk="0" hangingPunct="1">
              <a:lnSpc>
                <a:spcPts val="33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Tx/>
              <a:defRPr/>
            </a:pPr>
            <a:r>
              <a:rPr lang="en-US" altLang="zh-CN" sz="28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28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胜败兵家事不期， 包羞忍耻是男儿。江东子弟多才俊， 卷土重来未可知。</a:t>
            </a:r>
            <a:r>
              <a:rPr lang="en-US" altLang="zh-CN" sz="28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en-US" altLang="zh-CN" sz="2800" b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b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b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杜牧《题乌江亭》</a:t>
            </a:r>
            <a:endParaRPr lang="zh-CN" altLang="en-US" b="1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16145" y="1268730"/>
            <a:ext cx="1795780" cy="52197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借古伤今</a:t>
            </a:r>
            <a:endParaRPr lang="zh-CN" altLang="en-US" sz="28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16145" y="2781300"/>
            <a:ext cx="1795780" cy="52197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借古讽今</a:t>
            </a:r>
            <a:endParaRPr lang="zh-CN" altLang="en-US" sz="28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87900" y="3933190"/>
            <a:ext cx="1795780" cy="52197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借古伤己</a:t>
            </a:r>
            <a:endParaRPr lang="zh-CN" altLang="en-US" sz="28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60290" y="5085080"/>
            <a:ext cx="1795780" cy="52197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借古思理</a:t>
            </a:r>
            <a:endParaRPr lang="zh-CN" altLang="en-US" sz="28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图片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" y="-15875"/>
            <a:ext cx="9116695" cy="6845935"/>
          </a:xfrm>
          <a:prstGeom prst="rect">
            <a:avLst/>
          </a:prstGeom>
        </p:spPr>
      </p:pic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828040" y="1628775"/>
            <a:ext cx="7570470" cy="373824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algn="l" defTabSz="914400" eaLnBrk="1" latinLnBrk="0" hangingPunct="1">
              <a:lnSpc>
                <a:spcPts val="474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spc="-140" baseline="0" noProof="0">
                <a:solidFill>
                  <a:srgbClr val="002060"/>
                </a:solidFill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1</a:t>
            </a:r>
            <a:r>
              <a:rPr kumimoji="0" lang="zh-CN" altLang="en-US" sz="3200" b="1" spc="-140" baseline="0" noProof="0">
                <a:solidFill>
                  <a:srgbClr val="002060"/>
                </a:solidFill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、对诸葛亮的敬仰、仰慕之情。</a:t>
            </a:r>
            <a:endParaRPr kumimoji="0" lang="zh-CN" altLang="en-US" sz="3200" b="1" spc="-140" baseline="0" noProof="0">
              <a:solidFill>
                <a:srgbClr val="002060"/>
              </a:solidFill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R="0" algn="l" defTabSz="914400" eaLnBrk="1" latinLnBrk="0" hangingPunct="1">
              <a:lnSpc>
                <a:spcPts val="474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spc="-140" baseline="0" noProof="0">
                <a:solidFill>
                  <a:srgbClr val="002060"/>
                </a:solidFill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2</a:t>
            </a:r>
            <a:r>
              <a:rPr kumimoji="0" lang="zh-CN" altLang="en-US" sz="3200" b="1" spc="-140" baseline="0" noProof="0">
                <a:solidFill>
                  <a:srgbClr val="002060"/>
                </a:solidFill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、对诸葛亮功业未竟的惋惜之情。</a:t>
            </a:r>
            <a:endParaRPr kumimoji="0" lang="zh-CN" altLang="en-US" sz="3200" b="1" spc="-140" baseline="0" noProof="0">
              <a:solidFill>
                <a:srgbClr val="002060"/>
              </a:solidFill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R="0" algn="l" defTabSz="914400" eaLnBrk="1" latinLnBrk="0" hangingPunct="1">
              <a:lnSpc>
                <a:spcPts val="474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spc="-140" baseline="0" noProof="0">
                <a:solidFill>
                  <a:srgbClr val="002060"/>
                </a:solidFill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3</a:t>
            </a:r>
            <a:r>
              <a:rPr kumimoji="0" lang="zh-CN" altLang="en-US" sz="3200" b="1" spc="-140" baseline="0" noProof="0">
                <a:solidFill>
                  <a:srgbClr val="002060"/>
                </a:solidFill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、对功业已逝，物是人非的叹惋伤感。</a:t>
            </a:r>
            <a:endParaRPr kumimoji="0" lang="zh-CN" altLang="en-US" sz="3200" b="1" spc="-140" baseline="0" noProof="0">
              <a:solidFill>
                <a:srgbClr val="002060"/>
              </a:solidFill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R="0" algn="l" defTabSz="914400" eaLnBrk="1" latinLnBrk="0" hangingPunct="1">
              <a:lnSpc>
                <a:spcPts val="474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3200" b="1" spc="-140" noProof="0">
                <a:solidFill>
                  <a:srgbClr val="002060"/>
                </a:solidFill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4</a:t>
            </a:r>
            <a:r>
              <a:rPr lang="zh-CN" altLang="en-US" sz="3200" b="1" spc="-140" noProof="0">
                <a:solidFill>
                  <a:srgbClr val="002060"/>
                </a:solidFill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、对天下英雄壮志未酬</a:t>
            </a:r>
            <a:r>
              <a:rPr lang="zh-CN" altLang="en-US" sz="3200" b="1" spc="-140" noProof="0">
                <a:solidFill>
                  <a:srgbClr val="002060"/>
                </a:solidFill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Times New Roman" panose="02020603050405020304" pitchFamily="2" charset="0"/>
              </a:rPr>
              <a:t>的无穷遗恨。</a:t>
            </a:r>
            <a:endParaRPr lang="zh-CN" altLang="en-US" sz="3200" b="1" spc="-140" noProof="0">
              <a:solidFill>
                <a:srgbClr val="002060"/>
              </a:solidFill>
              <a:uFillTx/>
              <a:latin typeface="华文新魏" panose="02010800040101010101" pitchFamily="2" charset="-122"/>
              <a:ea typeface="华文新魏" panose="02010800040101010101" pitchFamily="2" charset="-122"/>
              <a:sym typeface="Times New Roman" panose="02020603050405020304" pitchFamily="2" charset="0"/>
            </a:endParaRPr>
          </a:p>
          <a:p>
            <a:pPr marR="0" algn="l" defTabSz="914400" eaLnBrk="1" latinLnBrk="0" hangingPunct="1">
              <a:lnSpc>
                <a:spcPts val="474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3200" b="1" spc="-140" noProof="0">
                <a:solidFill>
                  <a:srgbClr val="002060"/>
                </a:solidFill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5</a:t>
            </a:r>
            <a:r>
              <a:rPr lang="zh-CN" altLang="en-US" sz="3200" b="1" spc="-140" noProof="0">
                <a:solidFill>
                  <a:srgbClr val="002060"/>
                </a:solidFill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、期待当朝皇帝（肃宗）能重用忠臣能将。</a:t>
            </a:r>
            <a:endParaRPr kumimoji="0" lang="zh-CN" altLang="en-US" sz="3200" b="1" spc="-140" baseline="0" noProof="0">
              <a:solidFill>
                <a:srgbClr val="002060"/>
              </a:solidFill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R="0" algn="l" defTabSz="914400" eaLnBrk="1" latinLnBrk="0" hangingPunct="1">
              <a:lnSpc>
                <a:spcPts val="474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spc="-140" baseline="0" noProof="0">
                <a:solidFill>
                  <a:srgbClr val="002060"/>
                </a:solidFill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6</a:t>
            </a:r>
            <a:r>
              <a:rPr kumimoji="0" lang="zh-CN" altLang="en-US" sz="3200" b="1" spc="-140" baseline="0" noProof="0">
                <a:solidFill>
                  <a:srgbClr val="002060"/>
                </a:solidFill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、表达忧国忧民，盼望为国立功的心愿。</a:t>
            </a:r>
            <a:endParaRPr kumimoji="0" lang="zh-CN" altLang="en-US" sz="3200" b="1" spc="-140" baseline="0" noProof="0">
              <a:solidFill>
                <a:srgbClr val="002060"/>
              </a:solidFill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6" name="文本框 1"/>
          <p:cNvSpPr txBox="1">
            <a:spLocks noChangeArrowheads="1"/>
          </p:cNvSpPr>
          <p:nvPr/>
        </p:nvSpPr>
        <p:spPr bwMode="auto">
          <a:xfrm>
            <a:off x="612775" y="548640"/>
            <a:ext cx="1798955" cy="70675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kern="1200" cap="none" spc="0" normalizeH="0" baseline="0" noProof="1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读</a:t>
            </a:r>
            <a:r>
              <a:rPr kumimoji="0" lang="en-US" altLang="zh-CN" sz="4000" b="1" kern="1200" cap="none" spc="0" normalizeH="0" baseline="0" noProof="1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  </a:t>
            </a:r>
            <a:r>
              <a:rPr kumimoji="0" lang="zh-CN" altLang="en-US" sz="4000" b="1" kern="1200" cap="none" spc="0" normalizeH="0" baseline="0" noProof="1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懂</a:t>
            </a:r>
            <a:endParaRPr kumimoji="0" lang="zh-CN" altLang="en-US" sz="4000" b="1" kern="1200" cap="none" spc="0" normalizeH="0" baseline="0" noProof="1">
              <a:solidFill>
                <a:srgbClr val="FF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74950" y="620395"/>
            <a:ext cx="6029325" cy="58356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200" b="1" smtClean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全诗抒发作者怎样的情感的？</a:t>
            </a:r>
            <a:endParaRPr lang="zh-CN" altLang="en-US" sz="32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图片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7305"/>
            <a:ext cx="9116695" cy="6845935"/>
          </a:xfrm>
          <a:prstGeom prst="rect">
            <a:avLst/>
          </a:prstGeom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059430" y="621030"/>
            <a:ext cx="4175125" cy="5835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accent1">
                <a:lumMod val="25000"/>
              </a:schemeClr>
            </a:solidFill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艺术手法</a:t>
            </a:r>
            <a:r>
              <a:rPr kumimoji="0" lang="en-US" altLang="zh-CN" sz="3200" b="1" kern="1200" cap="none" spc="0" normalizeH="0" baseline="0" noProof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   </a:t>
            </a:r>
            <a:r>
              <a:rPr kumimoji="0" lang="zh-CN" altLang="en-US" sz="3200" b="1" kern="1200" cap="none" spc="0" normalizeH="0" baseline="0" noProof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语言结构</a:t>
            </a:r>
            <a:endParaRPr kumimoji="0" lang="zh-CN" altLang="en-US" sz="3200" b="1" kern="1200" cap="none" spc="0" normalizeH="0" baseline="0" noProof="0">
              <a:solidFill>
                <a:srgbClr val="A5002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6" name="文本框 1"/>
          <p:cNvSpPr txBox="1">
            <a:spLocks noChangeArrowheads="1"/>
          </p:cNvSpPr>
          <p:nvPr/>
        </p:nvSpPr>
        <p:spPr bwMode="auto">
          <a:xfrm>
            <a:off x="612775" y="548640"/>
            <a:ext cx="1798955" cy="70675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kern="1200" cap="none" spc="0" normalizeH="0" baseline="0" noProof="1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赏</a:t>
            </a:r>
            <a:r>
              <a:rPr kumimoji="0" lang="en-US" altLang="zh-CN" sz="4000" b="1" kern="1200" cap="none" spc="0" normalizeH="0" baseline="0" noProof="1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 </a:t>
            </a:r>
            <a:r>
              <a:rPr kumimoji="0" lang="zh-CN" altLang="en-US" sz="4000" b="1" kern="1200" cap="none" spc="0" normalizeH="0" baseline="0" noProof="1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析</a:t>
            </a:r>
            <a:endParaRPr kumimoji="0" lang="zh-CN" altLang="en-US" sz="4000" b="1" kern="1200" cap="none" spc="0" normalizeH="0" baseline="0" noProof="1">
              <a:solidFill>
                <a:srgbClr val="FF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  <p:sp>
        <p:nvSpPr>
          <p:cNvPr id="12290" name="文本框 35843"/>
          <p:cNvSpPr txBox="1"/>
          <p:nvPr/>
        </p:nvSpPr>
        <p:spPr>
          <a:xfrm>
            <a:off x="2555875" y="1556385"/>
            <a:ext cx="3484880" cy="45847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ts val="4380"/>
              </a:lnSpc>
              <a:spcBef>
                <a:spcPct val="0"/>
              </a:spcBef>
            </a:pPr>
            <a:r>
              <a:rPr lang="zh-CN" altLang="en-US" sz="3200" b="1">
                <a:solidFill>
                  <a:schemeClr val="tx2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丞相祠堂何处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寻</a:t>
            </a:r>
            <a:r>
              <a:rPr lang="zh-CN" altLang="en-US" sz="3200" b="1">
                <a:solidFill>
                  <a:schemeClr val="tx2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？</a:t>
            </a:r>
            <a:endParaRPr lang="zh-CN" altLang="en-US" sz="3200" b="1">
              <a:solidFill>
                <a:schemeClr val="tx2">
                  <a:lumMod val="95000"/>
                  <a:lumOff val="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latinLnBrk="0" hangingPunct="1">
              <a:lnSpc>
                <a:spcPts val="4380"/>
              </a:lnSpc>
              <a:spcBef>
                <a:spcPct val="0"/>
              </a:spcBef>
            </a:pPr>
            <a:r>
              <a:rPr lang="zh-CN" altLang="en-US" sz="3200" b="1">
                <a:solidFill>
                  <a:schemeClr val="tx2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锦官城外</a:t>
            </a:r>
            <a:r>
              <a:rPr lang="zh-CN" altLang="en-US" sz="32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柏</a:t>
            </a:r>
            <a:r>
              <a:rPr lang="zh-CN" altLang="en-US" sz="3200" b="1">
                <a:solidFill>
                  <a:schemeClr val="tx2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森森。</a:t>
            </a:r>
            <a:endParaRPr lang="zh-CN" altLang="en-US" sz="3200" b="1">
              <a:solidFill>
                <a:schemeClr val="tx2">
                  <a:lumMod val="95000"/>
                  <a:lumOff val="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latinLnBrk="0" hangingPunct="1">
              <a:lnSpc>
                <a:spcPts val="4380"/>
              </a:lnSpc>
              <a:spcBef>
                <a:spcPct val="0"/>
              </a:spcBef>
            </a:pPr>
            <a:r>
              <a:rPr lang="zh-CN" altLang="en-US" sz="3200" b="1">
                <a:solidFill>
                  <a:schemeClr val="tx2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映阶</a:t>
            </a:r>
            <a:r>
              <a:rPr lang="zh-CN" altLang="en-US" sz="32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碧草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自</a:t>
            </a:r>
            <a:r>
              <a:rPr lang="zh-CN" altLang="en-US" sz="3200" b="1">
                <a:solidFill>
                  <a:schemeClr val="tx2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春色，</a:t>
            </a:r>
            <a:endParaRPr lang="zh-CN" altLang="en-US" sz="3200" b="1">
              <a:solidFill>
                <a:schemeClr val="tx2">
                  <a:lumMod val="95000"/>
                  <a:lumOff val="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latinLnBrk="0" hangingPunct="1">
              <a:lnSpc>
                <a:spcPts val="4380"/>
              </a:lnSpc>
              <a:spcBef>
                <a:spcPct val="0"/>
              </a:spcBef>
            </a:pPr>
            <a:r>
              <a:rPr lang="zh-CN" altLang="en-US" sz="3200" b="1">
                <a:solidFill>
                  <a:schemeClr val="tx2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隔叶</a:t>
            </a:r>
            <a:r>
              <a:rPr lang="zh-CN" altLang="en-US" sz="32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黄鹂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空</a:t>
            </a:r>
            <a:r>
              <a:rPr lang="zh-CN" altLang="en-US" sz="3200" b="1">
                <a:solidFill>
                  <a:schemeClr val="tx2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好音。</a:t>
            </a:r>
            <a:endParaRPr lang="zh-CN" altLang="en-US" sz="3200" b="1">
              <a:solidFill>
                <a:schemeClr val="tx2">
                  <a:lumMod val="95000"/>
                  <a:lumOff val="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latinLnBrk="0" hangingPunct="1">
              <a:lnSpc>
                <a:spcPts val="4380"/>
              </a:lnSpc>
              <a:spcBef>
                <a:spcPct val="0"/>
              </a:spcBef>
            </a:pPr>
            <a:r>
              <a:rPr lang="zh-CN" altLang="en-US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三顾</a:t>
            </a:r>
            <a:r>
              <a:rPr lang="zh-CN" altLang="en-US" sz="3200" b="1">
                <a:solidFill>
                  <a:schemeClr val="tx2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频烦天下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计</a:t>
            </a:r>
            <a:r>
              <a:rPr lang="zh-CN" altLang="en-US" sz="3200" b="1">
                <a:solidFill>
                  <a:schemeClr val="tx2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endParaRPr lang="zh-CN" altLang="en-US" sz="3200" b="1">
              <a:solidFill>
                <a:schemeClr val="tx2">
                  <a:lumMod val="95000"/>
                  <a:lumOff val="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latinLnBrk="0" hangingPunct="1">
              <a:lnSpc>
                <a:spcPts val="4380"/>
              </a:lnSpc>
              <a:spcBef>
                <a:spcPct val="0"/>
              </a:spcBef>
            </a:pPr>
            <a:r>
              <a:rPr lang="zh-CN" altLang="en-US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两朝</a:t>
            </a:r>
            <a:r>
              <a:rPr lang="zh-CN" altLang="en-US" sz="3200" b="1">
                <a:solidFill>
                  <a:schemeClr val="tx2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开济老臣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心</a:t>
            </a:r>
            <a:r>
              <a:rPr lang="zh-CN" altLang="en-US" sz="3200" b="1">
                <a:solidFill>
                  <a:schemeClr val="tx2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3200" b="1">
              <a:solidFill>
                <a:schemeClr val="tx2">
                  <a:lumMod val="95000"/>
                  <a:lumOff val="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latinLnBrk="0" hangingPunct="1">
              <a:lnSpc>
                <a:spcPts val="4380"/>
              </a:lnSpc>
              <a:spcBef>
                <a:spcPct val="0"/>
              </a:spcBef>
            </a:pPr>
            <a:r>
              <a:rPr lang="zh-CN" altLang="en-US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出师</a:t>
            </a:r>
            <a:r>
              <a:rPr lang="zh-CN" altLang="en-US" sz="3200" b="1">
                <a:solidFill>
                  <a:schemeClr val="tx2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未捷身先死，</a:t>
            </a:r>
            <a:endParaRPr lang="zh-CN" altLang="en-US" sz="3200" b="1">
              <a:solidFill>
                <a:schemeClr val="tx2">
                  <a:lumMod val="95000"/>
                  <a:lumOff val="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latinLnBrk="0" hangingPunct="1">
              <a:lnSpc>
                <a:spcPts val="4380"/>
              </a:lnSpc>
              <a:spcBef>
                <a:spcPct val="0"/>
              </a:spcBef>
            </a:pPr>
            <a:r>
              <a:rPr lang="zh-CN" altLang="en-US" sz="3200" b="1">
                <a:solidFill>
                  <a:schemeClr val="tx2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长使英雄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泪</a:t>
            </a:r>
            <a:r>
              <a:rPr lang="zh-CN" altLang="en-US" sz="3200" b="1">
                <a:solidFill>
                  <a:schemeClr val="tx2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满襟。</a:t>
            </a:r>
            <a:endParaRPr lang="zh-CN" altLang="en-US" sz="3200" b="1">
              <a:solidFill>
                <a:schemeClr val="tx2">
                  <a:lumMod val="95000"/>
                  <a:lumOff val="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768350" y="2924810"/>
            <a:ext cx="1805940" cy="52197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1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寓情于景</a:t>
            </a:r>
            <a:endParaRPr kumimoji="0" lang="zh-CN" altLang="en-US" sz="2800" b="1" kern="1200" cap="none" spc="0" normalizeH="0" baseline="0" noProof="1">
              <a:solidFill>
                <a:srgbClr val="FF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  <p:sp>
        <p:nvSpPr>
          <p:cNvPr id="8" name="文本框 1"/>
          <p:cNvSpPr txBox="1">
            <a:spLocks noChangeArrowheads="1"/>
          </p:cNvSpPr>
          <p:nvPr/>
        </p:nvSpPr>
        <p:spPr bwMode="auto">
          <a:xfrm>
            <a:off x="5723890" y="2780665"/>
            <a:ext cx="1811655" cy="460375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 algn="ctr">
              <a:buClrTx/>
              <a:buSzTx/>
              <a:defRPr/>
            </a:pPr>
            <a:r>
              <a:rPr lang="zh-CN" altLang="en-US" b="1"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乐景衬哀情</a:t>
            </a:r>
            <a:endParaRPr lang="zh-CN" altLang="en-US" b="1">
              <a:solidFill>
                <a:srgbClr val="C0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  <p:sp>
        <p:nvSpPr>
          <p:cNvPr id="9" name="文本框 1"/>
          <p:cNvSpPr txBox="1">
            <a:spLocks noChangeArrowheads="1"/>
          </p:cNvSpPr>
          <p:nvPr/>
        </p:nvSpPr>
        <p:spPr bwMode="auto">
          <a:xfrm>
            <a:off x="5723890" y="3356610"/>
            <a:ext cx="1812290" cy="52197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 algn="ctr">
              <a:buClrTx/>
              <a:buSzTx/>
              <a:defRPr/>
            </a:pPr>
            <a:r>
              <a:rPr lang="zh-CN" altLang="en-US" sz="2800" b="1"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动静结合</a:t>
            </a:r>
            <a:endParaRPr lang="zh-CN" altLang="en-US" sz="2800" b="1">
              <a:solidFill>
                <a:srgbClr val="C0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  <p:sp>
        <p:nvSpPr>
          <p:cNvPr id="10" name="文本框 1"/>
          <p:cNvSpPr txBox="1">
            <a:spLocks noChangeArrowheads="1"/>
          </p:cNvSpPr>
          <p:nvPr/>
        </p:nvSpPr>
        <p:spPr bwMode="auto">
          <a:xfrm>
            <a:off x="5796280" y="1803400"/>
            <a:ext cx="1739265" cy="52197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1"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自问自答</a:t>
            </a:r>
            <a:endParaRPr kumimoji="0" lang="zh-CN" altLang="en-US" sz="2800" b="1" kern="1200" cap="none" spc="0" normalizeH="0" baseline="0" noProof="1">
              <a:solidFill>
                <a:srgbClr val="C0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  <p:sp>
        <p:nvSpPr>
          <p:cNvPr id="11" name="文本框 1"/>
          <p:cNvSpPr txBox="1">
            <a:spLocks noChangeArrowheads="1"/>
          </p:cNvSpPr>
          <p:nvPr/>
        </p:nvSpPr>
        <p:spPr bwMode="auto">
          <a:xfrm>
            <a:off x="743585" y="1628775"/>
            <a:ext cx="1812290" cy="52197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1">
                <a:solidFill>
                  <a:srgbClr val="00B0F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炼字琢句</a:t>
            </a:r>
            <a:endParaRPr kumimoji="0" lang="zh-CN" altLang="en-US" sz="2800" b="1" kern="1200" cap="none" spc="0" normalizeH="0" baseline="0" noProof="1">
              <a:solidFill>
                <a:srgbClr val="00B0F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  <p:sp>
        <p:nvSpPr>
          <p:cNvPr id="12" name="文本框 1"/>
          <p:cNvSpPr txBox="1">
            <a:spLocks noChangeArrowheads="1"/>
          </p:cNvSpPr>
          <p:nvPr/>
        </p:nvSpPr>
        <p:spPr bwMode="auto">
          <a:xfrm>
            <a:off x="5723890" y="4004945"/>
            <a:ext cx="1812290" cy="52197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 algn="ctr">
              <a:buClrTx/>
              <a:buSzTx/>
              <a:defRPr/>
            </a:pPr>
            <a:r>
              <a:rPr lang="zh-CN" altLang="en-US" sz="2800" b="1"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化用典故</a:t>
            </a:r>
            <a:endParaRPr lang="zh-CN" altLang="en-US" sz="2800" b="1">
              <a:solidFill>
                <a:srgbClr val="C0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  <p:sp>
        <p:nvSpPr>
          <p:cNvPr id="13" name="文本框 1"/>
          <p:cNvSpPr txBox="1">
            <a:spLocks noChangeArrowheads="1"/>
          </p:cNvSpPr>
          <p:nvPr/>
        </p:nvSpPr>
        <p:spPr bwMode="auto">
          <a:xfrm>
            <a:off x="743585" y="4149090"/>
            <a:ext cx="1805940" cy="52197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1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借古抒怀</a:t>
            </a:r>
            <a:endParaRPr kumimoji="0" lang="zh-CN" altLang="en-US" sz="2800" b="1" kern="1200" cap="none" spc="0" normalizeH="0" baseline="0" noProof="1">
              <a:solidFill>
                <a:srgbClr val="FF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  <p:sp>
        <p:nvSpPr>
          <p:cNvPr id="14" name="文本框 1"/>
          <p:cNvSpPr txBox="1">
            <a:spLocks noChangeArrowheads="1"/>
          </p:cNvSpPr>
          <p:nvPr/>
        </p:nvSpPr>
        <p:spPr bwMode="auto">
          <a:xfrm>
            <a:off x="743585" y="5516880"/>
            <a:ext cx="1805940" cy="52197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1">
                <a:solidFill>
                  <a:srgbClr val="00B0F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沉郁顿挫</a:t>
            </a:r>
            <a:endParaRPr kumimoji="0" lang="zh-CN" altLang="en-US" sz="2800" b="1" kern="1200" cap="none" spc="0" normalizeH="0" baseline="0" noProof="1">
              <a:solidFill>
                <a:srgbClr val="00B0F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  <p:sp>
        <p:nvSpPr>
          <p:cNvPr id="15" name="文本框 1"/>
          <p:cNvSpPr txBox="1">
            <a:spLocks noChangeArrowheads="1"/>
          </p:cNvSpPr>
          <p:nvPr/>
        </p:nvSpPr>
        <p:spPr bwMode="auto">
          <a:xfrm>
            <a:off x="5730240" y="5516880"/>
            <a:ext cx="1805940" cy="52197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1">
                <a:solidFill>
                  <a:srgbClr val="00B0F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起承转合</a:t>
            </a:r>
            <a:endParaRPr kumimoji="0" lang="zh-CN" altLang="en-US" sz="2800" b="1" kern="1200" cap="none" spc="0" normalizeH="0" baseline="0" noProof="1">
              <a:solidFill>
                <a:srgbClr val="00B0F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2160" y="6118225"/>
            <a:ext cx="76079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沉郁：情感深沉蕴藉；顿挫：语言刚劲、音调铿锵、章法多变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descr="图片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7305"/>
            <a:ext cx="9224010" cy="6845935"/>
          </a:xfrm>
          <a:prstGeom prst="rect">
            <a:avLst/>
          </a:prstGeom>
        </p:spPr>
      </p:pic>
      <p:sp>
        <p:nvSpPr>
          <p:cNvPr id="14339" name="Rectangle 3"/>
          <p:cNvSpPr>
            <a:spLocks noGrp="1"/>
          </p:cNvSpPr>
          <p:nvPr>
            <p:ph type="body" idx="1"/>
          </p:nvPr>
        </p:nvSpPr>
        <p:spPr>
          <a:xfrm>
            <a:off x="611505" y="829945"/>
            <a:ext cx="8237855" cy="5197475"/>
          </a:xfrm>
          <a:solidFill>
            <a:schemeClr val="bg1">
              <a:lumMod val="85000"/>
            </a:schemeClr>
          </a:solidFill>
        </p:spPr>
        <p:txBody>
          <a:bodyPr vert="horz" wrap="square" anchor="t" anchorCtr="0"/>
          <a:lstStyle/>
          <a:p>
            <a:pPr algn="ctr">
              <a:buNone/>
            </a:pPr>
            <a:r>
              <a:rPr lang="zh-CN" altLang="en-US" sz="2400" b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武侯庙（明·佚名）</a:t>
            </a:r>
            <a:endParaRPr lang="zh-CN" altLang="en-US" sz="2400" b="1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ctr">
              <a:buNone/>
            </a:pPr>
            <a:r>
              <a:rPr lang="zh-CN" altLang="en-US" sz="2400" b="1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剑江春水绿沄沄,五丈原头曰又曛。</a:t>
            </a:r>
            <a:endParaRPr lang="zh-CN" altLang="en-US" sz="2400" b="1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ctr">
              <a:buNone/>
            </a:pPr>
            <a:r>
              <a:rPr lang="zh-CN" altLang="en-US" sz="2400" b="1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旧业未能归后主,大星先已落前军。</a:t>
            </a:r>
            <a:endParaRPr lang="zh-CN" altLang="en-US" sz="2400" b="1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ctr">
              <a:buNone/>
            </a:pPr>
            <a:r>
              <a:rPr lang="zh-CN" altLang="en-US" sz="2400" b="1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南阳祠宇空秋草,西蜀关山隔暮云。</a:t>
            </a:r>
            <a:endParaRPr lang="zh-CN" altLang="en-US" sz="2400" b="1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ctr">
              <a:buNone/>
            </a:pPr>
            <a:r>
              <a:rPr lang="zh-CN" altLang="en-US" sz="2400" b="1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正统不惭传万古,莫将成败论三分。</a:t>
            </a:r>
            <a:endParaRPr lang="zh-CN" altLang="en-US" sz="2400" b="1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buNone/>
            </a:pPr>
            <a:r>
              <a:rPr lang="zh-CN" altLang="en-US" sz="2400" b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000" b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剑江：水名，今四川剑阁县北。沄沄：江水涌动的样子。曛：昏暗。“大星”句：谓诸葛亮之死。南阳祠宇：据传诸葛亮躬耕于南阳，这里也有武侯庙等古迹。正统：南宋后，三国中奉蜀汉为正统。</a:t>
            </a:r>
            <a:endParaRPr lang="zh-CN" altLang="en-US" sz="2000" b="1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buNone/>
            </a:pPr>
            <a:r>
              <a:rPr lang="zh-CN" altLang="en-US" sz="2400" b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400" b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</a:t>
            </a:r>
            <a:r>
              <a:rPr lang="zh-CN" altLang="en-US" sz="2400" b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清人沈德潜说自古以来咏诸葛亮诗中以杨慎所引《武侯庙》诗“为最”，“情韵声律，无不合也”（《明诗别裁》），你同意他的看法吗？请将杨慎的引诗与杜诗进行比较，说说二诗在表现内容、艺术手法上有何异同？</a:t>
            </a:r>
            <a:endParaRPr lang="zh-CN" altLang="en-US" sz="2400" b="1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buNone/>
            </a:pPr>
            <a:endParaRPr lang="zh-CN" altLang="en-US" sz="2400" b="1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1"/>
          <p:cNvSpPr txBox="1">
            <a:spLocks noChangeArrowheads="1"/>
          </p:cNvSpPr>
          <p:nvPr/>
        </p:nvSpPr>
        <p:spPr bwMode="auto">
          <a:xfrm>
            <a:off x="539750" y="188595"/>
            <a:ext cx="2178685" cy="58356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1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比较鉴赏</a:t>
            </a:r>
            <a:endParaRPr kumimoji="0" lang="zh-CN" altLang="en-US" sz="3200" b="1" kern="1200" cap="none" spc="0" normalizeH="0" baseline="0" noProof="1">
              <a:solidFill>
                <a:srgbClr val="FF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  <p:sp>
        <p:nvSpPr>
          <p:cNvPr id="4" name="Text Box 3"/>
          <p:cNvSpPr/>
          <p:nvPr/>
        </p:nvSpPr>
        <p:spPr>
          <a:xfrm>
            <a:off x="611505" y="3068955"/>
            <a:ext cx="8248650" cy="341503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zh-CN" altLang="en-US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异</a:t>
            </a:r>
            <a:r>
              <a:rPr lang="zh-CN" altLang="en-US" b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：①</a:t>
            </a:r>
            <a:r>
              <a:rPr lang="zh-CN" altLang="en-US" b="1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内容上</a:t>
            </a:r>
            <a:r>
              <a:rPr lang="zh-CN" altLang="en-US" b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，《蜀相》重抒情，有自比的意味，所流之泪，为诸葛亮，为天下英才，也为自己；《武侯庙》侧重于正确的史观，不以成败论英雄，不作自比。</a:t>
            </a:r>
            <a:endParaRPr lang="zh-CN" altLang="en-US" b="1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buNone/>
            </a:pPr>
            <a:r>
              <a:rPr lang="zh-CN" altLang="en-US" b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②</a:t>
            </a:r>
            <a:r>
              <a:rPr lang="zh-CN" altLang="en-US" b="1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情感上</a:t>
            </a:r>
            <a:r>
              <a:rPr lang="zh-CN" altLang="en-US" b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，《蜀相》表达的情感是一种时不我待的痛惜。《武侯庙》表达的是对武侯的赞颂与崇拜。</a:t>
            </a:r>
            <a:endParaRPr lang="zh-CN" altLang="en-US" b="1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buNone/>
            </a:pPr>
            <a:r>
              <a:rPr lang="zh-CN" altLang="en-US" b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③</a:t>
            </a:r>
            <a:r>
              <a:rPr lang="zh-CN" altLang="en-US" b="1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手法上</a:t>
            </a:r>
            <a:r>
              <a:rPr lang="zh-CN" altLang="en-US" b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，《蜀相》以乐景抒写哀情，表现功业未就的情怀；《武侯庙》也写景，多着悲壮色彩，正衬成分居多。</a:t>
            </a:r>
            <a:endParaRPr lang="zh-CN" altLang="en-US" b="1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buNone/>
            </a:pPr>
            <a:r>
              <a:rPr lang="zh-CN" altLang="en-US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同</a:t>
            </a:r>
            <a:r>
              <a:rPr lang="zh-CN" altLang="en-US" b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：《蜀相》以“自”“空”语表现乐景；《武侯庙》以“空”“隔”描写悲景。都表达了对武侯的赞颂和哀伤之情。</a:t>
            </a:r>
            <a:endParaRPr lang="zh-CN" altLang="en-US" b="1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2" name="Picture 2" descr="030124shuxia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9" name="Group 13"/>
          <p:cNvGrpSpPr/>
          <p:nvPr/>
        </p:nvGrpSpPr>
        <p:grpSpPr>
          <a:xfrm>
            <a:off x="7236460" y="1124585"/>
            <a:ext cx="1074738" cy="3429000"/>
            <a:chOff x="909" y="198"/>
            <a:chExt cx="408" cy="1467"/>
          </a:xfrm>
        </p:grpSpPr>
        <p:pic>
          <p:nvPicPr>
            <p:cNvPr id="28678" name="Picture 14" descr="A-2-056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AAAAAA"/>
                </a:clrFrom>
                <a:clrTo>
                  <a:srgbClr val="AAAAAA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909" y="259"/>
              <a:ext cx="408" cy="140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</p:pic>
        <p:sp>
          <p:nvSpPr>
            <p:cNvPr id="28679" name="Text Box 15"/>
            <p:cNvSpPr txBox="1">
              <a:spLocks noChangeArrowheads="1"/>
            </p:cNvSpPr>
            <p:nvPr/>
          </p:nvSpPr>
          <p:spPr bwMode="auto">
            <a:xfrm>
              <a:off x="936" y="198"/>
              <a:ext cx="301" cy="129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1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9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6600" b="1" i="0" u="none" strike="noStrike" kern="1200" cap="none" spc="0" normalizeH="0" baseline="0" noProof="1" smtClean="0">
                  <a:ln>
                    <a:noFill/>
                  </a:ln>
                  <a:solidFill>
                    <a:srgbClr val="FFC000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uLnTx/>
                  <a:uFillTx/>
                  <a:latin typeface="+mj-lt"/>
                  <a:ea typeface="华文隶书" panose="02010800040101010101" pitchFamily="2" charset="-122"/>
                  <a:cs typeface="+mj-cs"/>
                  <a:sym typeface="+mn-ea"/>
                </a:rPr>
                <a:t>蜀相</a:t>
              </a:r>
              <a:endParaRPr kumimoji="0" lang="zh-CN" altLang="en-US" sz="6600" b="1" i="0" u="none" strike="noStrike" kern="1200" cap="none" spc="0" normalizeH="0" baseline="0" noProof="1" smtClean="0">
                <a:ln>
                  <a:noFill/>
                </a:ln>
                <a:solidFill>
                  <a:srgbClr val="FFC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+mj-lt"/>
                <a:ea typeface="华文隶书" panose="02010800040101010101" pitchFamily="2" charset="-122"/>
                <a:cs typeface="+mj-cs"/>
                <a:sym typeface="+mn-ea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6083935" y="3213100"/>
            <a:ext cx="921385" cy="1434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5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杜甫</a:t>
            </a:r>
            <a:r>
              <a:rPr lang="en-US" altLang="zh-CN" sz="4800"/>
              <a:t>            </a:t>
            </a:r>
            <a:endParaRPr lang="zh-CN" altLang="en-US" sz="4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图片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" y="-15875"/>
            <a:ext cx="9116695" cy="6845935"/>
          </a:xfrm>
          <a:prstGeom prst="rect">
            <a:avLst/>
          </a:prstGeom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369310" y="188595"/>
            <a:ext cx="2347595" cy="5835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accent1">
                <a:lumMod val="25000"/>
              </a:schemeClr>
            </a:solidFill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理解性默写</a:t>
            </a:r>
            <a:endParaRPr kumimoji="0" lang="zh-CN" altLang="en-US" sz="3200" b="1" kern="1200" cap="none" spc="0" normalizeH="0" baseline="0" noProof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231775" y="908685"/>
            <a:ext cx="8622665" cy="556450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indent="0" algn="l" defTabSz="914400" eaLnBrk="1" latinLnBrk="0" hangingPunct="1">
              <a:lnSpc>
                <a:spcPts val="388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b="1" spc="-100" baseline="0" noProof="0">
                <a:solidFill>
                  <a:srgbClr val="00206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kumimoji="0" lang="zh-CN" altLang="en-US" b="1" spc="-100" baseline="0" noProof="0">
                <a:solidFill>
                  <a:srgbClr val="00206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.杜甫《蜀相》中“</a:t>
            </a:r>
            <a:r>
              <a:rPr kumimoji="0" lang="zh-CN" altLang="en-US" b="1" u="sng" spc="-100" baseline="0" noProof="0">
                <a:solidFill>
                  <a:srgbClr val="00206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   </a:t>
            </a:r>
            <a:r>
              <a:rPr kumimoji="0" lang="en-US" altLang="zh-CN" b="1" u="sng" spc="-100" baseline="0" noProof="0">
                <a:solidFill>
                  <a:srgbClr val="00206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</a:t>
            </a:r>
            <a:r>
              <a:rPr kumimoji="0" lang="zh-CN" altLang="en-US" b="1" u="sng" spc="-100" baseline="0" noProof="0">
                <a:solidFill>
                  <a:srgbClr val="00206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  </a:t>
            </a:r>
            <a:r>
              <a:rPr kumimoji="0" lang="zh-CN" altLang="en-US" b="1" spc="-100" baseline="0" noProof="0">
                <a:solidFill>
                  <a:srgbClr val="00206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kumimoji="0" lang="en-US" altLang="zh-CN" b="1" u="sng" spc="-100" baseline="0" noProof="0">
                <a:solidFill>
                  <a:srgbClr val="00206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</a:t>
            </a:r>
            <a:r>
              <a:rPr kumimoji="0" lang="zh-CN" altLang="en-US" b="1" u="sng" spc="-100" baseline="0" noProof="0">
                <a:solidFill>
                  <a:srgbClr val="00206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    </a:t>
            </a:r>
            <a:r>
              <a:rPr kumimoji="0" lang="zh-CN" altLang="en-US" b="1" spc="-100" baseline="0" noProof="0">
                <a:solidFill>
                  <a:srgbClr val="00206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”两句，写对诸葛武侯的评价。上句看起来是说刘备，其实是从侧面烘托诸葛亮的才智和抱负，也流露出诗人的一丝委屈和对肃宗的失望。</a:t>
            </a:r>
            <a:endParaRPr kumimoji="0" lang="zh-CN" altLang="en-US" b="1" spc="-100" baseline="0" noProof="0">
              <a:solidFill>
                <a:srgbClr val="002060"/>
              </a:solidFill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R="0" indent="0" algn="l" defTabSz="914400" eaLnBrk="1" latinLnBrk="0" hangingPunct="1">
              <a:lnSpc>
                <a:spcPts val="388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1" spc="-100" baseline="0" noProof="0">
                <a:solidFill>
                  <a:srgbClr val="00206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三顾频烦天下计，两朝开济老臣心</a:t>
            </a:r>
            <a:endParaRPr kumimoji="0" lang="zh-CN" altLang="en-US" b="1" spc="-100" baseline="0" noProof="0">
              <a:solidFill>
                <a:srgbClr val="002060"/>
              </a:solidFill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R="0" indent="0" algn="l" defTabSz="914400" eaLnBrk="1" latinLnBrk="0" hangingPunct="1">
              <a:lnSpc>
                <a:spcPts val="388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1" spc="-100" baseline="0" noProof="0">
                <a:solidFill>
                  <a:srgbClr val="00206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3.杜甫《蜀相》中“</a:t>
            </a:r>
            <a:r>
              <a:rPr lang="zh-CN" altLang="en-US" b="1" u="sng" spc="-100" noProof="0">
                <a:solidFill>
                  <a:srgbClr val="00206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    </a:t>
            </a:r>
            <a:r>
              <a:rPr lang="en-US" altLang="zh-CN" b="1" u="sng" spc="-100" noProof="0">
                <a:solidFill>
                  <a:srgbClr val="00206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</a:t>
            </a:r>
            <a:r>
              <a:rPr lang="zh-CN" altLang="en-US" b="1" u="sng" spc="-100" noProof="0">
                <a:solidFill>
                  <a:srgbClr val="00206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  </a:t>
            </a:r>
            <a:r>
              <a:rPr lang="zh-CN" altLang="en-US" b="1" spc="-100" noProof="0">
                <a:solidFill>
                  <a:srgbClr val="00206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 ，</a:t>
            </a:r>
            <a:r>
              <a:rPr lang="en-US" altLang="zh-CN" b="1" u="sng" spc="-100" noProof="0">
                <a:solidFill>
                  <a:srgbClr val="00206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</a:t>
            </a:r>
            <a:r>
              <a:rPr lang="zh-CN" altLang="en-US" b="1" u="sng" spc="-100" noProof="0">
                <a:solidFill>
                  <a:srgbClr val="00206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     </a:t>
            </a:r>
            <a:r>
              <a:rPr kumimoji="0" lang="zh-CN" altLang="en-US" b="1" spc="-100" baseline="0" noProof="0">
                <a:solidFill>
                  <a:srgbClr val="00206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”两句借对祠堂庭宇景色的描写，抒发凭吊情怀，是因景抒情的千古名句。</a:t>
            </a:r>
            <a:endParaRPr kumimoji="0" lang="zh-CN" altLang="en-US" b="1" spc="-100" baseline="0" noProof="0">
              <a:solidFill>
                <a:srgbClr val="002060"/>
              </a:solidFill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R="0" indent="0" algn="l" defTabSz="914400" eaLnBrk="1" latinLnBrk="0" hangingPunct="1">
              <a:lnSpc>
                <a:spcPts val="388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1" spc="-100" baseline="0" noProof="0">
                <a:solidFill>
                  <a:srgbClr val="00206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5.《蜀相》中，“</a:t>
            </a:r>
            <a:r>
              <a:rPr lang="zh-CN" altLang="en-US" b="1" u="sng" spc="-100" noProof="0">
                <a:solidFill>
                  <a:srgbClr val="00206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    </a:t>
            </a:r>
            <a:r>
              <a:rPr lang="en-US" altLang="zh-CN" b="1" u="sng" spc="-100" noProof="0">
                <a:solidFill>
                  <a:srgbClr val="00206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</a:t>
            </a:r>
            <a:r>
              <a:rPr lang="zh-CN" altLang="en-US" b="1" u="sng" spc="-100" noProof="0">
                <a:solidFill>
                  <a:srgbClr val="00206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 </a:t>
            </a:r>
            <a:r>
              <a:rPr lang="zh-CN" altLang="en-US" b="1" spc="-100" noProof="0">
                <a:solidFill>
                  <a:srgbClr val="00206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 ，</a:t>
            </a:r>
            <a:r>
              <a:rPr lang="en-US" altLang="zh-CN" b="1" u="sng" spc="-100" noProof="0">
                <a:solidFill>
                  <a:srgbClr val="00206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</a:t>
            </a:r>
            <a:r>
              <a:rPr lang="zh-CN" altLang="en-US" b="1" u="sng" spc="-100" noProof="0">
                <a:solidFill>
                  <a:srgbClr val="00206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     </a:t>
            </a:r>
            <a:r>
              <a:rPr kumimoji="0" lang="zh-CN" altLang="en-US" b="1" spc="-100" baseline="0" noProof="0">
                <a:solidFill>
                  <a:srgbClr val="00206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”两句诗，寄托了杜甫“致君尧舜上”的理想难得实现的悲哀。</a:t>
            </a:r>
            <a:endParaRPr kumimoji="0" lang="zh-CN" altLang="en-US" b="1" spc="-100" baseline="0" noProof="0">
              <a:solidFill>
                <a:srgbClr val="002060"/>
              </a:solidFill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R="0" indent="0" algn="l" defTabSz="914400" eaLnBrk="1" latinLnBrk="0" hangingPunct="1">
              <a:lnSpc>
                <a:spcPts val="388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b="1" spc="-100" baseline="0" noProof="0">
                <a:solidFill>
                  <a:srgbClr val="00206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</a:t>
            </a:r>
            <a:r>
              <a:rPr kumimoji="0" lang="zh-CN" altLang="en-US" b="1" spc="-100" baseline="0" noProof="0">
                <a:solidFill>
                  <a:srgbClr val="00206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《蜀相》中，“</a:t>
            </a:r>
            <a:r>
              <a:rPr lang="zh-CN" altLang="en-US" b="1" u="sng" spc="-100" noProof="0">
                <a:solidFill>
                  <a:srgbClr val="00206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    </a:t>
            </a:r>
            <a:r>
              <a:rPr lang="en-US" altLang="zh-CN" b="1" u="sng" spc="-100" noProof="0">
                <a:solidFill>
                  <a:srgbClr val="00206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</a:t>
            </a:r>
            <a:r>
              <a:rPr lang="zh-CN" altLang="en-US" b="1" u="sng" spc="-100" noProof="0">
                <a:solidFill>
                  <a:srgbClr val="00206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 </a:t>
            </a:r>
            <a:r>
              <a:rPr lang="zh-CN" altLang="en-US" b="1" spc="-100" noProof="0">
                <a:solidFill>
                  <a:srgbClr val="00206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 ？</a:t>
            </a:r>
            <a:r>
              <a:rPr lang="en-US" altLang="zh-CN" b="1" u="sng" spc="-100" noProof="0">
                <a:solidFill>
                  <a:srgbClr val="00206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</a:t>
            </a:r>
            <a:r>
              <a:rPr lang="zh-CN" altLang="en-US" b="1" u="sng" spc="-100" noProof="0">
                <a:solidFill>
                  <a:srgbClr val="00206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     </a:t>
            </a:r>
            <a:r>
              <a:rPr kumimoji="0" lang="zh-CN" altLang="en-US" b="1" spc="-100" baseline="0" noProof="0">
                <a:solidFill>
                  <a:srgbClr val="00206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”两句对郁郁葱葱的翠柏的描写，写出武侯祠的历史悠久和寂寞荒凉，来衬托诸葛亮的形象，从而表达了诗人对诸葛亮的崇敬之情。</a:t>
            </a:r>
            <a:endParaRPr kumimoji="0" lang="zh-CN" altLang="en-US" b="1" spc="-100" baseline="0" noProof="0">
              <a:solidFill>
                <a:srgbClr val="002060"/>
              </a:solidFill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15920" y="836930"/>
            <a:ext cx="4752340" cy="588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indent="0" algn="l" defTabSz="914400" eaLnBrk="1" latinLnBrk="0" hangingPunct="1">
              <a:lnSpc>
                <a:spcPts val="388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b="1" spc="-100" noProof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三顾频烦天下计，两朝开济老臣心</a:t>
            </a:r>
            <a:endParaRPr lang="zh-CN" altLang="en-US" b="1" spc="-100" noProof="0"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28265" y="4796790"/>
            <a:ext cx="4752340" cy="588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indent="0" algn="l" defTabSz="914400" eaLnBrk="1" latinLnBrk="0" hangingPunct="1">
              <a:lnSpc>
                <a:spcPts val="388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b="1" spc="-100" noProof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丞相祠堂何处寻？锦官城外柏森森</a:t>
            </a:r>
            <a:endParaRPr lang="zh-CN" altLang="en-US" b="1" spc="-100" noProof="0"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00020" y="3789045"/>
            <a:ext cx="4752340" cy="588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defTabSz="914400" eaLnBrk="1" latinLnBrk="0" hangingPunct="1">
              <a:lnSpc>
                <a:spcPts val="388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b="1" spc="-100" noProof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rPr>
              <a:t>出师未捷身先死，长使英雄泪满襟</a:t>
            </a:r>
            <a:endParaRPr lang="zh-CN" altLang="en-US" b="1" spc="-100" noProof="0"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87675" y="2780665"/>
            <a:ext cx="4752340" cy="588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indent="0" algn="l" defTabSz="914400" eaLnBrk="1" latinLnBrk="0" hangingPunct="1">
              <a:lnSpc>
                <a:spcPts val="388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b="1" spc="-100" noProof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rPr>
              <a:t>映阶碧草自春色，隔叶黄鹂空好音</a:t>
            </a:r>
            <a:endParaRPr lang="zh-CN" altLang="en-US" b="1" spc="-100" noProof="0"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7970" cy="6854825"/>
          </a:xfrm>
          <a:prstGeom prst="rect">
            <a:avLst/>
          </a:prstGeom>
        </p:spPr>
      </p:pic>
      <p:pic>
        <p:nvPicPr>
          <p:cNvPr id="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8839200" y="9620250"/>
            <a:ext cx="228600" cy="161925"/>
          </a:xfrm>
          <a:prstGeom prst="cube">
            <a:avLst/>
          </a:prstGeom>
        </p:spPr>
      </p:pic>
      <p:sp>
        <p:nvSpPr>
          <p:cNvPr id="32770" name="文本框 2"/>
          <p:cNvSpPr txBox="1"/>
          <p:nvPr/>
        </p:nvSpPr>
        <p:spPr>
          <a:xfrm>
            <a:off x="2721769" y="2931319"/>
            <a:ext cx="3700463" cy="714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zh-CN" altLang="en-US" sz="4050" b="1">
                <a:latin typeface="Calibri"/>
                <a:ea typeface="微软雅黑" panose="020b0503020204020204" charset="-122"/>
              </a:rPr>
              <a:t>本课结束</a:t>
            </a:r>
            <a:endParaRPr lang="zh-CN" altLang="en-US" sz="4050" b="1">
              <a:latin typeface="Calibri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12" name="Rectangle 4"/>
          <p:cNvSpPr/>
          <p:nvPr/>
        </p:nvSpPr>
        <p:spPr>
          <a:xfrm>
            <a:off x="2339340" y="1844358"/>
            <a:ext cx="5419725" cy="3927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>
              <a:lnSpc>
                <a:spcPct val="80000"/>
              </a:lnSpc>
              <a:spcBef>
                <a:spcPct val="20000"/>
              </a:spcBef>
            </a:pPr>
            <a:r>
              <a:rPr lang="en-US" altLang="zh-CN" sz="3200" b="1">
                <a:latin typeface="隶书" panose="02010509060101010101" pitchFamily="49" charset="-122"/>
                <a:ea typeface="隶书" panose="02010509060101010101" pitchFamily="49" charset="-122"/>
              </a:rPr>
              <a:t>1.</a:t>
            </a:r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品标题，抓题眼；</a:t>
            </a:r>
            <a:endParaRPr lang="zh-CN" altLang="en-US" sz="3200" b="1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l">
              <a:lnSpc>
                <a:spcPct val="80000"/>
              </a:lnSpc>
              <a:spcBef>
                <a:spcPct val="20000"/>
              </a:spcBef>
            </a:pPr>
            <a:r>
              <a:rPr lang="en-US" altLang="zh-CN" sz="3200" b="1"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2.</a:t>
            </a:r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知作者，知人论世；</a:t>
            </a:r>
            <a:endParaRPr lang="zh-CN" altLang="en-US" sz="3200" b="1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l">
              <a:lnSpc>
                <a:spcPct val="80000"/>
              </a:lnSpc>
              <a:spcBef>
                <a:spcPct val="20000"/>
              </a:spcBef>
            </a:pPr>
            <a:r>
              <a:rPr lang="en-US" altLang="zh-CN" sz="3200" b="1"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3.</a:t>
            </a:r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读注释，读通诗意；</a:t>
            </a:r>
            <a:endParaRPr lang="zh-CN" altLang="en-US" sz="3200" b="1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l">
              <a:lnSpc>
                <a:spcPct val="80000"/>
              </a:lnSpc>
              <a:spcBef>
                <a:spcPct val="20000"/>
              </a:spcBef>
            </a:pPr>
            <a:r>
              <a:rPr lang="en-US" altLang="zh-CN" sz="3200" b="1"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4.</a:t>
            </a:r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看字词，抓“情感关键字”；</a:t>
            </a:r>
            <a:endParaRPr lang="zh-CN" altLang="en-US" sz="3200" b="1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l">
              <a:lnSpc>
                <a:spcPct val="80000"/>
              </a:lnSpc>
              <a:spcBef>
                <a:spcPct val="20000"/>
              </a:spcBef>
            </a:pPr>
            <a:r>
              <a:rPr lang="en-US" altLang="zh-CN" sz="3200" b="1"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5.</a:t>
            </a:r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析意象，把握特定含意；</a:t>
            </a:r>
            <a:endParaRPr lang="zh-CN" altLang="en-US" sz="3200" b="1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  <a:p>
            <a:pPr algn="l">
              <a:lnSpc>
                <a:spcPct val="80000"/>
              </a:lnSpc>
              <a:spcBef>
                <a:spcPct val="20000"/>
              </a:spcBef>
            </a:pPr>
            <a:r>
              <a:rPr lang="en-US" altLang="zh-CN" sz="3200" b="1"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6</a:t>
            </a:r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.明题材，判断情感取向；</a:t>
            </a:r>
            <a:endParaRPr lang="zh-CN" altLang="en-US" sz="3200" b="1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l">
              <a:lnSpc>
                <a:spcPct val="80000"/>
              </a:lnSpc>
              <a:spcBef>
                <a:spcPct val="20000"/>
              </a:spcBef>
            </a:pPr>
            <a:r>
              <a:rPr lang="en-US" altLang="zh-CN" sz="3200" b="1"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7.</a:t>
            </a:r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明典故，取用原意；</a:t>
            </a:r>
            <a:endParaRPr lang="zh-CN" altLang="en-US" sz="3200" b="1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  <a:p>
            <a:pPr algn="l">
              <a:lnSpc>
                <a:spcPct val="80000"/>
              </a:lnSpc>
              <a:spcBef>
                <a:spcPct val="20000"/>
              </a:spcBef>
            </a:pPr>
            <a:r>
              <a:rPr lang="en-US" altLang="zh-CN" sz="3200" b="1"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8.</a:t>
            </a:r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抓尾句，卒章显志。</a:t>
            </a:r>
            <a:endParaRPr lang="zh-CN" altLang="en-US" sz="32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4301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388600" y="116078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descr="图片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7305"/>
            <a:ext cx="9224010" cy="6845935"/>
          </a:xfrm>
          <a:prstGeom prst="rect">
            <a:avLst/>
          </a:prstGeom>
        </p:spPr>
      </p:pic>
      <p:graphicFrame>
        <p:nvGraphicFramePr>
          <p:cNvPr id="1026" name="Object 6" descr="image3"/>
          <p:cNvGraphicFramePr>
            <a:graphicFrameLocks noGrp="1"/>
          </p:cNvGraphicFramePr>
          <p:nvPr>
            <p:ph/>
          </p:nvPr>
        </p:nvGraphicFramePr>
        <p:xfrm>
          <a:off x="467360" y="1527175"/>
          <a:ext cx="1674495" cy="509016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3" imgW="2143125" imgH="4514850" progId="">
                  <p:embed/>
                </p:oleObj>
              </mc:Choice>
              <mc:Fallback>
                <p:oleObj r:id="rId3" imgW="2143125" imgH="4514850" progId="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67360" y="1527175"/>
                        <a:ext cx="1674495" cy="509016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 Box 14"/>
          <p:cNvSpPr txBox="1">
            <a:spLocks noChangeArrowheads="1"/>
          </p:cNvSpPr>
          <p:nvPr/>
        </p:nvSpPr>
        <p:spPr>
          <a:xfrm>
            <a:off x="611505" y="548640"/>
            <a:ext cx="1993265" cy="571500"/>
          </a:xfrm>
          <a:prstGeom prst="rect">
            <a:avLst/>
          </a:prstGeom>
          <a:ln w="28575" cmpd="tri">
            <a:solidFill>
              <a:srgbClr val="0070C0"/>
            </a:solidFill>
            <a:bevel/>
          </a:ln>
        </p:spPr>
        <p:txBody>
          <a:bodyPr/>
          <a:lstStyle/>
          <a:p>
            <a:pPr marR="0" algn="ctr" defTabSz="914400" fontAlgn="ct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0" cap="none" spc="0" normalizeH="0" baseline="0" noProof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常识积累</a:t>
            </a:r>
            <a:endParaRPr kumimoji="0" lang="zh-CN" altLang="en-US" sz="3200" b="1" kern="0" cap="none" spc="0" normalizeH="0" baseline="0" noProof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6146" name="Rectangle 3"/>
          <p:cNvSpPr/>
          <p:nvPr/>
        </p:nvSpPr>
        <p:spPr>
          <a:xfrm>
            <a:off x="2359660" y="1196975"/>
            <a:ext cx="6536690" cy="520763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/>
          <a:lstStyle/>
          <a:p>
            <a:pPr marL="342900" indent="-342900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</a:pP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 杜甫，字</a:t>
            </a:r>
            <a:r>
              <a:rPr lang="zh-CN" altLang="en-US" b="1" u="sng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华文中宋" panose="02010600040101010101" pitchFamily="2" charset="-122"/>
              </a:rPr>
              <a:t>子美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，世称杜少陵、杜工部，自号“</a:t>
            </a:r>
            <a:r>
              <a:rPr lang="zh-CN" altLang="en-US" b="1" u="sng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少陵野老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”，河南巩县人。杜甫是中国诗歌史上著名的</a:t>
            </a:r>
            <a:r>
              <a:rPr lang="zh-CN" altLang="en-US" b="1" u="sng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    </a:t>
            </a:r>
            <a:r>
              <a:rPr lang="en-US" altLang="zh-CN" b="1" u="sng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  </a:t>
            </a:r>
            <a:r>
              <a:rPr lang="zh-CN" altLang="en-US" b="1" u="sng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    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诗人；代表诗歌“</a:t>
            </a:r>
            <a:r>
              <a:rPr lang="zh-CN" altLang="en-US" b="1" u="sng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华文中宋" panose="02010600040101010101" pitchFamily="2" charset="-122"/>
              </a:rPr>
              <a:t>三吏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”（《</a:t>
            </a:r>
            <a:r>
              <a:rPr lang="zh-CN" altLang="en-US" b="1" u="sng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       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》《</a:t>
            </a:r>
            <a:r>
              <a:rPr lang="zh-CN" altLang="en-US" b="1" u="sng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       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》《</a:t>
            </a:r>
            <a:r>
              <a:rPr lang="zh-CN" altLang="en-US" b="1" u="sng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        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》）“</a:t>
            </a:r>
            <a:r>
              <a:rPr lang="zh-CN" altLang="en-US" b="1" u="sng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华文中宋" panose="02010600040101010101" pitchFamily="2" charset="-122"/>
              </a:rPr>
              <a:t>三别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”（《</a:t>
            </a:r>
            <a:r>
              <a:rPr lang="zh-CN" altLang="en-US" b="1" u="sng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      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》《</a:t>
            </a:r>
            <a:r>
              <a:rPr lang="zh-CN" altLang="en-US" b="1" u="sng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  </a:t>
            </a:r>
            <a:r>
              <a:rPr lang="en-US" altLang="zh-CN" b="1" u="sng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  </a:t>
            </a:r>
            <a:r>
              <a:rPr lang="zh-CN" altLang="en-US" b="1" u="sng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   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》《</a:t>
            </a:r>
            <a:r>
              <a:rPr lang="zh-CN" altLang="en-US" b="1" u="sng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       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》）；诗作风格多样，以</a:t>
            </a:r>
            <a:r>
              <a:rPr lang="zh-CN" altLang="en-US" b="1" u="sng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           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为主。他的一生正好赶上了</a:t>
            </a:r>
            <a:r>
              <a:rPr lang="zh-CN" altLang="en-US" b="1" u="sng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           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，备尝了人生坎坷的艰辛。这也使他形成了</a:t>
            </a:r>
            <a:r>
              <a:rPr lang="zh-CN" altLang="en-US" b="1" u="sng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           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的思想，并且在他的作品中得到体现，他的诗历来被称为“</a:t>
            </a:r>
            <a:r>
              <a:rPr lang="zh-CN" altLang="en-US" b="1" u="sng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        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”，而他则被称为“</a:t>
            </a:r>
            <a:r>
              <a:rPr lang="zh-CN" altLang="en-US" b="1" u="sng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        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”。</a:t>
            </a:r>
            <a:endParaRPr lang="zh-CN" altLang="en-US" b="1">
              <a:latin typeface="华文中宋" panose="02010600040101010101" pitchFamily="2" charset="-122"/>
              <a:ea typeface="华文中宋" panose="02010600040101010101" pitchFamily="2" charset="-122"/>
              <a:sym typeface="华文中宋" panose="02010600040101010101" pitchFamily="2" charset="-122"/>
            </a:endParaRPr>
          </a:p>
        </p:txBody>
      </p:sp>
      <p:sp>
        <p:nvSpPr>
          <p:cNvPr id="2" name="Rectangle 3"/>
          <p:cNvSpPr/>
          <p:nvPr/>
        </p:nvSpPr>
        <p:spPr>
          <a:xfrm>
            <a:off x="2359025" y="1196975"/>
            <a:ext cx="6536690" cy="520763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/>
          <a:lstStyle/>
          <a:p>
            <a:pPr marL="342900" indent="-342900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</a:pP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杜甫，字</a:t>
            </a:r>
            <a:r>
              <a:rPr lang="zh-CN" altLang="en-US" b="1" u="sng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华文中宋" panose="02010600040101010101" pitchFamily="2" charset="-122"/>
              </a:rPr>
              <a:t>子美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，世称</a:t>
            </a:r>
            <a:r>
              <a:rPr lang="zh-CN" altLang="en-US" b="1" u="sng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杜少陵、杜工部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，自号“</a:t>
            </a:r>
            <a:r>
              <a:rPr lang="zh-CN" altLang="en-US" b="1" u="sng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少陵野老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”，河南巩县人。杜甫是中国诗歌史上著名</a:t>
            </a:r>
            <a:r>
              <a:rPr lang="zh-CN" b="1" u="sng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华文中宋" panose="02010600040101010101" pitchFamily="2" charset="-122"/>
              </a:rPr>
              <a:t>现实主义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诗人；代表诗歌“</a:t>
            </a:r>
            <a:r>
              <a:rPr lang="zh-CN" altLang="en-US" b="1" u="sng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华文中宋" panose="02010600040101010101" pitchFamily="2" charset="-122"/>
              </a:rPr>
              <a:t>三吏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”</a:t>
            </a:r>
            <a:r>
              <a:rPr lang="zh-CN" altLang="en-US" sz="1800" b="1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（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sym typeface="华文中宋" panose="02010600040101010101" pitchFamily="2" charset="-122"/>
              </a:rPr>
              <a:t>《</a:t>
            </a:r>
            <a:r>
              <a:rPr lang="zh-CN" altLang="en-US" b="1" u="sng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石壕吏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sym typeface="华文中宋" panose="02010600040101010101" pitchFamily="2" charset="-122"/>
              </a:rPr>
              <a:t>》《</a:t>
            </a:r>
            <a:r>
              <a:rPr lang="zh-CN" altLang="en-US" b="1" u="sng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潼关吏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sym typeface="华文中宋" panose="02010600040101010101" pitchFamily="2" charset="-122"/>
              </a:rPr>
              <a:t>》《</a:t>
            </a:r>
            <a:r>
              <a:rPr lang="zh-CN" altLang="en-US" b="1" u="sng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新安吏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sym typeface="华文中宋" panose="02010600040101010101" pitchFamily="2" charset="-122"/>
              </a:rPr>
              <a:t>》</a:t>
            </a:r>
            <a:r>
              <a:rPr lang="zh-CN" altLang="en-US" sz="1400" b="1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）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“</a:t>
            </a:r>
            <a:r>
              <a:rPr lang="zh-CN" altLang="en-US" b="1" u="sng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华文中宋" panose="02010600040101010101" pitchFamily="2" charset="-122"/>
              </a:rPr>
              <a:t>三别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”</a:t>
            </a:r>
            <a:r>
              <a:rPr lang="zh-CN" altLang="en-US" sz="1400" b="1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（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《</a:t>
            </a:r>
            <a:r>
              <a:rPr lang="zh-CN" altLang="en-US" b="1" u="sng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新婚别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》《</a:t>
            </a:r>
            <a:r>
              <a:rPr lang="zh-CN" altLang="en-US" b="1" u="sng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垂老别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》《</a:t>
            </a:r>
            <a:r>
              <a:rPr lang="zh-CN" altLang="en-US" b="1" u="sng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无家别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》</a:t>
            </a:r>
            <a:r>
              <a:rPr lang="zh-CN" altLang="en-US" sz="1400" b="1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）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；诗作风格多样，以</a:t>
            </a:r>
            <a:r>
              <a:rPr lang="zh-CN" altLang="en-US" b="1" u="sng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华文中宋" panose="02010600040101010101" pitchFamily="2" charset="-122"/>
              </a:rPr>
              <a:t>沉郁顿挫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为主。他的一生正好赶上了</a:t>
            </a:r>
            <a:r>
              <a:rPr lang="zh-CN" altLang="en-US" b="1" u="sng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华文中宋" panose="02010600040101010101" pitchFamily="2" charset="-122"/>
              </a:rPr>
              <a:t>安史之乱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，备尝了人生坎坷的艰辛。这也使他形成了</a:t>
            </a:r>
            <a:r>
              <a:rPr lang="zh-CN" altLang="en-US" b="1" u="sng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华文中宋" panose="02010600040101010101" pitchFamily="2" charset="-122"/>
              </a:rPr>
              <a:t>忧国忧民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的思想，并且在他的作品中得到体现，他的诗历来被称为“</a:t>
            </a:r>
            <a:r>
              <a:rPr lang="zh-CN" altLang="en-US" b="1" u="sng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华文中宋" panose="02010600040101010101" pitchFamily="2" charset="-122"/>
              </a:rPr>
              <a:t>诗史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”，而他则被称为“</a:t>
            </a:r>
            <a:r>
              <a:rPr lang="zh-CN" altLang="en-US" b="1" u="sng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华文中宋" panose="02010600040101010101" pitchFamily="2" charset="-122"/>
              </a:rPr>
              <a:t>诗圣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”。</a:t>
            </a:r>
            <a:endParaRPr lang="zh-CN" altLang="en-US" b="1">
              <a:latin typeface="华文中宋" panose="02010600040101010101" pitchFamily="2" charset="-122"/>
              <a:ea typeface="华文中宋" panose="02010600040101010101" pitchFamily="2" charset="-122"/>
              <a:sym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图片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" y="-15875"/>
            <a:ext cx="9116695" cy="6845935"/>
          </a:xfrm>
          <a:prstGeom prst="rect">
            <a:avLst/>
          </a:prstGeom>
        </p:spPr>
      </p:pic>
      <p:sp>
        <p:nvSpPr>
          <p:cNvPr id="12290" name="文本框 35843"/>
          <p:cNvSpPr txBox="1"/>
          <p:nvPr/>
        </p:nvSpPr>
        <p:spPr>
          <a:xfrm>
            <a:off x="2577465" y="404495"/>
            <a:ext cx="348488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latinLnBrk="0" hangingPunct="1">
              <a:lnSpc>
                <a:spcPts val="4080"/>
              </a:lnSpc>
              <a:spcBef>
                <a:spcPct val="0"/>
              </a:spcBef>
            </a:pP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蜀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相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（七律）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 eaLnBrk="1" latinLnBrk="0" hangingPunct="1">
              <a:lnSpc>
                <a:spcPts val="4080"/>
              </a:lnSpc>
              <a:spcBef>
                <a:spcPct val="0"/>
              </a:spcBef>
            </a:pPr>
            <a:r>
              <a:rPr lang="zh-CN" altLang="en-US" b="1">
                <a:latin typeface="Arial" panose="020b0604020202020204" pitchFamily="34" charset="0"/>
                <a:sym typeface="+mn-ea"/>
              </a:rPr>
              <a:t>（杜甫）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latinLnBrk="0" hangingPunct="1">
              <a:lnSpc>
                <a:spcPts val="4380"/>
              </a:lnSpc>
              <a:spcBef>
                <a:spcPct val="0"/>
              </a:spcBef>
            </a:pPr>
            <a:r>
              <a:rPr lang="zh-CN" altLang="en-US" sz="3200" b="1">
                <a:solidFill>
                  <a:schemeClr val="tx2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丞相祠堂何处寻？</a:t>
            </a:r>
            <a:endParaRPr lang="zh-CN" altLang="en-US" sz="3200" b="1">
              <a:solidFill>
                <a:schemeClr val="tx2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latinLnBrk="0" hangingPunct="1">
              <a:lnSpc>
                <a:spcPts val="4380"/>
              </a:lnSpc>
              <a:spcBef>
                <a:spcPct val="0"/>
              </a:spcBef>
            </a:pPr>
            <a:r>
              <a:rPr lang="zh-CN" altLang="en-US" sz="3200" b="1">
                <a:solidFill>
                  <a:schemeClr val="tx2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锦官城外柏森森。</a:t>
            </a:r>
            <a:endParaRPr lang="zh-CN" altLang="en-US" sz="3200" b="1">
              <a:solidFill>
                <a:schemeClr val="tx2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latinLnBrk="0" hangingPunct="1">
              <a:lnSpc>
                <a:spcPts val="4380"/>
              </a:lnSpc>
              <a:spcBef>
                <a:spcPct val="0"/>
              </a:spcBef>
            </a:pPr>
            <a:r>
              <a:rPr lang="zh-CN" altLang="en-US" sz="32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映阶</a:t>
            </a:r>
            <a:r>
              <a:rPr lang="zh-CN" altLang="en-US" sz="32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碧草</a:t>
            </a:r>
            <a:r>
              <a:rPr lang="zh-CN" altLang="en-US" sz="32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自</a:t>
            </a:r>
            <a:r>
              <a:rPr lang="zh-CN" altLang="en-US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春色</a:t>
            </a:r>
            <a:r>
              <a:rPr lang="zh-CN" altLang="en-US" sz="3200" b="1">
                <a:solidFill>
                  <a:schemeClr val="tx2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endParaRPr lang="zh-CN" altLang="en-US" sz="32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latinLnBrk="0" hangingPunct="1">
              <a:lnSpc>
                <a:spcPts val="4380"/>
              </a:lnSpc>
              <a:spcBef>
                <a:spcPct val="0"/>
              </a:spcBef>
            </a:pPr>
            <a:r>
              <a:rPr lang="zh-CN" altLang="en-US" sz="32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隔叶</a:t>
            </a:r>
            <a:r>
              <a:rPr lang="zh-CN" altLang="en-US" sz="32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黄鹂</a:t>
            </a:r>
            <a:r>
              <a:rPr lang="zh-CN" altLang="en-US" sz="32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空</a:t>
            </a:r>
            <a:r>
              <a:rPr lang="zh-CN" altLang="en-US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好音</a:t>
            </a:r>
            <a:r>
              <a:rPr lang="zh-CN" altLang="en-US" sz="3200" b="1">
                <a:solidFill>
                  <a:schemeClr val="tx2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32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latinLnBrk="0" hangingPunct="1">
              <a:lnSpc>
                <a:spcPts val="4380"/>
              </a:lnSpc>
              <a:spcBef>
                <a:spcPct val="0"/>
              </a:spcBef>
            </a:pPr>
            <a:r>
              <a:rPr lang="zh-CN" altLang="en-US" sz="32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三顾</a:t>
            </a:r>
            <a:r>
              <a:rPr lang="zh-CN" altLang="en-US" sz="32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频烦</a:t>
            </a:r>
            <a:r>
              <a:rPr lang="zh-CN" altLang="en-US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天下计</a:t>
            </a:r>
            <a:r>
              <a:rPr lang="zh-CN" altLang="en-US" sz="3200" b="1">
                <a:solidFill>
                  <a:schemeClr val="tx2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endParaRPr lang="zh-CN" altLang="en-US" sz="32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latinLnBrk="0" hangingPunct="1">
              <a:lnSpc>
                <a:spcPts val="4380"/>
              </a:lnSpc>
              <a:spcBef>
                <a:spcPct val="0"/>
              </a:spcBef>
            </a:pPr>
            <a:r>
              <a:rPr lang="zh-CN" altLang="en-US" sz="32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两朝</a:t>
            </a:r>
            <a:r>
              <a:rPr lang="zh-CN" altLang="en-US" sz="32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开济</a:t>
            </a:r>
            <a:r>
              <a:rPr lang="zh-CN" altLang="en-US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老臣心</a:t>
            </a:r>
            <a:r>
              <a:rPr lang="zh-CN" altLang="en-US" sz="3200" b="1">
                <a:solidFill>
                  <a:schemeClr val="tx2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32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latinLnBrk="0" hangingPunct="1">
              <a:lnSpc>
                <a:spcPts val="4380"/>
              </a:lnSpc>
              <a:spcBef>
                <a:spcPct val="0"/>
              </a:spcBef>
            </a:pPr>
            <a:r>
              <a:rPr lang="zh-CN" altLang="en-US" sz="3200" b="1">
                <a:solidFill>
                  <a:schemeClr val="tx2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出师未捷身先死，</a:t>
            </a:r>
            <a:endParaRPr lang="zh-CN" altLang="en-US" sz="3200" b="1">
              <a:solidFill>
                <a:schemeClr val="tx2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latinLnBrk="0" hangingPunct="1">
              <a:lnSpc>
                <a:spcPts val="4380"/>
              </a:lnSpc>
              <a:spcBef>
                <a:spcPct val="0"/>
              </a:spcBef>
            </a:pPr>
            <a:r>
              <a:rPr lang="zh-CN" altLang="en-US" sz="3200" b="1">
                <a:solidFill>
                  <a:schemeClr val="tx2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长使英雄泪满襟。</a:t>
            </a:r>
            <a:endParaRPr lang="zh-CN" altLang="en-US" sz="3200" b="1">
              <a:solidFill>
                <a:schemeClr val="tx2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857" name="文本框 35856"/>
          <p:cNvSpPr txBox="1"/>
          <p:nvPr/>
        </p:nvSpPr>
        <p:spPr>
          <a:xfrm>
            <a:off x="1547495" y="1772920"/>
            <a:ext cx="1200150" cy="39077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首联</a:t>
            </a:r>
            <a:endParaRPr lang="zh-CN" altLang="en-US" sz="32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endParaRPr lang="zh-CN" altLang="en-US" sz="16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spcBef>
                <a:spcPct val="50000"/>
              </a:spcBef>
              <a:buClrTx/>
              <a:buSzTx/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颔联</a:t>
            </a:r>
            <a:endParaRPr lang="zh-CN" altLang="en-US" sz="32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spcBef>
                <a:spcPct val="50000"/>
              </a:spcBef>
              <a:buClrTx/>
              <a:buSzTx/>
            </a:pPr>
            <a:endParaRPr lang="zh-CN" altLang="en-US" sz="16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spcBef>
                <a:spcPct val="50000"/>
              </a:spcBef>
              <a:buClrTx/>
              <a:buSzTx/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颈联</a:t>
            </a:r>
            <a:endParaRPr lang="zh-CN" altLang="en-US" sz="32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spcBef>
                <a:spcPct val="50000"/>
              </a:spcBef>
              <a:buClrTx/>
              <a:buSzTx/>
            </a:pPr>
            <a:endParaRPr lang="zh-CN" altLang="en-US" sz="16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spcBef>
                <a:spcPct val="50000"/>
              </a:spcBef>
              <a:buClrTx/>
              <a:buSzTx/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尾联</a:t>
            </a:r>
            <a:endParaRPr lang="zh-CN" altLang="en-US" sz="32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5875" name="矩形 35874"/>
          <p:cNvSpPr/>
          <p:nvPr/>
        </p:nvSpPr>
        <p:spPr>
          <a:xfrm>
            <a:off x="6062345" y="1628775"/>
            <a:ext cx="2415540" cy="3730625"/>
          </a:xfrm>
          <a:prstGeom prst="rect">
            <a:avLst/>
          </a:prstGeom>
          <a:noFill/>
          <a:ln w="381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endParaRPr lang="zh-CN" altLang="en-US" sz="2400">
              <a:latin typeface="Times New Roman" panose="02020603050405020304" pitchFamily="2" charset="0"/>
            </a:endParaRPr>
          </a:p>
        </p:txBody>
      </p:sp>
      <p:sp>
        <p:nvSpPr>
          <p:cNvPr id="35876" name="文本框 35875"/>
          <p:cNvSpPr txBox="1"/>
          <p:nvPr/>
        </p:nvSpPr>
        <p:spPr>
          <a:xfrm>
            <a:off x="6399530" y="2028825"/>
            <a:ext cx="199136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八句四联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颔颈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对仗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偶句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押韵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讲究平仄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612775" y="548640"/>
            <a:ext cx="1798955" cy="70675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kern="1200" cap="none" spc="0" normalizeH="0" baseline="0" noProof="1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读</a:t>
            </a:r>
            <a:r>
              <a:rPr kumimoji="0" lang="en-US" altLang="zh-CN" sz="4000" b="1" kern="1200" cap="none" spc="0" normalizeH="0" baseline="0" noProof="1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 </a:t>
            </a:r>
            <a:r>
              <a:rPr kumimoji="0" lang="zh-CN" altLang="en-US" sz="4000" b="1" kern="1200" cap="none" spc="0" normalizeH="0" baseline="0" noProof="1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对</a:t>
            </a:r>
            <a:endParaRPr kumimoji="0" lang="zh-CN" altLang="en-US" sz="4000" b="1" kern="1200" cap="none" spc="0" normalizeH="0" baseline="0" noProof="1">
              <a:solidFill>
                <a:srgbClr val="FF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35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5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7" grpId="0"/>
      <p:bldP spid="35875" grpId="0"/>
      <p:bldP spid="3587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图片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" y="-15875"/>
            <a:ext cx="9116695" cy="6845935"/>
          </a:xfrm>
          <a:prstGeom prst="rect">
            <a:avLst/>
          </a:prstGeom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059430" y="621030"/>
            <a:ext cx="3085465" cy="5835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accent1">
                <a:lumMod val="25000"/>
              </a:schemeClr>
            </a:solidFill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表层</a:t>
            </a:r>
            <a:r>
              <a:rPr kumimoji="0" lang="zh-CN" altLang="en-US" sz="3200" b="1" kern="1200" cap="none" spc="0" normalizeH="0" baseline="0" noProof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义</a:t>
            </a:r>
            <a:r>
              <a:rPr kumimoji="0" lang="en-US" altLang="zh-CN" sz="3200" b="1" kern="1200" cap="none" spc="0" normalizeH="0" baseline="0" noProof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  </a:t>
            </a:r>
            <a:r>
              <a:rPr kumimoji="0" lang="zh-CN" altLang="en-US" sz="3200" b="1" kern="1200" cap="none" spc="0" normalizeH="0" baseline="0" noProof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深层</a:t>
            </a:r>
            <a:r>
              <a:rPr kumimoji="0" lang="zh-CN" altLang="en-US" sz="3200" b="1" kern="1200" cap="none" spc="0" normalizeH="0" baseline="0" noProof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情</a:t>
            </a:r>
            <a:endParaRPr kumimoji="0" lang="zh-CN" altLang="en-US" sz="3200" b="1" kern="1200" cap="none" spc="0" normalizeH="0" baseline="0" noProof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2221230" y="1844675"/>
            <a:ext cx="4701540" cy="347662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4000" b="1" noProof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注释</a:t>
            </a:r>
            <a:r>
              <a:rPr kumimoji="0" lang="zh-CN" altLang="en-US" sz="4000" b="1" kern="1200" cap="none" spc="0" normalizeH="0" baseline="0" noProof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</a:t>
            </a:r>
            <a:r>
              <a:rPr kumimoji="0" lang="en-US" altLang="zh-CN" sz="4000" b="1" kern="1200" cap="none" spc="0" normalizeH="0" baseline="0" noProof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 </a:t>
            </a:r>
            <a:r>
              <a:rPr kumimoji="0" lang="zh-CN" altLang="en-US" sz="4000" b="1" kern="1200" cap="none" spc="0" normalizeH="0" baseline="0" noProof="0">
                <a:solidFill>
                  <a:srgbClr val="FF00FF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作者</a:t>
            </a:r>
            <a:r>
              <a:rPr kumimoji="0" lang="zh-CN" altLang="en-US" sz="4000" b="1" kern="1200" cap="none" spc="0" normalizeH="0" baseline="0" noProof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</a:t>
            </a:r>
            <a:endParaRPr kumimoji="0" lang="zh-CN" altLang="en-US" sz="4000" b="1" kern="1200" cap="none" spc="0" normalizeH="0" baseline="0" noProof="0">
              <a:solidFill>
                <a:srgbClr val="0000CC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R="0" algn="ctr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4000" b="1" noProof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标题</a:t>
            </a:r>
            <a:r>
              <a:rPr kumimoji="0" lang="zh-CN" altLang="en-US" sz="4000" b="1" kern="1200" cap="none" spc="0" normalizeH="0" baseline="0" noProof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</a:t>
            </a:r>
            <a:r>
              <a:rPr kumimoji="0" lang="en-US" altLang="zh-CN" sz="4000" b="1" kern="1200" cap="none" spc="0" normalizeH="0" baseline="0" noProof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 </a:t>
            </a:r>
            <a:r>
              <a:rPr kumimoji="0" lang="zh-CN" altLang="en-US" sz="4000" b="1" kern="1200" cap="none" spc="0" normalizeH="0" baseline="0" noProof="0">
                <a:solidFill>
                  <a:srgbClr val="FF00FF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意象</a:t>
            </a:r>
            <a:r>
              <a:rPr kumimoji="0" lang="zh-CN" altLang="en-US" sz="4000" b="1" kern="1200" cap="none" spc="0" normalizeH="0" baseline="0" noProof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</a:t>
            </a:r>
            <a:endParaRPr kumimoji="0" lang="zh-CN" altLang="en-US" sz="4000" b="1" kern="1200" cap="none" spc="0" normalizeH="0" baseline="0" noProof="0">
              <a:solidFill>
                <a:srgbClr val="0000CC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R="0" algn="ctr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kern="1200" cap="none" spc="0" normalizeH="0" baseline="0" noProof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关键 </a:t>
            </a:r>
            <a:r>
              <a:rPr kumimoji="0" lang="en-US" altLang="zh-CN" sz="4000" b="1" kern="1200" cap="none" spc="0" normalizeH="0" baseline="0" noProof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 </a:t>
            </a:r>
            <a:r>
              <a:rPr kumimoji="0" lang="zh-CN" altLang="en-US" sz="4000" b="1" kern="1200" cap="none" spc="0" normalizeH="0" baseline="0" noProof="0">
                <a:solidFill>
                  <a:srgbClr val="FF00FF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典故</a:t>
            </a:r>
            <a:endParaRPr kumimoji="0" lang="zh-CN" altLang="en-US" sz="4000" b="1" kern="1200" cap="none" spc="0" normalizeH="0" baseline="0" noProof="0">
              <a:solidFill>
                <a:srgbClr val="FF00FF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R="0" algn="ctr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kern="1200" cap="none" spc="0" normalizeH="0" baseline="0" noProof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题材</a:t>
            </a:r>
            <a:r>
              <a:rPr kumimoji="0" lang="en-US" altLang="zh-CN" sz="4000" b="1" kern="1200" cap="none" spc="0" normalizeH="0" baseline="0" noProof="0">
                <a:solidFill>
                  <a:srgbClr val="FF00FF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  </a:t>
            </a:r>
            <a:r>
              <a:rPr kumimoji="0" lang="zh-CN" altLang="en-US" sz="4000" b="1" kern="1200" cap="none" spc="0" normalizeH="0" baseline="0" noProof="0">
                <a:solidFill>
                  <a:srgbClr val="FF00FF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尾句</a:t>
            </a:r>
            <a:r>
              <a:rPr kumimoji="0" lang="zh-CN" altLang="en-US" sz="4000" b="1" kern="1200" cap="none" spc="0" normalizeH="0" baseline="0" noProof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</a:t>
            </a:r>
            <a:r>
              <a:rPr kumimoji="0" lang="zh-CN" altLang="en-US" sz="2800" b="1" kern="1200" cap="none" spc="0" normalizeH="0" baseline="0" noProof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</a:t>
            </a:r>
            <a:endParaRPr kumimoji="0" lang="zh-CN" altLang="en-US" sz="2800" b="1" kern="1200" cap="none" spc="0" normalizeH="0" baseline="0" noProof="0">
              <a:solidFill>
                <a:srgbClr val="0000CC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6" name="文本框 1"/>
          <p:cNvSpPr txBox="1">
            <a:spLocks noChangeArrowheads="1"/>
          </p:cNvSpPr>
          <p:nvPr/>
        </p:nvSpPr>
        <p:spPr bwMode="auto">
          <a:xfrm>
            <a:off x="612775" y="548640"/>
            <a:ext cx="1798955" cy="70675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kern="1200" cap="none" spc="0" normalizeH="0" baseline="0" noProof="1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读</a:t>
            </a:r>
            <a:r>
              <a:rPr kumimoji="0" lang="en-US" altLang="zh-CN" sz="4000" b="1" kern="1200" cap="none" spc="0" normalizeH="0" baseline="0" noProof="1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  </a:t>
            </a:r>
            <a:r>
              <a:rPr kumimoji="0" lang="zh-CN" altLang="en-US" sz="4000" b="1" kern="1200" cap="none" spc="0" normalizeH="0" baseline="0" noProof="1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懂</a:t>
            </a:r>
            <a:endParaRPr kumimoji="0" lang="zh-CN" altLang="en-US" sz="4000" b="1" kern="1200" cap="none" spc="0" normalizeH="0" baseline="0" noProof="1">
              <a:solidFill>
                <a:srgbClr val="FF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图片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" y="-15875"/>
            <a:ext cx="9116695" cy="6845935"/>
          </a:xfrm>
          <a:prstGeom prst="rect">
            <a:avLst/>
          </a:prstGeom>
        </p:spPr>
      </p:pic>
      <p:sp>
        <p:nvSpPr>
          <p:cNvPr id="12291" name="Text Box 3"/>
          <p:cNvSpPr/>
          <p:nvPr/>
        </p:nvSpPr>
        <p:spPr>
          <a:xfrm>
            <a:off x="1619885" y="1052830"/>
            <a:ext cx="6340475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丞相祠堂何处寻？</a:t>
            </a:r>
            <a:r>
              <a:rPr lang="zh-CN" altLang="en-US" sz="2800" b="1">
                <a:solidFill>
                  <a:srgbClr val="C0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锦官城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外柏</a:t>
            </a:r>
            <a:r>
              <a:rPr lang="zh-CN" altLang="en-US" sz="2800" b="1">
                <a:solidFill>
                  <a:srgbClr val="C0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森森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  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C0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映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阶碧草</a:t>
            </a:r>
            <a:r>
              <a:rPr lang="zh-CN" altLang="en-US" sz="2800" b="1">
                <a:solidFill>
                  <a:srgbClr val="C0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自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春色，隔叶黄鹂</a:t>
            </a:r>
            <a:r>
              <a:rPr lang="zh-CN" altLang="en-US" sz="2800" b="1">
                <a:solidFill>
                  <a:srgbClr val="C0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空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好音。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三顾</a:t>
            </a:r>
            <a:r>
              <a:rPr lang="zh-CN" altLang="en-US" sz="2800" b="1">
                <a:solidFill>
                  <a:srgbClr val="C0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频烦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天下计，两朝</a:t>
            </a:r>
            <a:r>
              <a:rPr lang="zh-CN" altLang="en-US" sz="2800" b="1">
                <a:solidFill>
                  <a:srgbClr val="C0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开济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老臣心。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出师</a:t>
            </a:r>
            <a:r>
              <a:rPr lang="zh-CN" altLang="en-US" sz="2800" b="1">
                <a:solidFill>
                  <a:srgbClr val="C0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未捷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身先死，长使英雄泪满襟。</a:t>
            </a:r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2293" name="Text Box 9"/>
          <p:cNvSpPr/>
          <p:nvPr/>
        </p:nvSpPr>
        <p:spPr>
          <a:xfrm>
            <a:off x="843280" y="1700530"/>
            <a:ext cx="72212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丞相祠堂哪里去寻找？在锦官城外的柏树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茂盛</a:t>
            </a:r>
            <a:r>
              <a:rPr lang="zh-CN" altLang="en-US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的地方。</a:t>
            </a:r>
            <a:endParaRPr lang="zh-CN" altLang="en-US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294" name="Text Box 10"/>
          <p:cNvSpPr/>
          <p:nvPr/>
        </p:nvSpPr>
        <p:spPr>
          <a:xfrm>
            <a:off x="633730" y="2790825"/>
            <a:ext cx="741426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ClrTx/>
              <a:buSzTx/>
            </a:pPr>
            <a:r>
              <a:rPr lang="en-US" altLang="zh-CN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碧草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掩映</a:t>
            </a:r>
            <a:r>
              <a:rPr lang="zh-CN" altLang="en-US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石阶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独自</a:t>
            </a:r>
            <a:r>
              <a:rPr lang="zh-CN" altLang="en-US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呈现着春色，</a:t>
            </a:r>
            <a:r>
              <a:rPr lang="zh-CN" altLang="en-US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黄鹂</a:t>
            </a:r>
            <a:r>
              <a:rPr lang="zh-CN" altLang="en-US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隔着树叶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徒然</a:t>
            </a:r>
            <a:r>
              <a:rPr lang="zh-CN" altLang="en-US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唱着动听的歌声。</a:t>
            </a:r>
            <a:endParaRPr lang="zh-CN" altLang="en-US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295" name="Text Box 11"/>
          <p:cNvSpPr/>
          <p:nvPr/>
        </p:nvSpPr>
        <p:spPr>
          <a:xfrm>
            <a:off x="633730" y="4117975"/>
            <a:ext cx="748284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ClrTx/>
              <a:buSzTx/>
            </a:pPr>
            <a:r>
              <a:rPr lang="en-US" altLang="zh-CN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先主三顾茅庐商议定夺天下大计，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辅助</a:t>
            </a:r>
            <a:r>
              <a:rPr lang="zh-CN" altLang="en-US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两朝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创业治国</a:t>
            </a:r>
            <a:r>
              <a:rPr lang="zh-CN" altLang="en-US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，竭尽老臣的耿耿忠心。</a:t>
            </a:r>
            <a:endParaRPr lang="zh-CN" altLang="en-US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296" name="Text Box 12"/>
          <p:cNvSpPr/>
          <p:nvPr/>
        </p:nvSpPr>
        <p:spPr>
          <a:xfrm>
            <a:off x="843280" y="5445125"/>
            <a:ext cx="734377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ClrTx/>
              <a:buSzTx/>
            </a:pPr>
            <a:r>
              <a:rPr lang="en-US" altLang="zh-CN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出兵伐魏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未获胜利</a:t>
            </a:r>
            <a:r>
              <a:rPr lang="zh-CN" altLang="en-US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而病亡军中，长时间使后世英雄泪满衣襟。</a:t>
            </a:r>
            <a:endParaRPr lang="zh-CN" altLang="en-US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>
          <a:xfrm>
            <a:off x="539750" y="499110"/>
            <a:ext cx="1610995" cy="571500"/>
          </a:xfrm>
          <a:prstGeom prst="rect">
            <a:avLst/>
          </a:prstGeom>
          <a:ln w="28575" cmpd="tri">
            <a:solidFill>
              <a:srgbClr val="0070C0"/>
            </a:solidFill>
            <a:bevel/>
          </a:ln>
        </p:spPr>
        <p:txBody>
          <a:bodyPr/>
          <a:lstStyle/>
          <a:p>
            <a:pPr marR="0" algn="ctr" defTabSz="914400" fontAlgn="ct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0" cap="none" spc="0" normalizeH="0" baseline="0" noProof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看注释</a:t>
            </a:r>
            <a:endParaRPr kumimoji="0" lang="zh-CN" altLang="en-US" sz="3200" b="1" kern="0" cap="none" spc="0" normalizeH="0" baseline="0" noProof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fmla" valueType="clr">
                                      <p:cBhvr override="childStyle">
                                        <p:cTn id="7" dur="80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000000 [45]"/>
                                          </p:val>
                                        </p:tav>
                                        <p:tav tm="50000">
                                          <p:val>
                                            <p:strVal val="#000000 [45]"/>
                                          </p:val>
                                        </p:tav>
                                      </p:tavLst>
                                    </p:anim>
                                    <p:anim calcmode="fmla" valueType="clr">
                                      <p:cBhvr>
                                        <p:cTn id="8" dur="80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000000 [45]"/>
                                          </p:val>
                                        </p:tav>
                                        <p:tav tm="50000">
                                          <p:val>
                                            <p:strVal val="#000000 [45]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fmla" valueType="clr">
                                      <p:cBhvr override="childStyle">
                                        <p:cTn id="14" dur="80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000000 [45]"/>
                                          </p:val>
                                        </p:tav>
                                        <p:tav tm="50000">
                                          <p:val>
                                            <p:strVal val="#000000 [45]"/>
                                          </p:val>
                                        </p:tav>
                                      </p:tavLst>
                                    </p:anim>
                                    <p:anim calcmode="fmla" valueType="clr">
                                      <p:cBhvr>
                                        <p:cTn id="15" dur="80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000000 [45]"/>
                                          </p:val>
                                        </p:tav>
                                        <p:tav tm="50000">
                                          <p:val>
                                            <p:strVal val="#000000 [45]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fmla" valueType="clr">
                                      <p:cBhvr override="childStyle">
                                        <p:cTn id="21" dur="80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000000 [45]"/>
                                          </p:val>
                                        </p:tav>
                                        <p:tav tm="50000">
                                          <p:val>
                                            <p:strVal val="#000000 [45]"/>
                                          </p:val>
                                        </p:tav>
                                      </p:tavLst>
                                    </p:anim>
                                    <p:anim calcmode="fmla" valueType="clr">
                                      <p:cBhvr>
                                        <p:cTn id="22" dur="80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000000 [45]"/>
                                          </p:val>
                                        </p:tav>
                                        <p:tav tm="50000">
                                          <p:val>
                                            <p:strVal val="#000000 [45]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fmla" valueType="clr">
                                      <p:cBhvr override="childStyle">
                                        <p:cTn id="28" dur="80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000000 [45]"/>
                                          </p:val>
                                        </p:tav>
                                        <p:tav tm="50000">
                                          <p:val>
                                            <p:strVal val="#000000 [45]"/>
                                          </p:val>
                                        </p:tav>
                                      </p:tavLst>
                                    </p:anim>
                                    <p:anim calcmode="fmla" valueType="clr">
                                      <p:cBhvr>
                                        <p:cTn id="29" dur="80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000000 [45]"/>
                                          </p:val>
                                        </p:tav>
                                        <p:tav tm="50000">
                                          <p:val>
                                            <p:strVal val="#000000 [45]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  <p:bldP spid="12294" grpId="0"/>
      <p:bldP spid="12295" grpId="0"/>
      <p:bldP spid="1229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图片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" y="-15875"/>
            <a:ext cx="9116695" cy="6845935"/>
          </a:xfrm>
          <a:prstGeom prst="rect">
            <a:avLst/>
          </a:prstGeom>
        </p:spPr>
      </p:pic>
      <p:sp>
        <p:nvSpPr>
          <p:cNvPr id="12290" name="文本框 35843"/>
          <p:cNvSpPr txBox="1"/>
          <p:nvPr/>
        </p:nvSpPr>
        <p:spPr>
          <a:xfrm>
            <a:off x="2195830" y="404495"/>
            <a:ext cx="348488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latinLnBrk="0" hangingPunct="1">
              <a:lnSpc>
                <a:spcPts val="4080"/>
              </a:lnSpc>
              <a:spcBef>
                <a:spcPct val="0"/>
              </a:spcBef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蜀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相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 eaLnBrk="1" latinLnBrk="0" hangingPunct="1">
              <a:lnSpc>
                <a:spcPts val="4080"/>
              </a:lnSpc>
              <a:spcBef>
                <a:spcPct val="0"/>
              </a:spcBef>
            </a:pPr>
            <a:r>
              <a:rPr lang="zh-CN" altLang="en-US" b="1">
                <a:latin typeface="Arial" panose="020b0604020202020204" pitchFamily="34" charset="0"/>
                <a:sym typeface="+mn-ea"/>
              </a:rPr>
              <a:t>（杜甫）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latinLnBrk="0" hangingPunct="1">
              <a:lnSpc>
                <a:spcPts val="4380"/>
              </a:lnSpc>
              <a:spcBef>
                <a:spcPct val="0"/>
              </a:spcBef>
            </a:pPr>
            <a:r>
              <a:rPr lang="zh-CN" altLang="en-US" sz="3200" b="1">
                <a:solidFill>
                  <a:schemeClr val="tx2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丞相祠堂何处寻？</a:t>
            </a:r>
            <a:endParaRPr lang="zh-CN" altLang="en-US" sz="3200" b="1">
              <a:solidFill>
                <a:schemeClr val="tx2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latinLnBrk="0" hangingPunct="1">
              <a:lnSpc>
                <a:spcPts val="4380"/>
              </a:lnSpc>
              <a:spcBef>
                <a:spcPct val="0"/>
              </a:spcBef>
            </a:pPr>
            <a:r>
              <a:rPr lang="zh-CN" altLang="en-US" sz="3200" b="1">
                <a:solidFill>
                  <a:schemeClr val="tx2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锦官城外柏森</a:t>
            </a:r>
            <a:r>
              <a:rPr lang="zh-CN" altLang="en-US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森</a:t>
            </a:r>
            <a:r>
              <a:rPr lang="zh-CN" altLang="en-US" sz="3200" b="1">
                <a:solidFill>
                  <a:schemeClr val="tx2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3200" b="1">
              <a:solidFill>
                <a:schemeClr val="tx2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latinLnBrk="0" hangingPunct="1">
              <a:lnSpc>
                <a:spcPts val="4380"/>
              </a:lnSpc>
              <a:spcBef>
                <a:spcPct val="0"/>
              </a:spcBef>
            </a:pPr>
            <a:r>
              <a:rPr lang="zh-CN" altLang="en-US" sz="32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映阶</a:t>
            </a:r>
            <a:r>
              <a:rPr lang="zh-CN" altLang="en-US" sz="32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碧草</a:t>
            </a:r>
            <a:r>
              <a:rPr lang="zh-CN" altLang="en-US" sz="32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自</a:t>
            </a:r>
            <a:r>
              <a:rPr lang="zh-CN" altLang="en-US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春色</a:t>
            </a:r>
            <a:r>
              <a:rPr lang="zh-CN" altLang="en-US" sz="3200" b="1">
                <a:solidFill>
                  <a:schemeClr val="tx2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endParaRPr lang="zh-CN" altLang="en-US" sz="32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latinLnBrk="0" hangingPunct="1">
              <a:lnSpc>
                <a:spcPts val="4380"/>
              </a:lnSpc>
              <a:spcBef>
                <a:spcPct val="0"/>
              </a:spcBef>
            </a:pPr>
            <a:r>
              <a:rPr lang="zh-CN" altLang="en-US" sz="32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隔叶</a:t>
            </a:r>
            <a:r>
              <a:rPr lang="zh-CN" altLang="en-US" sz="32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黄鹂</a:t>
            </a:r>
            <a:r>
              <a:rPr lang="zh-CN" altLang="en-US" sz="32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空</a:t>
            </a:r>
            <a:r>
              <a:rPr lang="zh-CN" altLang="en-US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好音</a:t>
            </a:r>
            <a:r>
              <a:rPr lang="zh-CN" altLang="en-US" sz="3200" b="1">
                <a:solidFill>
                  <a:schemeClr val="tx2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32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latinLnBrk="0" hangingPunct="1">
              <a:lnSpc>
                <a:spcPts val="4380"/>
              </a:lnSpc>
              <a:spcBef>
                <a:spcPct val="0"/>
              </a:spcBef>
            </a:pPr>
            <a:r>
              <a:rPr lang="zh-CN" altLang="en-US" sz="32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三顾</a:t>
            </a:r>
            <a:r>
              <a:rPr lang="zh-CN" altLang="en-US" sz="32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频烦</a:t>
            </a:r>
            <a:r>
              <a:rPr lang="zh-CN" altLang="en-US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天下计</a:t>
            </a:r>
            <a:r>
              <a:rPr lang="zh-CN" altLang="en-US" sz="3200" b="1">
                <a:solidFill>
                  <a:schemeClr val="tx2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endParaRPr lang="zh-CN" altLang="en-US" sz="32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latinLnBrk="0" hangingPunct="1">
              <a:lnSpc>
                <a:spcPts val="4380"/>
              </a:lnSpc>
              <a:spcBef>
                <a:spcPct val="0"/>
              </a:spcBef>
            </a:pPr>
            <a:r>
              <a:rPr lang="zh-CN" altLang="en-US" sz="32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两朝</a:t>
            </a:r>
            <a:r>
              <a:rPr lang="zh-CN" altLang="en-US" sz="32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开济</a:t>
            </a:r>
            <a:r>
              <a:rPr lang="zh-CN" altLang="en-US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老臣心</a:t>
            </a:r>
            <a:r>
              <a:rPr lang="zh-CN" altLang="en-US" sz="3200" b="1">
                <a:solidFill>
                  <a:schemeClr val="tx2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32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latinLnBrk="0" hangingPunct="1">
              <a:lnSpc>
                <a:spcPts val="4380"/>
              </a:lnSpc>
              <a:spcBef>
                <a:spcPct val="0"/>
              </a:spcBef>
            </a:pPr>
            <a:r>
              <a:rPr lang="zh-CN" altLang="en-US" sz="3200" b="1">
                <a:solidFill>
                  <a:schemeClr val="tx2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出师未捷身先死，</a:t>
            </a:r>
            <a:endParaRPr lang="zh-CN" altLang="en-US" sz="3200" b="1">
              <a:solidFill>
                <a:schemeClr val="tx2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latinLnBrk="0" hangingPunct="1">
              <a:lnSpc>
                <a:spcPts val="4380"/>
              </a:lnSpc>
              <a:spcBef>
                <a:spcPct val="0"/>
              </a:spcBef>
            </a:pPr>
            <a:r>
              <a:rPr lang="zh-CN" altLang="en-US" sz="3200" b="1">
                <a:solidFill>
                  <a:schemeClr val="tx2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长使英雄泪满</a:t>
            </a:r>
            <a:r>
              <a:rPr lang="zh-CN" altLang="en-US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襟</a:t>
            </a:r>
            <a:r>
              <a:rPr lang="zh-CN" altLang="en-US" sz="3200" b="1">
                <a:solidFill>
                  <a:schemeClr val="tx2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3200" b="1">
              <a:solidFill>
                <a:schemeClr val="tx2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876" name="文本框 35875"/>
          <p:cNvSpPr txBox="1"/>
          <p:nvPr/>
        </p:nvSpPr>
        <p:spPr>
          <a:xfrm>
            <a:off x="7020560" y="1753235"/>
            <a:ext cx="1445260" cy="3987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ts val="434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临古地</a:t>
            </a:r>
            <a:endParaRPr lang="zh-CN" altLang="en-US" sz="32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ctr" eaLnBrk="1" latinLnBrk="0" hangingPunct="1">
              <a:lnSpc>
                <a:spcPts val="434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↓</a:t>
            </a:r>
            <a:endParaRPr lang="en-US" altLang="zh-CN" sz="32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eaLnBrk="1" latinLnBrk="0" hangingPunct="1">
              <a:lnSpc>
                <a:spcPts val="434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思古人</a:t>
            </a:r>
            <a:endParaRPr lang="zh-CN" altLang="en-US" sz="32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ctr" eaLnBrk="1" latinLnBrk="0" hangingPunct="1">
              <a:lnSpc>
                <a:spcPts val="434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US" altLang="zh-CN" sz="32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↓</a:t>
            </a:r>
            <a:endParaRPr lang="en-US" altLang="zh-CN" sz="32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eaLnBrk="1" latinLnBrk="0" hangingPunct="1">
              <a:lnSpc>
                <a:spcPts val="434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怀古事</a:t>
            </a:r>
            <a:endParaRPr lang="zh-CN" altLang="en-US" sz="32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ctr" eaLnBrk="1" latinLnBrk="0" hangingPunct="1">
              <a:lnSpc>
                <a:spcPts val="434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US" altLang="zh-CN" sz="32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↓</a:t>
            </a:r>
            <a:endParaRPr lang="en-US" altLang="zh-CN" sz="32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eaLnBrk="1" latinLnBrk="0" hangingPunct="1">
              <a:lnSpc>
                <a:spcPts val="434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抒今情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5580380" y="2348865"/>
            <a:ext cx="1266190" cy="52197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1">
                <a:solidFill>
                  <a:srgbClr val="00B0F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写</a:t>
            </a:r>
            <a:r>
              <a:rPr kumimoji="0" lang="en-US" altLang="zh-CN" sz="2800" b="1" kern="1200" cap="none" spc="0" normalizeH="0" baseline="0" noProof="1">
                <a:solidFill>
                  <a:srgbClr val="00B0F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 </a:t>
            </a:r>
            <a:r>
              <a:rPr kumimoji="0" lang="zh-CN" altLang="en-US" sz="2800" b="1" kern="1200" cap="none" spc="0" normalizeH="0" baseline="0" noProof="1">
                <a:solidFill>
                  <a:srgbClr val="00B0F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景</a:t>
            </a:r>
            <a:endParaRPr kumimoji="0" lang="zh-CN" altLang="en-US" sz="2800" b="1" kern="1200" cap="none" spc="0" normalizeH="0" baseline="0" noProof="1">
              <a:solidFill>
                <a:srgbClr val="00B0F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5580380" y="4220845"/>
            <a:ext cx="1266190" cy="52197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1">
                <a:solidFill>
                  <a:srgbClr val="00B0F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怀 古</a:t>
            </a:r>
            <a:endParaRPr kumimoji="0" lang="zh-CN" altLang="en-US" sz="2800" b="1" kern="1200" cap="none" spc="0" normalizeH="0" baseline="0" noProof="1">
              <a:solidFill>
                <a:srgbClr val="00B0F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  <p:sp>
        <p:nvSpPr>
          <p:cNvPr id="6" name="文本框 1"/>
          <p:cNvSpPr txBox="1">
            <a:spLocks noChangeArrowheads="1"/>
          </p:cNvSpPr>
          <p:nvPr/>
        </p:nvSpPr>
        <p:spPr bwMode="auto">
          <a:xfrm>
            <a:off x="5580380" y="5445125"/>
            <a:ext cx="1266190" cy="52197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1">
                <a:solidFill>
                  <a:srgbClr val="00B0F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抒 情</a:t>
            </a:r>
            <a:endParaRPr kumimoji="0" lang="zh-CN" altLang="en-US" sz="2800" b="1" kern="1200" cap="none" spc="0" normalizeH="0" baseline="0" noProof="1">
              <a:solidFill>
                <a:srgbClr val="00B0F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  <p:sp>
        <p:nvSpPr>
          <p:cNvPr id="7" name="Text Box 14"/>
          <p:cNvSpPr txBox="1">
            <a:spLocks noChangeArrowheads="1"/>
          </p:cNvSpPr>
          <p:nvPr/>
        </p:nvSpPr>
        <p:spPr>
          <a:xfrm>
            <a:off x="611505" y="548640"/>
            <a:ext cx="1591945" cy="571500"/>
          </a:xfrm>
          <a:prstGeom prst="rect">
            <a:avLst/>
          </a:prstGeom>
          <a:ln w="28575" cmpd="tri">
            <a:solidFill>
              <a:srgbClr val="0070C0"/>
            </a:solidFill>
            <a:bevel/>
          </a:ln>
        </p:spPr>
        <p:txBody>
          <a:bodyPr/>
          <a:lstStyle/>
          <a:p>
            <a:pPr marR="0" algn="ctr" defTabSz="914400" fontAlgn="ct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0" cap="none" spc="0" normalizeH="0" baseline="0" noProof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理思路</a:t>
            </a:r>
            <a:endParaRPr kumimoji="0" lang="zh-CN" altLang="en-US" sz="3200" b="1" kern="0" cap="none" spc="0" normalizeH="0" baseline="0" noProof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9" name="文本框 1"/>
          <p:cNvSpPr txBox="1">
            <a:spLocks noChangeArrowheads="1"/>
          </p:cNvSpPr>
          <p:nvPr/>
        </p:nvSpPr>
        <p:spPr bwMode="auto">
          <a:xfrm>
            <a:off x="5580380" y="1747520"/>
            <a:ext cx="1266190" cy="52197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1">
                <a:solidFill>
                  <a:srgbClr val="7C300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武侯祠</a:t>
            </a:r>
            <a:endParaRPr kumimoji="0" lang="zh-CN" altLang="en-US" sz="2800" b="1" kern="1200" cap="none" spc="0" normalizeH="0" baseline="0" noProof="1">
              <a:solidFill>
                <a:srgbClr val="7C300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  <p:sp>
        <p:nvSpPr>
          <p:cNvPr id="10" name="文本框 1"/>
          <p:cNvSpPr txBox="1">
            <a:spLocks noChangeArrowheads="1"/>
          </p:cNvSpPr>
          <p:nvPr/>
        </p:nvSpPr>
        <p:spPr bwMode="auto">
          <a:xfrm>
            <a:off x="5580380" y="3716655"/>
            <a:ext cx="1266190" cy="52197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1">
                <a:solidFill>
                  <a:srgbClr val="7C300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诸葛亮</a:t>
            </a:r>
            <a:endParaRPr kumimoji="0" lang="zh-CN" altLang="en-US" sz="2800" b="1" kern="1200" cap="none" spc="0" normalizeH="0" baseline="0" noProof="1">
              <a:solidFill>
                <a:srgbClr val="7C300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774065" y="2348865"/>
            <a:ext cx="1266190" cy="58356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1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所</a:t>
            </a:r>
            <a:r>
              <a:rPr kumimoji="0" lang="en-US" altLang="zh-CN" sz="3200" b="1" kern="1200" cap="none" spc="0" normalizeH="0" baseline="0" noProof="1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 </a:t>
            </a:r>
            <a:r>
              <a:rPr kumimoji="0" lang="zh-CN" altLang="en-US" sz="3200" b="1" kern="1200" cap="none" spc="0" normalizeH="0" baseline="0" noProof="1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见</a:t>
            </a:r>
            <a:endParaRPr kumimoji="0" lang="zh-CN" altLang="en-US" sz="3200" b="1" kern="1200" cap="none" spc="0" normalizeH="0" baseline="0" noProof="1">
              <a:solidFill>
                <a:srgbClr val="FF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  <p:sp>
        <p:nvSpPr>
          <p:cNvPr id="11" name="文本框 1"/>
          <p:cNvSpPr txBox="1">
            <a:spLocks noChangeArrowheads="1"/>
          </p:cNvSpPr>
          <p:nvPr/>
        </p:nvSpPr>
        <p:spPr bwMode="auto">
          <a:xfrm>
            <a:off x="828040" y="4526915"/>
            <a:ext cx="1266190" cy="58356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1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所</a:t>
            </a:r>
            <a:r>
              <a:rPr kumimoji="0" lang="en-US" altLang="zh-CN" sz="3200" b="1" kern="1200" cap="none" spc="0" normalizeH="0" baseline="0" noProof="1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 </a:t>
            </a:r>
            <a:r>
              <a:rPr kumimoji="0" lang="zh-CN" altLang="en-US" sz="3200" b="1" kern="1200" cap="none" spc="0" normalizeH="0" baseline="0" noProof="1"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感</a:t>
            </a:r>
            <a:endParaRPr kumimoji="0" lang="zh-CN" altLang="en-US" sz="3200" b="1" kern="1200" cap="none" spc="0" normalizeH="0" baseline="0" noProof="1">
              <a:solidFill>
                <a:srgbClr val="FF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  <p:sp>
        <p:nvSpPr>
          <p:cNvPr id="12" name="文本框 1"/>
          <p:cNvSpPr txBox="1">
            <a:spLocks noChangeArrowheads="1"/>
          </p:cNvSpPr>
          <p:nvPr/>
        </p:nvSpPr>
        <p:spPr bwMode="auto">
          <a:xfrm>
            <a:off x="5580380" y="4923155"/>
            <a:ext cx="1266190" cy="52197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1">
                <a:solidFill>
                  <a:srgbClr val="7C300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英</a:t>
            </a:r>
            <a:r>
              <a:rPr kumimoji="0" lang="en-US" altLang="zh-CN" sz="2800" b="1" kern="1200" cap="none" spc="0" normalizeH="0" baseline="0" noProof="1">
                <a:solidFill>
                  <a:srgbClr val="7C300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 </a:t>
            </a:r>
            <a:r>
              <a:rPr kumimoji="0" lang="zh-CN" altLang="en-US" sz="2800" b="1" kern="1200" cap="none" spc="0" normalizeH="0" baseline="0" noProof="1">
                <a:solidFill>
                  <a:srgbClr val="7C300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雄</a:t>
            </a:r>
            <a:endParaRPr kumimoji="0" lang="zh-CN" altLang="en-US" sz="2800" b="1" kern="1200" cap="none" spc="0" normalizeH="0" baseline="0" noProof="1">
              <a:solidFill>
                <a:srgbClr val="7C300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5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76" grpId="0"/>
      <p:bldP spid="4" grpId="0"/>
      <p:bldP spid="9" grpId="0"/>
      <p:bldP spid="5" grpId="0"/>
      <p:bldP spid="10" grpId="0"/>
      <p:bldP spid="6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descr="图片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7305"/>
            <a:ext cx="9224010" cy="6845935"/>
          </a:xfrm>
          <a:prstGeom prst="rect">
            <a:avLst/>
          </a:prstGeom>
        </p:spPr>
      </p:pic>
      <p:sp>
        <p:nvSpPr>
          <p:cNvPr id="4" name="Text Box 14"/>
          <p:cNvSpPr txBox="1">
            <a:spLocks noChangeArrowheads="1"/>
          </p:cNvSpPr>
          <p:nvPr/>
        </p:nvSpPr>
        <p:spPr>
          <a:xfrm>
            <a:off x="611505" y="548640"/>
            <a:ext cx="1571625" cy="571500"/>
          </a:xfrm>
          <a:prstGeom prst="rect">
            <a:avLst/>
          </a:prstGeom>
          <a:ln w="28575" cmpd="tri">
            <a:solidFill>
              <a:srgbClr val="0070C0"/>
            </a:solidFill>
            <a:bevel/>
          </a:ln>
        </p:spPr>
        <p:txBody>
          <a:bodyPr/>
          <a:lstStyle/>
          <a:p>
            <a:pPr marR="0" algn="ctr" defTabSz="914400" fontAlgn="ct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0" cap="none" spc="0" normalizeH="0" baseline="0" noProof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看作者</a:t>
            </a:r>
            <a:endParaRPr kumimoji="0" lang="zh-CN" altLang="en-US" sz="3200" b="1" kern="0" cap="none" spc="0" normalizeH="0" baseline="0" noProof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15695" y="2636520"/>
            <a:ext cx="5428615" cy="341503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buClrTx/>
              <a:buSzTx/>
              <a:buNone/>
            </a:pPr>
            <a:r>
              <a:rPr lang="zh-CN" altLang="en-US" b="1">
                <a:solidFill>
                  <a:schemeClr val="tx2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心系黎民  </a:t>
            </a:r>
            <a:r>
              <a:rPr lang="zh-CN" altLang="en-US" b="1">
                <a:solidFill>
                  <a:schemeClr val="tx2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忧国忧民——思索者</a:t>
            </a:r>
            <a:endParaRPr lang="zh-CN" altLang="en-US" b="1">
              <a:solidFill>
                <a:schemeClr val="tx2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>
              <a:buClrTx/>
              <a:buSzTx/>
              <a:buNone/>
            </a:pPr>
            <a:r>
              <a:rPr lang="zh-CN" altLang="en-US" b="1">
                <a:solidFill>
                  <a:schemeClr val="tx2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生不逢时</a:t>
            </a:r>
            <a:r>
              <a:rPr lang="en-US" altLang="zh-CN" b="1">
                <a:solidFill>
                  <a:schemeClr val="tx2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b="1">
                <a:solidFill>
                  <a:schemeClr val="tx2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怀才不遇——落魄者</a:t>
            </a:r>
            <a:endParaRPr lang="zh-CN" altLang="en-US" b="1">
              <a:solidFill>
                <a:schemeClr val="tx2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>
              <a:buClrTx/>
              <a:buSzTx/>
              <a:buNone/>
            </a:pPr>
            <a:r>
              <a:rPr lang="zh-CN" altLang="en-US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以身许国</a:t>
            </a:r>
            <a:r>
              <a:rPr lang="en-US" altLang="zh-CN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忠君报国</a:t>
            </a:r>
            <a:r>
              <a:rPr lang="zh-CN" altLang="en-US" b="1">
                <a:solidFill>
                  <a:schemeClr val="tx2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——爱国者</a:t>
            </a:r>
            <a:endParaRPr lang="zh-CN" altLang="en-US" b="1">
              <a:solidFill>
                <a:schemeClr val="tx2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>
              <a:buClrTx/>
              <a:buSzTx/>
              <a:buNone/>
            </a:pPr>
            <a:r>
              <a:rPr lang="zh-CN" altLang="en-US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报国无门  壮志难酬</a:t>
            </a:r>
            <a:r>
              <a:rPr lang="zh-CN" altLang="en-US" b="1">
                <a:solidFill>
                  <a:schemeClr val="tx2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——孤独者</a:t>
            </a:r>
            <a:endParaRPr lang="zh-CN" altLang="en-US" b="1">
              <a:solidFill>
                <a:schemeClr val="tx2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>
              <a:buClrTx/>
              <a:buSzTx/>
              <a:buNone/>
            </a:pPr>
            <a:r>
              <a:rPr lang="zh-CN" altLang="en-US" b="1">
                <a:solidFill>
                  <a:schemeClr val="tx2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兼济天下  胸怀大志——赞美者</a:t>
            </a:r>
            <a:endParaRPr lang="zh-CN" altLang="en-US" b="1">
              <a:solidFill>
                <a:schemeClr val="tx2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>
              <a:buClrTx/>
              <a:buSzTx/>
              <a:buNone/>
            </a:pPr>
            <a:r>
              <a:rPr lang="zh-CN" altLang="en-US" b="1">
                <a:solidFill>
                  <a:schemeClr val="tx2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贫困潦倒</a:t>
            </a:r>
            <a:r>
              <a:rPr lang="zh-CN" altLang="en-US" b="1">
                <a:solidFill>
                  <a:schemeClr val="tx2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颠沛流离——漂泊者</a:t>
            </a:r>
            <a:endParaRPr lang="zh-CN" altLang="en-US" b="1">
              <a:solidFill>
                <a:schemeClr val="tx2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>
              <a:buClrTx/>
              <a:buSzTx/>
              <a:buNone/>
            </a:pPr>
            <a:r>
              <a:rPr lang="zh-CN" altLang="en-US" b="1">
                <a:solidFill>
                  <a:schemeClr val="tx2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重情重义</a:t>
            </a:r>
            <a:r>
              <a:rPr lang="zh-CN" altLang="en-US" b="1">
                <a:solidFill>
                  <a:schemeClr val="tx2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睹物思人——思念者</a:t>
            </a:r>
            <a:endParaRPr lang="zh-CN" altLang="en-US" b="1">
              <a:solidFill>
                <a:schemeClr val="tx2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>
              <a:buClrTx/>
              <a:buSzTx/>
              <a:buNone/>
            </a:pPr>
            <a:r>
              <a:rPr lang="zh-CN" altLang="en-US" b="1">
                <a:solidFill>
                  <a:schemeClr val="tx2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渴望安宁  悲天悯人——感叹者</a:t>
            </a:r>
            <a:endParaRPr lang="zh-CN" altLang="en-US" b="1">
              <a:solidFill>
                <a:schemeClr val="tx2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>
              <a:buClrTx/>
              <a:buSzTx/>
              <a:buNone/>
            </a:pPr>
            <a:r>
              <a:rPr lang="zh-CN" altLang="en-US" b="1">
                <a:solidFill>
                  <a:schemeClr val="tx2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天下兴亡  匹夫有责——坚守者</a:t>
            </a:r>
            <a:endParaRPr lang="zh-CN" altLang="en-US" b="1">
              <a:solidFill>
                <a:schemeClr val="tx2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3"/>
          <a:stretch>
            <a:fillRect/>
          </a:stretch>
        </p:blipFill>
        <p:spPr>
          <a:xfrm>
            <a:off x="6546215" y="2060575"/>
            <a:ext cx="2677795" cy="43732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Rectangle 3"/>
          <p:cNvSpPr>
            <a:spLocks noGrp="1"/>
          </p:cNvSpPr>
          <p:nvPr>
            <p:ph idx="1"/>
          </p:nvPr>
        </p:nvSpPr>
        <p:spPr>
          <a:xfrm>
            <a:off x="1259840" y="1256665"/>
            <a:ext cx="6117590" cy="1243330"/>
          </a:xfrm>
          <a:solidFill>
            <a:schemeClr val="bg2">
              <a:lumMod val="10000"/>
              <a:lumOff val="90000"/>
            </a:schemeClr>
          </a:solidFill>
        </p:spPr>
        <p:txBody>
          <a:bodyPr vert="horz" wrap="square" lIns="91440" tIns="45720" rIns="91440" bIns="45720" anchor="t" anchorCtr="0"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None/>
            </a:pPr>
            <a:endParaRPr lang="zh-CN" altLang="en-US" sz="800" b="1">
              <a:latin typeface="华文隶书" panose="02010800040101010101" pitchFamily="2" charset="-122"/>
              <a:ea typeface="华文隶书" panose="02010800040101010101" pitchFamily="2" charset="-122"/>
              <a:cs typeface="华文隶书" panose="02010800040101010101" pitchFamily="2" charset="-122"/>
            </a:endParaRPr>
          </a:p>
          <a:p>
            <a:pPr algn="ctr" eaLnBrk="1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4800" b="1">
                <a:latin typeface="华文隶书" panose="02010800040101010101" pitchFamily="2" charset="-122"/>
                <a:ea typeface="华文隶书" panose="02010800040101010101" pitchFamily="2" charset="-122"/>
                <a:cs typeface="华文隶书" panose="02010800040101010101" pitchFamily="2" charset="-122"/>
              </a:rPr>
              <a:t>一个</a:t>
            </a:r>
            <a:r>
              <a:rPr lang="zh-CN" altLang="en-US" b="1" u="sng">
                <a:latin typeface="华文隶书" panose="02010800040101010101" pitchFamily="2" charset="-122"/>
                <a:ea typeface="华文隶书" panose="02010800040101010101" pitchFamily="2" charset="-122"/>
                <a:cs typeface="华文隶书" panose="02010800040101010101" pitchFamily="2" charset="-122"/>
              </a:rPr>
              <a:t>        </a:t>
            </a:r>
            <a:r>
              <a:rPr lang="en-US" altLang="zh-CN" b="1" u="sng">
                <a:latin typeface="华文隶书" panose="02010800040101010101" pitchFamily="2" charset="-122"/>
                <a:ea typeface="华文隶书" panose="02010800040101010101" pitchFamily="2" charset="-122"/>
                <a:cs typeface="华文隶书" panose="02010800040101010101" pitchFamily="2" charset="-122"/>
              </a:rPr>
              <a:t>        </a:t>
            </a:r>
            <a:r>
              <a:rPr lang="zh-CN" altLang="en-US" b="1" u="sng">
                <a:latin typeface="华文隶书" panose="02010800040101010101" pitchFamily="2" charset="-122"/>
                <a:ea typeface="华文隶书" panose="02010800040101010101" pitchFamily="2" charset="-122"/>
                <a:cs typeface="华文隶书" panose="02010800040101010101" pitchFamily="2" charset="-122"/>
              </a:rPr>
              <a:t>      </a:t>
            </a:r>
            <a:r>
              <a:rPr lang="zh-CN" altLang="en-US" sz="4800" b="1">
                <a:latin typeface="华文隶书" panose="02010800040101010101" pitchFamily="2" charset="-122"/>
                <a:ea typeface="华文隶书" panose="02010800040101010101" pitchFamily="2" charset="-122"/>
                <a:cs typeface="华文隶书" panose="02010800040101010101" pitchFamily="2" charset="-122"/>
              </a:rPr>
              <a:t>的</a:t>
            </a:r>
            <a:r>
              <a:rPr lang="zh-CN" altLang="en-US" sz="4800" b="1">
                <a:solidFill>
                  <a:srgbClr val="7C3001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华文隶书" panose="02010800040101010101" pitchFamily="2" charset="-122"/>
              </a:rPr>
              <a:t>杜甫</a:t>
            </a:r>
            <a:endParaRPr lang="zh-CN" altLang="en-US" sz="4800" b="1">
              <a:solidFill>
                <a:srgbClr val="7C3001"/>
              </a:solidFill>
              <a:latin typeface="华文隶书" panose="02010800040101010101" pitchFamily="2" charset="-122"/>
              <a:ea typeface="华文隶书" panose="02010800040101010101" pitchFamily="2" charset="-122"/>
              <a:cs typeface="华文隶书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Rectangle 3"/>
          <p:cNvSpPr/>
          <p:nvPr/>
        </p:nvSpPr>
        <p:spPr>
          <a:xfrm>
            <a:off x="2899410" y="1700530"/>
            <a:ext cx="5634355" cy="457898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</a:pPr>
            <a:r>
              <a:rPr lang="zh-CN" altLang="en-US" sz="2800" b="1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　　</a:t>
            </a:r>
            <a:r>
              <a:rPr lang="zh-CN" altLang="en-US" sz="2800" b="1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  <a:sym typeface="华文中宋" panose="02010600040101010101" pitchFamily="2" charset="-122"/>
              </a:rPr>
              <a:t>此诗作于唐肃宗上元元年，杜甫避乱成都的次年春天，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华文中宋" panose="02010600040101010101" pitchFamily="2" charset="-122"/>
              </a:rPr>
              <a:t>安史之乱仍未平息</a:t>
            </a:r>
            <a:r>
              <a:rPr lang="zh-CN" altLang="en-US" sz="2800" b="1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  <a:sym typeface="华文中宋" panose="02010600040101010101" pitchFamily="2" charset="-122"/>
              </a:rPr>
              <a:t>，唐王朝仍处于风雨飘摇之中；唐肃宗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华文中宋" panose="02010600040101010101" pitchFamily="2" charset="-122"/>
              </a:rPr>
              <a:t>信任</a:t>
            </a:r>
            <a:r>
              <a:rPr lang="zh-CN" altLang="en-US" sz="2800" b="1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  <a:sym typeface="华文中宋" panose="02010600040101010101" pitchFamily="2" charset="-122"/>
              </a:rPr>
              <a:t>宦官，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华文中宋" panose="02010600040101010101" pitchFamily="2" charset="-122"/>
              </a:rPr>
              <a:t>猜忌</a:t>
            </a:r>
            <a:r>
              <a:rPr lang="zh-CN" altLang="en-US" sz="2800" b="1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  <a:sym typeface="华文中宋" panose="02010600040101010101" pitchFamily="2" charset="-122"/>
              </a:rPr>
              <a:t>郭子仪等忠臣能将。目睹国势艰危，而自身又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华文中宋" panose="02010600040101010101" pitchFamily="2" charset="-122"/>
              </a:rPr>
              <a:t>报国无门</a:t>
            </a:r>
            <a:r>
              <a:rPr lang="zh-CN" altLang="en-US" sz="2800" b="1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  <a:sym typeface="华文中宋" panose="02010600040101010101" pitchFamily="2" charset="-122"/>
              </a:rPr>
              <a:t>，因此诗人对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华文中宋" panose="02010600040101010101" pitchFamily="2" charset="-122"/>
              </a:rPr>
              <a:t>开创基业、挽救时局</a:t>
            </a:r>
            <a:r>
              <a:rPr lang="zh-CN" altLang="en-US" sz="2800" b="1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  <a:sym typeface="华文中宋" panose="02010600040101010101" pitchFamily="2" charset="-122"/>
              </a:rPr>
              <a:t>的诸葛亮，无限仰慕，备加敬重。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7172" name="Picture 5" descr="图片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9705" y="2348548"/>
            <a:ext cx="2736850" cy="3786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8"/>
          <p:cNvSpPr txBox="1"/>
          <p:nvPr/>
        </p:nvSpPr>
        <p:spPr>
          <a:xfrm>
            <a:off x="1331595" y="1124585"/>
            <a:ext cx="2002155" cy="5835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2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写作背景</a:t>
            </a:r>
            <a:endParaRPr lang="zh-CN" altLang="en-US" sz="3200" b="1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UNIT_PLACING_PICTURE_USER_VIEWPORT" val="{&quot;height&quot;:3000,&quot;width&quot;:5370}"/>
</p:tagLst>
</file>

<file path=ppt/tags/tag2.xml><?xml version="1.0" encoding="utf-8"?>
<p:tagLst xmlns:p="http://schemas.openxmlformats.org/presentationml/2006/main">
  <p:tag name="KSO_WM_UNIT_PLACING_PICTURE_USER_VIEWPORT" val="{&quot;height&quot;:5962.499212598425,&quot;width&quot;:4310}"/>
</p:tagLst>
</file>

<file path=ppt/tags/tag3.xml><?xml version="1.0" encoding="utf-8"?>
<p:tagLst xmlns:p="http://schemas.openxmlformats.org/presentationml/2006/main">
  <p:tag name="KSO_WM_UNIT_PLACING_PICTURE_USER_VIEWPORT" val="{&quot;height&quot;:3000,&quot;width&quot;:5370}"/>
</p:tagLst>
</file>

<file path=ppt/tags/tag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Blends">
  <a:themeElements>
    <a:clrScheme name="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0"/>
      </a:accent5>
      <a:accent6>
        <a:srgbClr val="E5B900"/>
      </a:accent6>
      <a:hlink>
        <a:srgbClr val="FF0000"/>
      </a:hlink>
      <a:folHlink>
        <a:srgbClr val="3333CC"/>
      </a:folHlink>
    </a:clrScheme>
    <a:fontScheme name="">
      <a:majorFont>
        <a:latin typeface="Tahoma"/>
        <a:ea typeface="宋体"/>
        <a:cs typeface="Arial"/>
      </a:majorFont>
      <a:minorFont>
        <a:latin typeface="Tahoma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6600"/>
      </a:hlink>
      <a:folHlink>
        <a:srgbClr val="B2B2B2"/>
      </a:folHlink>
    </a:clrScheme>
    <a:fontScheme name="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1_Blends">
  <a:themeElements>
    <a:clrScheme name="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0"/>
      </a:accent5>
      <a:accent6>
        <a:srgbClr val="E5B900"/>
      </a:accent6>
      <a:hlink>
        <a:srgbClr val="FF0000"/>
      </a:hlink>
      <a:folHlink>
        <a:srgbClr val="3333CC"/>
      </a:folHlink>
    </a:clrScheme>
    <a:fontScheme name="">
      <a:majorFont>
        <a:latin typeface="Tahoma"/>
        <a:ea typeface="宋体"/>
        <a:cs typeface="Arial"/>
      </a:majorFont>
      <a:minorFont>
        <a:latin typeface="Tahoma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r="http://schemas.openxmlformats.org/officeDocument/2006/relationships"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7"/>
    </a:accent6>
    <a:hlink>
      <a:srgbClr val="CC6600"/>
    </a:hlink>
    <a:folHlink>
      <a:srgbClr val="CC6600"/>
    </a:folHlink>
  </a:clrScheme>
</a:themeOverrid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210</Paragraphs>
  <Slides>22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baseType="lpstr" size="39">
      <vt:lpstr>Arial</vt:lpstr>
      <vt:lpstr>Tahoma</vt:lpstr>
      <vt:lpstr>宋体</vt:lpstr>
      <vt:lpstr>Wingdings</vt:lpstr>
      <vt:lpstr>Times New Roman</vt:lpstr>
      <vt:lpstr>Cambria</vt:lpstr>
      <vt:lpstr>Calibri</vt:lpstr>
      <vt:lpstr>微软雅黑</vt:lpstr>
      <vt:lpstr>华文行楷</vt:lpstr>
      <vt:lpstr>华文新魏</vt:lpstr>
      <vt:lpstr>楷体_GB2312</vt:lpstr>
      <vt:lpstr>华文隶书</vt:lpstr>
      <vt:lpstr>华文中宋</vt:lpstr>
      <vt:lpstr>黑体</vt:lpstr>
      <vt:lpstr>隶书</vt:lpstr>
      <vt:lpstr>楷体</vt:lpstr>
      <vt:lpstr>Blends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丞相祠堂何处寻？锦官城外柏森森。出师未捷身先死，长使英雄泪满襟。 </vt:lpstr>
      <vt:lpstr>“映阶碧草自春色，隔叶黄鹂空好音”一句中“自”和“空”有何妙处？</vt:lpstr>
      <vt:lpstr>三顾频烦天下计，两朝开济老臣心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2021-12-13T16:20:36.286</cp:lastPrinted>
  <dcterms:created xsi:type="dcterms:W3CDTF">2021-12-13T16:20:36Z</dcterms:created>
  <dcterms:modified xsi:type="dcterms:W3CDTF">2021-12-13T08:20:37Z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