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405" r:id="rId5"/>
    <p:sldId id="324" r:id="rId6"/>
    <p:sldId id="470" r:id="rId7"/>
    <p:sldId id="490" r:id="rId8"/>
    <p:sldId id="553" r:id="rId9"/>
    <p:sldId id="554" r:id="rId10"/>
    <p:sldId id="555" r:id="rId11"/>
    <p:sldId id="556" r:id="rId12"/>
    <p:sldId id="527" r:id="rId13"/>
    <p:sldId id="529" r:id="rId14"/>
    <p:sldId id="530" r:id="rId15"/>
    <p:sldId id="557" r:id="rId16"/>
    <p:sldId id="472" r:id="rId17"/>
    <p:sldId id="528" r:id="rId18"/>
    <p:sldId id="531" r:id="rId19"/>
    <p:sldId id="532" r:id="rId20"/>
    <p:sldId id="533" r:id="rId21"/>
    <p:sldId id="468" r:id="rId22"/>
    <p:sldId id="538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93"/>
        <p:guide pos="283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1" name="TextBox 4"/>
          <p:cNvSpPr txBox="1"/>
          <p:nvPr/>
        </p:nvSpPr>
        <p:spPr>
          <a:xfrm>
            <a:off x="421005" y="2026603"/>
            <a:ext cx="856932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几种两个话题写作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考场快速写作之利器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7690" y="1057910"/>
            <a:ext cx="8340090" cy="5354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/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二、递进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关系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类两个话题写作</a:t>
            </a:r>
            <a:endParaRPr lang="zh-CN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/>
            <a:endParaRPr lang="zh-CN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zh-CN" sz="2000">
                <a:latin typeface="楷体" panose="02010609060101010101" charset="-122"/>
                <a:ea typeface="宋体" panose="02010600030101010101" pitchFamily="2" charset="-122"/>
              </a:rPr>
              <a:t> 作文材料：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>
                <a:latin typeface="楷体" panose="02010609060101010101" charset="-122"/>
                <a:ea typeface="宋体" panose="02010600030101010101" pitchFamily="2" charset="-122"/>
              </a:rPr>
              <a:t>病人须获得紧急救治，医务人员一心救人，结果致使病人随身财物丢失。病人家属索赔，并求助于警察，最终参与整理病人衣物和救治的医生均摊赔偿了病人钱财。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救人虽重要，保障仍毋缺</a:t>
            </a:r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2016级  邢雨潇</a:t>
            </a:r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>
                <a:latin typeface="楷体" panose="02010609060101010101" charset="-122"/>
                <a:ea typeface="宋体" panose="02010600030101010101" pitchFamily="2" charset="-122"/>
              </a:rPr>
              <a:t>  芸芸众生，世态百相；方生方死，方食方思。医护人员救人却“剪衣遭索赔”，此事一出，满座哗然。深究人性幽暗，立足现实条件，方知：救人固要紧，保障仍毋缺。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535670" cy="51695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医者救众生，虽功在千秋，仍非万能。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医者仁心，“救人一命胜造七级浮屠”。对医者的尊重从古至今，一直为人们所铭记和守护。正是有了这些无私奉献的白衣天使，才使得众生皆安。所以对于此事，大家反应激烈，有不少口诛笔伐男子及其父者，这种观点实属真情流露。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但医者救命虽重要，仍需保障病人的个人利益。就此事而言，若轻率的认为是男子父亲冷酷无情，忘恩负义，无理取闹，医院却无任何责任，应拒绝赔偿。这种结果，理应得到大家的理解和支持。如此，结果可能是出现更多趁机偷窃病患者财物之事，必定导致医患关系更加紧张，矛盾更加复杂。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424863" cy="42462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 若想补上病人救护时的漏洞，就需要加快完善医院保障机制体系。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 首先，此次纠纷的根源是保障制度的匮乏。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回到此次“剪衣遭索赔”案中，医疗人员尽心尽力地救护病患却遭索赔，固然让人心寒和愤怒，但若男子父亲不索赔偿，其自身利益亦受侵犯。所以我们不能仅仅站在道德制高点上去批判男子父亲，而是拨开层层迷雾，找寻事情本质——保障制度的缺失。为医院缺乏相应的患者个人财产保障制度，所以在医生救护病人时，衣服遭受偷窃，事后又无保障医生利益的相应制度，所以医生负担了患者的损失。由此可见，保障制度的缺失才是此次事件发生的主要原因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424863" cy="47999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4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其次，为了避免此类事件再次发生，缓解医患紧张关系，窃以为，非完善医院保障制度不可。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 医院应加强对病人私人财产的保护工作，例如准备专门的患者储物室并加大对其管理力度，采用先进防范设备等。另外，还需制定公平公正合理的责任明细，对医生个人利益切实保障，激发医疗人员工作积极性，促进医患关系改善，推动医院治理体系更加完善。 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托尔斯泰有言：人生的一切变化都是由光明和黑暗组成的。矛盾是生活的代名词，冲突是人生的重头戏。明暗之际，轻重之间，唯有把握本质，才能化解冲突，解决矛盾，和谐大雅！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（评点：两个话题写作，“救人”与“保障”，</a:t>
            </a:r>
            <a:r>
              <a:rPr lang="zh-CN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转折或</a:t>
            </a:r>
            <a:r>
              <a:rPr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递进关系）</a:t>
            </a:r>
            <a:endParaRPr sz="2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" y="679450"/>
            <a:ext cx="8406765" cy="5046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三、条件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关系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类两个话题写作</a:t>
            </a:r>
            <a:endParaRPr lang="zh-CN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两个话题写作材料及案例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材料一：中兴公司缺“芯”，难以发展。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材料二：儿童价值追求中，歌星，明星愿望为多，科学家身份无人问津。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应有芯，也应有心（标题有意味）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2016级  龙怡辰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心，即是事物的核心，故极为重要。而在当下，中兴却遭缺机械之心——即“芯”的痛楚，中国也遇孩童缺成为科学家之心的痛楚，这无不令人哀婉。所以，我们不仅应有“芯”，也应有“心”。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7340" y="1259205"/>
            <a:ext cx="78759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>
              <a:lnSpc>
                <a:spcPct val="150000"/>
              </a:lnSpc>
            </a:pPr>
            <a:r>
              <a:rPr lang="en-US" alt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4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sz="24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芯片是一个国家发展水平的一个代表。芯片即是一个机器的核心所在，缺芯就如同人缺少他的内心。所以说一个没有芯片的机械就如同摆设，它缺少了它的“灵魂”，自然用处大降。而中兴缺芯正反映了中国高端技术产业的滞后与不足，要想中国强，需有中国“芯”。所以我们应加强芯片研究力度，为实现中国芯的腾飞而努力。</a:t>
            </a:r>
            <a:endParaRPr lang="zh-CN" sz="24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6065" y="750570"/>
            <a:ext cx="7875905" cy="433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>
              <a:lnSpc>
                <a:spcPct val="150000"/>
              </a:lnSpc>
            </a:pPr>
            <a:r>
              <a:rPr lang="en-US" alt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sz="20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所以说，芯片对国家有重要意义，唯有有芯，中国才能更快更好地发展，而若想有芯，那么我们应首先有心。</a:t>
            </a:r>
            <a:endParaRPr lang="zh-CN" sz="20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lang="zh-CN" sz="20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</a:t>
            </a:r>
            <a:r>
              <a:rPr lang="zh-CN" sz="20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少年强，则国强，而同样，唯有少年心向芯片发展，中国才会有好芯片的出现，人的最根本的核心即为心，心向往何处，人才有朝向何处前进的方向。可是，在当下，中国“期望进入科学相关行业从业的学生比例”仅为16.8％，且与发达国家有较大差距，这无疑不令人担忧，孩童是祖国的未来，若他们的心跑偏了，那么祖国的未来有会变得怎么样呢？如此，后果不堪设想。所以说，中国之昌盛应建立在孩童有正确的价值观，有炽热的中国心。孩童之心，不可偏。</a:t>
            </a:r>
            <a:endParaRPr lang="zh-CN" sz="20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7340" y="1259205"/>
            <a:ext cx="787590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/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sz="24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在如今国际竞争激烈的情况下我们不仅应有芯，也应有心。有心才会有芯，而有芯也将有利于有心，两者相辅相成，共同促进。心所在，路所在，踏上用心的研芯之路，芯片才可研制出来。假若心向利益，又怎么能沉下心来研芯呢？同时，在当今，技术等先进技术快速发展，我们不能因芯的缺少而不停地停滞不前，这样不仅不利于国家的发展，而且会让孩童产生可望而不可及的胆怯，不自信，不利于成长。唯有像芯这样的先进技术的支撑，孩童才更有利于孩童对高新技术产生的向往之心，对科技人员产生仰慕之心。所以，我们不仅应加快芯的研究，也应加大孩童的心都培养。</a:t>
            </a:r>
            <a:endParaRPr lang="zh-CN" sz="24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7340" y="1259205"/>
            <a:ext cx="78759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>
              <a:lnSpc>
                <a:spcPct val="150000"/>
              </a:lnSpc>
            </a:pPr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sz="24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在如今的情况下，为了中国的崛起，为了民族的骄傲，我们不仅应有芯，也应该有心。</a:t>
            </a:r>
            <a:endParaRPr lang="zh-CN" sz="24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endParaRPr lang="zh-CN" sz="24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（评点：两个话题写作，“有芯”与“有心”，条件或递进关系，结尾上升到二者的统一，难得）</a:t>
            </a:r>
            <a:endParaRPr lang="zh-CN" sz="2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书籍图片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00" y="-1128395"/>
            <a:ext cx="981075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1"/>
          <p:cNvSpPr/>
          <p:nvPr/>
        </p:nvSpPr>
        <p:spPr>
          <a:xfrm>
            <a:off x="1331913" y="33337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课程目标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9" name="矩形 1"/>
          <p:cNvSpPr/>
          <p:nvPr/>
        </p:nvSpPr>
        <p:spPr>
          <a:xfrm>
            <a:off x="341313" y="1773238"/>
            <a:ext cx="8461375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学会在考场中发掘各种逻辑关系</a:t>
            </a:r>
            <a:endParaRPr 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进行两个话题审题及写作</a:t>
            </a:r>
            <a:endParaRPr 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51695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结语：一切都是套路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高考作文=审题立意+结构合理+文采与深度+卷面整洁=全都是套路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如今，作文形态，一个重要的体现就是：难度越来越大，套作的可能性越来越小。其实，我们不难明白，当今的高考作文之所以形成这种局面，那时因为对考生逻辑思维能力提出了更高的要求。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两个话题写作是考场写作获得高分的捷径。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我们用并列或递进或条件关系的两个话题</a:t>
            </a: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来审题、列纲，一切问题都会顺其自然地迎刃得到而解。当这种思维，成为我们日常练习的习惯，那么，写作对我们来说，依然是一种训练有素的套路，驾轻就熟，任意而为。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故曰：一切都是套路。会套的是高超能力的体现，不会套的是生搬硬套。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两个话题写作主要分类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一、并列关系类两个话题写作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二、递进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关系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类两个话题写作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三、条件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关系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类两个话题写作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507365" y="1815465"/>
            <a:ext cx="7786370" cy="66008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写作要求：《平凡的世界》读后感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人生应有追求，奋斗增添光彩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——给诸位同学的一封信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下水文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可爱的同学们：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现在是阴历腊月二十八的晚上，我在电脑前想同大家交流几句。首先，向大家致以节日的问候，希望大家，身体健康，人生绚烂。其次，想与你们探讨一下生活的困惑与意义。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7920" y="721360"/>
            <a:ext cx="6126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一、并列关系类两个话题写作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algn="l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7690" y="1057910"/>
            <a:ext cx="8340090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/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由</a:t>
            </a:r>
            <a:r>
              <a:rPr sz="28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于我们组织寒假大阅读《平凡的世界》，并且还有写作任务，所以，作为语文老师和组织者的我很关注，不知道你们是否用心？是否践行？在我看来，读书写作是小事，体会反思则为终极之目的，那就是，我们应牢记：人生应有追求，奋斗增添光彩。</a:t>
            </a:r>
            <a:endParaRPr lang="zh-CN"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21310" y="574040"/>
            <a:ext cx="8340090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/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    人生应有追求，理想蛊惑人生。这是个价值观的问题。</a:t>
            </a:r>
            <a:endParaRPr sz="28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社会至今，纷然哄哄，物质追求者不乏其人。这本无可厚非，因为，温饱是人生之基础，但除此之外，我们总要有些追求来充实人生，这种追求就是理想。还记得，奥斯特洛夫斯基的名言：生命对于人只有一次，回首往事时，不因碌碌无为而羞耻，不因虚度年华而懊恼。话语中透露出充实奉献的人生价值观念。这里，我想到了《平凡的世界》，书中人物平凡人生，他们都是你我的化身，但平凡并不平庸。尤喜孙少平，读书青年，梦想花开，外面的世界始终蛊惑着他的理想，追求个体之价值，慰藉心胸之期盼，虽然一生没有大的建树，但他用自己的踏实理想与个人尊严丰富自我。审视其人生，理想是他的支撑，追求是生命的动力。有时试想，若听从家里的安排，他固然能在家里安家致富，人生富足，但其开眼界的愿望应遥遥无期，那种人生应为大家所惋惜吧。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7690" y="1057910"/>
            <a:ext cx="834009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/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现实中的我们，依然面对同样的人生问题，衣食温饱之后，我们应有何为?身边的人贪图享乐着过多，相聚之时，牌场一桌，玩得不亦乐乎；或者，三五好友，吃喝豪赌。这是身边的常见之事。此种人生，虽也有所求，总觉某种缺憾。追求，应该长远一些，理想，理应纯净一些。保持内心的宁静，粉华不染，庸俗不沾；获得人间的幸福，赠人玫瑰，余香满怀，是我愿也。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7690" y="1057910"/>
            <a:ext cx="8340090" cy="4554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/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</a:t>
            </a:r>
            <a:r>
              <a:rPr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理想的明灯蛊惑人生之路，但这只是梦想，若想成真，则需求奋斗的火把照亮前程。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“ 奋斗的人生最为绚烂”，此语激荡心胸。人生之路漫漫，多年的煎熬，只为等待，狂风乍起，彗星闪烁。这一炫目的时刻，彗星闪烁之时，奋斗之光灿烂。多年以来，一直难忘《平凡的世界》，难忘孙少平的励志人生，他高中读书期间，饥饿之时勤学苦读；安逸之时，却毅然奔波他乡；幽暗底下矿井之中，始终苦干不已，生活处处，磨灭不了心中的奋斗之火。于是，才有了他贫苦子弟的开阔视野，平凡人生的非凡行为，痛苦生活中的人生诗意。种种行为，蕴藏奋斗，点点滴滴，充实人生。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7690" y="1057910"/>
            <a:ext cx="834009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>
              <a:lnSpc>
                <a:spcPct val="150000"/>
              </a:lnSpc>
            </a:pPr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诸位同学，寒假虽然来临，生活自然轻松，但是，高考面前，我们应深思，人生转折之际，我们不敢丝毫松懈。人生路上，理想之帆永远高扬，奋斗之火熄火必然燎原。有了理想，人生之船扬帆于茫茫前途，长风破浪；拥有奋斗，命运之原光照于天涯四方，辉煌无限。多年以后，回首往事时，我们才可拥有保尔柯察金的自豪，亦可体会平凡人生的无尽诗意。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祝安！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                                                                     语文老师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                                                                2019年2月2日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3774</Words>
  <Application>WPS 演示</Application>
  <PresentationFormat>全屏显示(4:3)</PresentationFormat>
  <Paragraphs>100</Paragraphs>
  <Slides>20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时尚中黑简体</vt:lpstr>
      <vt:lpstr>黑体</vt:lpstr>
      <vt:lpstr>微软雅黑</vt:lpstr>
      <vt:lpstr>楷体</vt:lpstr>
      <vt:lpstr>Arial Unicode MS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222</cp:revision>
  <dcterms:created xsi:type="dcterms:W3CDTF">2011-09-22T23:42:00Z</dcterms:created>
  <dcterms:modified xsi:type="dcterms:W3CDTF">2020-04-10T01:33:43Z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