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56" r:id="rId2"/>
    <p:sldId id="363" r:id="rId3"/>
    <p:sldId id="364" r:id="rId4"/>
    <p:sldId id="365" r:id="rId5"/>
    <p:sldId id="336" r:id="rId6"/>
    <p:sldId id="337" r:id="rId7"/>
    <p:sldId id="367" r:id="rId8"/>
    <p:sldId id="339" r:id="rId9"/>
    <p:sldId id="354" r:id="rId10"/>
    <p:sldId id="360" r:id="rId11"/>
    <p:sldId id="311" r:id="rId12"/>
    <p:sldId id="312" r:id="rId13"/>
    <p:sldId id="356" r:id="rId14"/>
    <p:sldId id="357" r:id="rId15"/>
    <p:sldId id="358" r:id="rId16"/>
    <p:sldId id="359" r:id="rId17"/>
    <p:sldId id="321" r:id="rId18"/>
    <p:sldId id="368" r:id="rId19"/>
    <p:sldId id="371" r:id="rId20"/>
    <p:sldId id="372" r:id="rId21"/>
    <p:sldId id="373" r:id="rId22"/>
    <p:sldId id="374" r:id="rId23"/>
    <p:sldId id="342" r:id="rId24"/>
    <p:sldId id="343" r:id="rId25"/>
    <p:sldId id="344" r:id="rId26"/>
    <p:sldId id="345" r:id="rId27"/>
    <p:sldId id="381" r:id="rId28"/>
    <p:sldId id="378" r:id="rId29"/>
    <p:sldId id="379" r:id="rId30"/>
    <p:sldId id="376" r:id="rId31"/>
    <p:sldId id="347" r:id="rId32"/>
    <p:sldId id="348" r:id="rId33"/>
    <p:sldId id="308" r:id="rId34"/>
    <p:sldId id="377" r:id="rId35"/>
    <p:sldId id="382" r:id="rId36"/>
    <p:sldId id="353" r:id="rId37"/>
    <p:sldId id="310"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CCFF"/>
    <a:srgbClr val="66CCFF"/>
    <a:srgbClr val="06C9EA"/>
    <a:srgbClr val="0904C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296" autoAdjust="0"/>
  </p:normalViewPr>
  <p:slideViewPr>
    <p:cSldViewPr>
      <p:cViewPr varScale="1">
        <p:scale>
          <a:sx n="66" d="100"/>
          <a:sy n="66" d="100"/>
        </p:scale>
        <p:origin x="-636" y="-10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366C2D97-A913-4AE0-8A91-BB3CA4DCF19A}" type="doc">
      <dgm:prSet loTypeId="urn:microsoft.com/office/officeart/2005/8/layout/matrix3" loCatId="matrix" qsTypeId="urn:microsoft.com/office/officeart/2005/8/quickstyle/simple1#1" qsCatId="simple" csTypeId="urn:microsoft.com/office/officeart/2005/8/colors/accent1_2#1" csCatId="accent1" phldr="1"/>
      <dgm:spPr/>
      <dgm:t>
        <a:bodyPr/>
        <a:lstStyle/>
        <a:p>
          <a:endParaRPr lang="zh-CN" altLang="en-US"/>
        </a:p>
      </dgm:t>
    </dgm:pt>
    <dgm:pt modelId="{690DFC1D-1636-4DD7-A026-AA27E8651541}">
      <dgm:prSet custT="1"/>
      <dgm:spPr/>
      <dgm:t>
        <a:bodyPr/>
        <a:lstStyle/>
        <a:p>
          <a:pPr algn="l" rtl="0"/>
          <a:r>
            <a:rPr lang="en-US" sz="2800" dirty="0" smtClean="0">
              <a:solidFill>
                <a:schemeClr val="accent6"/>
              </a:solidFill>
            </a:rPr>
            <a:t>● </a:t>
          </a:r>
          <a:r>
            <a:rPr lang="en-US" sz="1300" dirty="0" smtClean="0"/>
            <a:t> </a:t>
          </a:r>
          <a:r>
            <a:rPr lang="zh-CN" sz="2000" b="1" dirty="0" smtClean="0">
              <a:solidFill>
                <a:schemeClr val="bg1"/>
              </a:solidFill>
              <a:latin typeface="仿宋" panose="02010609060101010101" pitchFamily="49" charset="-122"/>
              <a:ea typeface="仿宋" panose="02010609060101010101" pitchFamily="49" charset="-122"/>
            </a:rPr>
            <a:t>取消选考模式，</a:t>
          </a:r>
          <a:r>
            <a:rPr lang="en-US" altLang="zh-CN" sz="2000" b="1" dirty="0" smtClean="0">
              <a:solidFill>
                <a:schemeClr val="bg1"/>
              </a:solidFill>
              <a:latin typeface="仿宋" panose="02010609060101010101" pitchFamily="49" charset="-122"/>
              <a:ea typeface="仿宋" panose="02010609060101010101" pitchFamily="49" charset="-122"/>
            </a:rPr>
            <a:t> </a:t>
          </a:r>
          <a:r>
            <a:rPr lang="zh-CN" sz="2000" b="1" dirty="0" smtClean="0">
              <a:solidFill>
                <a:schemeClr val="bg1"/>
              </a:solidFill>
              <a:latin typeface="仿宋" panose="02010609060101010101" pitchFamily="49" charset="-122"/>
              <a:ea typeface="仿宋" panose="02010609060101010101" pitchFamily="49" charset="-122"/>
            </a:rPr>
            <a:t>将</a:t>
          </a:r>
          <a:r>
            <a:rPr lang="zh-CN" altLang="en-US" sz="2000" b="1" dirty="0" smtClean="0">
              <a:solidFill>
                <a:schemeClr val="bg1"/>
              </a:solidFill>
              <a:latin typeface="仿宋" panose="02010609060101010101" pitchFamily="49" charset="-122"/>
              <a:ea typeface="仿宋" panose="02010609060101010101" pitchFamily="49" charset="-122"/>
            </a:rPr>
            <a:t>“</a:t>
          </a:r>
          <a:r>
            <a:rPr lang="zh-CN" sz="2000" b="1" dirty="0" smtClean="0">
              <a:solidFill>
                <a:schemeClr val="bg1"/>
              </a:solidFill>
              <a:latin typeface="仿宋" panose="02010609060101010101" pitchFamily="49" charset="-122"/>
              <a:ea typeface="仿宋" panose="02010609060101010101" pitchFamily="49" charset="-122"/>
            </a:rPr>
            <a:t>文学类文本阅读</a:t>
          </a:r>
          <a:r>
            <a:rPr lang="en-US" sz="2000" b="1" dirty="0" smtClean="0">
              <a:solidFill>
                <a:schemeClr val="bg1"/>
              </a:solidFill>
              <a:latin typeface="仿宋" panose="02010609060101010101" pitchFamily="49" charset="-122"/>
              <a:ea typeface="仿宋" panose="02010609060101010101" pitchFamily="49" charset="-122"/>
            </a:rPr>
            <a:t>”</a:t>
          </a:r>
          <a:r>
            <a:rPr lang="zh-CN" sz="2000" b="1" dirty="0" smtClean="0">
              <a:solidFill>
                <a:schemeClr val="bg1"/>
              </a:solidFill>
              <a:latin typeface="仿宋" panose="02010609060101010101" pitchFamily="49" charset="-122"/>
              <a:ea typeface="仿宋" panose="02010609060101010101" pitchFamily="49" charset="-122"/>
            </a:rPr>
            <a:t>和</a:t>
          </a:r>
          <a:r>
            <a:rPr lang="en-US" sz="2000" b="1" dirty="0" smtClean="0">
              <a:solidFill>
                <a:schemeClr val="bg1"/>
              </a:solidFill>
              <a:latin typeface="仿宋" panose="02010609060101010101" pitchFamily="49" charset="-122"/>
              <a:ea typeface="仿宋" panose="02010609060101010101" pitchFamily="49" charset="-122"/>
            </a:rPr>
            <a:t>“</a:t>
          </a:r>
          <a:r>
            <a:rPr lang="zh-CN" sz="2000" b="1" dirty="0" smtClean="0">
              <a:solidFill>
                <a:schemeClr val="bg1"/>
              </a:solidFill>
              <a:latin typeface="仿宋" panose="02010609060101010101" pitchFamily="49" charset="-122"/>
              <a:ea typeface="仿宋" panose="02010609060101010101" pitchFamily="49" charset="-122"/>
            </a:rPr>
            <a:t>实用类文本阅读</a:t>
          </a:r>
          <a:r>
            <a:rPr lang="en-US" sz="2000" b="1" dirty="0" smtClean="0">
              <a:solidFill>
                <a:schemeClr val="bg1"/>
              </a:solidFill>
              <a:latin typeface="仿宋" panose="02010609060101010101" pitchFamily="49" charset="-122"/>
              <a:ea typeface="仿宋" panose="02010609060101010101" pitchFamily="49" charset="-122"/>
            </a:rPr>
            <a:t>”</a:t>
          </a:r>
          <a:r>
            <a:rPr lang="zh-CN" sz="2000" b="1" dirty="0" smtClean="0">
              <a:solidFill>
                <a:schemeClr val="bg1"/>
              </a:solidFill>
              <a:latin typeface="仿宋" panose="02010609060101010101" pitchFamily="49" charset="-122"/>
              <a:ea typeface="仿宋" panose="02010609060101010101" pitchFamily="49" charset="-122"/>
            </a:rPr>
            <a:t>均作为必考内容</a:t>
          </a:r>
          <a:endParaRPr lang="zh-CN" sz="2000" b="1" dirty="0">
            <a:solidFill>
              <a:schemeClr val="bg1"/>
            </a:solidFill>
            <a:latin typeface="仿宋" panose="02010609060101010101" pitchFamily="49" charset="-122"/>
            <a:ea typeface="仿宋" panose="02010609060101010101" pitchFamily="49" charset="-122"/>
          </a:endParaRPr>
        </a:p>
      </dgm:t>
    </dgm:pt>
    <dgm:pt modelId="{CF5FADC0-A28D-49E5-B9A6-177C59C2DF9D}" type="parTrans" cxnId="{AE09B05C-6D1A-47BA-9C10-57EFB566CD4B}">
      <dgm:prSet/>
      <dgm:spPr/>
      <dgm:t>
        <a:bodyPr/>
        <a:lstStyle/>
        <a:p>
          <a:endParaRPr lang="zh-CN" altLang="en-US"/>
        </a:p>
      </dgm:t>
    </dgm:pt>
    <dgm:pt modelId="{F3E898E7-5F5B-4994-AEEA-AE624B05BD88}" type="sibTrans" cxnId="{AE09B05C-6D1A-47BA-9C10-57EFB566CD4B}">
      <dgm:prSet/>
      <dgm:spPr/>
      <dgm:t>
        <a:bodyPr/>
        <a:lstStyle/>
        <a:p>
          <a:endParaRPr lang="zh-CN" altLang="en-US"/>
        </a:p>
      </dgm:t>
    </dgm:pt>
    <dgm:pt modelId="{2F65F041-A439-4E27-9E00-6F22AD723525}">
      <dgm:prSet custT="1"/>
      <dgm:spPr/>
      <dgm:t>
        <a:bodyPr/>
        <a:lstStyle/>
        <a:p>
          <a:pPr algn="l" rtl="0"/>
          <a:r>
            <a:rPr lang="en-US" sz="2800" dirty="0" smtClean="0">
              <a:solidFill>
                <a:schemeClr val="accent6"/>
              </a:solidFill>
            </a:rPr>
            <a:t>● </a:t>
          </a:r>
          <a:r>
            <a:rPr lang="zh-CN" sz="2000" b="1" dirty="0" smtClean="0">
              <a:solidFill>
                <a:schemeClr val="bg1"/>
              </a:solidFill>
              <a:latin typeface="仿宋" panose="02010609060101010101" pitchFamily="49" charset="-122"/>
              <a:ea typeface="仿宋" panose="02010609060101010101" pitchFamily="49" charset="-122"/>
            </a:rPr>
            <a:t>在古诗文阅读部分增加</a:t>
          </a:r>
          <a:r>
            <a:rPr lang="en-US" sz="2000" b="1" dirty="0" smtClean="0">
              <a:solidFill>
                <a:schemeClr val="bg1"/>
              </a:solidFill>
              <a:latin typeface="仿宋" panose="02010609060101010101" pitchFamily="49" charset="-122"/>
              <a:ea typeface="仿宋" panose="02010609060101010101" pitchFamily="49" charset="-122"/>
            </a:rPr>
            <a:t>“</a:t>
          </a:r>
          <a:r>
            <a:rPr lang="zh-CN" sz="2000" b="1" dirty="0" smtClean="0">
              <a:solidFill>
                <a:schemeClr val="bg1"/>
              </a:solidFill>
              <a:latin typeface="仿宋" panose="02010609060101010101" pitchFamily="49" charset="-122"/>
              <a:ea typeface="仿宋" panose="02010609060101010101" pitchFamily="49" charset="-122"/>
            </a:rPr>
            <a:t>了解并掌握常见的古代文化常识</a:t>
          </a:r>
          <a:r>
            <a:rPr lang="en-US" sz="2000" b="1" dirty="0" smtClean="0">
              <a:solidFill>
                <a:schemeClr val="bg1"/>
              </a:solidFill>
              <a:latin typeface="仿宋" panose="02010609060101010101" pitchFamily="49" charset="-122"/>
              <a:ea typeface="仿宋" panose="02010609060101010101" pitchFamily="49" charset="-122"/>
            </a:rPr>
            <a:t>”</a:t>
          </a:r>
          <a:r>
            <a:rPr lang="zh-CN" sz="2000" b="1" dirty="0" smtClean="0">
              <a:solidFill>
                <a:schemeClr val="bg1"/>
              </a:solidFill>
              <a:latin typeface="仿宋" panose="02010609060101010101" pitchFamily="49" charset="-122"/>
              <a:ea typeface="仿宋" panose="02010609060101010101" pitchFamily="49" charset="-122"/>
            </a:rPr>
            <a:t>的考查内容</a:t>
          </a:r>
          <a:endParaRPr lang="zh-CN" sz="2000" b="1" dirty="0">
            <a:solidFill>
              <a:schemeClr val="bg1"/>
            </a:solidFill>
            <a:latin typeface="仿宋" panose="02010609060101010101" pitchFamily="49" charset="-122"/>
            <a:ea typeface="仿宋" panose="02010609060101010101" pitchFamily="49" charset="-122"/>
          </a:endParaRPr>
        </a:p>
      </dgm:t>
    </dgm:pt>
    <dgm:pt modelId="{E18286C4-7C1E-4637-B080-B422457A8540}" type="parTrans" cxnId="{45EEEAD9-0479-48BD-A940-EAFEFC0A8E22}">
      <dgm:prSet/>
      <dgm:spPr/>
      <dgm:t>
        <a:bodyPr/>
        <a:lstStyle/>
        <a:p>
          <a:endParaRPr lang="zh-CN" altLang="en-US"/>
        </a:p>
      </dgm:t>
    </dgm:pt>
    <dgm:pt modelId="{9CB8D809-6F3E-4CEF-AEFA-FC7BAF48BF90}" type="sibTrans" cxnId="{45EEEAD9-0479-48BD-A940-EAFEFC0A8E22}">
      <dgm:prSet/>
      <dgm:spPr/>
      <dgm:t>
        <a:bodyPr/>
        <a:lstStyle/>
        <a:p>
          <a:endParaRPr lang="zh-CN" altLang="en-US"/>
        </a:p>
      </dgm:t>
    </dgm:pt>
    <dgm:pt modelId="{09A88FE9-6E90-42B3-B247-5BF01A56C47D}">
      <dgm:prSet custT="1"/>
      <dgm:spPr/>
      <dgm:t>
        <a:bodyPr/>
        <a:lstStyle/>
        <a:p>
          <a:pPr algn="l" rtl="0"/>
          <a:r>
            <a:rPr lang="en-US" sz="2800" dirty="0" smtClean="0">
              <a:solidFill>
                <a:schemeClr val="accent6"/>
              </a:solidFill>
            </a:rPr>
            <a:t>● </a:t>
          </a:r>
          <a:r>
            <a:rPr lang="zh-CN" sz="2000" b="1" dirty="0" smtClean="0">
              <a:solidFill>
                <a:schemeClr val="bg1"/>
              </a:solidFill>
              <a:latin typeface="仿宋" panose="02010609060101010101" pitchFamily="49" charset="-122"/>
              <a:ea typeface="仿宋" panose="02010609060101010101" pitchFamily="49" charset="-122"/>
            </a:rPr>
            <a:t>能力目标设计</a:t>
          </a:r>
          <a:r>
            <a:rPr lang="zh-CN" altLang="en-US" sz="2000" b="1" dirty="0" smtClean="0">
              <a:solidFill>
                <a:schemeClr val="bg1"/>
              </a:solidFill>
              <a:latin typeface="仿宋" panose="02010609060101010101" pitchFamily="49" charset="-122"/>
              <a:ea typeface="仿宋" panose="02010609060101010101" pitchFamily="49" charset="-122"/>
            </a:rPr>
            <a:t>科学</a:t>
          </a:r>
          <a:r>
            <a:rPr lang="zh-CN" sz="2000" b="1" dirty="0" smtClean="0">
              <a:solidFill>
                <a:schemeClr val="bg1"/>
              </a:solidFill>
              <a:latin typeface="仿宋" panose="02010609060101010101" pitchFamily="49" charset="-122"/>
              <a:ea typeface="仿宋" panose="02010609060101010101" pitchFamily="49" charset="-122"/>
            </a:rPr>
            <a:t>化，注重考查更高层级的思维能力，如鉴赏评价能力</a:t>
          </a:r>
          <a:endParaRPr lang="zh-CN" sz="2000" b="1" dirty="0">
            <a:solidFill>
              <a:schemeClr val="bg1"/>
            </a:solidFill>
            <a:latin typeface="仿宋" panose="02010609060101010101" pitchFamily="49" charset="-122"/>
            <a:ea typeface="仿宋" panose="02010609060101010101" pitchFamily="49" charset="-122"/>
          </a:endParaRPr>
        </a:p>
      </dgm:t>
    </dgm:pt>
    <dgm:pt modelId="{79BE65C4-52EC-439B-BE33-B6B586AABE13}" type="parTrans" cxnId="{B5053126-E708-4531-83ED-A993E69770E9}">
      <dgm:prSet/>
      <dgm:spPr/>
      <dgm:t>
        <a:bodyPr/>
        <a:lstStyle/>
        <a:p>
          <a:endParaRPr lang="zh-CN" altLang="en-US"/>
        </a:p>
      </dgm:t>
    </dgm:pt>
    <dgm:pt modelId="{177F0C0F-FB7D-4F05-A810-F1502EFA2FEE}" type="sibTrans" cxnId="{B5053126-E708-4531-83ED-A993E69770E9}">
      <dgm:prSet/>
      <dgm:spPr/>
      <dgm:t>
        <a:bodyPr/>
        <a:lstStyle/>
        <a:p>
          <a:endParaRPr lang="zh-CN" altLang="en-US"/>
        </a:p>
      </dgm:t>
    </dgm:pt>
    <dgm:pt modelId="{2F45DD24-A7F3-4C29-B05D-475AC2547F7E}">
      <dgm:prSet custT="1"/>
      <dgm:spPr/>
      <dgm:t>
        <a:bodyPr/>
        <a:lstStyle/>
        <a:p>
          <a:pPr rtl="0"/>
          <a:r>
            <a:rPr lang="en-US" sz="2800" dirty="0" smtClean="0">
              <a:solidFill>
                <a:schemeClr val="accent6"/>
              </a:solidFill>
            </a:rPr>
            <a:t>● </a:t>
          </a:r>
          <a:r>
            <a:rPr lang="zh-CN" sz="2000" b="1" dirty="0" smtClean="0">
              <a:solidFill>
                <a:schemeClr val="bg1"/>
              </a:solidFill>
              <a:latin typeface="仿宋" panose="02010609060101010101" pitchFamily="49" charset="-122"/>
              <a:ea typeface="仿宋" panose="02010609060101010101" pitchFamily="49" charset="-122"/>
            </a:rPr>
            <a:t>适度增加阅读量，考查信息时代和高校人才选拔</a:t>
          </a:r>
          <a:r>
            <a:rPr lang="zh-CN" altLang="en-US" sz="2000" b="1" dirty="0" smtClean="0">
              <a:solidFill>
                <a:schemeClr val="bg1"/>
              </a:solidFill>
              <a:latin typeface="仿宋" panose="02010609060101010101" pitchFamily="49" charset="-122"/>
              <a:ea typeface="仿宋" panose="02010609060101010101" pitchFamily="49" charset="-122"/>
            </a:rPr>
            <a:t>需要</a:t>
          </a:r>
          <a:r>
            <a:rPr lang="zh-CN" sz="2000" b="1" dirty="0" smtClean="0">
              <a:solidFill>
                <a:schemeClr val="bg1"/>
              </a:solidFill>
              <a:latin typeface="仿宋" panose="02010609060101010101" pitchFamily="49" charset="-122"/>
              <a:ea typeface="仿宋" panose="02010609060101010101" pitchFamily="49" charset="-122"/>
            </a:rPr>
            <a:t>的快速阅读能力和信息筛选处理能力</a:t>
          </a:r>
          <a:endParaRPr lang="zh-CN" sz="2000" b="1" dirty="0">
            <a:solidFill>
              <a:schemeClr val="bg1"/>
            </a:solidFill>
            <a:latin typeface="仿宋" panose="02010609060101010101" pitchFamily="49" charset="-122"/>
            <a:ea typeface="仿宋" panose="02010609060101010101" pitchFamily="49" charset="-122"/>
          </a:endParaRPr>
        </a:p>
      </dgm:t>
    </dgm:pt>
    <dgm:pt modelId="{6F68E859-B7AD-46BF-8CED-BE80AF8E18A3}" type="parTrans" cxnId="{634EA5FD-ACF6-4E46-9AD7-48B5CCFBF021}">
      <dgm:prSet/>
      <dgm:spPr/>
      <dgm:t>
        <a:bodyPr/>
        <a:lstStyle/>
        <a:p>
          <a:endParaRPr lang="zh-CN" altLang="en-US"/>
        </a:p>
      </dgm:t>
    </dgm:pt>
    <dgm:pt modelId="{EF9841C6-5A6A-4648-92C4-8E69F70BB1F2}" type="sibTrans" cxnId="{634EA5FD-ACF6-4E46-9AD7-48B5CCFBF021}">
      <dgm:prSet/>
      <dgm:spPr/>
      <dgm:t>
        <a:bodyPr/>
        <a:lstStyle/>
        <a:p>
          <a:endParaRPr lang="zh-CN" altLang="en-US"/>
        </a:p>
      </dgm:t>
    </dgm:pt>
    <dgm:pt modelId="{F85F0003-C4AE-45F8-8984-7BCF445142C4}" type="pres">
      <dgm:prSet presAssocID="{366C2D97-A913-4AE0-8A91-BB3CA4DCF19A}" presName="matrix" presStyleCnt="0">
        <dgm:presLayoutVars>
          <dgm:chMax val="1"/>
          <dgm:dir/>
          <dgm:resizeHandles val="exact"/>
        </dgm:presLayoutVars>
      </dgm:prSet>
      <dgm:spPr/>
      <dgm:t>
        <a:bodyPr/>
        <a:lstStyle/>
        <a:p>
          <a:endParaRPr lang="zh-CN" altLang="en-US"/>
        </a:p>
      </dgm:t>
    </dgm:pt>
    <dgm:pt modelId="{B5E3F06A-EAFE-40FA-AB5C-4A9E3B518EBF}" type="pres">
      <dgm:prSet presAssocID="{366C2D97-A913-4AE0-8A91-BB3CA4DCF19A}" presName="diamond" presStyleLbl="bgShp" presStyleIdx="0" presStyleCnt="1" custScaleX="137699"/>
      <dgm:spPr/>
    </dgm:pt>
    <dgm:pt modelId="{B3DC1CB2-CF2F-453E-BC06-E94A6093A1A4}" type="pres">
      <dgm:prSet presAssocID="{366C2D97-A913-4AE0-8A91-BB3CA4DCF19A}" presName="quad1" presStyleLbl="node1" presStyleIdx="0" presStyleCnt="4" custScaleX="149911" custLinFactNeighborX="-41016" custLinFactNeighborY="-8316">
        <dgm:presLayoutVars>
          <dgm:chMax val="0"/>
          <dgm:chPref val="0"/>
          <dgm:bulletEnabled val="1"/>
        </dgm:presLayoutVars>
      </dgm:prSet>
      <dgm:spPr/>
      <dgm:t>
        <a:bodyPr/>
        <a:lstStyle/>
        <a:p>
          <a:endParaRPr lang="zh-CN" altLang="en-US"/>
        </a:p>
      </dgm:t>
    </dgm:pt>
    <dgm:pt modelId="{44186D39-953F-4757-ABBB-18E29CCF793A}" type="pres">
      <dgm:prSet presAssocID="{366C2D97-A913-4AE0-8A91-BB3CA4DCF19A}" presName="quad2" presStyleLbl="node1" presStyleIdx="1" presStyleCnt="4" custScaleX="164775" custLinFactNeighborX="20624" custLinFactNeighborY="-10687">
        <dgm:presLayoutVars>
          <dgm:chMax val="0"/>
          <dgm:chPref val="0"/>
          <dgm:bulletEnabled val="1"/>
        </dgm:presLayoutVars>
      </dgm:prSet>
      <dgm:spPr/>
      <dgm:t>
        <a:bodyPr/>
        <a:lstStyle/>
        <a:p>
          <a:endParaRPr lang="zh-CN" altLang="en-US"/>
        </a:p>
      </dgm:t>
    </dgm:pt>
    <dgm:pt modelId="{66B812B6-27D8-487C-8DE9-B574ED6D3A26}" type="pres">
      <dgm:prSet presAssocID="{366C2D97-A913-4AE0-8A91-BB3CA4DCF19A}" presName="quad3" presStyleLbl="node1" presStyleIdx="2" presStyleCnt="4" custScaleX="149911" custLinFactNeighborX="-36458" custLinFactNeighborY="-2076">
        <dgm:presLayoutVars>
          <dgm:chMax val="0"/>
          <dgm:chPref val="0"/>
          <dgm:bulletEnabled val="1"/>
        </dgm:presLayoutVars>
      </dgm:prSet>
      <dgm:spPr/>
      <dgm:t>
        <a:bodyPr/>
        <a:lstStyle/>
        <a:p>
          <a:endParaRPr lang="zh-CN" altLang="en-US"/>
        </a:p>
      </dgm:t>
    </dgm:pt>
    <dgm:pt modelId="{0908E4DB-39BB-414E-AA66-489173BDFCF4}" type="pres">
      <dgm:prSet presAssocID="{366C2D97-A913-4AE0-8A91-BB3CA4DCF19A}" presName="quad4" presStyleLbl="node1" presStyleIdx="3" presStyleCnt="4" custScaleX="163350" custLinFactNeighborX="26631" custLinFactNeighborY="-6633">
        <dgm:presLayoutVars>
          <dgm:chMax val="0"/>
          <dgm:chPref val="0"/>
          <dgm:bulletEnabled val="1"/>
        </dgm:presLayoutVars>
      </dgm:prSet>
      <dgm:spPr/>
      <dgm:t>
        <a:bodyPr/>
        <a:lstStyle/>
        <a:p>
          <a:endParaRPr lang="zh-CN" altLang="en-US"/>
        </a:p>
      </dgm:t>
    </dgm:pt>
  </dgm:ptLst>
  <dgm:cxnLst>
    <dgm:cxn modelId="{62D1D54F-0048-414B-AA70-EFBC96B8E618}" type="presOf" srcId="{2F45DD24-A7F3-4C29-B05D-475AC2547F7E}" destId="{0908E4DB-39BB-414E-AA66-489173BDFCF4}" srcOrd="0" destOrd="0" presId="urn:microsoft.com/office/officeart/2005/8/layout/matrix3"/>
    <dgm:cxn modelId="{31C2AF9C-F019-41E9-80A6-33F15418CFBD}" type="presOf" srcId="{09A88FE9-6E90-42B3-B247-5BF01A56C47D}" destId="{66B812B6-27D8-487C-8DE9-B574ED6D3A26}" srcOrd="0" destOrd="0" presId="urn:microsoft.com/office/officeart/2005/8/layout/matrix3"/>
    <dgm:cxn modelId="{45EEEAD9-0479-48BD-A940-EAFEFC0A8E22}" srcId="{366C2D97-A913-4AE0-8A91-BB3CA4DCF19A}" destId="{2F65F041-A439-4E27-9E00-6F22AD723525}" srcOrd="1" destOrd="0" parTransId="{E18286C4-7C1E-4637-B080-B422457A8540}" sibTransId="{9CB8D809-6F3E-4CEF-AEFA-FC7BAF48BF90}"/>
    <dgm:cxn modelId="{9200C4A7-A2BA-45DB-99BA-C33FBDC5DB62}" type="presOf" srcId="{690DFC1D-1636-4DD7-A026-AA27E8651541}" destId="{B3DC1CB2-CF2F-453E-BC06-E94A6093A1A4}" srcOrd="0" destOrd="0" presId="urn:microsoft.com/office/officeart/2005/8/layout/matrix3"/>
    <dgm:cxn modelId="{634EA5FD-ACF6-4E46-9AD7-48B5CCFBF021}" srcId="{366C2D97-A913-4AE0-8A91-BB3CA4DCF19A}" destId="{2F45DD24-A7F3-4C29-B05D-475AC2547F7E}" srcOrd="3" destOrd="0" parTransId="{6F68E859-B7AD-46BF-8CED-BE80AF8E18A3}" sibTransId="{EF9841C6-5A6A-4648-92C4-8E69F70BB1F2}"/>
    <dgm:cxn modelId="{CD45D559-785D-4A27-B895-C64116FE345A}" type="presOf" srcId="{2F65F041-A439-4E27-9E00-6F22AD723525}" destId="{44186D39-953F-4757-ABBB-18E29CCF793A}" srcOrd="0" destOrd="0" presId="urn:microsoft.com/office/officeart/2005/8/layout/matrix3"/>
    <dgm:cxn modelId="{6C5F8E89-15BB-4EA0-9DD7-7B69BE429465}" type="presOf" srcId="{366C2D97-A913-4AE0-8A91-BB3CA4DCF19A}" destId="{F85F0003-C4AE-45F8-8984-7BCF445142C4}" srcOrd="0" destOrd="0" presId="urn:microsoft.com/office/officeart/2005/8/layout/matrix3"/>
    <dgm:cxn modelId="{B5053126-E708-4531-83ED-A993E69770E9}" srcId="{366C2D97-A913-4AE0-8A91-BB3CA4DCF19A}" destId="{09A88FE9-6E90-42B3-B247-5BF01A56C47D}" srcOrd="2" destOrd="0" parTransId="{79BE65C4-52EC-439B-BE33-B6B586AABE13}" sibTransId="{177F0C0F-FB7D-4F05-A810-F1502EFA2FEE}"/>
    <dgm:cxn modelId="{AE09B05C-6D1A-47BA-9C10-57EFB566CD4B}" srcId="{366C2D97-A913-4AE0-8A91-BB3CA4DCF19A}" destId="{690DFC1D-1636-4DD7-A026-AA27E8651541}" srcOrd="0" destOrd="0" parTransId="{CF5FADC0-A28D-49E5-B9A6-177C59C2DF9D}" sibTransId="{F3E898E7-5F5B-4994-AEEA-AE624B05BD88}"/>
    <dgm:cxn modelId="{8CF2CC44-941D-4097-801E-AF6E4C17D897}" type="presParOf" srcId="{F85F0003-C4AE-45F8-8984-7BCF445142C4}" destId="{B5E3F06A-EAFE-40FA-AB5C-4A9E3B518EBF}" srcOrd="0" destOrd="0" presId="urn:microsoft.com/office/officeart/2005/8/layout/matrix3"/>
    <dgm:cxn modelId="{978075FD-8F10-4C8B-AF44-22D764802523}" type="presParOf" srcId="{F85F0003-C4AE-45F8-8984-7BCF445142C4}" destId="{B3DC1CB2-CF2F-453E-BC06-E94A6093A1A4}" srcOrd="1" destOrd="0" presId="urn:microsoft.com/office/officeart/2005/8/layout/matrix3"/>
    <dgm:cxn modelId="{83B55DF8-01FB-4EBB-91DF-43306F9EDA74}" type="presParOf" srcId="{F85F0003-C4AE-45F8-8984-7BCF445142C4}" destId="{44186D39-953F-4757-ABBB-18E29CCF793A}" srcOrd="2" destOrd="0" presId="urn:microsoft.com/office/officeart/2005/8/layout/matrix3"/>
    <dgm:cxn modelId="{E4BF112A-F63C-4976-94B1-8AEE9045D716}" type="presParOf" srcId="{F85F0003-C4AE-45F8-8984-7BCF445142C4}" destId="{66B812B6-27D8-487C-8DE9-B574ED6D3A26}" srcOrd="3" destOrd="0" presId="urn:microsoft.com/office/officeart/2005/8/layout/matrix3"/>
    <dgm:cxn modelId="{8B7F8B4B-E199-42D4-91BE-3E0B08A905DA}" type="presParOf" srcId="{F85F0003-C4AE-45F8-8984-7BCF445142C4}" destId="{0908E4DB-39BB-414E-AA66-489173BDFCF4}" srcOrd="4" destOrd="0" presId="urn:microsoft.com/office/officeart/2005/8/layout/matrix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E8638EE-F745-4745-A2F9-B222A794DECA}" type="doc">
      <dgm:prSet loTypeId="urn:microsoft.com/office/officeart/2005/8/layout/process4" loCatId="process" qsTypeId="urn:microsoft.com/office/officeart/2005/8/quickstyle/simple1#2" qsCatId="simple" csTypeId="urn:microsoft.com/office/officeart/2005/8/colors/accent1_2#2" csCatId="accent1" phldr="1"/>
      <dgm:spPr/>
      <dgm:t>
        <a:bodyPr/>
        <a:lstStyle/>
        <a:p>
          <a:endParaRPr lang="zh-CN" altLang="en-US"/>
        </a:p>
      </dgm:t>
    </dgm:pt>
    <dgm:pt modelId="{19BBA16F-79F9-46AF-801A-24D5B2C6766F}">
      <dgm:prSet custT="1"/>
      <dgm:spPr/>
      <dgm:t>
        <a:bodyPr/>
        <a:lstStyle/>
        <a:p>
          <a:pPr rtl="0"/>
          <a:r>
            <a:rPr lang="zh-CN" altLang="en-US" sz="1800" b="1" dirty="0" smtClean="0">
              <a:solidFill>
                <a:srgbClr val="002060"/>
              </a:solidFill>
            </a:rPr>
            <a:t>以语文核心素养为纲，以语文实践为主线，设计“语文</a:t>
          </a:r>
          <a:r>
            <a:rPr lang="zh-CN" altLang="en-US" sz="1800" b="1" dirty="0" smtClean="0">
              <a:solidFill>
                <a:srgbClr val="FF0000"/>
              </a:solidFill>
            </a:rPr>
            <a:t>学习任务群</a:t>
          </a:r>
          <a:r>
            <a:rPr lang="zh-CN" altLang="en-US" sz="1800" b="1" dirty="0" smtClean="0">
              <a:solidFill>
                <a:srgbClr val="002060"/>
              </a:solidFill>
            </a:rPr>
            <a:t>”</a:t>
          </a:r>
          <a:endParaRPr lang="zh-CN" altLang="en-US" sz="1800" dirty="0">
            <a:solidFill>
              <a:srgbClr val="002060"/>
            </a:solidFill>
          </a:endParaRPr>
        </a:p>
      </dgm:t>
    </dgm:pt>
    <dgm:pt modelId="{3146690E-3B0F-4431-8A53-0A5B9CBB30E0}" type="parTrans" cxnId="{BFF93021-37B0-4E18-9FEC-4FB365222F35}">
      <dgm:prSet/>
      <dgm:spPr/>
      <dgm:t>
        <a:bodyPr/>
        <a:lstStyle/>
        <a:p>
          <a:endParaRPr lang="zh-CN" altLang="en-US"/>
        </a:p>
      </dgm:t>
    </dgm:pt>
    <dgm:pt modelId="{6E23DD6A-80D0-4997-9B76-608CCE89804F}" type="sibTrans" cxnId="{BFF93021-37B0-4E18-9FEC-4FB365222F35}">
      <dgm:prSet/>
      <dgm:spPr/>
      <dgm:t>
        <a:bodyPr/>
        <a:lstStyle/>
        <a:p>
          <a:endParaRPr lang="zh-CN" altLang="en-US"/>
        </a:p>
      </dgm:t>
    </dgm:pt>
    <dgm:pt modelId="{E14AA857-6847-4D85-99FD-DF9CB2B58B29}">
      <dgm:prSet custT="1"/>
      <dgm:spPr/>
      <dgm:t>
        <a:bodyPr/>
        <a:lstStyle/>
        <a:p>
          <a:pPr rtl="0"/>
          <a:r>
            <a:rPr lang="zh-CN" sz="1800" b="1" dirty="0" smtClean="0">
              <a:solidFill>
                <a:srgbClr val="002060"/>
              </a:solidFill>
            </a:rPr>
            <a:t>以任务为导向，以</a:t>
          </a:r>
          <a:r>
            <a:rPr lang="zh-CN" sz="1800" b="1" dirty="0" smtClean="0">
              <a:solidFill>
                <a:srgbClr val="FF0000"/>
              </a:solidFill>
            </a:rPr>
            <a:t>学习项目</a:t>
          </a:r>
          <a:r>
            <a:rPr lang="zh-CN" sz="1800" b="1" dirty="0" smtClean="0">
              <a:solidFill>
                <a:srgbClr val="002060"/>
              </a:solidFill>
            </a:rPr>
            <a:t>为载体，整合学习情境、学习内容、学习方法和学习资源，引导学生在运用语言的过程中提升语文素养</a:t>
          </a:r>
          <a:endParaRPr lang="zh-CN" altLang="en-US" sz="1800" b="1" dirty="0">
            <a:solidFill>
              <a:srgbClr val="002060"/>
            </a:solidFill>
          </a:endParaRPr>
        </a:p>
      </dgm:t>
    </dgm:pt>
    <dgm:pt modelId="{352531AA-7046-4F44-9FF2-43933DC77F9B}" type="parTrans" cxnId="{863FC954-4321-490B-A4A8-9739AD6984A0}">
      <dgm:prSet/>
      <dgm:spPr/>
      <dgm:t>
        <a:bodyPr/>
        <a:lstStyle/>
        <a:p>
          <a:endParaRPr lang="zh-CN" altLang="en-US"/>
        </a:p>
      </dgm:t>
    </dgm:pt>
    <dgm:pt modelId="{C16523F6-C6B8-439C-80A7-211F0BDC4E88}" type="sibTrans" cxnId="{863FC954-4321-490B-A4A8-9739AD6984A0}">
      <dgm:prSet/>
      <dgm:spPr/>
      <dgm:t>
        <a:bodyPr/>
        <a:lstStyle/>
        <a:p>
          <a:endParaRPr lang="zh-CN" altLang="en-US"/>
        </a:p>
      </dgm:t>
    </dgm:pt>
    <dgm:pt modelId="{9BB35ABD-8CAC-4F74-AD59-460D3DE2DDEC}">
      <dgm:prSet custT="1"/>
      <dgm:spPr/>
      <dgm:t>
        <a:bodyPr/>
        <a:lstStyle/>
        <a:p>
          <a:pPr rtl="0"/>
          <a:r>
            <a:rPr lang="zh-CN" altLang="en-US" sz="1800" b="1" dirty="0" smtClean="0">
              <a:solidFill>
                <a:srgbClr val="002060"/>
              </a:solidFill>
            </a:rPr>
            <a:t>若干学习项目组成学习任务群</a:t>
          </a:r>
          <a:endParaRPr lang="zh-CN" altLang="en-US" sz="1800" dirty="0">
            <a:solidFill>
              <a:srgbClr val="002060"/>
            </a:solidFill>
          </a:endParaRPr>
        </a:p>
      </dgm:t>
    </dgm:pt>
    <dgm:pt modelId="{4F8E59FB-8D3D-496A-9174-A8C63FC50709}" type="parTrans" cxnId="{49B5FADA-B38B-491F-BC9C-FE7C1DE533E3}">
      <dgm:prSet/>
      <dgm:spPr/>
      <dgm:t>
        <a:bodyPr/>
        <a:lstStyle/>
        <a:p>
          <a:endParaRPr lang="zh-CN" altLang="en-US"/>
        </a:p>
      </dgm:t>
    </dgm:pt>
    <dgm:pt modelId="{7C74987C-EC8B-4463-AC27-26F4CA8C433D}" type="sibTrans" cxnId="{49B5FADA-B38B-491F-BC9C-FE7C1DE533E3}">
      <dgm:prSet/>
      <dgm:spPr/>
      <dgm:t>
        <a:bodyPr/>
        <a:lstStyle/>
        <a:p>
          <a:endParaRPr lang="zh-CN" altLang="en-US"/>
        </a:p>
      </dgm:t>
    </dgm:pt>
    <dgm:pt modelId="{4CE2397C-28BA-4EF1-8B54-75266538C0BE}">
      <dgm:prSet custT="1"/>
      <dgm:spPr/>
      <dgm:t>
        <a:bodyPr/>
        <a:lstStyle/>
        <a:p>
          <a:pPr rtl="0"/>
          <a:r>
            <a:rPr lang="zh-CN" altLang="en-US" sz="1800" b="1" dirty="0" smtClean="0">
              <a:solidFill>
                <a:srgbClr val="002060"/>
              </a:solidFill>
            </a:rPr>
            <a:t>学习任务群以自主学习、合作学习、体验式探究性学习为主要学习方式，凸显学生学习语文的根本途径</a:t>
          </a:r>
          <a:endParaRPr lang="zh-CN" altLang="en-US" sz="1800" dirty="0">
            <a:solidFill>
              <a:srgbClr val="002060"/>
            </a:solidFill>
          </a:endParaRPr>
        </a:p>
      </dgm:t>
    </dgm:pt>
    <dgm:pt modelId="{13D66B39-011A-4559-B868-4E07E46977E8}" type="parTrans" cxnId="{BDD35DA3-2228-4675-933B-DDD3D6AA2808}">
      <dgm:prSet/>
      <dgm:spPr/>
      <dgm:t>
        <a:bodyPr/>
        <a:lstStyle/>
        <a:p>
          <a:endParaRPr lang="zh-CN" altLang="en-US"/>
        </a:p>
      </dgm:t>
    </dgm:pt>
    <dgm:pt modelId="{EC8B70B6-E7F5-479E-9D56-D7ED0A245680}" type="sibTrans" cxnId="{BDD35DA3-2228-4675-933B-DDD3D6AA2808}">
      <dgm:prSet/>
      <dgm:spPr/>
      <dgm:t>
        <a:bodyPr/>
        <a:lstStyle/>
        <a:p>
          <a:endParaRPr lang="zh-CN" altLang="en-US"/>
        </a:p>
      </dgm:t>
    </dgm:pt>
    <dgm:pt modelId="{367A21A1-32EA-4DA7-B034-9EF1E275A5A9}">
      <dgm:prSet custT="1"/>
      <dgm:spPr/>
      <dgm:t>
        <a:bodyPr/>
        <a:lstStyle/>
        <a:p>
          <a:pPr rtl="0"/>
          <a:r>
            <a:rPr lang="zh-CN" altLang="en-US" sz="1800" b="1" dirty="0" smtClean="0">
              <a:solidFill>
                <a:srgbClr val="002060"/>
              </a:solidFill>
            </a:rPr>
            <a:t>必修课程和选修课程均由若干学习任务群构成。</a:t>
          </a:r>
          <a:endParaRPr lang="zh-CN" altLang="en-US" sz="1800" dirty="0">
            <a:solidFill>
              <a:srgbClr val="002060"/>
            </a:solidFill>
          </a:endParaRPr>
        </a:p>
      </dgm:t>
    </dgm:pt>
    <dgm:pt modelId="{E2294520-A6B6-4637-B5AD-875C7ABF4788}" type="sibTrans" cxnId="{FC77B066-0A6A-4180-9B1F-5421EB134E45}">
      <dgm:prSet/>
      <dgm:spPr/>
      <dgm:t>
        <a:bodyPr/>
        <a:lstStyle/>
        <a:p>
          <a:endParaRPr lang="zh-CN" altLang="en-US"/>
        </a:p>
      </dgm:t>
    </dgm:pt>
    <dgm:pt modelId="{4D38CF41-B779-49F8-ABF9-C48A685D401E}" type="parTrans" cxnId="{FC77B066-0A6A-4180-9B1F-5421EB134E45}">
      <dgm:prSet/>
      <dgm:spPr/>
      <dgm:t>
        <a:bodyPr/>
        <a:lstStyle/>
        <a:p>
          <a:endParaRPr lang="zh-CN" altLang="en-US"/>
        </a:p>
      </dgm:t>
    </dgm:pt>
    <dgm:pt modelId="{41AE3AE8-E93A-4164-9E59-1825A5F95749}" type="pres">
      <dgm:prSet presAssocID="{FE8638EE-F745-4745-A2F9-B222A794DECA}" presName="Name0" presStyleCnt="0">
        <dgm:presLayoutVars>
          <dgm:dir/>
          <dgm:animLvl val="lvl"/>
          <dgm:resizeHandles val="exact"/>
        </dgm:presLayoutVars>
      </dgm:prSet>
      <dgm:spPr/>
      <dgm:t>
        <a:bodyPr/>
        <a:lstStyle/>
        <a:p>
          <a:endParaRPr lang="zh-CN" altLang="en-US"/>
        </a:p>
      </dgm:t>
    </dgm:pt>
    <dgm:pt modelId="{B044142B-2F99-4697-A862-6DCF6DB064A8}" type="pres">
      <dgm:prSet presAssocID="{367A21A1-32EA-4DA7-B034-9EF1E275A5A9}" presName="boxAndChildren" presStyleCnt="0"/>
      <dgm:spPr/>
    </dgm:pt>
    <dgm:pt modelId="{BAF2C2D9-3F51-4247-9CF0-FA0E684570E0}" type="pres">
      <dgm:prSet presAssocID="{367A21A1-32EA-4DA7-B034-9EF1E275A5A9}" presName="parentTextBox" presStyleLbl="node1" presStyleIdx="0" presStyleCnt="5"/>
      <dgm:spPr/>
      <dgm:t>
        <a:bodyPr/>
        <a:lstStyle/>
        <a:p>
          <a:endParaRPr lang="zh-CN" altLang="en-US"/>
        </a:p>
      </dgm:t>
    </dgm:pt>
    <dgm:pt modelId="{78B022EF-CEF7-4789-BE39-008B3F98F32C}" type="pres">
      <dgm:prSet presAssocID="{EC8B70B6-E7F5-479E-9D56-D7ED0A245680}" presName="sp" presStyleCnt="0"/>
      <dgm:spPr/>
    </dgm:pt>
    <dgm:pt modelId="{2525175E-CA05-46C3-B5E2-BF09B8EE0837}" type="pres">
      <dgm:prSet presAssocID="{4CE2397C-28BA-4EF1-8B54-75266538C0BE}" presName="arrowAndChildren" presStyleCnt="0"/>
      <dgm:spPr/>
    </dgm:pt>
    <dgm:pt modelId="{B660C277-D285-43B1-94F6-03DFE18028CB}" type="pres">
      <dgm:prSet presAssocID="{4CE2397C-28BA-4EF1-8B54-75266538C0BE}" presName="parentTextArrow" presStyleLbl="node1" presStyleIdx="1" presStyleCnt="5" custScaleY="152301"/>
      <dgm:spPr/>
      <dgm:t>
        <a:bodyPr/>
        <a:lstStyle/>
        <a:p>
          <a:endParaRPr lang="zh-CN" altLang="en-US"/>
        </a:p>
      </dgm:t>
    </dgm:pt>
    <dgm:pt modelId="{E3CC5C41-80B2-4840-9D46-1F39F3DE2143}" type="pres">
      <dgm:prSet presAssocID="{7C74987C-EC8B-4463-AC27-26F4CA8C433D}" presName="sp" presStyleCnt="0"/>
      <dgm:spPr/>
    </dgm:pt>
    <dgm:pt modelId="{5831E299-0A85-47AA-810E-47176138944E}" type="pres">
      <dgm:prSet presAssocID="{9BB35ABD-8CAC-4F74-AD59-460D3DE2DDEC}" presName="arrowAndChildren" presStyleCnt="0"/>
      <dgm:spPr/>
    </dgm:pt>
    <dgm:pt modelId="{5C458BEB-00F9-4479-9519-B5FA525BF7D1}" type="pres">
      <dgm:prSet presAssocID="{9BB35ABD-8CAC-4F74-AD59-460D3DE2DDEC}" presName="parentTextArrow" presStyleLbl="node1" presStyleIdx="2" presStyleCnt="5"/>
      <dgm:spPr/>
      <dgm:t>
        <a:bodyPr/>
        <a:lstStyle/>
        <a:p>
          <a:endParaRPr lang="zh-CN" altLang="en-US"/>
        </a:p>
      </dgm:t>
    </dgm:pt>
    <dgm:pt modelId="{29BCA490-BBF9-457A-996D-50D064665EC1}" type="pres">
      <dgm:prSet presAssocID="{C16523F6-C6B8-439C-80A7-211F0BDC4E88}" presName="sp" presStyleCnt="0"/>
      <dgm:spPr/>
    </dgm:pt>
    <dgm:pt modelId="{15A50E5F-6FA6-4C1D-A203-06BF64BA4C83}" type="pres">
      <dgm:prSet presAssocID="{E14AA857-6847-4D85-99FD-DF9CB2B58B29}" presName="arrowAndChildren" presStyleCnt="0"/>
      <dgm:spPr/>
    </dgm:pt>
    <dgm:pt modelId="{5220B55D-5C10-4677-9A17-EBF8B32B7BDE}" type="pres">
      <dgm:prSet presAssocID="{E14AA857-6847-4D85-99FD-DF9CB2B58B29}" presName="parentTextArrow" presStyleLbl="node1" presStyleIdx="3" presStyleCnt="5" custScaleY="150476"/>
      <dgm:spPr/>
      <dgm:t>
        <a:bodyPr/>
        <a:lstStyle/>
        <a:p>
          <a:endParaRPr lang="zh-CN" altLang="en-US"/>
        </a:p>
      </dgm:t>
    </dgm:pt>
    <dgm:pt modelId="{7A9ECBBF-DF07-44E9-A37E-7DED44EF95E3}" type="pres">
      <dgm:prSet presAssocID="{6E23DD6A-80D0-4997-9B76-608CCE89804F}" presName="sp" presStyleCnt="0"/>
      <dgm:spPr/>
    </dgm:pt>
    <dgm:pt modelId="{A45178B1-3EFD-41F4-B875-43C4B00B173E}" type="pres">
      <dgm:prSet presAssocID="{19BBA16F-79F9-46AF-801A-24D5B2C6766F}" presName="arrowAndChildren" presStyleCnt="0"/>
      <dgm:spPr/>
    </dgm:pt>
    <dgm:pt modelId="{B905D60B-DE0A-4CF1-8089-664017B9FFF5}" type="pres">
      <dgm:prSet presAssocID="{19BBA16F-79F9-46AF-801A-24D5B2C6766F}" presName="parentTextArrow" presStyleLbl="node1" presStyleIdx="4" presStyleCnt="5"/>
      <dgm:spPr/>
      <dgm:t>
        <a:bodyPr/>
        <a:lstStyle/>
        <a:p>
          <a:endParaRPr lang="zh-CN" altLang="en-US"/>
        </a:p>
      </dgm:t>
    </dgm:pt>
  </dgm:ptLst>
  <dgm:cxnLst>
    <dgm:cxn modelId="{C894B8D6-A10A-408B-A53F-C959C4C6F8D1}" type="presOf" srcId="{9BB35ABD-8CAC-4F74-AD59-460D3DE2DDEC}" destId="{5C458BEB-00F9-4479-9519-B5FA525BF7D1}" srcOrd="0" destOrd="0" presId="urn:microsoft.com/office/officeart/2005/8/layout/process4"/>
    <dgm:cxn modelId="{067EE00F-F64A-452E-BF65-50AB780E06E3}" type="presOf" srcId="{4CE2397C-28BA-4EF1-8B54-75266538C0BE}" destId="{B660C277-D285-43B1-94F6-03DFE18028CB}" srcOrd="0" destOrd="0" presId="urn:microsoft.com/office/officeart/2005/8/layout/process4"/>
    <dgm:cxn modelId="{8DC0BAEF-90BB-439E-BE81-42C3A6C8632A}" type="presOf" srcId="{19BBA16F-79F9-46AF-801A-24D5B2C6766F}" destId="{B905D60B-DE0A-4CF1-8089-664017B9FFF5}" srcOrd="0" destOrd="0" presId="urn:microsoft.com/office/officeart/2005/8/layout/process4"/>
    <dgm:cxn modelId="{BFF93021-37B0-4E18-9FEC-4FB365222F35}" srcId="{FE8638EE-F745-4745-A2F9-B222A794DECA}" destId="{19BBA16F-79F9-46AF-801A-24D5B2C6766F}" srcOrd="0" destOrd="0" parTransId="{3146690E-3B0F-4431-8A53-0A5B9CBB30E0}" sibTransId="{6E23DD6A-80D0-4997-9B76-608CCE89804F}"/>
    <dgm:cxn modelId="{E995C1AC-944D-414F-8AF0-A94CF9319092}" type="presOf" srcId="{FE8638EE-F745-4745-A2F9-B222A794DECA}" destId="{41AE3AE8-E93A-4164-9E59-1825A5F95749}" srcOrd="0" destOrd="0" presId="urn:microsoft.com/office/officeart/2005/8/layout/process4"/>
    <dgm:cxn modelId="{49B5FADA-B38B-491F-BC9C-FE7C1DE533E3}" srcId="{FE8638EE-F745-4745-A2F9-B222A794DECA}" destId="{9BB35ABD-8CAC-4F74-AD59-460D3DE2DDEC}" srcOrd="2" destOrd="0" parTransId="{4F8E59FB-8D3D-496A-9174-A8C63FC50709}" sibTransId="{7C74987C-EC8B-4463-AC27-26F4CA8C433D}"/>
    <dgm:cxn modelId="{DB35B829-ADD2-41EA-9237-CCFA557F5FDC}" type="presOf" srcId="{367A21A1-32EA-4DA7-B034-9EF1E275A5A9}" destId="{BAF2C2D9-3F51-4247-9CF0-FA0E684570E0}" srcOrd="0" destOrd="0" presId="urn:microsoft.com/office/officeart/2005/8/layout/process4"/>
    <dgm:cxn modelId="{BDD35DA3-2228-4675-933B-DDD3D6AA2808}" srcId="{FE8638EE-F745-4745-A2F9-B222A794DECA}" destId="{4CE2397C-28BA-4EF1-8B54-75266538C0BE}" srcOrd="3" destOrd="0" parTransId="{13D66B39-011A-4559-B868-4E07E46977E8}" sibTransId="{EC8B70B6-E7F5-479E-9D56-D7ED0A245680}"/>
    <dgm:cxn modelId="{FC77B066-0A6A-4180-9B1F-5421EB134E45}" srcId="{FE8638EE-F745-4745-A2F9-B222A794DECA}" destId="{367A21A1-32EA-4DA7-B034-9EF1E275A5A9}" srcOrd="4" destOrd="0" parTransId="{4D38CF41-B779-49F8-ABF9-C48A685D401E}" sibTransId="{E2294520-A6B6-4637-B5AD-875C7ABF4788}"/>
    <dgm:cxn modelId="{863FC954-4321-490B-A4A8-9739AD6984A0}" srcId="{FE8638EE-F745-4745-A2F9-B222A794DECA}" destId="{E14AA857-6847-4D85-99FD-DF9CB2B58B29}" srcOrd="1" destOrd="0" parTransId="{352531AA-7046-4F44-9FF2-43933DC77F9B}" sibTransId="{C16523F6-C6B8-439C-80A7-211F0BDC4E88}"/>
    <dgm:cxn modelId="{70E31B19-F776-4E62-9ACC-41A765E2C47B}" type="presOf" srcId="{E14AA857-6847-4D85-99FD-DF9CB2B58B29}" destId="{5220B55D-5C10-4677-9A17-EBF8B32B7BDE}" srcOrd="0" destOrd="0" presId="urn:microsoft.com/office/officeart/2005/8/layout/process4"/>
    <dgm:cxn modelId="{41EE3183-13C1-4E03-90C3-F28388447F60}" type="presParOf" srcId="{41AE3AE8-E93A-4164-9E59-1825A5F95749}" destId="{B044142B-2F99-4697-A862-6DCF6DB064A8}" srcOrd="0" destOrd="0" presId="urn:microsoft.com/office/officeart/2005/8/layout/process4"/>
    <dgm:cxn modelId="{8E8C9252-6EE1-4BEA-8CDE-DB2F2228E8AA}" type="presParOf" srcId="{B044142B-2F99-4697-A862-6DCF6DB064A8}" destId="{BAF2C2D9-3F51-4247-9CF0-FA0E684570E0}" srcOrd="0" destOrd="0" presId="urn:microsoft.com/office/officeart/2005/8/layout/process4"/>
    <dgm:cxn modelId="{FB0BA5A9-0C03-4ADF-BB18-F28620FCD959}" type="presParOf" srcId="{41AE3AE8-E93A-4164-9E59-1825A5F95749}" destId="{78B022EF-CEF7-4789-BE39-008B3F98F32C}" srcOrd="1" destOrd="0" presId="urn:microsoft.com/office/officeart/2005/8/layout/process4"/>
    <dgm:cxn modelId="{1915CA07-320F-4FAE-8B17-39D31605DCF4}" type="presParOf" srcId="{41AE3AE8-E93A-4164-9E59-1825A5F95749}" destId="{2525175E-CA05-46C3-B5E2-BF09B8EE0837}" srcOrd="2" destOrd="0" presId="urn:microsoft.com/office/officeart/2005/8/layout/process4"/>
    <dgm:cxn modelId="{5DA4E7F6-FEC1-4BB9-8044-21E639AD37E6}" type="presParOf" srcId="{2525175E-CA05-46C3-B5E2-BF09B8EE0837}" destId="{B660C277-D285-43B1-94F6-03DFE18028CB}" srcOrd="0" destOrd="0" presId="urn:microsoft.com/office/officeart/2005/8/layout/process4"/>
    <dgm:cxn modelId="{4C095F1F-9953-4305-B7C6-EC19EAE35A23}" type="presParOf" srcId="{41AE3AE8-E93A-4164-9E59-1825A5F95749}" destId="{E3CC5C41-80B2-4840-9D46-1F39F3DE2143}" srcOrd="3" destOrd="0" presId="urn:microsoft.com/office/officeart/2005/8/layout/process4"/>
    <dgm:cxn modelId="{117C0DEF-D659-46EF-8D24-DDC82A80B974}" type="presParOf" srcId="{41AE3AE8-E93A-4164-9E59-1825A5F95749}" destId="{5831E299-0A85-47AA-810E-47176138944E}" srcOrd="4" destOrd="0" presId="urn:microsoft.com/office/officeart/2005/8/layout/process4"/>
    <dgm:cxn modelId="{8256DBEE-0E7C-4103-B0F5-FB9174CC4A00}" type="presParOf" srcId="{5831E299-0A85-47AA-810E-47176138944E}" destId="{5C458BEB-00F9-4479-9519-B5FA525BF7D1}" srcOrd="0" destOrd="0" presId="urn:microsoft.com/office/officeart/2005/8/layout/process4"/>
    <dgm:cxn modelId="{C106A219-6617-4AB3-B6C3-59627CB418E6}" type="presParOf" srcId="{41AE3AE8-E93A-4164-9E59-1825A5F95749}" destId="{29BCA490-BBF9-457A-996D-50D064665EC1}" srcOrd="5" destOrd="0" presId="urn:microsoft.com/office/officeart/2005/8/layout/process4"/>
    <dgm:cxn modelId="{436F0638-F965-4B02-8C6E-CE92BE81C89F}" type="presParOf" srcId="{41AE3AE8-E93A-4164-9E59-1825A5F95749}" destId="{15A50E5F-6FA6-4C1D-A203-06BF64BA4C83}" srcOrd="6" destOrd="0" presId="urn:microsoft.com/office/officeart/2005/8/layout/process4"/>
    <dgm:cxn modelId="{B9562FC5-23C2-4C12-AF65-18F6F384F76B}" type="presParOf" srcId="{15A50E5F-6FA6-4C1D-A203-06BF64BA4C83}" destId="{5220B55D-5C10-4677-9A17-EBF8B32B7BDE}" srcOrd="0" destOrd="0" presId="urn:microsoft.com/office/officeart/2005/8/layout/process4"/>
    <dgm:cxn modelId="{CFE14439-5B93-4172-9720-7CBD65B0EDEC}" type="presParOf" srcId="{41AE3AE8-E93A-4164-9E59-1825A5F95749}" destId="{7A9ECBBF-DF07-44E9-A37E-7DED44EF95E3}" srcOrd="7" destOrd="0" presId="urn:microsoft.com/office/officeart/2005/8/layout/process4"/>
    <dgm:cxn modelId="{88E95CD6-3D1B-4DF6-BA96-68C2A14395F0}" type="presParOf" srcId="{41AE3AE8-E93A-4164-9E59-1825A5F95749}" destId="{A45178B1-3EFD-41F4-B875-43C4B00B173E}" srcOrd="8" destOrd="0" presId="urn:microsoft.com/office/officeart/2005/8/layout/process4"/>
    <dgm:cxn modelId="{9EB03F87-E0CB-4E03-B2EE-5C137DC14617}" type="presParOf" srcId="{A45178B1-3EFD-41F4-B875-43C4B00B173E}" destId="{B905D60B-DE0A-4CF1-8089-664017B9FFF5}" srcOrd="0" destOrd="0" presId="urn:microsoft.com/office/officeart/2005/8/layout/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4148F95-A2A1-4350-8AEE-2FB0128CD0CC}" type="doc">
      <dgm:prSet loTypeId="urn:microsoft.com/office/officeart/2005/8/layout/vList3#1" loCatId="list" qsTypeId="urn:microsoft.com/office/officeart/2005/8/quickstyle/simple1#3" qsCatId="simple" csTypeId="urn:microsoft.com/office/officeart/2005/8/colors/accent1_2#3" csCatId="accent1" phldr="1"/>
      <dgm:spPr/>
      <dgm:t>
        <a:bodyPr/>
        <a:lstStyle/>
        <a:p>
          <a:endParaRPr lang="zh-CN" altLang="en-US"/>
        </a:p>
      </dgm:t>
    </dgm:pt>
    <dgm:pt modelId="{ACBDE99E-4D37-4B77-B961-2F343C5B7B47}">
      <dgm:prSet custT="1"/>
      <dgm:spPr/>
      <dgm:t>
        <a:bodyPr/>
        <a:lstStyle/>
        <a:p>
          <a:pPr rtl="0"/>
          <a:r>
            <a:rPr lang="zh-CN" sz="1600" dirty="0" smtClean="0"/>
            <a:t>强调</a:t>
          </a:r>
          <a:r>
            <a:rPr lang="zh-CN" altLang="en-US" sz="1600" dirty="0" smtClean="0"/>
            <a:t>多元、整合</a:t>
          </a:r>
          <a:r>
            <a:rPr lang="en-US" sz="1600" dirty="0" smtClean="0"/>
            <a:t>——</a:t>
          </a:r>
          <a:r>
            <a:rPr lang="zh-CN" sz="1600" dirty="0" smtClean="0"/>
            <a:t>学习任务群</a:t>
          </a:r>
          <a:endParaRPr lang="zh-CN" sz="1600" dirty="0"/>
        </a:p>
      </dgm:t>
    </dgm:pt>
    <dgm:pt modelId="{5537E920-1B67-4716-A4DC-D86E632A6C87}" type="parTrans" cxnId="{E1280C1E-DE3F-4CA4-88FA-402E6FFAF806}">
      <dgm:prSet/>
      <dgm:spPr/>
      <dgm:t>
        <a:bodyPr/>
        <a:lstStyle/>
        <a:p>
          <a:endParaRPr lang="zh-CN" altLang="en-US"/>
        </a:p>
      </dgm:t>
    </dgm:pt>
    <dgm:pt modelId="{50D25933-E44D-429D-A959-E3614CB7B2E1}" type="sibTrans" cxnId="{E1280C1E-DE3F-4CA4-88FA-402E6FFAF806}">
      <dgm:prSet/>
      <dgm:spPr/>
      <dgm:t>
        <a:bodyPr/>
        <a:lstStyle/>
        <a:p>
          <a:endParaRPr lang="zh-CN" altLang="en-US"/>
        </a:p>
      </dgm:t>
    </dgm:pt>
    <dgm:pt modelId="{A9AC408F-576A-4E61-B5F6-3E49646D6638}">
      <dgm:prSet custT="1"/>
      <dgm:spPr/>
      <dgm:t>
        <a:bodyPr/>
        <a:lstStyle/>
        <a:p>
          <a:pPr rtl="0"/>
          <a:r>
            <a:rPr lang="zh-CN" sz="1600" dirty="0" smtClean="0"/>
            <a:t>强调情境</a:t>
          </a:r>
          <a:r>
            <a:rPr lang="en-US" sz="1600" dirty="0" smtClean="0"/>
            <a:t>——</a:t>
          </a:r>
          <a:r>
            <a:rPr lang="zh-CN" altLang="en-US" sz="1600" dirty="0" smtClean="0"/>
            <a:t>积极的言语实践活动</a:t>
          </a:r>
          <a:endParaRPr lang="zh-CN" sz="1600" dirty="0"/>
        </a:p>
      </dgm:t>
    </dgm:pt>
    <dgm:pt modelId="{7AFCAA68-6FA1-4231-A57E-BD13945BFDCE}" type="parTrans" cxnId="{359A18E7-FC19-4143-B7BC-8AEA8B90FBA5}">
      <dgm:prSet/>
      <dgm:spPr/>
      <dgm:t>
        <a:bodyPr/>
        <a:lstStyle/>
        <a:p>
          <a:endParaRPr lang="zh-CN" altLang="en-US"/>
        </a:p>
      </dgm:t>
    </dgm:pt>
    <dgm:pt modelId="{3899E590-2F2A-4FC5-ABA5-95B9239C34FF}" type="sibTrans" cxnId="{359A18E7-FC19-4143-B7BC-8AEA8B90FBA5}">
      <dgm:prSet/>
      <dgm:spPr/>
      <dgm:t>
        <a:bodyPr/>
        <a:lstStyle/>
        <a:p>
          <a:endParaRPr lang="zh-CN" altLang="en-US"/>
        </a:p>
      </dgm:t>
    </dgm:pt>
    <dgm:pt modelId="{D7EB881A-9A99-472D-B0A3-165A68CD363A}">
      <dgm:prSet custT="1"/>
      <dgm:spPr/>
      <dgm:t>
        <a:bodyPr/>
        <a:lstStyle/>
        <a:p>
          <a:pPr rtl="0"/>
          <a:r>
            <a:rPr lang="zh-CN" sz="1600" dirty="0" smtClean="0"/>
            <a:t>强调</a:t>
          </a:r>
          <a:r>
            <a:rPr lang="zh-CN" altLang="en-US" sz="1600" dirty="0" smtClean="0"/>
            <a:t>学习</a:t>
          </a:r>
          <a:r>
            <a:rPr lang="zh-CN" sz="1600" dirty="0" smtClean="0"/>
            <a:t>资源</a:t>
          </a:r>
          <a:r>
            <a:rPr lang="en-US" sz="1600" dirty="0" smtClean="0"/>
            <a:t>——</a:t>
          </a:r>
          <a:r>
            <a:rPr lang="zh-CN" sz="1600" dirty="0" smtClean="0"/>
            <a:t>语言文字作品</a:t>
          </a:r>
          <a:endParaRPr lang="zh-CN" sz="900" dirty="0"/>
        </a:p>
      </dgm:t>
    </dgm:pt>
    <dgm:pt modelId="{FEAAC4D2-79FA-494F-990A-5B747B93E6FE}" type="parTrans" cxnId="{06C60A05-F936-413F-9C4E-A017F92CEA6F}">
      <dgm:prSet/>
      <dgm:spPr/>
      <dgm:t>
        <a:bodyPr/>
        <a:lstStyle/>
        <a:p>
          <a:endParaRPr lang="zh-CN" altLang="en-US"/>
        </a:p>
      </dgm:t>
    </dgm:pt>
    <dgm:pt modelId="{8697F998-F3D2-40D8-A424-24B3B5590C40}" type="sibTrans" cxnId="{06C60A05-F936-413F-9C4E-A017F92CEA6F}">
      <dgm:prSet/>
      <dgm:spPr/>
      <dgm:t>
        <a:bodyPr/>
        <a:lstStyle/>
        <a:p>
          <a:endParaRPr lang="zh-CN" altLang="en-US"/>
        </a:p>
      </dgm:t>
    </dgm:pt>
    <dgm:pt modelId="{68007266-23E1-452F-9A26-7B246C552689}">
      <dgm:prSet custT="1"/>
      <dgm:spPr/>
      <dgm:t>
        <a:bodyPr/>
        <a:lstStyle/>
        <a:p>
          <a:pPr rtl="0"/>
          <a:r>
            <a:rPr lang="zh-CN" altLang="en-US" sz="1600" dirty="0" smtClean="0"/>
            <a:t>强调自主构建知识，形成素养</a:t>
          </a:r>
          <a:endParaRPr lang="zh-CN" altLang="en-US" sz="1600" dirty="0"/>
        </a:p>
      </dgm:t>
    </dgm:pt>
    <dgm:pt modelId="{986336D7-71F0-48E4-8AAB-70BD327E165B}" type="parTrans" cxnId="{A699252E-16E5-4C2A-A5C6-8A82B7E0CE6D}">
      <dgm:prSet/>
      <dgm:spPr/>
      <dgm:t>
        <a:bodyPr/>
        <a:lstStyle/>
        <a:p>
          <a:endParaRPr lang="zh-CN" altLang="en-US"/>
        </a:p>
      </dgm:t>
    </dgm:pt>
    <dgm:pt modelId="{2C5A1181-210A-4B2E-93E8-CD24C0FF0BCF}" type="sibTrans" cxnId="{A699252E-16E5-4C2A-A5C6-8A82B7E0CE6D}">
      <dgm:prSet/>
      <dgm:spPr/>
      <dgm:t>
        <a:bodyPr/>
        <a:lstStyle/>
        <a:p>
          <a:endParaRPr lang="zh-CN" altLang="en-US"/>
        </a:p>
      </dgm:t>
    </dgm:pt>
    <dgm:pt modelId="{48CE1956-CDA9-4F87-BBA1-E71CD664B4FF}">
      <dgm:prSet custT="1"/>
      <dgm:spPr/>
      <dgm:t>
        <a:bodyPr/>
        <a:lstStyle/>
        <a:p>
          <a:pPr rtl="0"/>
          <a:r>
            <a:rPr lang="zh-CN" sz="1600" dirty="0" smtClean="0"/>
            <a:t>重视整本书的阅读</a:t>
          </a:r>
          <a:r>
            <a:rPr lang="en-US" sz="1600" dirty="0" smtClean="0"/>
            <a:t>——</a:t>
          </a:r>
          <a:r>
            <a:rPr lang="zh-CN" sz="1600" dirty="0" smtClean="0"/>
            <a:t>大阅读观</a:t>
          </a:r>
          <a:endParaRPr lang="zh-CN" sz="1600" dirty="0"/>
        </a:p>
      </dgm:t>
    </dgm:pt>
    <dgm:pt modelId="{DA3DED24-2D6B-48CF-AE66-8B53E465E237}" type="parTrans" cxnId="{E8630595-4EE1-46BC-B942-4BA2F6F81B74}">
      <dgm:prSet/>
      <dgm:spPr/>
      <dgm:t>
        <a:bodyPr/>
        <a:lstStyle/>
        <a:p>
          <a:endParaRPr lang="zh-CN" altLang="en-US"/>
        </a:p>
      </dgm:t>
    </dgm:pt>
    <dgm:pt modelId="{C458E98F-2D27-45F4-ABDD-73613FAEA1A7}" type="sibTrans" cxnId="{E8630595-4EE1-46BC-B942-4BA2F6F81B74}">
      <dgm:prSet/>
      <dgm:spPr/>
      <dgm:t>
        <a:bodyPr/>
        <a:lstStyle/>
        <a:p>
          <a:endParaRPr lang="zh-CN" altLang="en-US"/>
        </a:p>
      </dgm:t>
    </dgm:pt>
    <dgm:pt modelId="{103E8547-6F3B-494C-89C2-DD1CA9EF4A8D}">
      <dgm:prSet custT="1"/>
      <dgm:spPr/>
      <dgm:t>
        <a:bodyPr/>
        <a:lstStyle/>
        <a:p>
          <a:pPr rtl="0"/>
          <a:r>
            <a:rPr lang="zh-CN" altLang="en-US" sz="1600" dirty="0" smtClean="0"/>
            <a:t>重视传统文化的理解、评价、反思</a:t>
          </a:r>
          <a:endParaRPr lang="zh-CN" altLang="en-US" sz="1600" dirty="0"/>
        </a:p>
      </dgm:t>
    </dgm:pt>
    <dgm:pt modelId="{39746F70-57D7-4B0E-97A3-4154EAA52E40}" type="parTrans" cxnId="{98853F1C-51F2-4306-8384-2D3FE6425A5B}">
      <dgm:prSet/>
      <dgm:spPr/>
      <dgm:t>
        <a:bodyPr/>
        <a:lstStyle/>
        <a:p>
          <a:endParaRPr lang="zh-CN" altLang="en-US"/>
        </a:p>
      </dgm:t>
    </dgm:pt>
    <dgm:pt modelId="{31C794B4-5C88-4D79-ADE3-09A7F7D37BA0}" type="sibTrans" cxnId="{98853F1C-51F2-4306-8384-2D3FE6425A5B}">
      <dgm:prSet/>
      <dgm:spPr/>
      <dgm:t>
        <a:bodyPr/>
        <a:lstStyle/>
        <a:p>
          <a:endParaRPr lang="zh-CN" altLang="en-US"/>
        </a:p>
      </dgm:t>
    </dgm:pt>
    <dgm:pt modelId="{15D59D85-639F-4445-829E-4FDA3F10843B}">
      <dgm:prSet custT="1"/>
      <dgm:spPr/>
      <dgm:t>
        <a:bodyPr/>
        <a:lstStyle/>
        <a:p>
          <a:pPr rtl="0"/>
          <a:r>
            <a:rPr lang="zh-CN" altLang="en-US" sz="1600" dirty="0" smtClean="0"/>
            <a:t>重视思维能力的发展、品质的提升</a:t>
          </a:r>
          <a:endParaRPr lang="zh-CN" altLang="en-US" sz="1600" dirty="0"/>
        </a:p>
      </dgm:t>
    </dgm:pt>
    <dgm:pt modelId="{D8C94D68-4157-405F-B650-A6BC756FCD2D}" type="parTrans" cxnId="{75591697-0D82-4036-8A89-A7E5D9B3A39E}">
      <dgm:prSet/>
      <dgm:spPr/>
      <dgm:t>
        <a:bodyPr/>
        <a:lstStyle/>
        <a:p>
          <a:endParaRPr lang="zh-CN" altLang="en-US"/>
        </a:p>
      </dgm:t>
    </dgm:pt>
    <dgm:pt modelId="{A6DCC18E-1D2E-4510-9332-ACC768EC10A1}" type="sibTrans" cxnId="{75591697-0D82-4036-8A89-A7E5D9B3A39E}">
      <dgm:prSet/>
      <dgm:spPr/>
      <dgm:t>
        <a:bodyPr/>
        <a:lstStyle/>
        <a:p>
          <a:endParaRPr lang="zh-CN" altLang="en-US"/>
        </a:p>
      </dgm:t>
    </dgm:pt>
    <dgm:pt modelId="{BCA6F73D-E3B1-49C3-A324-BF6EA3B6D177}">
      <dgm:prSet/>
      <dgm:spPr/>
      <dgm:t>
        <a:bodyPr/>
        <a:lstStyle/>
        <a:p>
          <a:pPr rtl="0"/>
          <a:r>
            <a:rPr lang="en-US" smtClean="0"/>
            <a:t>……</a:t>
          </a:r>
          <a:endParaRPr lang="zh-CN"/>
        </a:p>
      </dgm:t>
    </dgm:pt>
    <dgm:pt modelId="{D1CFBFBC-DB92-4EC1-ABC2-31856BC7A700}" type="parTrans" cxnId="{E8BD7A90-C527-4C2B-BD65-3DAE5CC9A7E4}">
      <dgm:prSet/>
      <dgm:spPr/>
      <dgm:t>
        <a:bodyPr/>
        <a:lstStyle/>
        <a:p>
          <a:endParaRPr lang="zh-CN" altLang="en-US"/>
        </a:p>
      </dgm:t>
    </dgm:pt>
    <dgm:pt modelId="{642DA21B-456B-43E8-99CE-53425912F751}" type="sibTrans" cxnId="{E8BD7A90-C527-4C2B-BD65-3DAE5CC9A7E4}">
      <dgm:prSet/>
      <dgm:spPr/>
      <dgm:t>
        <a:bodyPr/>
        <a:lstStyle/>
        <a:p>
          <a:endParaRPr lang="zh-CN" altLang="en-US"/>
        </a:p>
      </dgm:t>
    </dgm:pt>
    <dgm:pt modelId="{2D20DB83-1264-4FB0-99E5-965A5A0884D9}" type="pres">
      <dgm:prSet presAssocID="{04148F95-A2A1-4350-8AEE-2FB0128CD0CC}" presName="linearFlow" presStyleCnt="0">
        <dgm:presLayoutVars>
          <dgm:dir/>
          <dgm:resizeHandles val="exact"/>
        </dgm:presLayoutVars>
      </dgm:prSet>
      <dgm:spPr/>
      <dgm:t>
        <a:bodyPr/>
        <a:lstStyle/>
        <a:p>
          <a:endParaRPr lang="zh-CN" altLang="en-US"/>
        </a:p>
      </dgm:t>
    </dgm:pt>
    <dgm:pt modelId="{7DD368CC-63A8-453F-B7EA-54ECA0649373}" type="pres">
      <dgm:prSet presAssocID="{ACBDE99E-4D37-4B77-B961-2F343C5B7B47}" presName="composite" presStyleCnt="0"/>
      <dgm:spPr/>
    </dgm:pt>
    <dgm:pt modelId="{826FB555-9637-481D-8229-938CCFE3879D}" type="pres">
      <dgm:prSet presAssocID="{ACBDE99E-4D37-4B77-B961-2F343C5B7B47}" presName="imgShp" presStyleLbl="fgImgPlace1" presStyleIdx="0" presStyleCnt="8"/>
      <dgm:spPr/>
    </dgm:pt>
    <dgm:pt modelId="{6F18F520-1468-44B8-8369-C25C15C09FEE}" type="pres">
      <dgm:prSet presAssocID="{ACBDE99E-4D37-4B77-B961-2F343C5B7B47}" presName="txShp" presStyleLbl="node1" presStyleIdx="0" presStyleCnt="8" custScaleX="100988">
        <dgm:presLayoutVars>
          <dgm:bulletEnabled val="1"/>
        </dgm:presLayoutVars>
      </dgm:prSet>
      <dgm:spPr/>
      <dgm:t>
        <a:bodyPr/>
        <a:lstStyle/>
        <a:p>
          <a:endParaRPr lang="zh-CN" altLang="en-US"/>
        </a:p>
      </dgm:t>
    </dgm:pt>
    <dgm:pt modelId="{FE269DDC-742E-40A7-A671-8CC72EBDACE7}" type="pres">
      <dgm:prSet presAssocID="{50D25933-E44D-429D-A959-E3614CB7B2E1}" presName="spacing" presStyleCnt="0"/>
      <dgm:spPr/>
    </dgm:pt>
    <dgm:pt modelId="{2F3BE8B2-8B5A-46ED-A35E-4364F21C998B}" type="pres">
      <dgm:prSet presAssocID="{A9AC408F-576A-4E61-B5F6-3E49646D6638}" presName="composite" presStyleCnt="0"/>
      <dgm:spPr/>
    </dgm:pt>
    <dgm:pt modelId="{DDC85B7E-F653-495E-B829-A8133D186039}" type="pres">
      <dgm:prSet presAssocID="{A9AC408F-576A-4E61-B5F6-3E49646D6638}" presName="imgShp" presStyleLbl="fgImgPlace1" presStyleIdx="1" presStyleCnt="8"/>
      <dgm:spPr/>
    </dgm:pt>
    <dgm:pt modelId="{8C511E98-3F9D-496C-AB25-53CC7F686373}" type="pres">
      <dgm:prSet presAssocID="{A9AC408F-576A-4E61-B5F6-3E49646D6638}" presName="txShp" presStyleLbl="node1" presStyleIdx="1" presStyleCnt="8" custScaleX="96588" custLinFactNeighborX="1490" custLinFactNeighborY="-2520">
        <dgm:presLayoutVars>
          <dgm:bulletEnabled val="1"/>
        </dgm:presLayoutVars>
      </dgm:prSet>
      <dgm:spPr/>
      <dgm:t>
        <a:bodyPr/>
        <a:lstStyle/>
        <a:p>
          <a:endParaRPr lang="zh-CN" altLang="en-US"/>
        </a:p>
      </dgm:t>
    </dgm:pt>
    <dgm:pt modelId="{06454B18-8BAA-4B7C-BC9D-868525FBED3E}" type="pres">
      <dgm:prSet presAssocID="{3899E590-2F2A-4FC5-ABA5-95B9239C34FF}" presName="spacing" presStyleCnt="0"/>
      <dgm:spPr/>
    </dgm:pt>
    <dgm:pt modelId="{732420A4-51E2-452C-AA29-E0032ABF31B7}" type="pres">
      <dgm:prSet presAssocID="{D7EB881A-9A99-472D-B0A3-165A68CD363A}" presName="composite" presStyleCnt="0"/>
      <dgm:spPr/>
    </dgm:pt>
    <dgm:pt modelId="{0371F7F7-3BBB-4591-840D-31F77026D016}" type="pres">
      <dgm:prSet presAssocID="{D7EB881A-9A99-472D-B0A3-165A68CD363A}" presName="imgShp" presStyleLbl="fgImgPlace1" presStyleIdx="2" presStyleCnt="8"/>
      <dgm:spPr/>
    </dgm:pt>
    <dgm:pt modelId="{AB7AAF98-D484-425C-87C8-06098C7EA88F}" type="pres">
      <dgm:prSet presAssocID="{D7EB881A-9A99-472D-B0A3-165A68CD363A}" presName="txShp" presStyleLbl="node1" presStyleIdx="2" presStyleCnt="8" custScaleX="96602">
        <dgm:presLayoutVars>
          <dgm:bulletEnabled val="1"/>
        </dgm:presLayoutVars>
      </dgm:prSet>
      <dgm:spPr/>
      <dgm:t>
        <a:bodyPr/>
        <a:lstStyle/>
        <a:p>
          <a:endParaRPr lang="zh-CN" altLang="en-US"/>
        </a:p>
      </dgm:t>
    </dgm:pt>
    <dgm:pt modelId="{FA8ADEFD-B1DA-4CF8-AD26-61B63CA69E99}" type="pres">
      <dgm:prSet presAssocID="{8697F998-F3D2-40D8-A424-24B3B5590C40}" presName="spacing" presStyleCnt="0"/>
      <dgm:spPr/>
    </dgm:pt>
    <dgm:pt modelId="{DD2DD9B6-D3D1-4623-B252-7356FFFCAB9D}" type="pres">
      <dgm:prSet presAssocID="{68007266-23E1-452F-9A26-7B246C552689}" presName="composite" presStyleCnt="0"/>
      <dgm:spPr/>
    </dgm:pt>
    <dgm:pt modelId="{025CF625-2812-4172-8F63-D4D65281CE2B}" type="pres">
      <dgm:prSet presAssocID="{68007266-23E1-452F-9A26-7B246C552689}" presName="imgShp" presStyleLbl="fgImgPlace1" presStyleIdx="3" presStyleCnt="8"/>
      <dgm:spPr/>
    </dgm:pt>
    <dgm:pt modelId="{8AC7897B-41D9-4F8A-A54D-3DC36B028A91}" type="pres">
      <dgm:prSet presAssocID="{68007266-23E1-452F-9A26-7B246C552689}" presName="txShp" presStyleLbl="node1" presStyleIdx="3" presStyleCnt="8">
        <dgm:presLayoutVars>
          <dgm:bulletEnabled val="1"/>
        </dgm:presLayoutVars>
      </dgm:prSet>
      <dgm:spPr/>
      <dgm:t>
        <a:bodyPr/>
        <a:lstStyle/>
        <a:p>
          <a:endParaRPr lang="zh-CN" altLang="en-US"/>
        </a:p>
      </dgm:t>
    </dgm:pt>
    <dgm:pt modelId="{58585B34-A42E-41C9-948F-C49A097D9618}" type="pres">
      <dgm:prSet presAssocID="{2C5A1181-210A-4B2E-93E8-CD24C0FF0BCF}" presName="spacing" presStyleCnt="0"/>
      <dgm:spPr/>
    </dgm:pt>
    <dgm:pt modelId="{11208A38-B988-4C98-B61B-1D71040750C8}" type="pres">
      <dgm:prSet presAssocID="{48CE1956-CDA9-4F87-BBA1-E71CD664B4FF}" presName="composite" presStyleCnt="0"/>
      <dgm:spPr/>
    </dgm:pt>
    <dgm:pt modelId="{FEF2E02F-8E28-4782-99B4-F5C0964713EE}" type="pres">
      <dgm:prSet presAssocID="{48CE1956-CDA9-4F87-BBA1-E71CD664B4FF}" presName="imgShp" presStyleLbl="fgImgPlace1" presStyleIdx="4" presStyleCnt="8"/>
      <dgm:spPr/>
    </dgm:pt>
    <dgm:pt modelId="{5D52D03D-1721-45A2-B6B7-2978645F6B93}" type="pres">
      <dgm:prSet presAssocID="{48CE1956-CDA9-4F87-BBA1-E71CD664B4FF}" presName="txShp" presStyleLbl="node1" presStyleIdx="4" presStyleCnt="8">
        <dgm:presLayoutVars>
          <dgm:bulletEnabled val="1"/>
        </dgm:presLayoutVars>
      </dgm:prSet>
      <dgm:spPr/>
      <dgm:t>
        <a:bodyPr/>
        <a:lstStyle/>
        <a:p>
          <a:endParaRPr lang="zh-CN" altLang="en-US"/>
        </a:p>
      </dgm:t>
    </dgm:pt>
    <dgm:pt modelId="{AC539F66-FB3E-4121-B87A-F90455AAA167}" type="pres">
      <dgm:prSet presAssocID="{C458E98F-2D27-45F4-ABDD-73613FAEA1A7}" presName="spacing" presStyleCnt="0"/>
      <dgm:spPr/>
    </dgm:pt>
    <dgm:pt modelId="{98B39341-2F37-4C74-994A-B1184AC4299F}" type="pres">
      <dgm:prSet presAssocID="{103E8547-6F3B-494C-89C2-DD1CA9EF4A8D}" presName="composite" presStyleCnt="0"/>
      <dgm:spPr/>
    </dgm:pt>
    <dgm:pt modelId="{A450A7BA-3618-47B8-ACAF-32C4FCCF3DC9}" type="pres">
      <dgm:prSet presAssocID="{103E8547-6F3B-494C-89C2-DD1CA9EF4A8D}" presName="imgShp" presStyleLbl="fgImgPlace1" presStyleIdx="5" presStyleCnt="8"/>
      <dgm:spPr/>
    </dgm:pt>
    <dgm:pt modelId="{8558C126-058F-46B8-8B14-0AB7A5BFD3FE}" type="pres">
      <dgm:prSet presAssocID="{103E8547-6F3B-494C-89C2-DD1CA9EF4A8D}" presName="txShp" presStyleLbl="node1" presStyleIdx="5" presStyleCnt="8">
        <dgm:presLayoutVars>
          <dgm:bulletEnabled val="1"/>
        </dgm:presLayoutVars>
      </dgm:prSet>
      <dgm:spPr/>
      <dgm:t>
        <a:bodyPr/>
        <a:lstStyle/>
        <a:p>
          <a:endParaRPr lang="zh-CN" altLang="en-US"/>
        </a:p>
      </dgm:t>
    </dgm:pt>
    <dgm:pt modelId="{1C6F2230-EA9A-4529-A221-B723D485C27A}" type="pres">
      <dgm:prSet presAssocID="{31C794B4-5C88-4D79-ADE3-09A7F7D37BA0}" presName="spacing" presStyleCnt="0"/>
      <dgm:spPr/>
    </dgm:pt>
    <dgm:pt modelId="{0B182282-C4A7-4B5E-AB31-DCA26468752B}" type="pres">
      <dgm:prSet presAssocID="{15D59D85-639F-4445-829E-4FDA3F10843B}" presName="composite" presStyleCnt="0"/>
      <dgm:spPr/>
    </dgm:pt>
    <dgm:pt modelId="{794BA07A-FE3D-498B-B2CE-A8DBCDF75903}" type="pres">
      <dgm:prSet presAssocID="{15D59D85-639F-4445-829E-4FDA3F10843B}" presName="imgShp" presStyleLbl="fgImgPlace1" presStyleIdx="6" presStyleCnt="8"/>
      <dgm:spPr/>
    </dgm:pt>
    <dgm:pt modelId="{EA145EEF-E1E3-414D-B075-51D0D913DC66}" type="pres">
      <dgm:prSet presAssocID="{15D59D85-639F-4445-829E-4FDA3F10843B}" presName="txShp" presStyleLbl="node1" presStyleIdx="6" presStyleCnt="8">
        <dgm:presLayoutVars>
          <dgm:bulletEnabled val="1"/>
        </dgm:presLayoutVars>
      </dgm:prSet>
      <dgm:spPr/>
      <dgm:t>
        <a:bodyPr/>
        <a:lstStyle/>
        <a:p>
          <a:endParaRPr lang="zh-CN" altLang="en-US"/>
        </a:p>
      </dgm:t>
    </dgm:pt>
    <dgm:pt modelId="{D8BABDFE-9A2F-48B8-93D5-5812B82775D5}" type="pres">
      <dgm:prSet presAssocID="{A6DCC18E-1D2E-4510-9332-ACC768EC10A1}" presName="spacing" presStyleCnt="0"/>
      <dgm:spPr/>
    </dgm:pt>
    <dgm:pt modelId="{DCA3808D-A938-4842-AB81-9BA5AD4CBFD6}" type="pres">
      <dgm:prSet presAssocID="{BCA6F73D-E3B1-49C3-A324-BF6EA3B6D177}" presName="composite" presStyleCnt="0"/>
      <dgm:spPr/>
    </dgm:pt>
    <dgm:pt modelId="{7E7EC9B2-3706-4664-BB1B-BA94D02C77E1}" type="pres">
      <dgm:prSet presAssocID="{BCA6F73D-E3B1-49C3-A324-BF6EA3B6D177}" presName="imgShp" presStyleLbl="fgImgPlace1" presStyleIdx="7" presStyleCnt="8"/>
      <dgm:spPr/>
    </dgm:pt>
    <dgm:pt modelId="{8589CB8B-EEB3-4746-B23A-58B071B62954}" type="pres">
      <dgm:prSet presAssocID="{BCA6F73D-E3B1-49C3-A324-BF6EA3B6D177}" presName="txShp" presStyleLbl="node1" presStyleIdx="7" presStyleCnt="8">
        <dgm:presLayoutVars>
          <dgm:bulletEnabled val="1"/>
        </dgm:presLayoutVars>
      </dgm:prSet>
      <dgm:spPr/>
      <dgm:t>
        <a:bodyPr/>
        <a:lstStyle/>
        <a:p>
          <a:endParaRPr lang="zh-CN" altLang="en-US"/>
        </a:p>
      </dgm:t>
    </dgm:pt>
  </dgm:ptLst>
  <dgm:cxnLst>
    <dgm:cxn modelId="{9DC9D188-371F-41B4-94EB-311930563B54}" type="presOf" srcId="{48CE1956-CDA9-4F87-BBA1-E71CD664B4FF}" destId="{5D52D03D-1721-45A2-B6B7-2978645F6B93}" srcOrd="0" destOrd="0" presId="urn:microsoft.com/office/officeart/2005/8/layout/vList3#1"/>
    <dgm:cxn modelId="{E8630595-4EE1-46BC-B942-4BA2F6F81B74}" srcId="{04148F95-A2A1-4350-8AEE-2FB0128CD0CC}" destId="{48CE1956-CDA9-4F87-BBA1-E71CD664B4FF}" srcOrd="4" destOrd="0" parTransId="{DA3DED24-2D6B-48CF-AE66-8B53E465E237}" sibTransId="{C458E98F-2D27-45F4-ABDD-73613FAEA1A7}"/>
    <dgm:cxn modelId="{A699252E-16E5-4C2A-A5C6-8A82B7E0CE6D}" srcId="{04148F95-A2A1-4350-8AEE-2FB0128CD0CC}" destId="{68007266-23E1-452F-9A26-7B246C552689}" srcOrd="3" destOrd="0" parTransId="{986336D7-71F0-48E4-8AAB-70BD327E165B}" sibTransId="{2C5A1181-210A-4B2E-93E8-CD24C0FF0BCF}"/>
    <dgm:cxn modelId="{81D4FA1F-FA59-4024-A725-3D50599081DF}" type="presOf" srcId="{BCA6F73D-E3B1-49C3-A324-BF6EA3B6D177}" destId="{8589CB8B-EEB3-4746-B23A-58B071B62954}" srcOrd="0" destOrd="0" presId="urn:microsoft.com/office/officeart/2005/8/layout/vList3#1"/>
    <dgm:cxn modelId="{E1280C1E-DE3F-4CA4-88FA-402E6FFAF806}" srcId="{04148F95-A2A1-4350-8AEE-2FB0128CD0CC}" destId="{ACBDE99E-4D37-4B77-B961-2F343C5B7B47}" srcOrd="0" destOrd="0" parTransId="{5537E920-1B67-4716-A4DC-D86E632A6C87}" sibTransId="{50D25933-E44D-429D-A959-E3614CB7B2E1}"/>
    <dgm:cxn modelId="{0EFB8E7E-3754-41D6-9A49-BD229BFBA4F5}" type="presOf" srcId="{ACBDE99E-4D37-4B77-B961-2F343C5B7B47}" destId="{6F18F520-1468-44B8-8369-C25C15C09FEE}" srcOrd="0" destOrd="0" presId="urn:microsoft.com/office/officeart/2005/8/layout/vList3#1"/>
    <dgm:cxn modelId="{335025B8-3179-40DF-ADC5-C0622555033F}" type="presOf" srcId="{15D59D85-639F-4445-829E-4FDA3F10843B}" destId="{EA145EEF-E1E3-414D-B075-51D0D913DC66}" srcOrd="0" destOrd="0" presId="urn:microsoft.com/office/officeart/2005/8/layout/vList3#1"/>
    <dgm:cxn modelId="{CB9C7524-2DF5-4F66-98ED-F329455CFFDF}" type="presOf" srcId="{A9AC408F-576A-4E61-B5F6-3E49646D6638}" destId="{8C511E98-3F9D-496C-AB25-53CC7F686373}" srcOrd="0" destOrd="0" presId="urn:microsoft.com/office/officeart/2005/8/layout/vList3#1"/>
    <dgm:cxn modelId="{06C60A05-F936-413F-9C4E-A017F92CEA6F}" srcId="{04148F95-A2A1-4350-8AEE-2FB0128CD0CC}" destId="{D7EB881A-9A99-472D-B0A3-165A68CD363A}" srcOrd="2" destOrd="0" parTransId="{FEAAC4D2-79FA-494F-990A-5B747B93E6FE}" sibTransId="{8697F998-F3D2-40D8-A424-24B3B5590C40}"/>
    <dgm:cxn modelId="{359A18E7-FC19-4143-B7BC-8AEA8B90FBA5}" srcId="{04148F95-A2A1-4350-8AEE-2FB0128CD0CC}" destId="{A9AC408F-576A-4E61-B5F6-3E49646D6638}" srcOrd="1" destOrd="0" parTransId="{7AFCAA68-6FA1-4231-A57E-BD13945BFDCE}" sibTransId="{3899E590-2F2A-4FC5-ABA5-95B9239C34FF}"/>
    <dgm:cxn modelId="{094828D1-559C-4854-B66D-F0690BB9FD84}" type="presOf" srcId="{D7EB881A-9A99-472D-B0A3-165A68CD363A}" destId="{AB7AAF98-D484-425C-87C8-06098C7EA88F}" srcOrd="0" destOrd="0" presId="urn:microsoft.com/office/officeart/2005/8/layout/vList3#1"/>
    <dgm:cxn modelId="{F86E61A8-4850-468C-B2E0-6EE4B48FC6B4}" type="presOf" srcId="{103E8547-6F3B-494C-89C2-DD1CA9EF4A8D}" destId="{8558C126-058F-46B8-8B14-0AB7A5BFD3FE}" srcOrd="0" destOrd="0" presId="urn:microsoft.com/office/officeart/2005/8/layout/vList3#1"/>
    <dgm:cxn modelId="{98853F1C-51F2-4306-8384-2D3FE6425A5B}" srcId="{04148F95-A2A1-4350-8AEE-2FB0128CD0CC}" destId="{103E8547-6F3B-494C-89C2-DD1CA9EF4A8D}" srcOrd="5" destOrd="0" parTransId="{39746F70-57D7-4B0E-97A3-4154EAA52E40}" sibTransId="{31C794B4-5C88-4D79-ADE3-09A7F7D37BA0}"/>
    <dgm:cxn modelId="{E8BD7A90-C527-4C2B-BD65-3DAE5CC9A7E4}" srcId="{04148F95-A2A1-4350-8AEE-2FB0128CD0CC}" destId="{BCA6F73D-E3B1-49C3-A324-BF6EA3B6D177}" srcOrd="7" destOrd="0" parTransId="{D1CFBFBC-DB92-4EC1-ABC2-31856BC7A700}" sibTransId="{642DA21B-456B-43E8-99CE-53425912F751}"/>
    <dgm:cxn modelId="{BCC8A1DF-804E-4323-A99B-D1DBC77BF6E5}" type="presOf" srcId="{68007266-23E1-452F-9A26-7B246C552689}" destId="{8AC7897B-41D9-4F8A-A54D-3DC36B028A91}" srcOrd="0" destOrd="0" presId="urn:microsoft.com/office/officeart/2005/8/layout/vList3#1"/>
    <dgm:cxn modelId="{75591697-0D82-4036-8A89-A7E5D9B3A39E}" srcId="{04148F95-A2A1-4350-8AEE-2FB0128CD0CC}" destId="{15D59D85-639F-4445-829E-4FDA3F10843B}" srcOrd="6" destOrd="0" parTransId="{D8C94D68-4157-405F-B650-A6BC756FCD2D}" sibTransId="{A6DCC18E-1D2E-4510-9332-ACC768EC10A1}"/>
    <dgm:cxn modelId="{B91B30AB-62DE-4F59-99D2-D0949647EE9A}" type="presOf" srcId="{04148F95-A2A1-4350-8AEE-2FB0128CD0CC}" destId="{2D20DB83-1264-4FB0-99E5-965A5A0884D9}" srcOrd="0" destOrd="0" presId="urn:microsoft.com/office/officeart/2005/8/layout/vList3#1"/>
    <dgm:cxn modelId="{7E4CFD01-C6CC-4BF5-840C-EC1D74B0E523}" type="presParOf" srcId="{2D20DB83-1264-4FB0-99E5-965A5A0884D9}" destId="{7DD368CC-63A8-453F-B7EA-54ECA0649373}" srcOrd="0" destOrd="0" presId="urn:microsoft.com/office/officeart/2005/8/layout/vList3#1"/>
    <dgm:cxn modelId="{A1BF6597-E5CE-44B3-8BE4-A3C1142172C7}" type="presParOf" srcId="{7DD368CC-63A8-453F-B7EA-54ECA0649373}" destId="{826FB555-9637-481D-8229-938CCFE3879D}" srcOrd="0" destOrd="0" presId="urn:microsoft.com/office/officeart/2005/8/layout/vList3#1"/>
    <dgm:cxn modelId="{BDF5CE4C-7EED-4EF6-A1D1-C7D4C83B18D8}" type="presParOf" srcId="{7DD368CC-63A8-453F-B7EA-54ECA0649373}" destId="{6F18F520-1468-44B8-8369-C25C15C09FEE}" srcOrd="1" destOrd="0" presId="urn:microsoft.com/office/officeart/2005/8/layout/vList3#1"/>
    <dgm:cxn modelId="{7E34AF3E-20E5-4697-BFA6-EC6857308361}" type="presParOf" srcId="{2D20DB83-1264-4FB0-99E5-965A5A0884D9}" destId="{FE269DDC-742E-40A7-A671-8CC72EBDACE7}" srcOrd="1" destOrd="0" presId="urn:microsoft.com/office/officeart/2005/8/layout/vList3#1"/>
    <dgm:cxn modelId="{403F3BB0-2BFE-4B56-83C2-5A1724DFC6ED}" type="presParOf" srcId="{2D20DB83-1264-4FB0-99E5-965A5A0884D9}" destId="{2F3BE8B2-8B5A-46ED-A35E-4364F21C998B}" srcOrd="2" destOrd="0" presId="urn:microsoft.com/office/officeart/2005/8/layout/vList3#1"/>
    <dgm:cxn modelId="{63288A7D-0730-4FA5-994C-5855A4FF6951}" type="presParOf" srcId="{2F3BE8B2-8B5A-46ED-A35E-4364F21C998B}" destId="{DDC85B7E-F653-495E-B829-A8133D186039}" srcOrd="0" destOrd="0" presId="urn:microsoft.com/office/officeart/2005/8/layout/vList3#1"/>
    <dgm:cxn modelId="{643B1C72-EC49-42DC-8181-ED7BD4E41D38}" type="presParOf" srcId="{2F3BE8B2-8B5A-46ED-A35E-4364F21C998B}" destId="{8C511E98-3F9D-496C-AB25-53CC7F686373}" srcOrd="1" destOrd="0" presId="urn:microsoft.com/office/officeart/2005/8/layout/vList3#1"/>
    <dgm:cxn modelId="{50EB71F1-5186-4DDA-BA90-CE69FC30CFCD}" type="presParOf" srcId="{2D20DB83-1264-4FB0-99E5-965A5A0884D9}" destId="{06454B18-8BAA-4B7C-BC9D-868525FBED3E}" srcOrd="3" destOrd="0" presId="urn:microsoft.com/office/officeart/2005/8/layout/vList3#1"/>
    <dgm:cxn modelId="{D35AF01B-837C-471D-A5EC-131C520A7C9B}" type="presParOf" srcId="{2D20DB83-1264-4FB0-99E5-965A5A0884D9}" destId="{732420A4-51E2-452C-AA29-E0032ABF31B7}" srcOrd="4" destOrd="0" presId="urn:microsoft.com/office/officeart/2005/8/layout/vList3#1"/>
    <dgm:cxn modelId="{2EDED616-192A-446D-984B-8EC97A4BF618}" type="presParOf" srcId="{732420A4-51E2-452C-AA29-E0032ABF31B7}" destId="{0371F7F7-3BBB-4591-840D-31F77026D016}" srcOrd="0" destOrd="0" presId="urn:microsoft.com/office/officeart/2005/8/layout/vList3#1"/>
    <dgm:cxn modelId="{F054EC69-0004-493F-A227-5B7A0B6ECB42}" type="presParOf" srcId="{732420A4-51E2-452C-AA29-E0032ABF31B7}" destId="{AB7AAF98-D484-425C-87C8-06098C7EA88F}" srcOrd="1" destOrd="0" presId="urn:microsoft.com/office/officeart/2005/8/layout/vList3#1"/>
    <dgm:cxn modelId="{6F1DE525-F75A-4F67-AFA8-9E520E94387C}" type="presParOf" srcId="{2D20DB83-1264-4FB0-99E5-965A5A0884D9}" destId="{FA8ADEFD-B1DA-4CF8-AD26-61B63CA69E99}" srcOrd="5" destOrd="0" presId="urn:microsoft.com/office/officeart/2005/8/layout/vList3#1"/>
    <dgm:cxn modelId="{459108D6-C8A6-4CDB-A8DE-5670AD113C8B}" type="presParOf" srcId="{2D20DB83-1264-4FB0-99E5-965A5A0884D9}" destId="{DD2DD9B6-D3D1-4623-B252-7356FFFCAB9D}" srcOrd="6" destOrd="0" presId="urn:microsoft.com/office/officeart/2005/8/layout/vList3#1"/>
    <dgm:cxn modelId="{CDDE8858-253D-4728-B6AE-815C1FF9516B}" type="presParOf" srcId="{DD2DD9B6-D3D1-4623-B252-7356FFFCAB9D}" destId="{025CF625-2812-4172-8F63-D4D65281CE2B}" srcOrd="0" destOrd="0" presId="urn:microsoft.com/office/officeart/2005/8/layout/vList3#1"/>
    <dgm:cxn modelId="{E37FD03F-337C-4224-A199-F5FD074ACF86}" type="presParOf" srcId="{DD2DD9B6-D3D1-4623-B252-7356FFFCAB9D}" destId="{8AC7897B-41D9-4F8A-A54D-3DC36B028A91}" srcOrd="1" destOrd="0" presId="urn:microsoft.com/office/officeart/2005/8/layout/vList3#1"/>
    <dgm:cxn modelId="{28D0508D-4A3A-408C-8B92-A26436198A28}" type="presParOf" srcId="{2D20DB83-1264-4FB0-99E5-965A5A0884D9}" destId="{58585B34-A42E-41C9-948F-C49A097D9618}" srcOrd="7" destOrd="0" presId="urn:microsoft.com/office/officeart/2005/8/layout/vList3#1"/>
    <dgm:cxn modelId="{3A0E6DBB-9329-4465-A946-3C297FC368EA}" type="presParOf" srcId="{2D20DB83-1264-4FB0-99E5-965A5A0884D9}" destId="{11208A38-B988-4C98-B61B-1D71040750C8}" srcOrd="8" destOrd="0" presId="urn:microsoft.com/office/officeart/2005/8/layout/vList3#1"/>
    <dgm:cxn modelId="{BC1DBD45-030E-4D58-A748-2BB8E26A2E26}" type="presParOf" srcId="{11208A38-B988-4C98-B61B-1D71040750C8}" destId="{FEF2E02F-8E28-4782-99B4-F5C0964713EE}" srcOrd="0" destOrd="0" presId="urn:microsoft.com/office/officeart/2005/8/layout/vList3#1"/>
    <dgm:cxn modelId="{E4320730-A0E0-4DA8-A63D-1DE3B6A93E1E}" type="presParOf" srcId="{11208A38-B988-4C98-B61B-1D71040750C8}" destId="{5D52D03D-1721-45A2-B6B7-2978645F6B93}" srcOrd="1" destOrd="0" presId="urn:microsoft.com/office/officeart/2005/8/layout/vList3#1"/>
    <dgm:cxn modelId="{58BB656C-DC98-42E4-A6FA-FF9085872ECE}" type="presParOf" srcId="{2D20DB83-1264-4FB0-99E5-965A5A0884D9}" destId="{AC539F66-FB3E-4121-B87A-F90455AAA167}" srcOrd="9" destOrd="0" presId="urn:microsoft.com/office/officeart/2005/8/layout/vList3#1"/>
    <dgm:cxn modelId="{938A08E1-B8C9-4957-AFD2-E9595F1EE2A6}" type="presParOf" srcId="{2D20DB83-1264-4FB0-99E5-965A5A0884D9}" destId="{98B39341-2F37-4C74-994A-B1184AC4299F}" srcOrd="10" destOrd="0" presId="urn:microsoft.com/office/officeart/2005/8/layout/vList3#1"/>
    <dgm:cxn modelId="{C5FCD561-6FD0-492E-B909-E4B3CA09A28E}" type="presParOf" srcId="{98B39341-2F37-4C74-994A-B1184AC4299F}" destId="{A450A7BA-3618-47B8-ACAF-32C4FCCF3DC9}" srcOrd="0" destOrd="0" presId="urn:microsoft.com/office/officeart/2005/8/layout/vList3#1"/>
    <dgm:cxn modelId="{D285E2FB-D19D-4EB4-9CC7-E41DE76702E3}" type="presParOf" srcId="{98B39341-2F37-4C74-994A-B1184AC4299F}" destId="{8558C126-058F-46B8-8B14-0AB7A5BFD3FE}" srcOrd="1" destOrd="0" presId="urn:microsoft.com/office/officeart/2005/8/layout/vList3#1"/>
    <dgm:cxn modelId="{6618B1BD-884C-4413-94B2-2D4DB6E26902}" type="presParOf" srcId="{2D20DB83-1264-4FB0-99E5-965A5A0884D9}" destId="{1C6F2230-EA9A-4529-A221-B723D485C27A}" srcOrd="11" destOrd="0" presId="urn:microsoft.com/office/officeart/2005/8/layout/vList3#1"/>
    <dgm:cxn modelId="{1A017BAC-B379-43CC-93D3-29D925A1FF6D}" type="presParOf" srcId="{2D20DB83-1264-4FB0-99E5-965A5A0884D9}" destId="{0B182282-C4A7-4B5E-AB31-DCA26468752B}" srcOrd="12" destOrd="0" presId="urn:microsoft.com/office/officeart/2005/8/layout/vList3#1"/>
    <dgm:cxn modelId="{84FBB74D-C2E5-4364-9A90-CB37C03ACC6A}" type="presParOf" srcId="{0B182282-C4A7-4B5E-AB31-DCA26468752B}" destId="{794BA07A-FE3D-498B-B2CE-A8DBCDF75903}" srcOrd="0" destOrd="0" presId="urn:microsoft.com/office/officeart/2005/8/layout/vList3#1"/>
    <dgm:cxn modelId="{CD9C7E67-5A0E-40AB-86CA-EB42850A2922}" type="presParOf" srcId="{0B182282-C4A7-4B5E-AB31-DCA26468752B}" destId="{EA145EEF-E1E3-414D-B075-51D0D913DC66}" srcOrd="1" destOrd="0" presId="urn:microsoft.com/office/officeart/2005/8/layout/vList3#1"/>
    <dgm:cxn modelId="{63EC1599-0B90-4736-8C6E-405362827876}" type="presParOf" srcId="{2D20DB83-1264-4FB0-99E5-965A5A0884D9}" destId="{D8BABDFE-9A2F-48B8-93D5-5812B82775D5}" srcOrd="13" destOrd="0" presId="urn:microsoft.com/office/officeart/2005/8/layout/vList3#1"/>
    <dgm:cxn modelId="{C190700C-DE87-4482-B527-3DAE08F8B558}" type="presParOf" srcId="{2D20DB83-1264-4FB0-99E5-965A5A0884D9}" destId="{DCA3808D-A938-4842-AB81-9BA5AD4CBFD6}" srcOrd="14" destOrd="0" presId="urn:microsoft.com/office/officeart/2005/8/layout/vList3#1"/>
    <dgm:cxn modelId="{D14552F9-BB72-4688-B978-9753E758BF8E}" type="presParOf" srcId="{DCA3808D-A938-4842-AB81-9BA5AD4CBFD6}" destId="{7E7EC9B2-3706-4664-BB1B-BA94D02C77E1}" srcOrd="0" destOrd="0" presId="urn:microsoft.com/office/officeart/2005/8/layout/vList3#1"/>
    <dgm:cxn modelId="{330AAEF6-F0C9-4272-AAF2-F68838E40150}" type="presParOf" srcId="{DCA3808D-A938-4842-AB81-9BA5AD4CBFD6}" destId="{8589CB8B-EEB3-4746-B23A-58B071B62954}" srcOrd="1" destOrd="0" presId="urn:microsoft.com/office/officeart/2005/8/layout/vList3#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08EEE28-17AC-47F3-A6BE-72568015EB9C}" type="doc">
      <dgm:prSet loTypeId="urn:microsoft.com/office/officeart/2005/8/layout/pyramid2#1" loCatId="pyramid" qsTypeId="urn:microsoft.com/office/officeart/2005/8/quickstyle/simple1#4" qsCatId="simple" csTypeId="urn:microsoft.com/office/officeart/2005/8/colors/accent1_2#4" csCatId="accent1"/>
      <dgm:spPr/>
      <dgm:t>
        <a:bodyPr/>
        <a:lstStyle/>
        <a:p>
          <a:endParaRPr lang="zh-CN" altLang="en-US"/>
        </a:p>
      </dgm:t>
    </dgm:pt>
    <dgm:pt modelId="{064D94F4-73B7-4234-9AF4-4AEE12C5859F}">
      <dgm:prSet custT="1"/>
      <dgm:spPr/>
      <dgm:t>
        <a:bodyPr/>
        <a:lstStyle/>
        <a:p>
          <a:pPr rtl="0"/>
          <a:r>
            <a:rPr lang="zh-CN" altLang="en-US" sz="1600" dirty="0" smtClean="0"/>
            <a:t>提供语言材料</a:t>
          </a:r>
          <a:endParaRPr lang="zh-CN" altLang="en-US" sz="1600" dirty="0"/>
        </a:p>
      </dgm:t>
    </dgm:pt>
    <dgm:pt modelId="{D824E28E-769A-4285-8B4E-75EFDC16CED8}" type="parTrans" cxnId="{6A95FC00-1475-4FE5-8DB8-7CD175C9FDC3}">
      <dgm:prSet/>
      <dgm:spPr/>
      <dgm:t>
        <a:bodyPr/>
        <a:lstStyle/>
        <a:p>
          <a:endParaRPr lang="zh-CN" altLang="en-US"/>
        </a:p>
      </dgm:t>
    </dgm:pt>
    <dgm:pt modelId="{57992553-8266-4E5D-AFE7-62AD3931CF38}" type="sibTrans" cxnId="{6A95FC00-1475-4FE5-8DB8-7CD175C9FDC3}">
      <dgm:prSet/>
      <dgm:spPr/>
      <dgm:t>
        <a:bodyPr/>
        <a:lstStyle/>
        <a:p>
          <a:endParaRPr lang="zh-CN" altLang="en-US"/>
        </a:p>
      </dgm:t>
    </dgm:pt>
    <dgm:pt modelId="{8E14443F-06A2-43D8-834D-642F8B61A31F}">
      <dgm:prSet custT="1"/>
      <dgm:spPr/>
      <dgm:t>
        <a:bodyPr/>
        <a:lstStyle/>
        <a:p>
          <a:pPr rtl="0"/>
          <a:r>
            <a:rPr lang="zh-CN" altLang="en-US" sz="1600" dirty="0" smtClean="0"/>
            <a:t>提供生活话题</a:t>
          </a:r>
          <a:endParaRPr lang="zh-CN" altLang="en-US" sz="1600" dirty="0"/>
        </a:p>
      </dgm:t>
    </dgm:pt>
    <dgm:pt modelId="{E9EC7CB8-F3AF-4D9F-95D9-58A4192A600D}" type="parTrans" cxnId="{31E2C34E-512D-460C-9B0F-B004730F8389}">
      <dgm:prSet/>
      <dgm:spPr/>
      <dgm:t>
        <a:bodyPr/>
        <a:lstStyle/>
        <a:p>
          <a:endParaRPr lang="zh-CN" altLang="en-US"/>
        </a:p>
      </dgm:t>
    </dgm:pt>
    <dgm:pt modelId="{F88FA7F2-A7AE-461F-A8F5-3D5A804CD759}" type="sibTrans" cxnId="{31E2C34E-512D-460C-9B0F-B004730F8389}">
      <dgm:prSet/>
      <dgm:spPr/>
      <dgm:t>
        <a:bodyPr/>
        <a:lstStyle/>
        <a:p>
          <a:endParaRPr lang="zh-CN" altLang="en-US"/>
        </a:p>
      </dgm:t>
    </dgm:pt>
    <dgm:pt modelId="{1A32A4CC-0C98-440C-92B3-F4B4C87D26B1}">
      <dgm:prSet custT="1"/>
      <dgm:spPr/>
      <dgm:t>
        <a:bodyPr/>
        <a:lstStyle/>
        <a:p>
          <a:pPr rtl="0"/>
          <a:r>
            <a:rPr lang="zh-CN" sz="1600" dirty="0" smtClean="0"/>
            <a:t>提供精神营养</a:t>
          </a:r>
          <a:endParaRPr lang="zh-CN" altLang="en-US" sz="1600" dirty="0"/>
        </a:p>
      </dgm:t>
    </dgm:pt>
    <dgm:pt modelId="{2D2EBCA5-B631-4176-9CE8-AA20281AB03C}" type="parTrans" cxnId="{A727860C-58AA-474E-A356-274742436F9C}">
      <dgm:prSet/>
      <dgm:spPr/>
      <dgm:t>
        <a:bodyPr/>
        <a:lstStyle/>
        <a:p>
          <a:endParaRPr lang="zh-CN" altLang="en-US"/>
        </a:p>
      </dgm:t>
    </dgm:pt>
    <dgm:pt modelId="{00E053BE-E83A-49EE-A113-2CD3DDDE6A42}" type="sibTrans" cxnId="{A727860C-58AA-474E-A356-274742436F9C}">
      <dgm:prSet/>
      <dgm:spPr/>
      <dgm:t>
        <a:bodyPr/>
        <a:lstStyle/>
        <a:p>
          <a:endParaRPr lang="zh-CN" altLang="en-US"/>
        </a:p>
      </dgm:t>
    </dgm:pt>
    <dgm:pt modelId="{520D3F3C-D5BD-4B5F-809F-6E25D4301174}">
      <dgm:prSet custT="1"/>
      <dgm:spPr/>
      <dgm:t>
        <a:bodyPr/>
        <a:lstStyle/>
        <a:p>
          <a:pPr rtl="0"/>
          <a:r>
            <a:rPr lang="zh-CN" sz="1600" dirty="0" smtClean="0"/>
            <a:t>提供典型样例</a:t>
          </a:r>
          <a:endParaRPr lang="zh-CN" altLang="en-US" sz="1600" dirty="0"/>
        </a:p>
      </dgm:t>
    </dgm:pt>
    <dgm:pt modelId="{30CECA70-E069-4A89-9260-28827FC58AF8}" type="parTrans" cxnId="{872BCC45-73F7-4E16-9D29-A10A67C49FFE}">
      <dgm:prSet/>
      <dgm:spPr/>
      <dgm:t>
        <a:bodyPr/>
        <a:lstStyle/>
        <a:p>
          <a:endParaRPr lang="zh-CN" altLang="en-US"/>
        </a:p>
      </dgm:t>
    </dgm:pt>
    <dgm:pt modelId="{21D088B8-4E3F-428D-936A-8FBBB959D549}" type="sibTrans" cxnId="{872BCC45-73F7-4E16-9D29-A10A67C49FFE}">
      <dgm:prSet/>
      <dgm:spPr/>
      <dgm:t>
        <a:bodyPr/>
        <a:lstStyle/>
        <a:p>
          <a:endParaRPr lang="zh-CN" altLang="en-US"/>
        </a:p>
      </dgm:t>
    </dgm:pt>
    <dgm:pt modelId="{DAD9405B-1480-47CD-ABC2-D01E11F5DFD4}" type="pres">
      <dgm:prSet presAssocID="{808EEE28-17AC-47F3-A6BE-72568015EB9C}" presName="compositeShape" presStyleCnt="0">
        <dgm:presLayoutVars>
          <dgm:dir/>
          <dgm:resizeHandles/>
        </dgm:presLayoutVars>
      </dgm:prSet>
      <dgm:spPr/>
      <dgm:t>
        <a:bodyPr/>
        <a:lstStyle/>
        <a:p>
          <a:endParaRPr lang="zh-CN" altLang="en-US"/>
        </a:p>
      </dgm:t>
    </dgm:pt>
    <dgm:pt modelId="{B1314F7C-FB5E-4803-BC12-7CAF09A97F8B}" type="pres">
      <dgm:prSet presAssocID="{808EEE28-17AC-47F3-A6BE-72568015EB9C}" presName="pyramid" presStyleLbl="node1" presStyleIdx="0" presStyleCnt="1" custLinFactNeighborY="-1852"/>
      <dgm:spPr/>
    </dgm:pt>
    <dgm:pt modelId="{C38E65CC-4158-4A09-A66B-90544F886936}" type="pres">
      <dgm:prSet presAssocID="{808EEE28-17AC-47F3-A6BE-72568015EB9C}" presName="theList" presStyleCnt="0"/>
      <dgm:spPr/>
    </dgm:pt>
    <dgm:pt modelId="{6FCFAB3E-2AF2-4475-85C0-77E7A5C2A2F5}" type="pres">
      <dgm:prSet presAssocID="{064D94F4-73B7-4234-9AF4-4AEE12C5859F}" presName="aNode" presStyleLbl="fgAcc1" presStyleIdx="0" presStyleCnt="4">
        <dgm:presLayoutVars>
          <dgm:bulletEnabled val="1"/>
        </dgm:presLayoutVars>
      </dgm:prSet>
      <dgm:spPr/>
      <dgm:t>
        <a:bodyPr/>
        <a:lstStyle/>
        <a:p>
          <a:endParaRPr lang="zh-CN" altLang="en-US"/>
        </a:p>
      </dgm:t>
    </dgm:pt>
    <dgm:pt modelId="{A184AAF2-97AE-49D0-88C4-85D7EB1B9543}" type="pres">
      <dgm:prSet presAssocID="{064D94F4-73B7-4234-9AF4-4AEE12C5859F}" presName="aSpace" presStyleCnt="0"/>
      <dgm:spPr/>
    </dgm:pt>
    <dgm:pt modelId="{B0D4F150-E8FD-4521-97E8-151B0D9BBAEC}" type="pres">
      <dgm:prSet presAssocID="{8E14443F-06A2-43D8-834D-642F8B61A31F}" presName="aNode" presStyleLbl="fgAcc1" presStyleIdx="1" presStyleCnt="4">
        <dgm:presLayoutVars>
          <dgm:bulletEnabled val="1"/>
        </dgm:presLayoutVars>
      </dgm:prSet>
      <dgm:spPr/>
      <dgm:t>
        <a:bodyPr/>
        <a:lstStyle/>
        <a:p>
          <a:endParaRPr lang="zh-CN" altLang="en-US"/>
        </a:p>
      </dgm:t>
    </dgm:pt>
    <dgm:pt modelId="{8CA8097C-10A8-44C4-A0AA-9D3A239AA1B7}" type="pres">
      <dgm:prSet presAssocID="{8E14443F-06A2-43D8-834D-642F8B61A31F}" presName="aSpace" presStyleCnt="0"/>
      <dgm:spPr/>
    </dgm:pt>
    <dgm:pt modelId="{3319D5D2-7CA6-4418-9924-C23D4B26A248}" type="pres">
      <dgm:prSet presAssocID="{1A32A4CC-0C98-440C-92B3-F4B4C87D26B1}" presName="aNode" presStyleLbl="fgAcc1" presStyleIdx="2" presStyleCnt="4">
        <dgm:presLayoutVars>
          <dgm:bulletEnabled val="1"/>
        </dgm:presLayoutVars>
      </dgm:prSet>
      <dgm:spPr/>
      <dgm:t>
        <a:bodyPr/>
        <a:lstStyle/>
        <a:p>
          <a:endParaRPr lang="zh-CN" altLang="en-US"/>
        </a:p>
      </dgm:t>
    </dgm:pt>
    <dgm:pt modelId="{7CFA4482-9261-47EC-9566-310FA3B319C6}" type="pres">
      <dgm:prSet presAssocID="{1A32A4CC-0C98-440C-92B3-F4B4C87D26B1}" presName="aSpace" presStyleCnt="0"/>
      <dgm:spPr/>
    </dgm:pt>
    <dgm:pt modelId="{5C18DB5C-5C0B-459D-AEE5-035A4758BFFD}" type="pres">
      <dgm:prSet presAssocID="{520D3F3C-D5BD-4B5F-809F-6E25D4301174}" presName="aNode" presStyleLbl="fgAcc1" presStyleIdx="3" presStyleCnt="4" custLinFactNeighborX="1252" custLinFactNeighborY="-33231">
        <dgm:presLayoutVars>
          <dgm:bulletEnabled val="1"/>
        </dgm:presLayoutVars>
      </dgm:prSet>
      <dgm:spPr/>
      <dgm:t>
        <a:bodyPr/>
        <a:lstStyle/>
        <a:p>
          <a:endParaRPr lang="zh-CN" altLang="en-US"/>
        </a:p>
      </dgm:t>
    </dgm:pt>
    <dgm:pt modelId="{623327A0-3DD6-4C16-A17A-49A01DC85144}" type="pres">
      <dgm:prSet presAssocID="{520D3F3C-D5BD-4B5F-809F-6E25D4301174}" presName="aSpace" presStyleCnt="0"/>
      <dgm:spPr/>
    </dgm:pt>
  </dgm:ptLst>
  <dgm:cxnLst>
    <dgm:cxn modelId="{B8492A8A-0E6D-45CF-AF00-413E01DDD7AF}" type="presOf" srcId="{808EEE28-17AC-47F3-A6BE-72568015EB9C}" destId="{DAD9405B-1480-47CD-ABC2-D01E11F5DFD4}" srcOrd="0" destOrd="0" presId="urn:microsoft.com/office/officeart/2005/8/layout/pyramid2#1"/>
    <dgm:cxn modelId="{A727860C-58AA-474E-A356-274742436F9C}" srcId="{808EEE28-17AC-47F3-A6BE-72568015EB9C}" destId="{1A32A4CC-0C98-440C-92B3-F4B4C87D26B1}" srcOrd="2" destOrd="0" parTransId="{2D2EBCA5-B631-4176-9CE8-AA20281AB03C}" sibTransId="{00E053BE-E83A-49EE-A113-2CD3DDDE6A42}"/>
    <dgm:cxn modelId="{EB5634D1-FAB5-4D57-A91A-3184F07369B7}" type="presOf" srcId="{1A32A4CC-0C98-440C-92B3-F4B4C87D26B1}" destId="{3319D5D2-7CA6-4418-9924-C23D4B26A248}" srcOrd="0" destOrd="0" presId="urn:microsoft.com/office/officeart/2005/8/layout/pyramid2#1"/>
    <dgm:cxn modelId="{3A353A1A-089C-47C8-8F51-06AD8DA381D3}" type="presOf" srcId="{520D3F3C-D5BD-4B5F-809F-6E25D4301174}" destId="{5C18DB5C-5C0B-459D-AEE5-035A4758BFFD}" srcOrd="0" destOrd="0" presId="urn:microsoft.com/office/officeart/2005/8/layout/pyramid2#1"/>
    <dgm:cxn modelId="{9285A216-22E2-4DA7-9DEB-3A5C5ED8B25C}" type="presOf" srcId="{8E14443F-06A2-43D8-834D-642F8B61A31F}" destId="{B0D4F150-E8FD-4521-97E8-151B0D9BBAEC}" srcOrd="0" destOrd="0" presId="urn:microsoft.com/office/officeart/2005/8/layout/pyramid2#1"/>
    <dgm:cxn modelId="{6A95FC00-1475-4FE5-8DB8-7CD175C9FDC3}" srcId="{808EEE28-17AC-47F3-A6BE-72568015EB9C}" destId="{064D94F4-73B7-4234-9AF4-4AEE12C5859F}" srcOrd="0" destOrd="0" parTransId="{D824E28E-769A-4285-8B4E-75EFDC16CED8}" sibTransId="{57992553-8266-4E5D-AFE7-62AD3931CF38}"/>
    <dgm:cxn modelId="{31E2C34E-512D-460C-9B0F-B004730F8389}" srcId="{808EEE28-17AC-47F3-A6BE-72568015EB9C}" destId="{8E14443F-06A2-43D8-834D-642F8B61A31F}" srcOrd="1" destOrd="0" parTransId="{E9EC7CB8-F3AF-4D9F-95D9-58A4192A600D}" sibTransId="{F88FA7F2-A7AE-461F-A8F5-3D5A804CD759}"/>
    <dgm:cxn modelId="{0BC190F5-10A3-4826-A8D9-669EC72D5E61}" type="presOf" srcId="{064D94F4-73B7-4234-9AF4-4AEE12C5859F}" destId="{6FCFAB3E-2AF2-4475-85C0-77E7A5C2A2F5}" srcOrd="0" destOrd="0" presId="urn:microsoft.com/office/officeart/2005/8/layout/pyramid2#1"/>
    <dgm:cxn modelId="{872BCC45-73F7-4E16-9D29-A10A67C49FFE}" srcId="{808EEE28-17AC-47F3-A6BE-72568015EB9C}" destId="{520D3F3C-D5BD-4B5F-809F-6E25D4301174}" srcOrd="3" destOrd="0" parTransId="{30CECA70-E069-4A89-9260-28827FC58AF8}" sibTransId="{21D088B8-4E3F-428D-936A-8FBBB959D549}"/>
    <dgm:cxn modelId="{ACCC8680-DED9-4929-9A2F-418E27B54528}" type="presParOf" srcId="{DAD9405B-1480-47CD-ABC2-D01E11F5DFD4}" destId="{B1314F7C-FB5E-4803-BC12-7CAF09A97F8B}" srcOrd="0" destOrd="0" presId="urn:microsoft.com/office/officeart/2005/8/layout/pyramid2#1"/>
    <dgm:cxn modelId="{E1A1939E-2BA7-431B-9604-1FF377918FD8}" type="presParOf" srcId="{DAD9405B-1480-47CD-ABC2-D01E11F5DFD4}" destId="{C38E65CC-4158-4A09-A66B-90544F886936}" srcOrd="1" destOrd="0" presId="urn:microsoft.com/office/officeart/2005/8/layout/pyramid2#1"/>
    <dgm:cxn modelId="{CBA9531E-CB97-4008-93D8-BC9135E38CD0}" type="presParOf" srcId="{C38E65CC-4158-4A09-A66B-90544F886936}" destId="{6FCFAB3E-2AF2-4475-85C0-77E7A5C2A2F5}" srcOrd="0" destOrd="0" presId="urn:microsoft.com/office/officeart/2005/8/layout/pyramid2#1"/>
    <dgm:cxn modelId="{188D52BC-CCBC-4ACA-B4FC-07105AB365AF}" type="presParOf" srcId="{C38E65CC-4158-4A09-A66B-90544F886936}" destId="{A184AAF2-97AE-49D0-88C4-85D7EB1B9543}" srcOrd="1" destOrd="0" presId="urn:microsoft.com/office/officeart/2005/8/layout/pyramid2#1"/>
    <dgm:cxn modelId="{5CFFD045-1F3C-4F5E-880A-7BD9DB0F6D64}" type="presParOf" srcId="{C38E65CC-4158-4A09-A66B-90544F886936}" destId="{B0D4F150-E8FD-4521-97E8-151B0D9BBAEC}" srcOrd="2" destOrd="0" presId="urn:microsoft.com/office/officeart/2005/8/layout/pyramid2#1"/>
    <dgm:cxn modelId="{38C48285-1AF2-4B15-9885-6486597D56BF}" type="presParOf" srcId="{C38E65CC-4158-4A09-A66B-90544F886936}" destId="{8CA8097C-10A8-44C4-A0AA-9D3A239AA1B7}" srcOrd="3" destOrd="0" presId="urn:microsoft.com/office/officeart/2005/8/layout/pyramid2#1"/>
    <dgm:cxn modelId="{27CF6F96-0946-4D19-A077-4CECEAA1EFAE}" type="presParOf" srcId="{C38E65CC-4158-4A09-A66B-90544F886936}" destId="{3319D5D2-7CA6-4418-9924-C23D4B26A248}" srcOrd="4" destOrd="0" presId="urn:microsoft.com/office/officeart/2005/8/layout/pyramid2#1"/>
    <dgm:cxn modelId="{75ADE36E-440C-44A0-9D1F-489A8C834562}" type="presParOf" srcId="{C38E65CC-4158-4A09-A66B-90544F886936}" destId="{7CFA4482-9261-47EC-9566-310FA3B319C6}" srcOrd="5" destOrd="0" presId="urn:microsoft.com/office/officeart/2005/8/layout/pyramid2#1"/>
    <dgm:cxn modelId="{F66AAD2D-AE2A-44F1-BD35-73357D6DC3B5}" type="presParOf" srcId="{C38E65CC-4158-4A09-A66B-90544F886936}" destId="{5C18DB5C-5C0B-459D-AEE5-035A4758BFFD}" srcOrd="6" destOrd="0" presId="urn:microsoft.com/office/officeart/2005/8/layout/pyramid2#1"/>
    <dgm:cxn modelId="{45DF9D0D-CF8C-4CA0-9534-246DAE807D9F}" type="presParOf" srcId="{C38E65CC-4158-4A09-A66B-90544F886936}" destId="{623327A0-3DD6-4C16-A17A-49A01DC85144}" srcOrd="7" destOrd="0" presId="urn:microsoft.com/office/officeart/2005/8/layout/pyramid2#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5E3F06A-EAFE-40FA-AB5C-4A9E3B518EBF}">
      <dsp:nvSpPr>
        <dsp:cNvPr id="0" name=""/>
        <dsp:cNvSpPr/>
      </dsp:nvSpPr>
      <dsp:spPr>
        <a:xfrm>
          <a:off x="1152124" y="0"/>
          <a:ext cx="5578788" cy="4051437"/>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DC1CB2-CF2F-453E-BC06-E94A6093A1A4}">
      <dsp:nvSpPr>
        <dsp:cNvPr id="0" name=""/>
        <dsp:cNvSpPr/>
      </dsp:nvSpPr>
      <dsp:spPr>
        <a:xfrm>
          <a:off x="1258296" y="253488"/>
          <a:ext cx="2368684" cy="158006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kern="1200" dirty="0" smtClean="0">
              <a:solidFill>
                <a:schemeClr val="accent6"/>
              </a:solidFill>
            </a:rPr>
            <a:t>● </a:t>
          </a:r>
          <a:r>
            <a:rPr lang="en-US" sz="1300" kern="1200" dirty="0" smtClean="0"/>
            <a:t> </a:t>
          </a:r>
          <a:r>
            <a:rPr lang="zh-CN" sz="2000" b="1" kern="1200" dirty="0" smtClean="0">
              <a:solidFill>
                <a:schemeClr val="bg1"/>
              </a:solidFill>
              <a:latin typeface="仿宋" panose="02010609060101010101" pitchFamily="49" charset="-122"/>
              <a:ea typeface="仿宋" panose="02010609060101010101" pitchFamily="49" charset="-122"/>
            </a:rPr>
            <a:t>取消选考模式，</a:t>
          </a:r>
          <a:r>
            <a:rPr lang="en-US" altLang="zh-CN" sz="2000" b="1" kern="1200" dirty="0" smtClean="0">
              <a:solidFill>
                <a:schemeClr val="bg1"/>
              </a:solidFill>
              <a:latin typeface="仿宋" panose="02010609060101010101" pitchFamily="49" charset="-122"/>
              <a:ea typeface="仿宋" panose="02010609060101010101" pitchFamily="49" charset="-122"/>
            </a:rPr>
            <a:t> </a:t>
          </a:r>
          <a:r>
            <a:rPr lang="zh-CN" sz="2000" b="1" kern="1200" dirty="0" smtClean="0">
              <a:solidFill>
                <a:schemeClr val="bg1"/>
              </a:solidFill>
              <a:latin typeface="仿宋" panose="02010609060101010101" pitchFamily="49" charset="-122"/>
              <a:ea typeface="仿宋" panose="02010609060101010101" pitchFamily="49" charset="-122"/>
            </a:rPr>
            <a:t>将</a:t>
          </a:r>
          <a:r>
            <a:rPr lang="zh-CN" altLang="en-US" sz="2000" b="1" kern="1200" dirty="0" smtClean="0">
              <a:solidFill>
                <a:schemeClr val="bg1"/>
              </a:solidFill>
              <a:latin typeface="仿宋" panose="02010609060101010101" pitchFamily="49" charset="-122"/>
              <a:ea typeface="仿宋" panose="02010609060101010101" pitchFamily="49" charset="-122"/>
            </a:rPr>
            <a:t>“</a:t>
          </a:r>
          <a:r>
            <a:rPr lang="zh-CN" sz="2000" b="1" kern="1200" dirty="0" smtClean="0">
              <a:solidFill>
                <a:schemeClr val="bg1"/>
              </a:solidFill>
              <a:latin typeface="仿宋" panose="02010609060101010101" pitchFamily="49" charset="-122"/>
              <a:ea typeface="仿宋" panose="02010609060101010101" pitchFamily="49" charset="-122"/>
            </a:rPr>
            <a:t>文学类文本阅读</a:t>
          </a:r>
          <a:r>
            <a:rPr lang="en-US" sz="2000" b="1" kern="1200" dirty="0" smtClean="0">
              <a:solidFill>
                <a:schemeClr val="bg1"/>
              </a:solidFill>
              <a:latin typeface="仿宋" panose="02010609060101010101" pitchFamily="49" charset="-122"/>
              <a:ea typeface="仿宋" panose="02010609060101010101" pitchFamily="49" charset="-122"/>
            </a:rPr>
            <a:t>”</a:t>
          </a:r>
          <a:r>
            <a:rPr lang="zh-CN" sz="2000" b="1" kern="1200" dirty="0" smtClean="0">
              <a:solidFill>
                <a:schemeClr val="bg1"/>
              </a:solidFill>
              <a:latin typeface="仿宋" panose="02010609060101010101" pitchFamily="49" charset="-122"/>
              <a:ea typeface="仿宋" panose="02010609060101010101" pitchFamily="49" charset="-122"/>
            </a:rPr>
            <a:t>和</a:t>
          </a:r>
          <a:r>
            <a:rPr lang="en-US" sz="2000" b="1" kern="1200" dirty="0" smtClean="0">
              <a:solidFill>
                <a:schemeClr val="bg1"/>
              </a:solidFill>
              <a:latin typeface="仿宋" panose="02010609060101010101" pitchFamily="49" charset="-122"/>
              <a:ea typeface="仿宋" panose="02010609060101010101" pitchFamily="49" charset="-122"/>
            </a:rPr>
            <a:t>“</a:t>
          </a:r>
          <a:r>
            <a:rPr lang="zh-CN" sz="2000" b="1" kern="1200" dirty="0" smtClean="0">
              <a:solidFill>
                <a:schemeClr val="bg1"/>
              </a:solidFill>
              <a:latin typeface="仿宋" panose="02010609060101010101" pitchFamily="49" charset="-122"/>
              <a:ea typeface="仿宋" panose="02010609060101010101" pitchFamily="49" charset="-122"/>
            </a:rPr>
            <a:t>实用类文本阅读</a:t>
          </a:r>
          <a:r>
            <a:rPr lang="en-US" sz="2000" b="1" kern="1200" dirty="0" smtClean="0">
              <a:solidFill>
                <a:schemeClr val="bg1"/>
              </a:solidFill>
              <a:latin typeface="仿宋" panose="02010609060101010101" pitchFamily="49" charset="-122"/>
              <a:ea typeface="仿宋" panose="02010609060101010101" pitchFamily="49" charset="-122"/>
            </a:rPr>
            <a:t>”</a:t>
          </a:r>
          <a:r>
            <a:rPr lang="zh-CN" sz="2000" b="1" kern="1200" dirty="0" smtClean="0">
              <a:solidFill>
                <a:schemeClr val="bg1"/>
              </a:solidFill>
              <a:latin typeface="仿宋" panose="02010609060101010101" pitchFamily="49" charset="-122"/>
              <a:ea typeface="仿宋" panose="02010609060101010101" pitchFamily="49" charset="-122"/>
            </a:rPr>
            <a:t>均作为必考内容</a:t>
          </a:r>
          <a:endParaRPr lang="zh-CN" sz="2000" b="1" kern="1200" dirty="0">
            <a:solidFill>
              <a:schemeClr val="bg1"/>
            </a:solidFill>
            <a:latin typeface="仿宋" panose="02010609060101010101" pitchFamily="49" charset="-122"/>
            <a:ea typeface="仿宋" panose="02010609060101010101" pitchFamily="49" charset="-122"/>
          </a:endParaRPr>
        </a:p>
      </dsp:txBody>
      <dsp:txXfrm>
        <a:off x="1258296" y="253488"/>
        <a:ext cx="2368684" cy="1580060"/>
      </dsp:txXfrm>
    </dsp:sp>
    <dsp:sp modelId="{44186D39-953F-4757-ABBB-18E29CCF793A}">
      <dsp:nvSpPr>
        <dsp:cNvPr id="0" name=""/>
        <dsp:cNvSpPr/>
      </dsp:nvSpPr>
      <dsp:spPr>
        <a:xfrm>
          <a:off x="3816419" y="216025"/>
          <a:ext cx="2603544" cy="158006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kern="1200" dirty="0" smtClean="0">
              <a:solidFill>
                <a:schemeClr val="accent6"/>
              </a:solidFill>
            </a:rPr>
            <a:t>● </a:t>
          </a:r>
          <a:r>
            <a:rPr lang="zh-CN" sz="2000" b="1" kern="1200" dirty="0" smtClean="0">
              <a:solidFill>
                <a:schemeClr val="bg1"/>
              </a:solidFill>
              <a:latin typeface="仿宋" panose="02010609060101010101" pitchFamily="49" charset="-122"/>
              <a:ea typeface="仿宋" panose="02010609060101010101" pitchFamily="49" charset="-122"/>
            </a:rPr>
            <a:t>在古诗文阅读部分增加</a:t>
          </a:r>
          <a:r>
            <a:rPr lang="en-US" sz="2000" b="1" kern="1200" dirty="0" smtClean="0">
              <a:solidFill>
                <a:schemeClr val="bg1"/>
              </a:solidFill>
              <a:latin typeface="仿宋" panose="02010609060101010101" pitchFamily="49" charset="-122"/>
              <a:ea typeface="仿宋" panose="02010609060101010101" pitchFamily="49" charset="-122"/>
            </a:rPr>
            <a:t>“</a:t>
          </a:r>
          <a:r>
            <a:rPr lang="zh-CN" sz="2000" b="1" kern="1200" dirty="0" smtClean="0">
              <a:solidFill>
                <a:schemeClr val="bg1"/>
              </a:solidFill>
              <a:latin typeface="仿宋" panose="02010609060101010101" pitchFamily="49" charset="-122"/>
              <a:ea typeface="仿宋" panose="02010609060101010101" pitchFamily="49" charset="-122"/>
            </a:rPr>
            <a:t>了解并掌握常见的古代文化常识</a:t>
          </a:r>
          <a:r>
            <a:rPr lang="en-US" sz="2000" b="1" kern="1200" dirty="0" smtClean="0">
              <a:solidFill>
                <a:schemeClr val="bg1"/>
              </a:solidFill>
              <a:latin typeface="仿宋" panose="02010609060101010101" pitchFamily="49" charset="-122"/>
              <a:ea typeface="仿宋" panose="02010609060101010101" pitchFamily="49" charset="-122"/>
            </a:rPr>
            <a:t>”</a:t>
          </a:r>
          <a:r>
            <a:rPr lang="zh-CN" sz="2000" b="1" kern="1200" dirty="0" smtClean="0">
              <a:solidFill>
                <a:schemeClr val="bg1"/>
              </a:solidFill>
              <a:latin typeface="仿宋" panose="02010609060101010101" pitchFamily="49" charset="-122"/>
              <a:ea typeface="仿宋" panose="02010609060101010101" pitchFamily="49" charset="-122"/>
            </a:rPr>
            <a:t>的考查内容</a:t>
          </a:r>
          <a:endParaRPr lang="zh-CN" sz="2000" b="1" kern="1200" dirty="0">
            <a:solidFill>
              <a:schemeClr val="bg1"/>
            </a:solidFill>
            <a:latin typeface="仿宋" panose="02010609060101010101" pitchFamily="49" charset="-122"/>
            <a:ea typeface="仿宋" panose="02010609060101010101" pitchFamily="49" charset="-122"/>
          </a:endParaRPr>
        </a:p>
      </dsp:txBody>
      <dsp:txXfrm>
        <a:off x="3816419" y="216025"/>
        <a:ext cx="2603544" cy="1580060"/>
      </dsp:txXfrm>
    </dsp:sp>
    <dsp:sp modelId="{66B812B6-27D8-487C-8DE9-B574ED6D3A26}">
      <dsp:nvSpPr>
        <dsp:cNvPr id="0" name=""/>
        <dsp:cNvSpPr/>
      </dsp:nvSpPr>
      <dsp:spPr>
        <a:xfrm>
          <a:off x="1330316" y="2053688"/>
          <a:ext cx="2368684" cy="158006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kern="1200" dirty="0" smtClean="0">
              <a:solidFill>
                <a:schemeClr val="accent6"/>
              </a:solidFill>
            </a:rPr>
            <a:t>● </a:t>
          </a:r>
          <a:r>
            <a:rPr lang="zh-CN" sz="2000" b="1" kern="1200" dirty="0" smtClean="0">
              <a:solidFill>
                <a:schemeClr val="bg1"/>
              </a:solidFill>
              <a:latin typeface="仿宋" panose="02010609060101010101" pitchFamily="49" charset="-122"/>
              <a:ea typeface="仿宋" panose="02010609060101010101" pitchFamily="49" charset="-122"/>
            </a:rPr>
            <a:t>能力目标设计</a:t>
          </a:r>
          <a:r>
            <a:rPr lang="zh-CN" altLang="en-US" sz="2000" b="1" kern="1200" dirty="0" smtClean="0">
              <a:solidFill>
                <a:schemeClr val="bg1"/>
              </a:solidFill>
              <a:latin typeface="仿宋" panose="02010609060101010101" pitchFamily="49" charset="-122"/>
              <a:ea typeface="仿宋" panose="02010609060101010101" pitchFamily="49" charset="-122"/>
            </a:rPr>
            <a:t>科学</a:t>
          </a:r>
          <a:r>
            <a:rPr lang="zh-CN" sz="2000" b="1" kern="1200" dirty="0" smtClean="0">
              <a:solidFill>
                <a:schemeClr val="bg1"/>
              </a:solidFill>
              <a:latin typeface="仿宋" panose="02010609060101010101" pitchFamily="49" charset="-122"/>
              <a:ea typeface="仿宋" panose="02010609060101010101" pitchFamily="49" charset="-122"/>
            </a:rPr>
            <a:t>化，注重考查更高层级的思维能力，如鉴赏评价能力</a:t>
          </a:r>
          <a:endParaRPr lang="zh-CN" sz="2000" b="1" kern="1200" dirty="0">
            <a:solidFill>
              <a:schemeClr val="bg1"/>
            </a:solidFill>
            <a:latin typeface="仿宋" panose="02010609060101010101" pitchFamily="49" charset="-122"/>
            <a:ea typeface="仿宋" panose="02010609060101010101" pitchFamily="49" charset="-122"/>
          </a:endParaRPr>
        </a:p>
      </dsp:txBody>
      <dsp:txXfrm>
        <a:off x="1330316" y="2053688"/>
        <a:ext cx="2368684" cy="1580060"/>
      </dsp:txXfrm>
    </dsp:sp>
    <dsp:sp modelId="{0908E4DB-39BB-414E-AA66-489173BDFCF4}">
      <dsp:nvSpPr>
        <dsp:cNvPr id="0" name=""/>
        <dsp:cNvSpPr/>
      </dsp:nvSpPr>
      <dsp:spPr>
        <a:xfrm>
          <a:off x="3922591" y="1981684"/>
          <a:ext cx="2581028" cy="158006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en-US" sz="2800" kern="1200" dirty="0" smtClean="0">
              <a:solidFill>
                <a:schemeClr val="accent6"/>
              </a:solidFill>
            </a:rPr>
            <a:t>● </a:t>
          </a:r>
          <a:r>
            <a:rPr lang="zh-CN" sz="2000" b="1" kern="1200" dirty="0" smtClean="0">
              <a:solidFill>
                <a:schemeClr val="bg1"/>
              </a:solidFill>
              <a:latin typeface="仿宋" panose="02010609060101010101" pitchFamily="49" charset="-122"/>
              <a:ea typeface="仿宋" panose="02010609060101010101" pitchFamily="49" charset="-122"/>
            </a:rPr>
            <a:t>适度增加阅读量，考查信息时代和高校人才选拔</a:t>
          </a:r>
          <a:r>
            <a:rPr lang="zh-CN" altLang="en-US" sz="2000" b="1" kern="1200" dirty="0" smtClean="0">
              <a:solidFill>
                <a:schemeClr val="bg1"/>
              </a:solidFill>
              <a:latin typeface="仿宋" panose="02010609060101010101" pitchFamily="49" charset="-122"/>
              <a:ea typeface="仿宋" panose="02010609060101010101" pitchFamily="49" charset="-122"/>
            </a:rPr>
            <a:t>需要</a:t>
          </a:r>
          <a:r>
            <a:rPr lang="zh-CN" sz="2000" b="1" kern="1200" dirty="0" smtClean="0">
              <a:solidFill>
                <a:schemeClr val="bg1"/>
              </a:solidFill>
              <a:latin typeface="仿宋" panose="02010609060101010101" pitchFamily="49" charset="-122"/>
              <a:ea typeface="仿宋" panose="02010609060101010101" pitchFamily="49" charset="-122"/>
            </a:rPr>
            <a:t>的快速阅读能力和信息筛选处理能力</a:t>
          </a:r>
          <a:endParaRPr lang="zh-CN" sz="2000" b="1" kern="1200" dirty="0">
            <a:solidFill>
              <a:schemeClr val="bg1"/>
            </a:solidFill>
            <a:latin typeface="仿宋" panose="02010609060101010101" pitchFamily="49" charset="-122"/>
            <a:ea typeface="仿宋" panose="02010609060101010101" pitchFamily="49" charset="-122"/>
          </a:endParaRPr>
        </a:p>
      </dsp:txBody>
      <dsp:txXfrm>
        <a:off x="3922591" y="1981684"/>
        <a:ext cx="2581028" cy="158006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AF2C2D9-3F51-4247-9CF0-FA0E684570E0}">
      <dsp:nvSpPr>
        <dsp:cNvPr id="0" name=""/>
        <dsp:cNvSpPr/>
      </dsp:nvSpPr>
      <dsp:spPr>
        <a:xfrm>
          <a:off x="0" y="4082002"/>
          <a:ext cx="7560840" cy="531833"/>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b="1" kern="1200" dirty="0" smtClean="0">
              <a:solidFill>
                <a:srgbClr val="002060"/>
              </a:solidFill>
            </a:rPr>
            <a:t>必修课程和选修课程均由若干学习任务群构成。</a:t>
          </a:r>
          <a:endParaRPr lang="zh-CN" altLang="en-US" sz="1800" kern="1200" dirty="0">
            <a:solidFill>
              <a:srgbClr val="002060"/>
            </a:solidFill>
          </a:endParaRPr>
        </a:p>
      </dsp:txBody>
      <dsp:txXfrm>
        <a:off x="0" y="4082002"/>
        <a:ext cx="7560840" cy="531833"/>
      </dsp:txXfrm>
    </dsp:sp>
    <dsp:sp modelId="{B660C277-D285-43B1-94F6-03DFE18028CB}">
      <dsp:nvSpPr>
        <dsp:cNvPr id="0" name=""/>
        <dsp:cNvSpPr/>
      </dsp:nvSpPr>
      <dsp:spPr>
        <a:xfrm rot="10800000">
          <a:off x="0" y="2844218"/>
          <a:ext cx="7560840" cy="1245761"/>
        </a:xfrm>
        <a:prstGeom prst="upArrowCallou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b="1" kern="1200" dirty="0" smtClean="0">
              <a:solidFill>
                <a:srgbClr val="002060"/>
              </a:solidFill>
            </a:rPr>
            <a:t>学习任务群以自主学习、合作学习、体验式探究性学习为主要学习方式，凸显学生学习语文的根本途径</a:t>
          </a:r>
          <a:endParaRPr lang="zh-CN" altLang="en-US" sz="1800" kern="1200" dirty="0">
            <a:solidFill>
              <a:srgbClr val="002060"/>
            </a:solidFill>
          </a:endParaRPr>
        </a:p>
      </dsp:txBody>
      <dsp:txXfrm rot="10800000">
        <a:off x="0" y="2844218"/>
        <a:ext cx="7560840" cy="1245761"/>
      </dsp:txXfrm>
    </dsp:sp>
    <dsp:sp modelId="{5C458BEB-00F9-4479-9519-B5FA525BF7D1}">
      <dsp:nvSpPr>
        <dsp:cNvPr id="0" name=""/>
        <dsp:cNvSpPr/>
      </dsp:nvSpPr>
      <dsp:spPr>
        <a:xfrm rot="10800000">
          <a:off x="0" y="2034236"/>
          <a:ext cx="7560840" cy="817960"/>
        </a:xfrm>
        <a:prstGeom prst="upArrowCallou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b="1" kern="1200" dirty="0" smtClean="0">
              <a:solidFill>
                <a:srgbClr val="002060"/>
              </a:solidFill>
            </a:rPr>
            <a:t>若干学习项目组成学习任务群</a:t>
          </a:r>
          <a:endParaRPr lang="zh-CN" altLang="en-US" sz="1800" kern="1200" dirty="0">
            <a:solidFill>
              <a:srgbClr val="002060"/>
            </a:solidFill>
          </a:endParaRPr>
        </a:p>
      </dsp:txBody>
      <dsp:txXfrm rot="10800000">
        <a:off x="0" y="2034236"/>
        <a:ext cx="7560840" cy="817960"/>
      </dsp:txXfrm>
    </dsp:sp>
    <dsp:sp modelId="{5220B55D-5C10-4677-9A17-EBF8B32B7BDE}">
      <dsp:nvSpPr>
        <dsp:cNvPr id="0" name=""/>
        <dsp:cNvSpPr/>
      </dsp:nvSpPr>
      <dsp:spPr>
        <a:xfrm rot="10800000">
          <a:off x="0" y="811380"/>
          <a:ext cx="7560840" cy="1230833"/>
        </a:xfrm>
        <a:prstGeom prst="upArrowCallou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sz="1800" b="1" kern="1200" dirty="0" smtClean="0">
              <a:solidFill>
                <a:srgbClr val="002060"/>
              </a:solidFill>
            </a:rPr>
            <a:t>以任务为导向，以</a:t>
          </a:r>
          <a:r>
            <a:rPr lang="zh-CN" sz="1800" b="1" kern="1200" dirty="0" smtClean="0">
              <a:solidFill>
                <a:srgbClr val="FF0000"/>
              </a:solidFill>
            </a:rPr>
            <a:t>学习项目</a:t>
          </a:r>
          <a:r>
            <a:rPr lang="zh-CN" sz="1800" b="1" kern="1200" dirty="0" smtClean="0">
              <a:solidFill>
                <a:srgbClr val="002060"/>
              </a:solidFill>
            </a:rPr>
            <a:t>为载体，整合学习情境、学习内容、学习方法和学习资源，引导学生在运用语言的过程中提升语文素养</a:t>
          </a:r>
          <a:endParaRPr lang="zh-CN" altLang="en-US" sz="1800" b="1" kern="1200" dirty="0">
            <a:solidFill>
              <a:srgbClr val="002060"/>
            </a:solidFill>
          </a:endParaRPr>
        </a:p>
      </dsp:txBody>
      <dsp:txXfrm rot="10800000">
        <a:off x="0" y="811380"/>
        <a:ext cx="7560840" cy="1230833"/>
      </dsp:txXfrm>
    </dsp:sp>
    <dsp:sp modelId="{B905D60B-DE0A-4CF1-8089-664017B9FFF5}">
      <dsp:nvSpPr>
        <dsp:cNvPr id="0" name=""/>
        <dsp:cNvSpPr/>
      </dsp:nvSpPr>
      <dsp:spPr>
        <a:xfrm rot="10800000">
          <a:off x="0" y="1397"/>
          <a:ext cx="7560840" cy="817960"/>
        </a:xfrm>
        <a:prstGeom prst="upArrowCallou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rtl="0">
            <a:lnSpc>
              <a:spcPct val="90000"/>
            </a:lnSpc>
            <a:spcBef>
              <a:spcPct val="0"/>
            </a:spcBef>
            <a:spcAft>
              <a:spcPct val="35000"/>
            </a:spcAft>
          </a:pPr>
          <a:r>
            <a:rPr lang="zh-CN" altLang="en-US" sz="1800" b="1" kern="1200" dirty="0" smtClean="0">
              <a:solidFill>
                <a:srgbClr val="002060"/>
              </a:solidFill>
            </a:rPr>
            <a:t>以语文核心素养为纲，以语文实践为主线，设计“语文</a:t>
          </a:r>
          <a:r>
            <a:rPr lang="zh-CN" altLang="en-US" sz="1800" b="1" kern="1200" dirty="0" smtClean="0">
              <a:solidFill>
                <a:srgbClr val="FF0000"/>
              </a:solidFill>
            </a:rPr>
            <a:t>学习任务群</a:t>
          </a:r>
          <a:r>
            <a:rPr lang="zh-CN" altLang="en-US" sz="1800" b="1" kern="1200" dirty="0" smtClean="0">
              <a:solidFill>
                <a:srgbClr val="002060"/>
              </a:solidFill>
            </a:rPr>
            <a:t>”</a:t>
          </a:r>
          <a:endParaRPr lang="zh-CN" altLang="en-US" sz="1800" kern="1200" dirty="0">
            <a:solidFill>
              <a:srgbClr val="002060"/>
            </a:solidFill>
          </a:endParaRPr>
        </a:p>
      </dsp:txBody>
      <dsp:txXfrm rot="10800000">
        <a:off x="0" y="1397"/>
        <a:ext cx="7560840" cy="81796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F18F520-1468-44B8-8369-C25C15C09FEE}">
      <dsp:nvSpPr>
        <dsp:cNvPr id="0" name=""/>
        <dsp:cNvSpPr/>
      </dsp:nvSpPr>
      <dsp:spPr>
        <a:xfrm rot="10800000">
          <a:off x="1053148" y="2212"/>
          <a:ext cx="3886565" cy="449185"/>
        </a:xfrm>
        <a:prstGeom prst="homePlat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078" tIns="60960" rIns="113792" bIns="60960" numCol="1" spcCol="1270" anchor="ctr" anchorCtr="0">
          <a:noAutofit/>
        </a:bodyPr>
        <a:lstStyle/>
        <a:p>
          <a:pPr lvl="0" algn="ctr" defTabSz="711200" rtl="0">
            <a:lnSpc>
              <a:spcPct val="90000"/>
            </a:lnSpc>
            <a:spcBef>
              <a:spcPct val="0"/>
            </a:spcBef>
            <a:spcAft>
              <a:spcPct val="35000"/>
            </a:spcAft>
          </a:pPr>
          <a:r>
            <a:rPr lang="zh-CN" sz="1600" kern="1200" dirty="0" smtClean="0"/>
            <a:t>强调</a:t>
          </a:r>
          <a:r>
            <a:rPr lang="zh-CN" altLang="en-US" sz="1600" kern="1200" dirty="0" smtClean="0"/>
            <a:t>多元、整合</a:t>
          </a:r>
          <a:r>
            <a:rPr lang="en-US" sz="1600" kern="1200" dirty="0" smtClean="0"/>
            <a:t>——</a:t>
          </a:r>
          <a:r>
            <a:rPr lang="zh-CN" sz="1600" kern="1200" dirty="0" smtClean="0"/>
            <a:t>学习任务群</a:t>
          </a:r>
          <a:endParaRPr lang="zh-CN" sz="1600" kern="1200" dirty="0"/>
        </a:p>
      </dsp:txBody>
      <dsp:txXfrm rot="10800000">
        <a:off x="1053148" y="2212"/>
        <a:ext cx="3886565" cy="449185"/>
      </dsp:txXfrm>
    </dsp:sp>
    <dsp:sp modelId="{826FB555-9637-481D-8229-938CCFE3879D}">
      <dsp:nvSpPr>
        <dsp:cNvPr id="0" name=""/>
        <dsp:cNvSpPr/>
      </dsp:nvSpPr>
      <dsp:spPr>
        <a:xfrm>
          <a:off x="847567" y="2212"/>
          <a:ext cx="449185" cy="449185"/>
        </a:xfrm>
        <a:prstGeom prst="ellipse">
          <a:avLst/>
        </a:prstGeom>
        <a:solidFill>
          <a:schemeClr val="accent1">
            <a:tint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C511E98-3F9D-496C-AB25-53CC7F686373}">
      <dsp:nvSpPr>
        <dsp:cNvPr id="0" name=""/>
        <dsp:cNvSpPr/>
      </dsp:nvSpPr>
      <dsp:spPr>
        <a:xfrm rot="10800000">
          <a:off x="1237493" y="574163"/>
          <a:ext cx="3717229" cy="449185"/>
        </a:xfrm>
        <a:prstGeom prst="homePlat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078" tIns="60960" rIns="113792" bIns="60960" numCol="1" spcCol="1270" anchor="ctr" anchorCtr="0">
          <a:noAutofit/>
        </a:bodyPr>
        <a:lstStyle/>
        <a:p>
          <a:pPr lvl="0" algn="ctr" defTabSz="711200" rtl="0">
            <a:lnSpc>
              <a:spcPct val="90000"/>
            </a:lnSpc>
            <a:spcBef>
              <a:spcPct val="0"/>
            </a:spcBef>
            <a:spcAft>
              <a:spcPct val="35000"/>
            </a:spcAft>
          </a:pPr>
          <a:r>
            <a:rPr lang="zh-CN" sz="1600" kern="1200" dirty="0" smtClean="0"/>
            <a:t>强调情境</a:t>
          </a:r>
          <a:r>
            <a:rPr lang="en-US" sz="1600" kern="1200" dirty="0" smtClean="0"/>
            <a:t>——</a:t>
          </a:r>
          <a:r>
            <a:rPr lang="zh-CN" altLang="en-US" sz="1600" kern="1200" dirty="0" smtClean="0"/>
            <a:t>积极的言语实践活动</a:t>
          </a:r>
          <a:endParaRPr lang="zh-CN" sz="1600" kern="1200" dirty="0"/>
        </a:p>
      </dsp:txBody>
      <dsp:txXfrm rot="10800000">
        <a:off x="1237493" y="574163"/>
        <a:ext cx="3717229" cy="449185"/>
      </dsp:txXfrm>
    </dsp:sp>
    <dsp:sp modelId="{DDC85B7E-F653-495E-B829-A8133D186039}">
      <dsp:nvSpPr>
        <dsp:cNvPr id="0" name=""/>
        <dsp:cNvSpPr/>
      </dsp:nvSpPr>
      <dsp:spPr>
        <a:xfrm>
          <a:off x="889901" y="585482"/>
          <a:ext cx="449185" cy="449185"/>
        </a:xfrm>
        <a:prstGeom prst="ellipse">
          <a:avLst/>
        </a:prstGeom>
        <a:solidFill>
          <a:schemeClr val="accent1">
            <a:tint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B7AAF98-D484-425C-87C8-06098C7EA88F}">
      <dsp:nvSpPr>
        <dsp:cNvPr id="0" name=""/>
        <dsp:cNvSpPr/>
      </dsp:nvSpPr>
      <dsp:spPr>
        <a:xfrm rot="10800000">
          <a:off x="1179746" y="1168753"/>
          <a:ext cx="3717768" cy="449185"/>
        </a:xfrm>
        <a:prstGeom prst="homePlat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078" tIns="60960" rIns="113792" bIns="60960" numCol="1" spcCol="1270" anchor="ctr" anchorCtr="0">
          <a:noAutofit/>
        </a:bodyPr>
        <a:lstStyle/>
        <a:p>
          <a:pPr lvl="0" algn="ctr" defTabSz="711200" rtl="0">
            <a:lnSpc>
              <a:spcPct val="90000"/>
            </a:lnSpc>
            <a:spcBef>
              <a:spcPct val="0"/>
            </a:spcBef>
            <a:spcAft>
              <a:spcPct val="35000"/>
            </a:spcAft>
          </a:pPr>
          <a:r>
            <a:rPr lang="zh-CN" sz="1600" kern="1200" dirty="0" smtClean="0"/>
            <a:t>强调</a:t>
          </a:r>
          <a:r>
            <a:rPr lang="zh-CN" altLang="en-US" sz="1600" kern="1200" dirty="0" smtClean="0"/>
            <a:t>学习</a:t>
          </a:r>
          <a:r>
            <a:rPr lang="zh-CN" sz="1600" kern="1200" dirty="0" smtClean="0"/>
            <a:t>资源</a:t>
          </a:r>
          <a:r>
            <a:rPr lang="en-US" sz="1600" kern="1200" dirty="0" smtClean="0"/>
            <a:t>——</a:t>
          </a:r>
          <a:r>
            <a:rPr lang="zh-CN" sz="1600" kern="1200" dirty="0" smtClean="0"/>
            <a:t>语言文字作品</a:t>
          </a:r>
          <a:endParaRPr lang="zh-CN" sz="900" kern="1200" dirty="0"/>
        </a:p>
      </dsp:txBody>
      <dsp:txXfrm rot="10800000">
        <a:off x="1179746" y="1168753"/>
        <a:ext cx="3717768" cy="449185"/>
      </dsp:txXfrm>
    </dsp:sp>
    <dsp:sp modelId="{0371F7F7-3BBB-4591-840D-31F77026D016}">
      <dsp:nvSpPr>
        <dsp:cNvPr id="0" name=""/>
        <dsp:cNvSpPr/>
      </dsp:nvSpPr>
      <dsp:spPr>
        <a:xfrm>
          <a:off x="889766" y="1168753"/>
          <a:ext cx="449185" cy="449185"/>
        </a:xfrm>
        <a:prstGeom prst="ellipse">
          <a:avLst/>
        </a:prstGeom>
        <a:solidFill>
          <a:schemeClr val="accent1">
            <a:tint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AC7897B-41D9-4F8A-A54D-3DC36B028A91}">
      <dsp:nvSpPr>
        <dsp:cNvPr id="0" name=""/>
        <dsp:cNvSpPr/>
      </dsp:nvSpPr>
      <dsp:spPr>
        <a:xfrm rot="10800000">
          <a:off x="1081665" y="1752023"/>
          <a:ext cx="3848541" cy="449185"/>
        </a:xfrm>
        <a:prstGeom prst="homePlat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078" tIns="60960" rIns="113792" bIns="60960" numCol="1" spcCol="1270" anchor="ctr" anchorCtr="0">
          <a:noAutofit/>
        </a:bodyPr>
        <a:lstStyle/>
        <a:p>
          <a:pPr lvl="0" algn="ctr" defTabSz="711200" rtl="0">
            <a:lnSpc>
              <a:spcPct val="90000"/>
            </a:lnSpc>
            <a:spcBef>
              <a:spcPct val="0"/>
            </a:spcBef>
            <a:spcAft>
              <a:spcPct val="35000"/>
            </a:spcAft>
          </a:pPr>
          <a:r>
            <a:rPr lang="zh-CN" altLang="en-US" sz="1600" kern="1200" dirty="0" smtClean="0"/>
            <a:t>强调自主构建知识，形成素养</a:t>
          </a:r>
          <a:endParaRPr lang="zh-CN" altLang="en-US" sz="1600" kern="1200" dirty="0"/>
        </a:p>
      </dsp:txBody>
      <dsp:txXfrm rot="10800000">
        <a:off x="1081665" y="1752023"/>
        <a:ext cx="3848541" cy="449185"/>
      </dsp:txXfrm>
    </dsp:sp>
    <dsp:sp modelId="{025CF625-2812-4172-8F63-D4D65281CE2B}">
      <dsp:nvSpPr>
        <dsp:cNvPr id="0" name=""/>
        <dsp:cNvSpPr/>
      </dsp:nvSpPr>
      <dsp:spPr>
        <a:xfrm>
          <a:off x="857073" y="1752023"/>
          <a:ext cx="449185" cy="449185"/>
        </a:xfrm>
        <a:prstGeom prst="ellipse">
          <a:avLst/>
        </a:prstGeom>
        <a:solidFill>
          <a:schemeClr val="accent1">
            <a:tint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D52D03D-1721-45A2-B6B7-2978645F6B93}">
      <dsp:nvSpPr>
        <dsp:cNvPr id="0" name=""/>
        <dsp:cNvSpPr/>
      </dsp:nvSpPr>
      <dsp:spPr>
        <a:xfrm rot="10800000">
          <a:off x="1081665" y="2335294"/>
          <a:ext cx="3848541" cy="449185"/>
        </a:xfrm>
        <a:prstGeom prst="homePlat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078" tIns="60960" rIns="113792" bIns="60960" numCol="1" spcCol="1270" anchor="ctr" anchorCtr="0">
          <a:noAutofit/>
        </a:bodyPr>
        <a:lstStyle/>
        <a:p>
          <a:pPr lvl="0" algn="ctr" defTabSz="711200" rtl="0">
            <a:lnSpc>
              <a:spcPct val="90000"/>
            </a:lnSpc>
            <a:spcBef>
              <a:spcPct val="0"/>
            </a:spcBef>
            <a:spcAft>
              <a:spcPct val="35000"/>
            </a:spcAft>
          </a:pPr>
          <a:r>
            <a:rPr lang="zh-CN" sz="1600" kern="1200" dirty="0" smtClean="0"/>
            <a:t>重视整本书的阅读</a:t>
          </a:r>
          <a:r>
            <a:rPr lang="en-US" sz="1600" kern="1200" dirty="0" smtClean="0"/>
            <a:t>——</a:t>
          </a:r>
          <a:r>
            <a:rPr lang="zh-CN" sz="1600" kern="1200" dirty="0" smtClean="0"/>
            <a:t>大阅读观</a:t>
          </a:r>
          <a:endParaRPr lang="zh-CN" sz="1600" kern="1200" dirty="0"/>
        </a:p>
      </dsp:txBody>
      <dsp:txXfrm rot="10800000">
        <a:off x="1081665" y="2335294"/>
        <a:ext cx="3848541" cy="449185"/>
      </dsp:txXfrm>
    </dsp:sp>
    <dsp:sp modelId="{FEF2E02F-8E28-4782-99B4-F5C0964713EE}">
      <dsp:nvSpPr>
        <dsp:cNvPr id="0" name=""/>
        <dsp:cNvSpPr/>
      </dsp:nvSpPr>
      <dsp:spPr>
        <a:xfrm>
          <a:off x="857073" y="2335294"/>
          <a:ext cx="449185" cy="449185"/>
        </a:xfrm>
        <a:prstGeom prst="ellipse">
          <a:avLst/>
        </a:prstGeom>
        <a:solidFill>
          <a:schemeClr val="accent1">
            <a:tint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558C126-058F-46B8-8B14-0AB7A5BFD3FE}">
      <dsp:nvSpPr>
        <dsp:cNvPr id="0" name=""/>
        <dsp:cNvSpPr/>
      </dsp:nvSpPr>
      <dsp:spPr>
        <a:xfrm rot="10800000">
          <a:off x="1081665" y="2918565"/>
          <a:ext cx="3848541" cy="449185"/>
        </a:xfrm>
        <a:prstGeom prst="homePlat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078" tIns="60960" rIns="113792" bIns="60960" numCol="1" spcCol="1270" anchor="ctr" anchorCtr="0">
          <a:noAutofit/>
        </a:bodyPr>
        <a:lstStyle/>
        <a:p>
          <a:pPr lvl="0" algn="ctr" defTabSz="711200" rtl="0">
            <a:lnSpc>
              <a:spcPct val="90000"/>
            </a:lnSpc>
            <a:spcBef>
              <a:spcPct val="0"/>
            </a:spcBef>
            <a:spcAft>
              <a:spcPct val="35000"/>
            </a:spcAft>
          </a:pPr>
          <a:r>
            <a:rPr lang="zh-CN" altLang="en-US" sz="1600" kern="1200" dirty="0" smtClean="0"/>
            <a:t>重视传统文化的理解、评价、反思</a:t>
          </a:r>
          <a:endParaRPr lang="zh-CN" altLang="en-US" sz="1600" kern="1200" dirty="0"/>
        </a:p>
      </dsp:txBody>
      <dsp:txXfrm rot="10800000">
        <a:off x="1081665" y="2918565"/>
        <a:ext cx="3848541" cy="449185"/>
      </dsp:txXfrm>
    </dsp:sp>
    <dsp:sp modelId="{A450A7BA-3618-47B8-ACAF-32C4FCCF3DC9}">
      <dsp:nvSpPr>
        <dsp:cNvPr id="0" name=""/>
        <dsp:cNvSpPr/>
      </dsp:nvSpPr>
      <dsp:spPr>
        <a:xfrm>
          <a:off x="857073" y="2918565"/>
          <a:ext cx="449185" cy="449185"/>
        </a:xfrm>
        <a:prstGeom prst="ellipse">
          <a:avLst/>
        </a:prstGeom>
        <a:solidFill>
          <a:schemeClr val="accent1">
            <a:tint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A145EEF-E1E3-414D-B075-51D0D913DC66}">
      <dsp:nvSpPr>
        <dsp:cNvPr id="0" name=""/>
        <dsp:cNvSpPr/>
      </dsp:nvSpPr>
      <dsp:spPr>
        <a:xfrm rot="10800000">
          <a:off x="1081665" y="3501835"/>
          <a:ext cx="3848541" cy="449185"/>
        </a:xfrm>
        <a:prstGeom prst="homePlat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078" tIns="60960" rIns="113792" bIns="60960" numCol="1" spcCol="1270" anchor="ctr" anchorCtr="0">
          <a:noAutofit/>
        </a:bodyPr>
        <a:lstStyle/>
        <a:p>
          <a:pPr lvl="0" algn="ctr" defTabSz="711200" rtl="0">
            <a:lnSpc>
              <a:spcPct val="90000"/>
            </a:lnSpc>
            <a:spcBef>
              <a:spcPct val="0"/>
            </a:spcBef>
            <a:spcAft>
              <a:spcPct val="35000"/>
            </a:spcAft>
          </a:pPr>
          <a:r>
            <a:rPr lang="zh-CN" altLang="en-US" sz="1600" kern="1200" dirty="0" smtClean="0"/>
            <a:t>重视思维能力的发展、品质的提升</a:t>
          </a:r>
          <a:endParaRPr lang="zh-CN" altLang="en-US" sz="1600" kern="1200" dirty="0"/>
        </a:p>
      </dsp:txBody>
      <dsp:txXfrm rot="10800000">
        <a:off x="1081665" y="3501835"/>
        <a:ext cx="3848541" cy="449185"/>
      </dsp:txXfrm>
    </dsp:sp>
    <dsp:sp modelId="{794BA07A-FE3D-498B-B2CE-A8DBCDF75903}">
      <dsp:nvSpPr>
        <dsp:cNvPr id="0" name=""/>
        <dsp:cNvSpPr/>
      </dsp:nvSpPr>
      <dsp:spPr>
        <a:xfrm>
          <a:off x="857073" y="3501835"/>
          <a:ext cx="449185" cy="449185"/>
        </a:xfrm>
        <a:prstGeom prst="ellipse">
          <a:avLst/>
        </a:prstGeom>
        <a:solidFill>
          <a:schemeClr val="accent1">
            <a:tint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589CB8B-EEB3-4746-B23A-58B071B62954}">
      <dsp:nvSpPr>
        <dsp:cNvPr id="0" name=""/>
        <dsp:cNvSpPr/>
      </dsp:nvSpPr>
      <dsp:spPr>
        <a:xfrm rot="10800000">
          <a:off x="1081665" y="4085106"/>
          <a:ext cx="3848541" cy="449185"/>
        </a:xfrm>
        <a:prstGeom prst="homePlat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078" tIns="76200" rIns="142240" bIns="76200" numCol="1" spcCol="1270" anchor="ctr" anchorCtr="0">
          <a:noAutofit/>
        </a:bodyPr>
        <a:lstStyle/>
        <a:p>
          <a:pPr lvl="0" algn="ctr" defTabSz="889000" rtl="0">
            <a:lnSpc>
              <a:spcPct val="90000"/>
            </a:lnSpc>
            <a:spcBef>
              <a:spcPct val="0"/>
            </a:spcBef>
            <a:spcAft>
              <a:spcPct val="35000"/>
            </a:spcAft>
          </a:pPr>
          <a:r>
            <a:rPr lang="en-US" sz="2000" kern="1200" smtClean="0"/>
            <a:t>……</a:t>
          </a:r>
          <a:endParaRPr lang="zh-CN" sz="2000" kern="1200"/>
        </a:p>
      </dsp:txBody>
      <dsp:txXfrm rot="10800000">
        <a:off x="1081665" y="4085106"/>
        <a:ext cx="3848541" cy="449185"/>
      </dsp:txXfrm>
    </dsp:sp>
    <dsp:sp modelId="{7E7EC9B2-3706-4664-BB1B-BA94D02C77E1}">
      <dsp:nvSpPr>
        <dsp:cNvPr id="0" name=""/>
        <dsp:cNvSpPr/>
      </dsp:nvSpPr>
      <dsp:spPr>
        <a:xfrm>
          <a:off x="857073" y="4085106"/>
          <a:ext cx="449185" cy="449185"/>
        </a:xfrm>
        <a:prstGeom prst="ellipse">
          <a:avLst/>
        </a:prstGeom>
        <a:solidFill>
          <a:schemeClr val="accent1">
            <a:tint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1314F7C-FB5E-4803-BC12-7CAF09A97F8B}">
      <dsp:nvSpPr>
        <dsp:cNvPr id="0" name=""/>
        <dsp:cNvSpPr/>
      </dsp:nvSpPr>
      <dsp:spPr>
        <a:xfrm>
          <a:off x="0" y="0"/>
          <a:ext cx="2692473" cy="3672408"/>
        </a:xfrm>
        <a:prstGeom prst="triangl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FCFAB3E-2AF2-4475-85C0-77E7A5C2A2F5}">
      <dsp:nvSpPr>
        <dsp:cNvPr id="0" name=""/>
        <dsp:cNvSpPr/>
      </dsp:nvSpPr>
      <dsp:spPr>
        <a:xfrm>
          <a:off x="1346236" y="367599"/>
          <a:ext cx="1750107" cy="652713"/>
        </a:xfrm>
        <a:prstGeom prst="round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zh-CN" altLang="en-US" sz="1600" kern="1200" dirty="0" smtClean="0"/>
            <a:t>提供语言材料</a:t>
          </a:r>
          <a:endParaRPr lang="zh-CN" altLang="en-US" sz="1600" kern="1200" dirty="0"/>
        </a:p>
      </dsp:txBody>
      <dsp:txXfrm>
        <a:off x="1346236" y="367599"/>
        <a:ext cx="1750107" cy="652713"/>
      </dsp:txXfrm>
    </dsp:sp>
    <dsp:sp modelId="{B0D4F150-E8FD-4521-97E8-151B0D9BBAEC}">
      <dsp:nvSpPr>
        <dsp:cNvPr id="0" name=""/>
        <dsp:cNvSpPr/>
      </dsp:nvSpPr>
      <dsp:spPr>
        <a:xfrm>
          <a:off x="1346236" y="1101901"/>
          <a:ext cx="1750107" cy="652713"/>
        </a:xfrm>
        <a:prstGeom prst="round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zh-CN" altLang="en-US" sz="1600" kern="1200" dirty="0" smtClean="0"/>
            <a:t>提供生活话题</a:t>
          </a:r>
          <a:endParaRPr lang="zh-CN" altLang="en-US" sz="1600" kern="1200" dirty="0"/>
        </a:p>
      </dsp:txBody>
      <dsp:txXfrm>
        <a:off x="1346236" y="1101901"/>
        <a:ext cx="1750107" cy="652713"/>
      </dsp:txXfrm>
    </dsp:sp>
    <dsp:sp modelId="{3319D5D2-7CA6-4418-9924-C23D4B26A248}">
      <dsp:nvSpPr>
        <dsp:cNvPr id="0" name=""/>
        <dsp:cNvSpPr/>
      </dsp:nvSpPr>
      <dsp:spPr>
        <a:xfrm>
          <a:off x="1346236" y="1836204"/>
          <a:ext cx="1750107" cy="652713"/>
        </a:xfrm>
        <a:prstGeom prst="round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zh-CN" sz="1600" kern="1200" dirty="0" smtClean="0"/>
            <a:t>提供精神营养</a:t>
          </a:r>
          <a:endParaRPr lang="zh-CN" altLang="en-US" sz="1600" kern="1200" dirty="0"/>
        </a:p>
      </dsp:txBody>
      <dsp:txXfrm>
        <a:off x="1346236" y="1836204"/>
        <a:ext cx="1750107" cy="652713"/>
      </dsp:txXfrm>
    </dsp:sp>
    <dsp:sp modelId="{5C18DB5C-5C0B-459D-AEE5-035A4758BFFD}">
      <dsp:nvSpPr>
        <dsp:cNvPr id="0" name=""/>
        <dsp:cNvSpPr/>
      </dsp:nvSpPr>
      <dsp:spPr>
        <a:xfrm>
          <a:off x="1346236" y="2543393"/>
          <a:ext cx="1750107" cy="652713"/>
        </a:xfrm>
        <a:prstGeom prst="round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zh-CN" sz="1600" kern="1200" dirty="0" smtClean="0"/>
            <a:t>提供典型样例</a:t>
          </a:r>
          <a:endParaRPr lang="zh-CN" altLang="en-US" sz="1600" kern="1200" dirty="0"/>
        </a:p>
      </dsp:txBody>
      <dsp:txXfrm>
        <a:off x="1346236" y="2543393"/>
        <a:ext cx="1750107" cy="652713"/>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yramid2#1">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varLst>
      <dgm:dir/>
      <dgm:resizeHandles/>
    </dgm:varLst>
    <dgm:alg type="composite"/>
    <dgm:shape xmlns:r="http://schemas.openxmlformats.org/officeDocument/2006/relationships" r:blip="">
      <dgm:adjLst/>
    </dgm:shape>
    <dgm:presOf/>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F82059-369B-4E61-8695-7FA5DE36F93B}" type="datetimeFigureOut">
              <a:rPr lang="zh-CN" altLang="en-US" smtClean="0"/>
              <a:pPr/>
              <a:t>2018/5/26 Saturday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871369-5F66-4EFA-A666-0FF665B5774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ChangeArrowheads="1"/>
          </p:cNvSpPr>
          <p:nvPr>
            <p:ph type="sldImg" idx="4294967295"/>
          </p:nvPr>
        </p:nvSpPr>
        <p:spPr>
          <a:xfrm>
            <a:off x="3071813" y="4314825"/>
            <a:ext cx="1230312" cy="923925"/>
          </a:xfrm>
          <a:extLst>
            <a:ext uri="{91240B29-F687-4F45-9708-019B960494DF}">
              <a14:hiddenLine xmlns:a14="http://schemas.microsoft.com/office/drawing/2010/main" xmlns="" w="12700">
                <a:solidFill>
                  <a:srgbClr val="000000"/>
                </a:solidFill>
                <a:miter lim="800000"/>
                <a:headEnd/>
                <a:tailEnd/>
              </a14:hiddenLine>
            </a:ext>
          </a:extLst>
        </p:spPr>
      </p:sp>
      <p:sp>
        <p:nvSpPr>
          <p:cNvPr id="6147" name="备注占位符 2"/>
          <p:cNvSpPr>
            <a:spLocks noGrp="1" noRot="1" noChangeAspect="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t>使用方法：</a:t>
            </a:r>
            <a:br>
              <a:rPr lang="zh-CN" altLang="en-US"/>
            </a:br>
            <a:r>
              <a:rPr lang="en-US"/>
              <a:t>【</a:t>
            </a:r>
            <a:r>
              <a:rPr lang="zh-CN" altLang="en-US"/>
              <a:t>更改文字</a:t>
            </a:r>
            <a:r>
              <a:rPr lang="en-US"/>
              <a:t>】</a:t>
            </a:r>
            <a:r>
              <a:rPr lang="zh-CN" altLang="en-US"/>
              <a:t>：将标题框及正文框中的文字可直接改为您所需文字</a:t>
            </a:r>
            <a:br>
              <a:rPr lang="zh-CN" altLang="en-US"/>
            </a:br>
            <a:r>
              <a:rPr lang="en-US"/>
              <a:t>【</a:t>
            </a:r>
            <a:r>
              <a:rPr lang="zh-CN" altLang="en-US"/>
              <a:t>更改图片</a:t>
            </a:r>
            <a:r>
              <a:rPr lang="en-US"/>
              <a:t>】</a:t>
            </a:r>
            <a:r>
              <a:rPr lang="zh-CN" altLang="en-US"/>
              <a:t>：点中图片</a:t>
            </a:r>
            <a:r>
              <a:rPr lang="en-US"/>
              <a:t>》</a:t>
            </a:r>
            <a:r>
              <a:rPr lang="zh-CN" altLang="en-US"/>
              <a:t>绘图工具</a:t>
            </a:r>
            <a:r>
              <a:rPr lang="en-US"/>
              <a:t>》</a:t>
            </a:r>
            <a:r>
              <a:rPr lang="zh-CN" altLang="en-US"/>
              <a:t>格式</a:t>
            </a:r>
            <a:r>
              <a:rPr lang="en-US"/>
              <a:t>》</a:t>
            </a:r>
            <a:r>
              <a:rPr lang="zh-CN" altLang="en-US"/>
              <a:t>填充</a:t>
            </a:r>
            <a:r>
              <a:rPr lang="en-US"/>
              <a:t>》</a:t>
            </a:r>
            <a:r>
              <a:rPr lang="zh-CN" altLang="en-US"/>
              <a:t>图片</a:t>
            </a:r>
            <a:r>
              <a:rPr lang="en-US"/>
              <a:t>》</a:t>
            </a:r>
            <a:r>
              <a:rPr lang="zh-CN" altLang="en-US"/>
              <a:t>选择您需要展示的图片</a:t>
            </a:r>
            <a:br>
              <a:rPr lang="zh-CN" altLang="en-US"/>
            </a:br>
            <a:r>
              <a:rPr lang="en-US"/>
              <a:t>【</a:t>
            </a:r>
            <a:r>
              <a:rPr lang="zh-CN" altLang="en-US"/>
              <a:t>增加减少图片</a:t>
            </a:r>
            <a:r>
              <a:rPr lang="en-US"/>
              <a:t>】</a:t>
            </a:r>
            <a:r>
              <a:rPr lang="zh-CN" altLang="en-US"/>
              <a:t>：直接复制粘贴图片来增加图片数，复制后更改方法见</a:t>
            </a:r>
            <a:r>
              <a:rPr lang="en-US"/>
              <a:t>【</a:t>
            </a:r>
            <a:r>
              <a:rPr lang="zh-CN" altLang="en-US"/>
              <a:t>更改图片</a:t>
            </a:r>
            <a:r>
              <a:rPr lang="en-US"/>
              <a:t>】</a:t>
            </a:r>
            <a:r>
              <a:rPr lang="zh-CN" altLang="en-US"/>
              <a:t/>
            </a:r>
            <a:br>
              <a:rPr lang="zh-CN" altLang="en-US"/>
            </a:br>
            <a:r>
              <a:rPr lang="en-US"/>
              <a:t>【</a:t>
            </a:r>
            <a:r>
              <a:rPr lang="zh-CN" altLang="en-US"/>
              <a:t>更改图片色彩</a:t>
            </a:r>
            <a:r>
              <a:rPr lang="en-US"/>
              <a:t>】</a:t>
            </a:r>
            <a:r>
              <a:rPr lang="zh-CN" altLang="en-US"/>
              <a:t>：点中图片</a:t>
            </a:r>
            <a:r>
              <a:rPr lang="en-US"/>
              <a:t>》</a:t>
            </a:r>
            <a:r>
              <a:rPr lang="zh-CN" altLang="en-US"/>
              <a:t>图片工具</a:t>
            </a:r>
            <a:r>
              <a:rPr lang="en-US"/>
              <a:t>》</a:t>
            </a:r>
            <a:r>
              <a:rPr lang="zh-CN" altLang="en-US"/>
              <a:t>格式</a:t>
            </a:r>
            <a:r>
              <a:rPr lang="en-US"/>
              <a:t>》</a:t>
            </a:r>
            <a:r>
              <a:rPr lang="zh-CN" altLang="en-US"/>
              <a:t>色彩（重新着色）</a:t>
            </a:r>
            <a:r>
              <a:rPr lang="en-US"/>
              <a:t>》</a:t>
            </a:r>
            <a:r>
              <a:rPr lang="zh-CN" altLang="en-US"/>
              <a:t>选择您喜欢的色彩</a:t>
            </a:r>
            <a:br>
              <a:rPr lang="zh-CN" altLang="en-US"/>
            </a:br>
            <a:r>
              <a:rPr lang="zh-CN" altLang="en-US"/>
              <a:t>下载更多模板、视频教程：</a:t>
            </a:r>
            <a:r>
              <a:rPr lang="en-US"/>
              <a:t>http://www.mysoeasy.com</a:t>
            </a: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871369-5F66-4EFA-A666-0FF665B57747}" type="slidenum">
              <a:rPr lang="zh-CN" altLang="en-US" smtClean="0"/>
              <a:pPr/>
              <a:t>36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6386" name="幻灯片图像占位符 1"/>
          <p:cNvSpPr>
            <a:spLocks noGrp="1" noRot="1" noChangeAspect="1" noChangeArrowheads="1"/>
          </p:cNvSpPr>
          <p:nvPr>
            <p:ph type="sldImg" idx="4294967295"/>
          </p:nvPr>
        </p:nvSpPr>
        <p:spPr>
          <a:xfrm>
            <a:off x="4433888" y="908050"/>
            <a:ext cx="7062787" cy="5299075"/>
          </a:xfrm>
          <a:extLst>
            <a:ext uri="{91240B29-F687-4F45-9708-019B960494DF}">
              <a14:hiddenLine xmlns:a14="http://schemas.microsoft.com/office/drawing/2010/main" xmlns="" w="12700">
                <a:solidFill>
                  <a:srgbClr val="000000"/>
                </a:solidFill>
                <a:miter lim="800000"/>
                <a:headEnd/>
                <a:tailEnd/>
              </a14:hiddenLine>
            </a:ext>
          </a:extLst>
        </p:spPr>
      </p:sp>
      <p:sp>
        <p:nvSpPr>
          <p:cNvPr id="16387" name="备注占位符 2"/>
          <p:cNvSpPr>
            <a:spLocks noGrp="1" noRot="1" noChangeAspect="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t>使用方法：</a:t>
            </a:r>
            <a:br>
              <a:rPr lang="zh-CN" altLang="en-US"/>
            </a:br>
            <a:r>
              <a:rPr lang="en-US"/>
              <a:t>【</a:t>
            </a:r>
            <a:r>
              <a:rPr lang="zh-CN" altLang="en-US"/>
              <a:t>更改文字</a:t>
            </a:r>
            <a:r>
              <a:rPr lang="en-US"/>
              <a:t>】</a:t>
            </a:r>
            <a:r>
              <a:rPr lang="zh-CN" altLang="en-US"/>
              <a:t>：将标题框及正文框中的文字可直接改为您所需文字</a:t>
            </a:r>
            <a:br>
              <a:rPr lang="zh-CN" altLang="en-US"/>
            </a:br>
            <a:r>
              <a:rPr lang="en-US"/>
              <a:t>【</a:t>
            </a:r>
            <a:r>
              <a:rPr lang="zh-CN" altLang="en-US"/>
              <a:t>更改图片</a:t>
            </a:r>
            <a:r>
              <a:rPr lang="en-US"/>
              <a:t>】</a:t>
            </a:r>
            <a:r>
              <a:rPr lang="zh-CN" altLang="en-US"/>
              <a:t>：点中图片</a:t>
            </a:r>
            <a:r>
              <a:rPr lang="en-US"/>
              <a:t>》</a:t>
            </a:r>
            <a:r>
              <a:rPr lang="zh-CN" altLang="en-US"/>
              <a:t>绘图工具</a:t>
            </a:r>
            <a:r>
              <a:rPr lang="en-US"/>
              <a:t>》</a:t>
            </a:r>
            <a:r>
              <a:rPr lang="zh-CN" altLang="en-US"/>
              <a:t>格式</a:t>
            </a:r>
            <a:r>
              <a:rPr lang="en-US"/>
              <a:t>》</a:t>
            </a:r>
            <a:r>
              <a:rPr lang="zh-CN" altLang="en-US"/>
              <a:t>填充</a:t>
            </a:r>
            <a:r>
              <a:rPr lang="en-US"/>
              <a:t>》</a:t>
            </a:r>
            <a:r>
              <a:rPr lang="zh-CN" altLang="en-US"/>
              <a:t>图片</a:t>
            </a:r>
            <a:r>
              <a:rPr lang="en-US"/>
              <a:t>》</a:t>
            </a:r>
            <a:r>
              <a:rPr lang="zh-CN" altLang="en-US"/>
              <a:t>选择您需要展示的图片</a:t>
            </a:r>
            <a:br>
              <a:rPr lang="zh-CN" altLang="en-US"/>
            </a:br>
            <a:r>
              <a:rPr lang="en-US"/>
              <a:t>【</a:t>
            </a:r>
            <a:r>
              <a:rPr lang="zh-CN" altLang="en-US"/>
              <a:t>增加减少图片</a:t>
            </a:r>
            <a:r>
              <a:rPr lang="en-US"/>
              <a:t>】</a:t>
            </a:r>
            <a:r>
              <a:rPr lang="zh-CN" altLang="en-US"/>
              <a:t>：直接复制粘贴图片来增加图片数，复制后更改方法见</a:t>
            </a:r>
            <a:r>
              <a:rPr lang="en-US"/>
              <a:t>【</a:t>
            </a:r>
            <a:r>
              <a:rPr lang="zh-CN" altLang="en-US"/>
              <a:t>更改图片</a:t>
            </a:r>
            <a:r>
              <a:rPr lang="en-US"/>
              <a:t>】</a:t>
            </a:r>
            <a:r>
              <a:rPr lang="zh-CN" altLang="en-US"/>
              <a:t/>
            </a:r>
            <a:br>
              <a:rPr lang="zh-CN" altLang="en-US"/>
            </a:br>
            <a:r>
              <a:rPr lang="en-US"/>
              <a:t>【</a:t>
            </a:r>
            <a:r>
              <a:rPr lang="zh-CN" altLang="en-US"/>
              <a:t>更改图片色彩</a:t>
            </a:r>
            <a:r>
              <a:rPr lang="en-US"/>
              <a:t>】</a:t>
            </a:r>
            <a:r>
              <a:rPr lang="zh-CN" altLang="en-US"/>
              <a:t>：点中图片</a:t>
            </a:r>
            <a:r>
              <a:rPr lang="en-US"/>
              <a:t>》</a:t>
            </a:r>
            <a:r>
              <a:rPr lang="zh-CN" altLang="en-US"/>
              <a:t>图片工具</a:t>
            </a:r>
            <a:r>
              <a:rPr lang="en-US"/>
              <a:t>》</a:t>
            </a:r>
            <a:r>
              <a:rPr lang="zh-CN" altLang="en-US"/>
              <a:t>格式</a:t>
            </a:r>
            <a:r>
              <a:rPr lang="en-US"/>
              <a:t>》</a:t>
            </a:r>
            <a:r>
              <a:rPr lang="zh-CN" altLang="en-US"/>
              <a:t>色彩（重新着色）</a:t>
            </a:r>
            <a:r>
              <a:rPr lang="en-US"/>
              <a:t>》</a:t>
            </a:r>
            <a:r>
              <a:rPr lang="zh-CN" altLang="en-US"/>
              <a:t>选择您喜欢的色彩</a:t>
            </a:r>
            <a:br>
              <a:rPr lang="zh-CN" altLang="en-US"/>
            </a:br>
            <a:r>
              <a:rPr lang="zh-CN" altLang="en-US"/>
              <a:t>下载更多模板、视频教程：</a:t>
            </a:r>
            <a:r>
              <a:rPr lang="en-US"/>
              <a:t>http://www.mysoeasy.com</a:t>
            </a: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0242" name="幻灯片图像占位符 1"/>
          <p:cNvSpPr>
            <a:spLocks noGrp="1" noRot="1" noChangeAspect="1" noChangeArrowheads="1"/>
          </p:cNvSpPr>
          <p:nvPr>
            <p:ph type="sldImg" idx="4294967295"/>
          </p:nvPr>
        </p:nvSpPr>
        <p:spPr>
          <a:xfrm>
            <a:off x="5800725" y="2389188"/>
            <a:ext cx="860425" cy="646112"/>
          </a:xfrm>
          <a:extLst>
            <a:ext uri="{91240B29-F687-4F45-9708-019B960494DF}">
              <a14:hiddenLine xmlns:a14="http://schemas.microsoft.com/office/drawing/2010/main" xmlns="" w="12700">
                <a:solidFill>
                  <a:srgbClr val="000000"/>
                </a:solidFill>
                <a:miter lim="800000"/>
                <a:headEnd/>
                <a:tailEnd/>
              </a14:hiddenLine>
            </a:ext>
          </a:extLst>
        </p:spPr>
      </p:sp>
      <p:sp>
        <p:nvSpPr>
          <p:cNvPr id="10243" name="备注占位符 2"/>
          <p:cNvSpPr>
            <a:spLocks noGrp="1" noRot="1" noChangeAspect="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t>使用方法：</a:t>
            </a:r>
            <a:br>
              <a:rPr lang="zh-CN" altLang="en-US"/>
            </a:br>
            <a:r>
              <a:rPr lang="en-US"/>
              <a:t>【</a:t>
            </a:r>
            <a:r>
              <a:rPr lang="zh-CN" altLang="en-US"/>
              <a:t>更改文字</a:t>
            </a:r>
            <a:r>
              <a:rPr lang="en-US"/>
              <a:t>】</a:t>
            </a:r>
            <a:r>
              <a:rPr lang="zh-CN" altLang="en-US"/>
              <a:t>：将标题框及正文框中的文字可直接改为您所需文字</a:t>
            </a:r>
            <a:br>
              <a:rPr lang="zh-CN" altLang="en-US"/>
            </a:br>
            <a:r>
              <a:rPr lang="en-US"/>
              <a:t>【</a:t>
            </a:r>
            <a:r>
              <a:rPr lang="zh-CN" altLang="en-US"/>
              <a:t>更改图片</a:t>
            </a:r>
            <a:r>
              <a:rPr lang="en-US"/>
              <a:t>】</a:t>
            </a:r>
            <a:r>
              <a:rPr lang="zh-CN" altLang="en-US"/>
              <a:t>：点中图片</a:t>
            </a:r>
            <a:r>
              <a:rPr lang="en-US"/>
              <a:t>》</a:t>
            </a:r>
            <a:r>
              <a:rPr lang="zh-CN" altLang="en-US"/>
              <a:t>绘图工具</a:t>
            </a:r>
            <a:r>
              <a:rPr lang="en-US"/>
              <a:t>》</a:t>
            </a:r>
            <a:r>
              <a:rPr lang="zh-CN" altLang="en-US"/>
              <a:t>格式</a:t>
            </a:r>
            <a:r>
              <a:rPr lang="en-US"/>
              <a:t>》</a:t>
            </a:r>
            <a:r>
              <a:rPr lang="zh-CN" altLang="en-US"/>
              <a:t>填充</a:t>
            </a:r>
            <a:r>
              <a:rPr lang="en-US"/>
              <a:t>》</a:t>
            </a:r>
            <a:r>
              <a:rPr lang="zh-CN" altLang="en-US"/>
              <a:t>图片</a:t>
            </a:r>
            <a:r>
              <a:rPr lang="en-US"/>
              <a:t>》</a:t>
            </a:r>
            <a:r>
              <a:rPr lang="zh-CN" altLang="en-US"/>
              <a:t>选择您需要展示的图片</a:t>
            </a:r>
            <a:br>
              <a:rPr lang="zh-CN" altLang="en-US"/>
            </a:br>
            <a:r>
              <a:rPr lang="en-US"/>
              <a:t>【</a:t>
            </a:r>
            <a:r>
              <a:rPr lang="zh-CN" altLang="en-US"/>
              <a:t>增加减少图片</a:t>
            </a:r>
            <a:r>
              <a:rPr lang="en-US"/>
              <a:t>】</a:t>
            </a:r>
            <a:r>
              <a:rPr lang="zh-CN" altLang="en-US"/>
              <a:t>：直接复制粘贴图片来增加图片数，复制后更改方法见</a:t>
            </a:r>
            <a:r>
              <a:rPr lang="en-US"/>
              <a:t>【</a:t>
            </a:r>
            <a:r>
              <a:rPr lang="zh-CN" altLang="en-US"/>
              <a:t>更改图片</a:t>
            </a:r>
            <a:r>
              <a:rPr lang="en-US"/>
              <a:t>】</a:t>
            </a:r>
            <a:r>
              <a:rPr lang="zh-CN" altLang="en-US"/>
              <a:t/>
            </a:r>
            <a:br>
              <a:rPr lang="zh-CN" altLang="en-US"/>
            </a:br>
            <a:r>
              <a:rPr lang="en-US"/>
              <a:t>【</a:t>
            </a:r>
            <a:r>
              <a:rPr lang="zh-CN" altLang="en-US"/>
              <a:t>更改图片色彩</a:t>
            </a:r>
            <a:r>
              <a:rPr lang="en-US"/>
              <a:t>】</a:t>
            </a:r>
            <a:r>
              <a:rPr lang="zh-CN" altLang="en-US"/>
              <a:t>：点中图片</a:t>
            </a:r>
            <a:r>
              <a:rPr lang="en-US"/>
              <a:t>》</a:t>
            </a:r>
            <a:r>
              <a:rPr lang="zh-CN" altLang="en-US"/>
              <a:t>图片工具</a:t>
            </a:r>
            <a:r>
              <a:rPr lang="en-US"/>
              <a:t>》</a:t>
            </a:r>
            <a:r>
              <a:rPr lang="zh-CN" altLang="en-US"/>
              <a:t>格式</a:t>
            </a:r>
            <a:r>
              <a:rPr lang="en-US"/>
              <a:t>》</a:t>
            </a:r>
            <a:r>
              <a:rPr lang="zh-CN" altLang="en-US"/>
              <a:t>色彩（重新着色）</a:t>
            </a:r>
            <a:r>
              <a:rPr lang="en-US"/>
              <a:t>》</a:t>
            </a:r>
            <a:r>
              <a:rPr lang="zh-CN" altLang="en-US"/>
              <a:t>选择您喜欢的色彩</a:t>
            </a:r>
            <a:br>
              <a:rPr lang="zh-CN" altLang="en-US"/>
            </a:br>
            <a:r>
              <a:rPr lang="zh-CN" altLang="en-US"/>
              <a:t>下载更多模板、视频教程：</a:t>
            </a:r>
            <a:r>
              <a:rPr lang="en-US"/>
              <a:t>http://www.mysoeasy.com</a:t>
            </a: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8434" name="幻灯片图像占位符 1"/>
          <p:cNvSpPr>
            <a:spLocks noGrp="1" noRot="1" noChangeAspect="1" noChangeArrowheads="1"/>
          </p:cNvSpPr>
          <p:nvPr>
            <p:ph type="sldImg" idx="4294967295"/>
          </p:nvPr>
        </p:nvSpPr>
        <p:spPr>
          <a:xfrm>
            <a:off x="4164013" y="5518150"/>
            <a:ext cx="862012" cy="646113"/>
          </a:xfrm>
          <a:extLst>
            <a:ext uri="{91240B29-F687-4F45-9708-019B960494DF}">
              <a14:hiddenLine xmlns:a14="http://schemas.microsoft.com/office/drawing/2010/main" xmlns="" w="12700">
                <a:solidFill>
                  <a:srgbClr val="000000"/>
                </a:solidFill>
                <a:miter lim="800000"/>
                <a:headEnd/>
                <a:tailEnd/>
              </a14:hiddenLine>
            </a:ext>
          </a:extLst>
        </p:spPr>
      </p:sp>
      <p:sp>
        <p:nvSpPr>
          <p:cNvPr id="18435" name="备注占位符 2"/>
          <p:cNvSpPr>
            <a:spLocks noGrp="1" noRot="1" noChangeAspect="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t>使用方法：</a:t>
            </a:r>
            <a:br>
              <a:rPr lang="zh-CN" altLang="en-US"/>
            </a:br>
            <a:r>
              <a:rPr lang="en-US"/>
              <a:t>【</a:t>
            </a:r>
            <a:r>
              <a:rPr lang="zh-CN" altLang="en-US"/>
              <a:t>更改文字</a:t>
            </a:r>
            <a:r>
              <a:rPr lang="en-US"/>
              <a:t>】</a:t>
            </a:r>
            <a:r>
              <a:rPr lang="zh-CN" altLang="en-US"/>
              <a:t>：将标题框及正文框中的文字可直接改为您所需文字</a:t>
            </a:r>
            <a:br>
              <a:rPr lang="zh-CN" altLang="en-US"/>
            </a:br>
            <a:r>
              <a:rPr lang="en-US"/>
              <a:t>【</a:t>
            </a:r>
            <a:r>
              <a:rPr lang="zh-CN" altLang="en-US"/>
              <a:t>更改图片</a:t>
            </a:r>
            <a:r>
              <a:rPr lang="en-US"/>
              <a:t>】</a:t>
            </a:r>
            <a:r>
              <a:rPr lang="zh-CN" altLang="en-US"/>
              <a:t>：点中图片</a:t>
            </a:r>
            <a:r>
              <a:rPr lang="en-US"/>
              <a:t>》</a:t>
            </a:r>
            <a:r>
              <a:rPr lang="zh-CN" altLang="en-US"/>
              <a:t>绘图工具</a:t>
            </a:r>
            <a:r>
              <a:rPr lang="en-US"/>
              <a:t>》</a:t>
            </a:r>
            <a:r>
              <a:rPr lang="zh-CN" altLang="en-US"/>
              <a:t>格式</a:t>
            </a:r>
            <a:r>
              <a:rPr lang="en-US"/>
              <a:t>》</a:t>
            </a:r>
            <a:r>
              <a:rPr lang="zh-CN" altLang="en-US"/>
              <a:t>填充</a:t>
            </a:r>
            <a:r>
              <a:rPr lang="en-US"/>
              <a:t>》</a:t>
            </a:r>
            <a:r>
              <a:rPr lang="zh-CN" altLang="en-US"/>
              <a:t>图片</a:t>
            </a:r>
            <a:r>
              <a:rPr lang="en-US"/>
              <a:t>》</a:t>
            </a:r>
            <a:r>
              <a:rPr lang="zh-CN" altLang="en-US"/>
              <a:t>选择您需要展示的图片</a:t>
            </a:r>
            <a:br>
              <a:rPr lang="zh-CN" altLang="en-US"/>
            </a:br>
            <a:r>
              <a:rPr lang="en-US"/>
              <a:t>【</a:t>
            </a:r>
            <a:r>
              <a:rPr lang="zh-CN" altLang="en-US"/>
              <a:t>增加减少图片</a:t>
            </a:r>
            <a:r>
              <a:rPr lang="en-US"/>
              <a:t>】</a:t>
            </a:r>
            <a:r>
              <a:rPr lang="zh-CN" altLang="en-US"/>
              <a:t>：直接复制粘贴图片来增加图片数，复制后更改方法见</a:t>
            </a:r>
            <a:r>
              <a:rPr lang="en-US"/>
              <a:t>【</a:t>
            </a:r>
            <a:r>
              <a:rPr lang="zh-CN" altLang="en-US"/>
              <a:t>更改图片</a:t>
            </a:r>
            <a:r>
              <a:rPr lang="en-US"/>
              <a:t>】</a:t>
            </a:r>
            <a:r>
              <a:rPr lang="zh-CN" altLang="en-US"/>
              <a:t/>
            </a:r>
            <a:br>
              <a:rPr lang="zh-CN" altLang="en-US"/>
            </a:br>
            <a:r>
              <a:rPr lang="en-US"/>
              <a:t>【</a:t>
            </a:r>
            <a:r>
              <a:rPr lang="zh-CN" altLang="en-US"/>
              <a:t>更改图片色彩</a:t>
            </a:r>
            <a:r>
              <a:rPr lang="en-US"/>
              <a:t>】</a:t>
            </a:r>
            <a:r>
              <a:rPr lang="zh-CN" altLang="en-US"/>
              <a:t>：点中图片</a:t>
            </a:r>
            <a:r>
              <a:rPr lang="en-US"/>
              <a:t>》</a:t>
            </a:r>
            <a:r>
              <a:rPr lang="zh-CN" altLang="en-US"/>
              <a:t>图片工具</a:t>
            </a:r>
            <a:r>
              <a:rPr lang="en-US"/>
              <a:t>》</a:t>
            </a:r>
            <a:r>
              <a:rPr lang="zh-CN" altLang="en-US"/>
              <a:t>格式</a:t>
            </a:r>
            <a:r>
              <a:rPr lang="en-US"/>
              <a:t>》</a:t>
            </a:r>
            <a:r>
              <a:rPr lang="zh-CN" altLang="en-US"/>
              <a:t>色彩（重新着色）</a:t>
            </a:r>
            <a:r>
              <a:rPr lang="en-US"/>
              <a:t>》</a:t>
            </a:r>
            <a:r>
              <a:rPr lang="zh-CN" altLang="en-US"/>
              <a:t>选择您喜欢的色彩</a:t>
            </a:r>
            <a:br>
              <a:rPr lang="zh-CN" altLang="en-US"/>
            </a:br>
            <a:r>
              <a:rPr lang="zh-CN" altLang="en-US"/>
              <a:t>下载更多模板、视频教程：</a:t>
            </a:r>
            <a:r>
              <a:rPr lang="en-US"/>
              <a:t>http://www.mysoeasy.com</a:t>
            </a: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3250" name="幻灯片图像占位符 1"/>
          <p:cNvSpPr>
            <a:spLocks noGrp="1" noRot="1" noChangeAspect="1" noChangeArrowheads="1"/>
          </p:cNvSpPr>
          <p:nvPr>
            <p:ph type="sldImg" idx="4294967295"/>
          </p:nvPr>
        </p:nvSpPr>
        <p:spPr>
          <a:xfrm>
            <a:off x="5813425" y="2276475"/>
            <a:ext cx="1588" cy="0"/>
          </a:xfrm>
          <a:extLst>
            <a:ext uri="{91240B29-F687-4F45-9708-019B960494DF}">
              <a14:hiddenLine xmlns:a14="http://schemas.microsoft.com/office/drawing/2010/main" xmlns="" w="12700">
                <a:solidFill>
                  <a:srgbClr val="000000"/>
                </a:solidFill>
                <a:miter lim="800000"/>
                <a:headEnd/>
                <a:tailEnd/>
              </a14:hiddenLine>
            </a:ext>
          </a:extLst>
        </p:spPr>
      </p:sp>
      <p:sp>
        <p:nvSpPr>
          <p:cNvPr id="53251" name="备注占位符 2"/>
          <p:cNvSpPr>
            <a:spLocks noGrp="1" noRot="1" noChangeAspect="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t>使用方法：</a:t>
            </a:r>
            <a:br>
              <a:rPr lang="zh-CN" altLang="en-US"/>
            </a:br>
            <a:r>
              <a:rPr lang="en-US"/>
              <a:t>【</a:t>
            </a:r>
            <a:r>
              <a:rPr lang="zh-CN" altLang="en-US"/>
              <a:t>更改文字</a:t>
            </a:r>
            <a:r>
              <a:rPr lang="en-US"/>
              <a:t>】</a:t>
            </a:r>
            <a:r>
              <a:rPr lang="zh-CN" altLang="en-US"/>
              <a:t>：将标题框及正文框中的文字可直接改为您所需文字</a:t>
            </a:r>
            <a:br>
              <a:rPr lang="zh-CN" altLang="en-US"/>
            </a:br>
            <a:r>
              <a:rPr lang="en-US"/>
              <a:t>【</a:t>
            </a:r>
            <a:r>
              <a:rPr lang="zh-CN" altLang="en-US"/>
              <a:t>更改图片</a:t>
            </a:r>
            <a:r>
              <a:rPr lang="en-US"/>
              <a:t>】</a:t>
            </a:r>
            <a:r>
              <a:rPr lang="zh-CN" altLang="en-US"/>
              <a:t>：点中图片</a:t>
            </a:r>
            <a:r>
              <a:rPr lang="en-US"/>
              <a:t>》</a:t>
            </a:r>
            <a:r>
              <a:rPr lang="zh-CN" altLang="en-US"/>
              <a:t>绘图工具</a:t>
            </a:r>
            <a:r>
              <a:rPr lang="en-US"/>
              <a:t>》</a:t>
            </a:r>
            <a:r>
              <a:rPr lang="zh-CN" altLang="en-US"/>
              <a:t>格式</a:t>
            </a:r>
            <a:r>
              <a:rPr lang="en-US"/>
              <a:t>》</a:t>
            </a:r>
            <a:r>
              <a:rPr lang="zh-CN" altLang="en-US"/>
              <a:t>填充</a:t>
            </a:r>
            <a:r>
              <a:rPr lang="en-US"/>
              <a:t>》</a:t>
            </a:r>
            <a:r>
              <a:rPr lang="zh-CN" altLang="en-US"/>
              <a:t>图片</a:t>
            </a:r>
            <a:r>
              <a:rPr lang="en-US"/>
              <a:t>》</a:t>
            </a:r>
            <a:r>
              <a:rPr lang="zh-CN" altLang="en-US"/>
              <a:t>选择您需要展示的图片</a:t>
            </a:r>
            <a:br>
              <a:rPr lang="zh-CN" altLang="en-US"/>
            </a:br>
            <a:r>
              <a:rPr lang="en-US"/>
              <a:t>【</a:t>
            </a:r>
            <a:r>
              <a:rPr lang="zh-CN" altLang="en-US"/>
              <a:t>增加减少图片</a:t>
            </a:r>
            <a:r>
              <a:rPr lang="en-US"/>
              <a:t>】</a:t>
            </a:r>
            <a:r>
              <a:rPr lang="zh-CN" altLang="en-US"/>
              <a:t>：直接复制粘贴图片来增加图片数，复制后更改方法见</a:t>
            </a:r>
            <a:r>
              <a:rPr lang="en-US"/>
              <a:t>【</a:t>
            </a:r>
            <a:r>
              <a:rPr lang="zh-CN" altLang="en-US"/>
              <a:t>更改图片</a:t>
            </a:r>
            <a:r>
              <a:rPr lang="en-US"/>
              <a:t>】</a:t>
            </a:r>
            <a:r>
              <a:rPr lang="zh-CN" altLang="en-US"/>
              <a:t/>
            </a:r>
            <a:br>
              <a:rPr lang="zh-CN" altLang="en-US"/>
            </a:br>
            <a:r>
              <a:rPr lang="en-US"/>
              <a:t>【</a:t>
            </a:r>
            <a:r>
              <a:rPr lang="zh-CN" altLang="en-US"/>
              <a:t>更改图片色彩</a:t>
            </a:r>
            <a:r>
              <a:rPr lang="en-US"/>
              <a:t>】</a:t>
            </a:r>
            <a:r>
              <a:rPr lang="zh-CN" altLang="en-US"/>
              <a:t>：点中图片</a:t>
            </a:r>
            <a:r>
              <a:rPr lang="en-US"/>
              <a:t>》</a:t>
            </a:r>
            <a:r>
              <a:rPr lang="zh-CN" altLang="en-US"/>
              <a:t>图片工具</a:t>
            </a:r>
            <a:r>
              <a:rPr lang="en-US"/>
              <a:t>》</a:t>
            </a:r>
            <a:r>
              <a:rPr lang="zh-CN" altLang="en-US"/>
              <a:t>格式</a:t>
            </a:r>
            <a:r>
              <a:rPr lang="en-US"/>
              <a:t>》</a:t>
            </a:r>
            <a:r>
              <a:rPr lang="zh-CN" altLang="en-US"/>
              <a:t>色彩（重新着色）</a:t>
            </a:r>
            <a:r>
              <a:rPr lang="en-US"/>
              <a:t>》</a:t>
            </a:r>
            <a:r>
              <a:rPr lang="zh-CN" altLang="en-US"/>
              <a:t>选择您喜欢的色彩</a:t>
            </a:r>
            <a:br>
              <a:rPr lang="zh-CN" altLang="en-US"/>
            </a:br>
            <a:r>
              <a:rPr lang="zh-CN" altLang="en-US"/>
              <a:t>下载更多模板、视频教程：</a:t>
            </a:r>
            <a:r>
              <a:rPr lang="en-US"/>
              <a:t>http://www.mysoeasy.com</a:t>
            </a: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9394" name="幻灯片图像占位符 1"/>
          <p:cNvSpPr>
            <a:spLocks noGrp="1" noRot="1" noChangeAspect="1" noChangeArrowheads="1"/>
          </p:cNvSpPr>
          <p:nvPr>
            <p:ph type="sldImg" idx="4294967295"/>
          </p:nvPr>
        </p:nvSpPr>
        <p:spPr>
          <a:xfrm>
            <a:off x="4178300" y="5980113"/>
            <a:ext cx="1588" cy="1587"/>
          </a:xfrm>
          <a:extLst>
            <a:ext uri="{91240B29-F687-4F45-9708-019B960494DF}">
              <a14:hiddenLine xmlns:a14="http://schemas.microsoft.com/office/drawing/2010/main" xmlns="" w="12700">
                <a:solidFill>
                  <a:srgbClr val="000000"/>
                </a:solidFill>
                <a:miter lim="800000"/>
                <a:headEnd/>
                <a:tailEnd/>
              </a14:hiddenLine>
            </a:ext>
          </a:extLst>
        </p:spPr>
      </p:sp>
      <p:sp>
        <p:nvSpPr>
          <p:cNvPr id="59395" name="备注占位符 2"/>
          <p:cNvSpPr>
            <a:spLocks noGrp="1" noRot="1" noChangeAspect="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t>使用方法：</a:t>
            </a:r>
            <a:br>
              <a:rPr lang="zh-CN" altLang="en-US"/>
            </a:br>
            <a:r>
              <a:rPr lang="en-US"/>
              <a:t>【</a:t>
            </a:r>
            <a:r>
              <a:rPr lang="zh-CN" altLang="en-US"/>
              <a:t>更改文字</a:t>
            </a:r>
            <a:r>
              <a:rPr lang="en-US"/>
              <a:t>】</a:t>
            </a:r>
            <a:r>
              <a:rPr lang="zh-CN" altLang="en-US"/>
              <a:t>：将标题框及正文框中的文字可直接改为您所需文字</a:t>
            </a:r>
            <a:br>
              <a:rPr lang="zh-CN" altLang="en-US"/>
            </a:br>
            <a:r>
              <a:rPr lang="en-US"/>
              <a:t>【</a:t>
            </a:r>
            <a:r>
              <a:rPr lang="zh-CN" altLang="en-US"/>
              <a:t>更改图片</a:t>
            </a:r>
            <a:r>
              <a:rPr lang="en-US"/>
              <a:t>】</a:t>
            </a:r>
            <a:r>
              <a:rPr lang="zh-CN" altLang="en-US"/>
              <a:t>：点中图片</a:t>
            </a:r>
            <a:r>
              <a:rPr lang="en-US"/>
              <a:t>》</a:t>
            </a:r>
            <a:r>
              <a:rPr lang="zh-CN" altLang="en-US"/>
              <a:t>绘图工具</a:t>
            </a:r>
            <a:r>
              <a:rPr lang="en-US"/>
              <a:t>》</a:t>
            </a:r>
            <a:r>
              <a:rPr lang="zh-CN" altLang="en-US"/>
              <a:t>格式</a:t>
            </a:r>
            <a:r>
              <a:rPr lang="en-US"/>
              <a:t>》</a:t>
            </a:r>
            <a:r>
              <a:rPr lang="zh-CN" altLang="en-US"/>
              <a:t>填充</a:t>
            </a:r>
            <a:r>
              <a:rPr lang="en-US"/>
              <a:t>》</a:t>
            </a:r>
            <a:r>
              <a:rPr lang="zh-CN" altLang="en-US"/>
              <a:t>图片</a:t>
            </a:r>
            <a:r>
              <a:rPr lang="en-US"/>
              <a:t>》</a:t>
            </a:r>
            <a:r>
              <a:rPr lang="zh-CN" altLang="en-US"/>
              <a:t>选择您需要展示的图片</a:t>
            </a:r>
            <a:br>
              <a:rPr lang="zh-CN" altLang="en-US"/>
            </a:br>
            <a:r>
              <a:rPr lang="en-US"/>
              <a:t>【</a:t>
            </a:r>
            <a:r>
              <a:rPr lang="zh-CN" altLang="en-US"/>
              <a:t>增加减少图片</a:t>
            </a:r>
            <a:r>
              <a:rPr lang="en-US"/>
              <a:t>】</a:t>
            </a:r>
            <a:r>
              <a:rPr lang="zh-CN" altLang="en-US"/>
              <a:t>：直接复制粘贴图片来增加图片数，复制后更改方法见</a:t>
            </a:r>
            <a:r>
              <a:rPr lang="en-US"/>
              <a:t>【</a:t>
            </a:r>
            <a:r>
              <a:rPr lang="zh-CN" altLang="en-US"/>
              <a:t>更改图片</a:t>
            </a:r>
            <a:r>
              <a:rPr lang="en-US"/>
              <a:t>】</a:t>
            </a:r>
            <a:r>
              <a:rPr lang="zh-CN" altLang="en-US"/>
              <a:t/>
            </a:r>
            <a:br>
              <a:rPr lang="zh-CN" altLang="en-US"/>
            </a:br>
            <a:r>
              <a:rPr lang="en-US"/>
              <a:t>【</a:t>
            </a:r>
            <a:r>
              <a:rPr lang="zh-CN" altLang="en-US"/>
              <a:t>更改图片色彩</a:t>
            </a:r>
            <a:r>
              <a:rPr lang="en-US"/>
              <a:t>】</a:t>
            </a:r>
            <a:r>
              <a:rPr lang="zh-CN" altLang="en-US"/>
              <a:t>：点中图片</a:t>
            </a:r>
            <a:r>
              <a:rPr lang="en-US"/>
              <a:t>》</a:t>
            </a:r>
            <a:r>
              <a:rPr lang="zh-CN" altLang="en-US"/>
              <a:t>图片工具</a:t>
            </a:r>
            <a:r>
              <a:rPr lang="en-US"/>
              <a:t>》</a:t>
            </a:r>
            <a:r>
              <a:rPr lang="zh-CN" altLang="en-US"/>
              <a:t>格式</a:t>
            </a:r>
            <a:r>
              <a:rPr lang="en-US"/>
              <a:t>》</a:t>
            </a:r>
            <a:r>
              <a:rPr lang="zh-CN" altLang="en-US"/>
              <a:t>色彩（重新着色）</a:t>
            </a:r>
            <a:r>
              <a:rPr lang="en-US"/>
              <a:t>》</a:t>
            </a:r>
            <a:r>
              <a:rPr lang="zh-CN" altLang="en-US"/>
              <a:t>选择您喜欢的色彩</a:t>
            </a:r>
            <a:br>
              <a:rPr lang="zh-CN" altLang="en-US"/>
            </a:br>
            <a:r>
              <a:rPr lang="zh-CN" altLang="en-US"/>
              <a:t>下载更多模板、视频教程：</a:t>
            </a:r>
            <a:r>
              <a:rPr lang="en-US"/>
              <a:t>http://www.mysoeasy.com</a:t>
            </a: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3730" name="幻灯片图像占位符 1"/>
          <p:cNvSpPr>
            <a:spLocks noGrp="1" noRot="1" noChangeAspect="1" noChangeArrowheads="1"/>
          </p:cNvSpPr>
          <p:nvPr>
            <p:ph type="sldImg" idx="4294967295"/>
          </p:nvPr>
        </p:nvSpPr>
        <p:spPr>
          <a:xfrm>
            <a:off x="3906838" y="766763"/>
            <a:ext cx="1436687" cy="1077912"/>
          </a:xfrm>
          <a:extLst>
            <a:ext uri="{91240B29-F687-4F45-9708-019B960494DF}">
              <a14:hiddenLine xmlns:a14="http://schemas.microsoft.com/office/drawing/2010/main" xmlns="" w="12700">
                <a:solidFill>
                  <a:srgbClr val="000000"/>
                </a:solidFill>
                <a:miter lim="800000"/>
                <a:headEnd/>
                <a:tailEnd/>
              </a14:hiddenLine>
            </a:ext>
          </a:extLst>
        </p:spPr>
      </p:sp>
      <p:sp>
        <p:nvSpPr>
          <p:cNvPr id="73731" name="备注占位符 2"/>
          <p:cNvSpPr>
            <a:spLocks noGrp="1" noRot="1" noChangeAspect="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t>使用方法：</a:t>
            </a:r>
            <a:br>
              <a:rPr lang="zh-CN" altLang="en-US"/>
            </a:br>
            <a:r>
              <a:rPr lang="en-US"/>
              <a:t>【</a:t>
            </a:r>
            <a:r>
              <a:rPr lang="zh-CN" altLang="en-US"/>
              <a:t>更改文字</a:t>
            </a:r>
            <a:r>
              <a:rPr lang="en-US"/>
              <a:t>】</a:t>
            </a:r>
            <a:r>
              <a:rPr lang="zh-CN" altLang="en-US"/>
              <a:t>：将标题框及正文框中的文字可直接改为您所需文字</a:t>
            </a:r>
            <a:br>
              <a:rPr lang="zh-CN" altLang="en-US"/>
            </a:br>
            <a:r>
              <a:rPr lang="en-US"/>
              <a:t>【</a:t>
            </a:r>
            <a:r>
              <a:rPr lang="zh-CN" altLang="en-US"/>
              <a:t>更改图片</a:t>
            </a:r>
            <a:r>
              <a:rPr lang="en-US"/>
              <a:t>】</a:t>
            </a:r>
            <a:r>
              <a:rPr lang="zh-CN" altLang="en-US"/>
              <a:t>：点中图片</a:t>
            </a:r>
            <a:r>
              <a:rPr lang="en-US"/>
              <a:t>》</a:t>
            </a:r>
            <a:r>
              <a:rPr lang="zh-CN" altLang="en-US"/>
              <a:t>绘图工具</a:t>
            </a:r>
            <a:r>
              <a:rPr lang="en-US"/>
              <a:t>》</a:t>
            </a:r>
            <a:r>
              <a:rPr lang="zh-CN" altLang="en-US"/>
              <a:t>格式</a:t>
            </a:r>
            <a:r>
              <a:rPr lang="en-US"/>
              <a:t>》</a:t>
            </a:r>
            <a:r>
              <a:rPr lang="zh-CN" altLang="en-US"/>
              <a:t>填充</a:t>
            </a:r>
            <a:r>
              <a:rPr lang="en-US"/>
              <a:t>》</a:t>
            </a:r>
            <a:r>
              <a:rPr lang="zh-CN" altLang="en-US"/>
              <a:t>图片</a:t>
            </a:r>
            <a:r>
              <a:rPr lang="en-US"/>
              <a:t>》</a:t>
            </a:r>
            <a:r>
              <a:rPr lang="zh-CN" altLang="en-US"/>
              <a:t>选择您需要展示的图片</a:t>
            </a:r>
            <a:br>
              <a:rPr lang="zh-CN" altLang="en-US"/>
            </a:br>
            <a:r>
              <a:rPr lang="en-US"/>
              <a:t>【</a:t>
            </a:r>
            <a:r>
              <a:rPr lang="zh-CN" altLang="en-US"/>
              <a:t>增加减少图片</a:t>
            </a:r>
            <a:r>
              <a:rPr lang="en-US"/>
              <a:t>】</a:t>
            </a:r>
            <a:r>
              <a:rPr lang="zh-CN" altLang="en-US"/>
              <a:t>：直接复制粘贴图片来增加图片数，复制后更改方法见</a:t>
            </a:r>
            <a:r>
              <a:rPr lang="en-US"/>
              <a:t>【</a:t>
            </a:r>
            <a:r>
              <a:rPr lang="zh-CN" altLang="en-US"/>
              <a:t>更改图片</a:t>
            </a:r>
            <a:r>
              <a:rPr lang="en-US"/>
              <a:t>】</a:t>
            </a:r>
            <a:r>
              <a:rPr lang="zh-CN" altLang="en-US"/>
              <a:t/>
            </a:r>
            <a:br>
              <a:rPr lang="zh-CN" altLang="en-US"/>
            </a:br>
            <a:r>
              <a:rPr lang="en-US"/>
              <a:t>【</a:t>
            </a:r>
            <a:r>
              <a:rPr lang="zh-CN" altLang="en-US"/>
              <a:t>更改图片色彩</a:t>
            </a:r>
            <a:r>
              <a:rPr lang="en-US"/>
              <a:t>】</a:t>
            </a:r>
            <a:r>
              <a:rPr lang="zh-CN" altLang="en-US"/>
              <a:t>：点中图片</a:t>
            </a:r>
            <a:r>
              <a:rPr lang="en-US"/>
              <a:t>》</a:t>
            </a:r>
            <a:r>
              <a:rPr lang="zh-CN" altLang="en-US"/>
              <a:t>图片工具</a:t>
            </a:r>
            <a:r>
              <a:rPr lang="en-US"/>
              <a:t>》</a:t>
            </a:r>
            <a:r>
              <a:rPr lang="zh-CN" altLang="en-US"/>
              <a:t>格式</a:t>
            </a:r>
            <a:r>
              <a:rPr lang="en-US"/>
              <a:t>》</a:t>
            </a:r>
            <a:r>
              <a:rPr lang="zh-CN" altLang="en-US"/>
              <a:t>色彩（重新着色）</a:t>
            </a:r>
            <a:r>
              <a:rPr lang="en-US"/>
              <a:t>》</a:t>
            </a:r>
            <a:r>
              <a:rPr lang="zh-CN" altLang="en-US"/>
              <a:t>选择您喜欢的色彩</a:t>
            </a:r>
            <a:br>
              <a:rPr lang="zh-CN" altLang="en-US"/>
            </a:br>
            <a:r>
              <a:rPr lang="zh-CN" altLang="en-US"/>
              <a:t>下载更多模板、视频教程：</a:t>
            </a:r>
            <a:r>
              <a:rPr lang="en-US"/>
              <a:t>http://www.mysoeasy.com</a:t>
            </a:r>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62" name="幻灯片图像占位符 1"/>
          <p:cNvSpPr>
            <a:spLocks noGrp="1" noRot="1" noChangeAspect="1" noChangeArrowheads="1"/>
          </p:cNvSpPr>
          <p:nvPr>
            <p:ph type="sldImg" idx="4294967295"/>
          </p:nvPr>
        </p:nvSpPr>
        <p:spPr>
          <a:xfrm>
            <a:off x="4140200" y="406400"/>
            <a:ext cx="862013" cy="646113"/>
          </a:xfrm>
          <a:extLst>
            <a:ext uri="{91240B29-F687-4F45-9708-019B960494DF}">
              <a14:hiddenLine xmlns:a14="http://schemas.microsoft.com/office/drawing/2010/main" xmlns="" w="12700">
                <a:solidFill>
                  <a:srgbClr val="000000"/>
                </a:solidFill>
                <a:miter lim="800000"/>
                <a:headEnd/>
                <a:tailEnd/>
              </a14:hiddenLine>
            </a:ext>
          </a:extLst>
        </p:spPr>
      </p:sp>
      <p:sp>
        <p:nvSpPr>
          <p:cNvPr id="40963" name="备注占位符 2"/>
          <p:cNvSpPr>
            <a:spLocks noGrp="1" noRot="1" noChangeAspect="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18786" name="幻灯片图像占位符 1"/>
          <p:cNvSpPr>
            <a:spLocks noGrp="1" noRot="1" noChangeAspect="1" noChangeArrowheads="1"/>
          </p:cNvSpPr>
          <p:nvPr>
            <p:ph type="sldImg" idx="4294967295"/>
          </p:nvPr>
        </p:nvSpPr>
        <p:spPr>
          <a:xfrm>
            <a:off x="1425575" y="4922838"/>
            <a:ext cx="985838" cy="738187"/>
          </a:xfrm>
          <a:extLst>
            <a:ext uri="{91240B29-F687-4F45-9708-019B960494DF}">
              <a14:hiddenLine xmlns:a14="http://schemas.microsoft.com/office/drawing/2010/main" xmlns="" w="12700">
                <a:solidFill>
                  <a:srgbClr val="000000"/>
                </a:solidFill>
                <a:miter lim="800000"/>
                <a:headEnd/>
                <a:tailEnd/>
              </a14:hiddenLine>
            </a:ext>
          </a:extLst>
        </p:spPr>
      </p:sp>
      <p:sp>
        <p:nvSpPr>
          <p:cNvPr id="118787" name="备注占位符 2"/>
          <p:cNvSpPr>
            <a:spLocks noGrp="1" noRot="1" noChangeAspect="1" noChangeArrowheads="1"/>
          </p:cNvSpPr>
          <p:nvPr>
            <p:ph type="body" idx="1"/>
          </p:nvPr>
        </p:nvSpPr>
        <p:spPr bwMode="auto">
          <a:xfrm>
            <a:off x="457200" y="1600200"/>
            <a:ext cx="8229600" cy="4525963"/>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0EF14C4D-9D62-4282-A1CD-ADFA22E38335}" type="datetimeFigureOut">
              <a:rPr lang="zh-CN" altLang="en-US" smtClean="0"/>
              <a:pPr/>
              <a:t>2018/5/26 Saturday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423B34C-E61F-49AA-8BD6-02957E36B352}"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0EF14C4D-9D62-4282-A1CD-ADFA22E38335}" type="datetimeFigureOut">
              <a:rPr lang="zh-CN" altLang="en-US" smtClean="0"/>
              <a:pPr/>
              <a:t>2018/5/26 Saturday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423B34C-E61F-49AA-8BD6-02957E36B352}"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0EF14C4D-9D62-4282-A1CD-ADFA22E38335}" type="datetimeFigureOut">
              <a:rPr lang="zh-CN" altLang="en-US" smtClean="0"/>
              <a:pPr/>
              <a:t>2018/5/26 Saturday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423B34C-E61F-49AA-8BD6-02957E36B352}"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6356350"/>
            <a:ext cx="2133600" cy="365125"/>
          </a:xfrm>
        </p:spPr>
        <p:txBody>
          <a:bodyPr/>
          <a:lstStyle>
            <a:lvl1pPr>
              <a:defRPr/>
            </a:lvl1pPr>
          </a:lstStyle>
          <a:p>
            <a:fld id="{D0A7D28E-5A18-4271-86C9-B96508EAC433}" type="datetime1">
              <a:rPr lang="zh-CN" altLang="en-US"/>
              <a:pPr/>
              <a:t>2018/5/26 Saturday</a:t>
            </a:fld>
            <a:endParaRPr lang="zh-CN" altLang="en-US" sz="1800">
              <a:solidFill>
                <a:schemeClr val="tx1"/>
              </a:solidFill>
            </a:endParaRPr>
          </a:p>
        </p:txBody>
      </p:sp>
      <p:sp>
        <p:nvSpPr>
          <p:cNvPr id="4" name="页脚占位符 3"/>
          <p:cNvSpPr>
            <a:spLocks noGrp="1"/>
          </p:cNvSpPr>
          <p:nvPr>
            <p:ph type="ftr" sz="quarter" idx="11"/>
          </p:nvPr>
        </p:nvSpPr>
        <p:spPr>
          <a:xfrm>
            <a:off x="3124200" y="6356350"/>
            <a:ext cx="2895600"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6553200" y="6356350"/>
            <a:ext cx="2133600" cy="365125"/>
          </a:xfrm>
        </p:spPr>
        <p:txBody>
          <a:bodyPr/>
          <a:lstStyle>
            <a:lvl1pPr>
              <a:defRPr/>
            </a:lvl1pPr>
          </a:lstStyle>
          <a:p>
            <a:fld id="{34085911-C973-460E-AAD1-5A417B2E4435}" type="slidenum">
              <a:rPr lang="zh-CN" altLang="en-US"/>
              <a:pPr/>
              <a:t>‹#›</a:t>
            </a:fld>
            <a:endParaRPr lang="zh-CN" altLang="en-US" sz="1800">
              <a:solidFill>
                <a:schemeClr val="tx1"/>
              </a:solidFill>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0EF14C4D-9D62-4282-A1CD-ADFA22E38335}" type="datetimeFigureOut">
              <a:rPr lang="zh-CN" altLang="en-US" smtClean="0"/>
              <a:pPr/>
              <a:t>2018/5/26 Saturday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423B34C-E61F-49AA-8BD6-02957E36B352}"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zh-CN" altLang="en-US" smtClean="0"/>
              <a:t>单击此处编辑母版标题样式</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F14C4D-9D62-4282-A1CD-ADFA22E38335}" type="datetimeFigureOut">
              <a:rPr lang="zh-CN" altLang="en-US" smtClean="0"/>
              <a:pPr/>
              <a:t>2018/5/26 Saturday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423B34C-E61F-49AA-8BD6-02957E36B352}"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EF14C4D-9D62-4282-A1CD-ADFA22E38335}" type="datetimeFigureOut">
              <a:rPr lang="zh-CN" altLang="en-US" smtClean="0"/>
              <a:pPr/>
              <a:t>2018/5/26 Saturday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423B34C-E61F-49AA-8BD6-02957E36B352}"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1009442" y="1812927"/>
            <a:ext cx="347127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Text Placeholder 4"/>
          <p:cNvSpPr>
            <a:spLocks noGrp="1"/>
          </p:cNvSpPr>
          <p:nvPr>
            <p:ph type="body" sz="quarter" idx="3"/>
          </p:nvPr>
        </p:nvSpPr>
        <p:spPr>
          <a:xfrm>
            <a:off x="4663280" y="1812927"/>
            <a:ext cx="347127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6"/>
          <p:cNvSpPr>
            <a:spLocks noGrp="1"/>
          </p:cNvSpPr>
          <p:nvPr>
            <p:ph type="dt" sz="half" idx="10"/>
          </p:nvPr>
        </p:nvSpPr>
        <p:spPr/>
        <p:txBody>
          <a:bodyPr/>
          <a:lstStyle/>
          <a:p>
            <a:fld id="{0EF14C4D-9D62-4282-A1CD-ADFA22E38335}" type="datetimeFigureOut">
              <a:rPr lang="zh-CN" altLang="en-US" smtClean="0"/>
              <a:pPr/>
              <a:t>2018/5/26 Saturday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423B34C-E61F-49AA-8BD6-02957E36B352}"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0EF14C4D-9D62-4282-A1CD-ADFA22E38335}" type="datetimeFigureOut">
              <a:rPr lang="zh-CN" altLang="en-US" smtClean="0"/>
              <a:pPr/>
              <a:t>2018/5/26 Saturday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423B34C-E61F-49AA-8BD6-02957E36B352}"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F14C4D-9D62-4282-A1CD-ADFA22E38335}" type="datetimeFigureOut">
              <a:rPr lang="zh-CN" altLang="en-US" smtClean="0"/>
              <a:pPr/>
              <a:t>2018/5/26 Saturday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423B34C-E61F-49AA-8BD6-02957E36B352}"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zh-CN" altLang="en-US" smtClean="0"/>
              <a:t>单击此处编辑母版标题样式</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anose="02070309020205020404" pitchFamily="49" charset="0"/>
              <a:buChar char="o"/>
              <a:defRPr sz="1200"/>
            </a:lvl6pPr>
            <a:lvl7pPr marL="2971800" indent="-228600">
              <a:buClr>
                <a:schemeClr val="tx2"/>
              </a:buClr>
              <a:buFont typeface="Courier New" panose="02070309020205020404" pitchFamily="49" charset="0"/>
              <a:buChar char="o"/>
              <a:defRPr sz="1200" baseline="0"/>
            </a:lvl7pPr>
            <a:lvl8pPr marL="3429000" indent="-228600">
              <a:buClr>
                <a:schemeClr val="tx2"/>
              </a:buClr>
              <a:buFont typeface="Courier New" panose="02070309020205020404" pitchFamily="49" charset="0"/>
              <a:buChar char="o"/>
              <a:defRPr sz="1200" baseline="0"/>
            </a:lvl8pPr>
            <a:lvl9pPr marL="3886200" indent="-228600">
              <a:buClr>
                <a:schemeClr val="tx2"/>
              </a:buClr>
              <a:buFont typeface="Courier New" panose="02070309020205020404" pitchFamily="49" charset="0"/>
              <a:buChar char="o"/>
              <a:defRPr sz="1200" baseline="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EF14C4D-9D62-4282-A1CD-ADFA22E38335}" type="datetimeFigureOut">
              <a:rPr lang="zh-CN" altLang="en-US" smtClean="0"/>
              <a:pPr/>
              <a:t>2018/5/26 Saturday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423B34C-E61F-49AA-8BD6-02957E36B352}"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009443" y="1387058"/>
            <a:ext cx="3297953" cy="1113254"/>
          </a:xfrm>
        </p:spPr>
        <p:txBody>
          <a:bodyPr anchor="b">
            <a:normAutofit/>
          </a:bodyPr>
          <a:lstStyle>
            <a:lvl1pPr algn="l">
              <a:defRPr sz="2400" b="0"/>
            </a:lvl1pPr>
          </a:lstStyle>
          <a:p>
            <a:r>
              <a:rPr lang="zh-CN" altLang="en-US" smtClean="0"/>
              <a:t>单击此处编辑母版标题样式</a:t>
            </a:r>
            <a:endParaRPr lang="en-US"/>
          </a:p>
        </p:txBody>
      </p:sp>
      <p:sp>
        <p:nvSpPr>
          <p:cNvPr id="4" name="Text Placeholder 3"/>
          <p:cNvSpPr>
            <a:spLocks noGrp="1"/>
          </p:cNvSpPr>
          <p:nvPr>
            <p:ph type="body" sz="half" idx="2"/>
          </p:nvPr>
        </p:nvSpPr>
        <p:spPr>
          <a:xfrm>
            <a:off x="1009443" y="2500312"/>
            <a:ext cx="3297954"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EF14C4D-9D62-4282-A1CD-ADFA22E38335}" type="datetimeFigureOut">
              <a:rPr lang="zh-CN" altLang="en-US" smtClean="0"/>
              <a:pPr/>
              <a:t>2018/5/26 Saturday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423B34C-E61F-49AA-8BD6-02957E36B352}" type="slidenum">
              <a:rPr lang="zh-CN" altLang="en-US" smtClean="0"/>
              <a:pPr/>
              <a:t>‹#›</a:t>
            </a:fld>
            <a:endParaRPr lang="zh-CN" altLang="en-US"/>
          </a:p>
        </p:txBody>
      </p:sp>
      <p:grpSp>
        <p:nvGrpSpPr>
          <p:cNvPr id="16" name="Group 15"/>
          <p:cNvGrpSpPr/>
          <p:nvPr/>
        </p:nvGrpSpPr>
        <p:grpSpPr>
          <a:xfrm>
            <a:off x="4516154" y="994387"/>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674192" y="1601512"/>
            <a:ext cx="3429000" cy="3429000"/>
          </a:xfrm>
          <a:prstGeom prst="ellipse">
            <a:avLst/>
          </a:prstGeom>
          <a:ln w="76200">
            <a:solidFill>
              <a:schemeClr val="tx2">
                <a:lumMod val="75000"/>
              </a:schemeClr>
            </a:solidFill>
          </a:ln>
        </p:spPr>
        <p:txBody>
          <a:bodyPr/>
          <a:lstStyle/>
          <a:p>
            <a:r>
              <a:rPr lang="zh-CN" altLang="en-US" smtClean="0"/>
              <a:t>单击图标添加图片</a:t>
            </a:r>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56" name="Oval 55"/>
          <p:cNvSpPr>
            <a:spLocks noChangeAspect="1"/>
          </p:cNvSpPr>
          <p:nvPr/>
        </p:nvSpPr>
        <p:spPr>
          <a:xfrm>
            <a:off x="-69625" y="4042576"/>
            <a:ext cx="1743945" cy="1909234"/>
          </a:xfrm>
          <a:custGeom>
            <a:avLst/>
            <a:gdLst/>
            <a:ahLst/>
            <a:cxnLst/>
            <a:rect l="l" t="t" r="r" b="b"/>
            <a:pathLst>
              <a:path w="1743945" h="1909234">
                <a:moveTo>
                  <a:pt x="789328" y="0"/>
                </a:moveTo>
                <a:cubicBezTo>
                  <a:pt x="1316548" y="0"/>
                  <a:pt x="1743945" y="427397"/>
                  <a:pt x="1743945" y="954617"/>
                </a:cubicBezTo>
                <a:cubicBezTo>
                  <a:pt x="1743945" y="1481837"/>
                  <a:pt x="1316548" y="1909234"/>
                  <a:pt x="789328" y="1909234"/>
                </a:cubicBezTo>
                <a:cubicBezTo>
                  <a:pt x="461080" y="1909234"/>
                  <a:pt x="171527" y="1743562"/>
                  <a:pt x="0" y="1491086"/>
                </a:cubicBezTo>
                <a:lnTo>
                  <a:pt x="0" y="418149"/>
                </a:lnTo>
                <a:cubicBezTo>
                  <a:pt x="171527" y="165673"/>
                  <a:pt x="461080" y="0"/>
                  <a:pt x="789328"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3" name="Oval 52"/>
          <p:cNvSpPr>
            <a:spLocks noChangeAspect="1"/>
          </p:cNvSpPr>
          <p:nvPr/>
        </p:nvSpPr>
        <p:spPr>
          <a:xfrm>
            <a:off x="520638" y="1095310"/>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2" name="Oval 51"/>
          <p:cNvSpPr>
            <a:spLocks noChangeAspect="1"/>
          </p:cNvSpPr>
          <p:nvPr/>
        </p:nvSpPr>
        <p:spPr>
          <a:xfrm>
            <a:off x="1878729" y="282933"/>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4" name="Oval 53"/>
          <p:cNvSpPr>
            <a:spLocks noChangeAspect="1"/>
          </p:cNvSpPr>
          <p:nvPr/>
        </p:nvSpPr>
        <p:spPr>
          <a:xfrm>
            <a:off x="520637" y="5729135"/>
            <a:ext cx="1909234" cy="1193756"/>
          </a:xfrm>
          <a:custGeom>
            <a:avLst/>
            <a:gdLst/>
            <a:ahLst/>
            <a:cxnLst/>
            <a:rect l="l" t="t" r="r" b="b"/>
            <a:pathLst>
              <a:path w="1909234" h="1193756">
                <a:moveTo>
                  <a:pt x="954617" y="0"/>
                </a:moveTo>
                <a:cubicBezTo>
                  <a:pt x="1481837" y="0"/>
                  <a:pt x="1909234" y="427397"/>
                  <a:pt x="1909234" y="954617"/>
                </a:cubicBezTo>
                <a:cubicBezTo>
                  <a:pt x="1909234" y="1037305"/>
                  <a:pt x="1898721" y="1117537"/>
                  <a:pt x="1877819" y="1193756"/>
                </a:cubicBezTo>
                <a:lnTo>
                  <a:pt x="31415" y="1193756"/>
                </a:lnTo>
                <a:cubicBezTo>
                  <a:pt x="10513" y="1117537"/>
                  <a:pt x="0" y="1037305"/>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0" name="Oval 129"/>
          <p:cNvSpPr>
            <a:spLocks noChangeAspect="1"/>
          </p:cNvSpPr>
          <p:nvPr/>
        </p:nvSpPr>
        <p:spPr>
          <a:xfrm>
            <a:off x="-46711" y="-61709"/>
            <a:ext cx="1449107" cy="1677064"/>
          </a:xfrm>
          <a:custGeom>
            <a:avLst/>
            <a:gdLst/>
            <a:ahLst/>
            <a:cxnLst/>
            <a:rect l="l" t="t" r="r" b="b"/>
            <a:pathLst>
              <a:path w="1449107" h="1677064">
                <a:moveTo>
                  <a:pt x="0" y="0"/>
                </a:moveTo>
                <a:lnTo>
                  <a:pt x="1112019" y="0"/>
                </a:lnTo>
                <a:cubicBezTo>
                  <a:pt x="1319407" y="171874"/>
                  <a:pt x="1449107" y="432014"/>
                  <a:pt x="1449107" y="722447"/>
                </a:cubicBezTo>
                <a:cubicBezTo>
                  <a:pt x="1449107" y="1249667"/>
                  <a:pt x="1021710" y="1677064"/>
                  <a:pt x="494490" y="1677064"/>
                </a:cubicBezTo>
                <a:cubicBezTo>
                  <a:pt x="313232" y="1677064"/>
                  <a:pt x="143772" y="1626546"/>
                  <a:pt x="0" y="1537872"/>
                </a:cubicBezTo>
                <a:close/>
              </a:path>
            </a:pathLst>
          </a:custGeom>
          <a:solidFill>
            <a:schemeClr val="tx2">
              <a:lumMod val="75000"/>
              <a:alpha val="14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1" name="Oval 130"/>
          <p:cNvSpPr>
            <a:spLocks noChangeAspect="1"/>
          </p:cNvSpPr>
          <p:nvPr/>
        </p:nvSpPr>
        <p:spPr>
          <a:xfrm>
            <a:off x="924113" y="-161623"/>
            <a:ext cx="1909233" cy="1909233"/>
          </a:xfrm>
          <a:prstGeom prst="ellipse">
            <a:avLst/>
          </a:prstGeom>
          <a:solidFill>
            <a:schemeClr val="tx2">
              <a:lumMod val="75000"/>
              <a:alpha val="2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2" name="Oval 131"/>
          <p:cNvSpPr>
            <a:spLocks noChangeAspect="1"/>
          </p:cNvSpPr>
          <p:nvPr/>
        </p:nvSpPr>
        <p:spPr>
          <a:xfrm>
            <a:off x="0" y="66073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3" name="Oval 132"/>
          <p:cNvSpPr>
            <a:spLocks noChangeAspect="1"/>
          </p:cNvSpPr>
          <p:nvPr/>
        </p:nvSpPr>
        <p:spPr>
          <a:xfrm>
            <a:off x="7497531" y="-61709"/>
            <a:ext cx="1694467" cy="1677064"/>
          </a:xfrm>
          <a:custGeom>
            <a:avLst/>
            <a:gdLst/>
            <a:ahLst/>
            <a:cxnLst/>
            <a:rect l="l" t="t" r="r" b="b"/>
            <a:pathLst>
              <a:path w="1694467" h="1677064">
                <a:moveTo>
                  <a:pt x="337088" y="0"/>
                </a:moveTo>
                <a:lnTo>
                  <a:pt x="1573463" y="0"/>
                </a:lnTo>
                <a:cubicBezTo>
                  <a:pt x="1618202" y="37449"/>
                  <a:pt x="1658454" y="79950"/>
                  <a:pt x="1694467" y="126010"/>
                </a:cubicBezTo>
                <a:lnTo>
                  <a:pt x="1694467" y="1318884"/>
                </a:lnTo>
                <a:cubicBezTo>
                  <a:pt x="1522840" y="1538397"/>
                  <a:pt x="1254922" y="1677064"/>
                  <a:pt x="954617" y="1677064"/>
                </a:cubicBezTo>
                <a:cubicBezTo>
                  <a:pt x="427397" y="1677064"/>
                  <a:pt x="0" y="1249667"/>
                  <a:pt x="0" y="722447"/>
                </a:cubicBezTo>
                <a:cubicBezTo>
                  <a:pt x="0" y="432014"/>
                  <a:pt x="129700" y="171874"/>
                  <a:pt x="337088" y="0"/>
                </a:cubicBezTo>
                <a:close/>
              </a:path>
            </a:pathLst>
          </a:custGeom>
          <a:solidFill>
            <a:schemeClr val="accent3">
              <a:lumMod val="60000"/>
              <a:lumOff val="40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4" name="Oval 133"/>
          <p:cNvSpPr>
            <a:spLocks noChangeAspect="1"/>
          </p:cNvSpPr>
          <p:nvPr/>
        </p:nvSpPr>
        <p:spPr>
          <a:xfrm>
            <a:off x="6117502" y="-61708"/>
            <a:ext cx="1909234" cy="1705448"/>
          </a:xfrm>
          <a:custGeom>
            <a:avLst/>
            <a:gdLst/>
            <a:ahLst/>
            <a:cxnLst/>
            <a:rect l="l" t="t" r="r" b="b"/>
            <a:pathLst>
              <a:path w="1909234" h="1705448">
                <a:moveTo>
                  <a:pt x="371490" y="0"/>
                </a:moveTo>
                <a:lnTo>
                  <a:pt x="1537745" y="0"/>
                </a:lnTo>
                <a:cubicBezTo>
                  <a:pt x="1764760" y="171517"/>
                  <a:pt x="1909234" y="444302"/>
                  <a:pt x="1909234" y="750831"/>
                </a:cubicBezTo>
                <a:cubicBezTo>
                  <a:pt x="1909234" y="1278051"/>
                  <a:pt x="1481837" y="1705448"/>
                  <a:pt x="954617" y="1705448"/>
                </a:cubicBezTo>
                <a:cubicBezTo>
                  <a:pt x="427397" y="1705448"/>
                  <a:pt x="0" y="1278051"/>
                  <a:pt x="0" y="750831"/>
                </a:cubicBezTo>
                <a:cubicBezTo>
                  <a:pt x="0" y="444302"/>
                  <a:pt x="144474" y="171517"/>
                  <a:pt x="371490" y="0"/>
                </a:cubicBezTo>
                <a:close/>
              </a:path>
            </a:pathLst>
          </a:cu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5" name="Oval 134"/>
          <p:cNvSpPr>
            <a:spLocks noChangeAspect="1"/>
          </p:cNvSpPr>
          <p:nvPr/>
        </p:nvSpPr>
        <p:spPr>
          <a:xfrm>
            <a:off x="7494454" y="1095309"/>
            <a:ext cx="1697544" cy="1909234"/>
          </a:xfrm>
          <a:custGeom>
            <a:avLst/>
            <a:gdLst/>
            <a:ahLst/>
            <a:cxnLst/>
            <a:rect l="l" t="t" r="r" b="b"/>
            <a:pathLst>
              <a:path w="1697544" h="1909234">
                <a:moveTo>
                  <a:pt x="954617" y="0"/>
                </a:moveTo>
                <a:cubicBezTo>
                  <a:pt x="1256666" y="0"/>
                  <a:pt x="1525952" y="140283"/>
                  <a:pt x="1697544" y="361910"/>
                </a:cubicBezTo>
                <a:lnTo>
                  <a:pt x="1697544" y="1547324"/>
                </a:lnTo>
                <a:cubicBezTo>
                  <a:pt x="1525952" y="1768951"/>
                  <a:pt x="1256666" y="1909234"/>
                  <a:pt x="954617" y="1909234"/>
                </a:cubicBezTo>
                <a:cubicBezTo>
                  <a:pt x="427397" y="1909234"/>
                  <a:pt x="0" y="1481837"/>
                  <a:pt x="0" y="954617"/>
                </a:cubicBezTo>
                <a:cubicBezTo>
                  <a:pt x="0" y="427397"/>
                  <a:pt x="427397" y="0"/>
                  <a:pt x="954617" y="0"/>
                </a:cubicBezTo>
                <a:close/>
              </a:path>
            </a:pathLst>
          </a:cu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6" name="Oval 135"/>
          <p:cNvSpPr>
            <a:spLocks noChangeAspect="1"/>
          </p:cNvSpPr>
          <p:nvPr/>
        </p:nvSpPr>
        <p:spPr>
          <a:xfrm>
            <a:off x="8056674" y="5140346"/>
            <a:ext cx="1137194" cy="1759729"/>
          </a:xfrm>
          <a:custGeom>
            <a:avLst/>
            <a:gdLst/>
            <a:ahLst/>
            <a:cxnLst/>
            <a:rect l="l" t="t" r="r" b="b"/>
            <a:pathLst>
              <a:path w="1137194" h="1759729">
                <a:moveTo>
                  <a:pt x="954617" y="0"/>
                </a:moveTo>
                <a:cubicBezTo>
                  <a:pt x="1017088" y="0"/>
                  <a:pt x="1078157" y="6001"/>
                  <a:pt x="1137194" y="17897"/>
                </a:cubicBezTo>
                <a:lnTo>
                  <a:pt x="1137194" y="1759729"/>
                </a:lnTo>
                <a:lnTo>
                  <a:pt x="443151" y="1759729"/>
                </a:lnTo>
                <a:cubicBezTo>
                  <a:pt x="176544" y="1591075"/>
                  <a:pt x="0" y="1293463"/>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7" name="Oval 136"/>
          <p:cNvSpPr>
            <a:spLocks noChangeAspect="1"/>
          </p:cNvSpPr>
          <p:nvPr/>
        </p:nvSpPr>
        <p:spPr>
          <a:xfrm>
            <a:off x="6661711" y="4362912"/>
            <a:ext cx="1909233" cy="1909233"/>
          </a:xfrm>
          <a:prstGeom prst="ellipse">
            <a:avLst/>
          </a:prstGeom>
          <a:solidFill>
            <a:schemeClr val="tx2">
              <a:lumMod val="75000"/>
              <a:alpha val="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8" name="Oval 137"/>
          <p:cNvSpPr>
            <a:spLocks noChangeAspect="1"/>
          </p:cNvSpPr>
          <p:nvPr/>
        </p:nvSpPr>
        <p:spPr>
          <a:xfrm>
            <a:off x="-69625" y="4948766"/>
            <a:ext cx="1353860" cy="1909234"/>
          </a:xfrm>
          <a:custGeom>
            <a:avLst/>
            <a:gdLst/>
            <a:ahLst/>
            <a:cxnLst/>
            <a:rect l="l" t="t" r="r" b="b"/>
            <a:pathLst>
              <a:path w="1353860" h="1909234">
                <a:moveTo>
                  <a:pt x="399243" y="0"/>
                </a:moveTo>
                <a:cubicBezTo>
                  <a:pt x="926463" y="0"/>
                  <a:pt x="1353860" y="427397"/>
                  <a:pt x="1353860" y="954617"/>
                </a:cubicBezTo>
                <a:cubicBezTo>
                  <a:pt x="1353860" y="1481837"/>
                  <a:pt x="926463" y="1909234"/>
                  <a:pt x="399243" y="1909234"/>
                </a:cubicBezTo>
                <a:cubicBezTo>
                  <a:pt x="256544" y="1909234"/>
                  <a:pt x="121158" y="1877924"/>
                  <a:pt x="0" y="1820890"/>
                </a:cubicBezTo>
                <a:lnTo>
                  <a:pt x="0" y="88345"/>
                </a:lnTo>
                <a:cubicBezTo>
                  <a:pt x="121158" y="31311"/>
                  <a:pt x="256544" y="0"/>
                  <a:pt x="399243"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9" name="Oval 138"/>
          <p:cNvSpPr>
            <a:spLocks noChangeAspect="1"/>
          </p:cNvSpPr>
          <p:nvPr/>
        </p:nvSpPr>
        <p:spPr>
          <a:xfrm>
            <a:off x="708471" y="4790336"/>
            <a:ext cx="1909233" cy="1909233"/>
          </a:xfrm>
          <a:prstGeom prst="ellipse">
            <a:avLst/>
          </a:pr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0" name="Oval 139"/>
          <p:cNvSpPr>
            <a:spLocks noChangeAspect="1"/>
          </p:cNvSpPr>
          <p:nvPr/>
        </p:nvSpPr>
        <p:spPr>
          <a:xfrm>
            <a:off x="6117503" y="78398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1" name="Oval 140"/>
          <p:cNvSpPr>
            <a:spLocks noChangeAspect="1"/>
          </p:cNvSpPr>
          <p:nvPr/>
        </p:nvSpPr>
        <p:spPr>
          <a:xfrm>
            <a:off x="6459053" y="5140346"/>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18" name="Oval 117"/>
          <p:cNvSpPr>
            <a:spLocks noChangeAspect="1"/>
          </p:cNvSpPr>
          <p:nvPr/>
        </p:nvSpPr>
        <p:spPr>
          <a:xfrm>
            <a:off x="8398204" y="597861"/>
            <a:ext cx="793794" cy="1252918"/>
          </a:xfrm>
          <a:custGeom>
            <a:avLst/>
            <a:gdLst/>
            <a:ahLst/>
            <a:cxnLst/>
            <a:rect l="l" t="t" r="r" b="b"/>
            <a:pathLst>
              <a:path w="793794" h="1252918">
                <a:moveTo>
                  <a:pt x="626459" y="0"/>
                </a:moveTo>
                <a:cubicBezTo>
                  <a:pt x="684682" y="0"/>
                  <a:pt x="741049" y="7943"/>
                  <a:pt x="793794" y="25480"/>
                </a:cubicBezTo>
                <a:lnTo>
                  <a:pt x="793794" y="1227438"/>
                </a:lnTo>
                <a:cubicBezTo>
                  <a:pt x="741049" y="1244975"/>
                  <a:pt x="684682" y="1252918"/>
                  <a:pt x="626459" y="1252918"/>
                </a:cubicBezTo>
                <a:cubicBezTo>
                  <a:pt x="280475" y="1252918"/>
                  <a:pt x="0" y="972443"/>
                  <a:pt x="0" y="626459"/>
                </a:cubicBezTo>
                <a:cubicBezTo>
                  <a:pt x="0" y="280475"/>
                  <a:pt x="280475" y="0"/>
                  <a:pt x="626459"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9" name="Oval 118"/>
          <p:cNvSpPr>
            <a:spLocks noChangeAspect="1"/>
          </p:cNvSpPr>
          <p:nvPr/>
        </p:nvSpPr>
        <p:spPr>
          <a:xfrm>
            <a:off x="6350100" y="206512"/>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0" name="Oval 119"/>
          <p:cNvSpPr>
            <a:spLocks noChangeAspect="1"/>
          </p:cNvSpPr>
          <p:nvPr/>
        </p:nvSpPr>
        <p:spPr>
          <a:xfrm>
            <a:off x="6872127" y="1450645"/>
            <a:ext cx="1218253" cy="1218253"/>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1" name="Oval 120"/>
          <p:cNvSpPr>
            <a:spLocks noChangeAspect="1"/>
          </p:cNvSpPr>
          <p:nvPr/>
        </p:nvSpPr>
        <p:spPr>
          <a:xfrm>
            <a:off x="7219068" y="2049927"/>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2" name="Oval 121"/>
          <p:cNvSpPr>
            <a:spLocks noChangeAspect="1"/>
          </p:cNvSpPr>
          <p:nvPr/>
        </p:nvSpPr>
        <p:spPr>
          <a:xfrm>
            <a:off x="7749416" y="2661634"/>
            <a:ext cx="721308" cy="721308"/>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3" name="Oval 122"/>
          <p:cNvSpPr>
            <a:spLocks noChangeAspect="1"/>
          </p:cNvSpPr>
          <p:nvPr/>
        </p:nvSpPr>
        <p:spPr>
          <a:xfrm>
            <a:off x="685054" y="-100976"/>
            <a:ext cx="1193676" cy="697815"/>
          </a:xfrm>
          <a:custGeom>
            <a:avLst/>
            <a:gdLst/>
            <a:ahLst/>
            <a:cxnLst/>
            <a:rect l="l" t="t" r="r" b="b"/>
            <a:pathLst>
              <a:path w="1193676" h="697815">
                <a:moveTo>
                  <a:pt x="10179" y="0"/>
                </a:moveTo>
                <a:lnTo>
                  <a:pt x="1183497" y="0"/>
                </a:lnTo>
                <a:cubicBezTo>
                  <a:pt x="1190746" y="32633"/>
                  <a:pt x="1193676" y="66463"/>
                  <a:pt x="1193676" y="100977"/>
                </a:cubicBezTo>
                <a:cubicBezTo>
                  <a:pt x="1193676" y="430602"/>
                  <a:pt x="926463" y="697815"/>
                  <a:pt x="596838" y="697815"/>
                </a:cubicBezTo>
                <a:cubicBezTo>
                  <a:pt x="267213" y="697815"/>
                  <a:pt x="0" y="430602"/>
                  <a:pt x="0" y="100977"/>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4" name="Oval 123"/>
          <p:cNvSpPr>
            <a:spLocks noChangeAspect="1"/>
          </p:cNvSpPr>
          <p:nvPr/>
        </p:nvSpPr>
        <p:spPr>
          <a:xfrm>
            <a:off x="1502638" y="-100976"/>
            <a:ext cx="1029028" cy="459889"/>
          </a:xfrm>
          <a:custGeom>
            <a:avLst/>
            <a:gdLst/>
            <a:ahLst/>
            <a:cxnLst/>
            <a:rect l="l" t="t" r="r" b="b"/>
            <a:pathLst>
              <a:path w="1029028" h="459889">
                <a:moveTo>
                  <a:pt x="0" y="0"/>
                </a:moveTo>
                <a:lnTo>
                  <a:pt x="1029028" y="0"/>
                </a:lnTo>
                <a:cubicBezTo>
                  <a:pt x="1001386" y="259074"/>
                  <a:pt x="781401" y="459889"/>
                  <a:pt x="514514" y="459889"/>
                </a:cubicBezTo>
                <a:cubicBezTo>
                  <a:pt x="247627" y="459889"/>
                  <a:pt x="27642" y="259074"/>
                  <a:pt x="0"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5" name="Oval 124"/>
          <p:cNvSpPr>
            <a:spLocks noChangeAspect="1"/>
          </p:cNvSpPr>
          <p:nvPr/>
        </p:nvSpPr>
        <p:spPr>
          <a:xfrm>
            <a:off x="-69624" y="-100976"/>
            <a:ext cx="590263" cy="612289"/>
          </a:xfrm>
          <a:custGeom>
            <a:avLst/>
            <a:gdLst/>
            <a:ahLst/>
            <a:cxnLst/>
            <a:rect l="l" t="t" r="r" b="b"/>
            <a:pathLst>
              <a:path w="590263" h="612289">
                <a:moveTo>
                  <a:pt x="0" y="0"/>
                </a:moveTo>
                <a:lnTo>
                  <a:pt x="581024" y="0"/>
                </a:lnTo>
                <a:cubicBezTo>
                  <a:pt x="587493" y="29611"/>
                  <a:pt x="590263" y="60308"/>
                  <a:pt x="590263" y="91651"/>
                </a:cubicBezTo>
                <a:cubicBezTo>
                  <a:pt x="590263" y="379191"/>
                  <a:pt x="357165" y="612289"/>
                  <a:pt x="69625" y="612289"/>
                </a:cubicBezTo>
                <a:lnTo>
                  <a:pt x="0" y="605270"/>
                </a:ln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6" name="Oval 125"/>
          <p:cNvSpPr>
            <a:spLocks noChangeAspect="1"/>
          </p:cNvSpPr>
          <p:nvPr/>
        </p:nvSpPr>
        <p:spPr>
          <a:xfrm>
            <a:off x="277432" y="4321783"/>
            <a:ext cx="1396887" cy="1396887"/>
          </a:xfrm>
          <a:prstGeom prst="ellipse">
            <a:avLst/>
          </a:pr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7" name="Oval 126"/>
          <p:cNvSpPr>
            <a:spLocks noChangeAspect="1"/>
          </p:cNvSpPr>
          <p:nvPr/>
        </p:nvSpPr>
        <p:spPr>
          <a:xfrm>
            <a:off x="5792131" y="6489965"/>
            <a:ext cx="1115939" cy="443769"/>
          </a:xfrm>
          <a:custGeom>
            <a:avLst/>
            <a:gdLst/>
            <a:ahLst/>
            <a:cxnLst/>
            <a:rect l="l" t="t" r="r" b="b"/>
            <a:pathLst>
              <a:path w="1115939" h="443769">
                <a:moveTo>
                  <a:pt x="557969" y="0"/>
                </a:moveTo>
                <a:cubicBezTo>
                  <a:pt x="830120" y="0"/>
                  <a:pt x="1058049" y="189335"/>
                  <a:pt x="1115939" y="443769"/>
                </a:cubicBezTo>
                <a:lnTo>
                  <a:pt x="0" y="443769"/>
                </a:lnTo>
                <a:cubicBezTo>
                  <a:pt x="57889" y="189335"/>
                  <a:pt x="285818" y="0"/>
                  <a:pt x="55796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8" name="Oval 127"/>
          <p:cNvSpPr>
            <a:spLocks noChangeAspect="1"/>
          </p:cNvSpPr>
          <p:nvPr/>
        </p:nvSpPr>
        <p:spPr>
          <a:xfrm>
            <a:off x="6127999" y="6408840"/>
            <a:ext cx="1237019" cy="524894"/>
          </a:xfrm>
          <a:custGeom>
            <a:avLst/>
            <a:gdLst/>
            <a:ahLst/>
            <a:cxnLst/>
            <a:rect l="l" t="t" r="r" b="b"/>
            <a:pathLst>
              <a:path w="1237019" h="524894">
                <a:moveTo>
                  <a:pt x="618509" y="0"/>
                </a:moveTo>
                <a:cubicBezTo>
                  <a:pt x="930325" y="0"/>
                  <a:pt x="1189147" y="226891"/>
                  <a:pt x="1237019" y="524894"/>
                </a:cubicBezTo>
                <a:lnTo>
                  <a:pt x="0" y="524894"/>
                </a:lnTo>
                <a:cubicBezTo>
                  <a:pt x="47872" y="226891"/>
                  <a:pt x="306694" y="0"/>
                  <a:pt x="61850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9" name="Oval 128"/>
          <p:cNvSpPr>
            <a:spLocks noChangeAspect="1"/>
          </p:cNvSpPr>
          <p:nvPr/>
        </p:nvSpPr>
        <p:spPr>
          <a:xfrm>
            <a:off x="7577655" y="6408841"/>
            <a:ext cx="1211408" cy="524893"/>
          </a:xfrm>
          <a:custGeom>
            <a:avLst/>
            <a:gdLst/>
            <a:ahLst/>
            <a:cxnLst/>
            <a:rect l="l" t="t" r="r" b="b"/>
            <a:pathLst>
              <a:path w="1211408" h="524893">
                <a:moveTo>
                  <a:pt x="605704" y="0"/>
                </a:moveTo>
                <a:cubicBezTo>
                  <a:pt x="914574" y="0"/>
                  <a:pt x="1170243" y="227782"/>
                  <a:pt x="1211408" y="524893"/>
                </a:cubicBezTo>
                <a:lnTo>
                  <a:pt x="0" y="524893"/>
                </a:lnTo>
                <a:cubicBezTo>
                  <a:pt x="41165" y="227782"/>
                  <a:pt x="296834" y="0"/>
                  <a:pt x="605704"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7" name="Oval 96"/>
          <p:cNvSpPr>
            <a:spLocks noChangeAspect="1"/>
          </p:cNvSpPr>
          <p:nvPr/>
        </p:nvSpPr>
        <p:spPr>
          <a:xfrm>
            <a:off x="11073" y="4941986"/>
            <a:ext cx="611230" cy="61123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8" name="Oval 97"/>
          <p:cNvSpPr>
            <a:spLocks noChangeAspect="1"/>
          </p:cNvSpPr>
          <p:nvPr/>
        </p:nvSpPr>
        <p:spPr>
          <a:xfrm>
            <a:off x="-69625" y="6172569"/>
            <a:ext cx="778097" cy="750322"/>
          </a:xfrm>
          <a:custGeom>
            <a:avLst/>
            <a:gdLst/>
            <a:ahLst/>
            <a:cxnLst/>
            <a:rect l="l" t="t" r="r" b="b"/>
            <a:pathLst>
              <a:path w="778097" h="750322">
                <a:moveTo>
                  <a:pt x="261411" y="0"/>
                </a:moveTo>
                <a:cubicBezTo>
                  <a:pt x="546769" y="0"/>
                  <a:pt x="778097" y="231328"/>
                  <a:pt x="778097" y="516686"/>
                </a:cubicBezTo>
                <a:cubicBezTo>
                  <a:pt x="778097" y="601179"/>
                  <a:pt x="757816" y="680934"/>
                  <a:pt x="719843" y="750322"/>
                </a:cubicBezTo>
                <a:lnTo>
                  <a:pt x="0" y="750322"/>
                </a:lnTo>
                <a:lnTo>
                  <a:pt x="0" y="73330"/>
                </a:lnTo>
                <a:cubicBezTo>
                  <a:pt x="75863" y="26083"/>
                  <a:pt x="165591" y="0"/>
                  <a:pt x="261411"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9" name="Oval 98"/>
          <p:cNvSpPr>
            <a:spLocks noChangeAspect="1"/>
          </p:cNvSpPr>
          <p:nvPr/>
        </p:nvSpPr>
        <p:spPr>
          <a:xfrm>
            <a:off x="-69625" y="5158575"/>
            <a:ext cx="563524" cy="897560"/>
          </a:xfrm>
          <a:custGeom>
            <a:avLst/>
            <a:gdLst/>
            <a:ahLst/>
            <a:cxnLst/>
            <a:rect l="l" t="t" r="r" b="b"/>
            <a:pathLst>
              <a:path w="563524" h="897560">
                <a:moveTo>
                  <a:pt x="114744" y="0"/>
                </a:moveTo>
                <a:cubicBezTo>
                  <a:pt x="362598" y="0"/>
                  <a:pt x="563524" y="200926"/>
                  <a:pt x="563524" y="448780"/>
                </a:cubicBezTo>
                <a:cubicBezTo>
                  <a:pt x="563524" y="696634"/>
                  <a:pt x="362598" y="897560"/>
                  <a:pt x="114744" y="897560"/>
                </a:cubicBezTo>
                <a:cubicBezTo>
                  <a:pt x="74918" y="897560"/>
                  <a:pt x="36304" y="892373"/>
                  <a:pt x="0" y="880900"/>
                </a:cubicBezTo>
                <a:lnTo>
                  <a:pt x="0" y="16661"/>
                </a:lnTo>
                <a:cubicBezTo>
                  <a:pt x="36304" y="5188"/>
                  <a:pt x="74918" y="0"/>
                  <a:pt x="114744"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0" name="Oval 99"/>
          <p:cNvSpPr>
            <a:spLocks noChangeAspect="1"/>
          </p:cNvSpPr>
          <p:nvPr/>
        </p:nvSpPr>
        <p:spPr>
          <a:xfrm>
            <a:off x="-25758" y="482386"/>
            <a:ext cx="598416" cy="905704"/>
          </a:xfrm>
          <a:custGeom>
            <a:avLst/>
            <a:gdLst/>
            <a:ahLst/>
            <a:cxnLst/>
            <a:rect l="l" t="t" r="r" b="b"/>
            <a:pathLst>
              <a:path w="598416" h="905704">
                <a:moveTo>
                  <a:pt x="145564" y="0"/>
                </a:moveTo>
                <a:cubicBezTo>
                  <a:pt x="395667" y="0"/>
                  <a:pt x="598416" y="202749"/>
                  <a:pt x="598416" y="452852"/>
                </a:cubicBezTo>
                <a:cubicBezTo>
                  <a:pt x="598416" y="702955"/>
                  <a:pt x="395667" y="905704"/>
                  <a:pt x="145564" y="905704"/>
                </a:cubicBezTo>
                <a:cubicBezTo>
                  <a:pt x="94398" y="905704"/>
                  <a:pt x="45214" y="897218"/>
                  <a:pt x="0" y="879648"/>
                </a:cubicBezTo>
                <a:lnTo>
                  <a:pt x="0" y="26056"/>
                </a:lnTo>
                <a:cubicBezTo>
                  <a:pt x="45214" y="8486"/>
                  <a:pt x="94398" y="0"/>
                  <a:pt x="145564" y="0"/>
                </a:cubicBezTo>
                <a:close/>
              </a:path>
            </a:pathLst>
          </a:cu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1" name="Oval 100"/>
          <p:cNvSpPr>
            <a:spLocks noChangeAspect="1"/>
          </p:cNvSpPr>
          <p:nvPr/>
        </p:nvSpPr>
        <p:spPr>
          <a:xfrm>
            <a:off x="474208" y="836793"/>
            <a:ext cx="910817" cy="910817"/>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2" name="Oval 101"/>
          <p:cNvSpPr>
            <a:spLocks noChangeAspect="1"/>
          </p:cNvSpPr>
          <p:nvPr/>
        </p:nvSpPr>
        <p:spPr>
          <a:xfrm>
            <a:off x="319223" y="1452260"/>
            <a:ext cx="772993" cy="772993"/>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3" name="Oval 102"/>
          <p:cNvSpPr>
            <a:spLocks noChangeAspect="1"/>
          </p:cNvSpPr>
          <p:nvPr/>
        </p:nvSpPr>
        <p:spPr>
          <a:xfrm>
            <a:off x="371257" y="1886983"/>
            <a:ext cx="610366" cy="610366"/>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4" name="Oval 103"/>
          <p:cNvSpPr>
            <a:spLocks noChangeAspect="1"/>
          </p:cNvSpPr>
          <p:nvPr/>
        </p:nvSpPr>
        <p:spPr>
          <a:xfrm>
            <a:off x="154676" y="1919682"/>
            <a:ext cx="521764" cy="52176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5" name="Oval 104"/>
          <p:cNvSpPr>
            <a:spLocks noChangeAspect="1"/>
          </p:cNvSpPr>
          <p:nvPr/>
        </p:nvSpPr>
        <p:spPr>
          <a:xfrm>
            <a:off x="7302517" y="-61709"/>
            <a:ext cx="910818" cy="750833"/>
          </a:xfrm>
          <a:custGeom>
            <a:avLst/>
            <a:gdLst/>
            <a:ahLst/>
            <a:cxnLst/>
            <a:rect l="l" t="t" r="r" b="b"/>
            <a:pathLst>
              <a:path w="910818" h="750833">
                <a:moveTo>
                  <a:pt x="111441" y="0"/>
                </a:moveTo>
                <a:lnTo>
                  <a:pt x="799378" y="0"/>
                </a:lnTo>
                <a:cubicBezTo>
                  <a:pt x="869408" y="78400"/>
                  <a:pt x="910818" y="182076"/>
                  <a:pt x="910818" y="295424"/>
                </a:cubicBezTo>
                <a:cubicBezTo>
                  <a:pt x="910818" y="546939"/>
                  <a:pt x="706924" y="750833"/>
                  <a:pt x="455409" y="750833"/>
                </a:cubicBezTo>
                <a:cubicBezTo>
                  <a:pt x="203894" y="750833"/>
                  <a:pt x="0" y="546939"/>
                  <a:pt x="0" y="295424"/>
                </a:cubicBezTo>
                <a:cubicBezTo>
                  <a:pt x="0" y="182076"/>
                  <a:pt x="41410" y="78400"/>
                  <a:pt x="111441"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6" name="Oval 105"/>
          <p:cNvSpPr>
            <a:spLocks noChangeAspect="1"/>
          </p:cNvSpPr>
          <p:nvPr/>
        </p:nvSpPr>
        <p:spPr>
          <a:xfrm>
            <a:off x="8718124" y="-61709"/>
            <a:ext cx="473874" cy="613011"/>
          </a:xfrm>
          <a:custGeom>
            <a:avLst/>
            <a:gdLst/>
            <a:ahLst/>
            <a:cxnLst/>
            <a:rect l="l" t="t" r="r" b="b"/>
            <a:pathLst>
              <a:path w="473874" h="613011">
                <a:moveTo>
                  <a:pt x="29684" y="0"/>
                </a:moveTo>
                <a:lnTo>
                  <a:pt x="473874" y="0"/>
                </a:lnTo>
                <a:lnTo>
                  <a:pt x="473874" y="611150"/>
                </a:lnTo>
                <a:cubicBezTo>
                  <a:pt x="467789" y="612887"/>
                  <a:pt x="461614" y="613011"/>
                  <a:pt x="455409" y="613011"/>
                </a:cubicBezTo>
                <a:cubicBezTo>
                  <a:pt x="203894" y="613011"/>
                  <a:pt x="0" y="409117"/>
                  <a:pt x="0" y="157602"/>
                </a:cubicBezTo>
                <a:cubicBezTo>
                  <a:pt x="0" y="101995"/>
                  <a:pt x="9966" y="48716"/>
                  <a:pt x="29684"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7" name="Oval 106"/>
          <p:cNvSpPr>
            <a:spLocks noChangeAspect="1"/>
          </p:cNvSpPr>
          <p:nvPr/>
        </p:nvSpPr>
        <p:spPr>
          <a:xfrm>
            <a:off x="7748238" y="282933"/>
            <a:ext cx="1128521" cy="1128521"/>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8" name="Oval 107"/>
          <p:cNvSpPr>
            <a:spLocks noChangeAspect="1"/>
          </p:cNvSpPr>
          <p:nvPr/>
        </p:nvSpPr>
        <p:spPr>
          <a:xfrm>
            <a:off x="8914718" y="749603"/>
            <a:ext cx="277280" cy="907992"/>
          </a:xfrm>
          <a:custGeom>
            <a:avLst/>
            <a:gdLst/>
            <a:ahLst/>
            <a:cxnLst/>
            <a:rect l="l" t="t" r="r" b="b"/>
            <a:pathLst>
              <a:path w="277280" h="907992">
                <a:moveTo>
                  <a:pt x="277280" y="0"/>
                </a:moveTo>
                <a:lnTo>
                  <a:pt x="277280" y="907992"/>
                </a:lnTo>
                <a:cubicBezTo>
                  <a:pt x="112021" y="824131"/>
                  <a:pt x="0" y="652146"/>
                  <a:pt x="0" y="453996"/>
                </a:cubicBezTo>
                <a:cubicBezTo>
                  <a:pt x="0" y="255847"/>
                  <a:pt x="112021" y="83861"/>
                  <a:pt x="277280"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9" name="Oval 108"/>
          <p:cNvSpPr>
            <a:spLocks noChangeAspect="1"/>
          </p:cNvSpPr>
          <p:nvPr/>
        </p:nvSpPr>
        <p:spPr>
          <a:xfrm>
            <a:off x="7590871" y="728498"/>
            <a:ext cx="969734" cy="96973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0" name="Oval 109"/>
          <p:cNvSpPr>
            <a:spLocks noChangeAspect="1"/>
          </p:cNvSpPr>
          <p:nvPr/>
        </p:nvSpPr>
        <p:spPr>
          <a:xfrm>
            <a:off x="7470041" y="1326476"/>
            <a:ext cx="608190" cy="608190"/>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1" name="Oval 110"/>
          <p:cNvSpPr>
            <a:spLocks noChangeAspect="1"/>
          </p:cNvSpPr>
          <p:nvPr/>
        </p:nvSpPr>
        <p:spPr>
          <a:xfrm>
            <a:off x="7629941" y="5611427"/>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2" name="Oval 111"/>
          <p:cNvSpPr>
            <a:spLocks noChangeAspect="1"/>
          </p:cNvSpPr>
          <p:nvPr/>
        </p:nvSpPr>
        <p:spPr>
          <a:xfrm>
            <a:off x="6972882" y="5242254"/>
            <a:ext cx="738345" cy="7383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3" name="Oval 112"/>
          <p:cNvSpPr>
            <a:spLocks noChangeAspect="1"/>
          </p:cNvSpPr>
          <p:nvPr/>
        </p:nvSpPr>
        <p:spPr>
          <a:xfrm>
            <a:off x="7494454" y="4928166"/>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4" name="Oval 113"/>
          <p:cNvSpPr>
            <a:spLocks noChangeAspect="1"/>
          </p:cNvSpPr>
          <p:nvPr/>
        </p:nvSpPr>
        <p:spPr>
          <a:xfrm>
            <a:off x="8229034" y="5666511"/>
            <a:ext cx="605634" cy="605634"/>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5" name="Oval 114"/>
          <p:cNvSpPr>
            <a:spLocks noChangeAspect="1"/>
          </p:cNvSpPr>
          <p:nvPr/>
        </p:nvSpPr>
        <p:spPr>
          <a:xfrm>
            <a:off x="8078231" y="4097842"/>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6" name="Oval 115"/>
          <p:cNvSpPr>
            <a:spLocks noChangeAspect="1"/>
          </p:cNvSpPr>
          <p:nvPr/>
        </p:nvSpPr>
        <p:spPr>
          <a:xfrm>
            <a:off x="8411816" y="5057878"/>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7" name="Oval 116"/>
          <p:cNvSpPr>
            <a:spLocks noChangeAspect="1"/>
          </p:cNvSpPr>
          <p:nvPr/>
        </p:nvSpPr>
        <p:spPr>
          <a:xfrm>
            <a:off x="8688590" y="4790335"/>
            <a:ext cx="503408" cy="553550"/>
          </a:xfrm>
          <a:custGeom>
            <a:avLst/>
            <a:gdLst/>
            <a:ahLst/>
            <a:cxnLst/>
            <a:rect l="l" t="t" r="r" b="b"/>
            <a:pathLst>
              <a:path w="503408" h="553550">
                <a:moveTo>
                  <a:pt x="276775" y="0"/>
                </a:moveTo>
                <a:cubicBezTo>
                  <a:pt x="370698" y="0"/>
                  <a:pt x="453694" y="46784"/>
                  <a:pt x="503408" y="118545"/>
                </a:cubicBezTo>
                <a:lnTo>
                  <a:pt x="503408" y="435005"/>
                </a:lnTo>
                <a:cubicBezTo>
                  <a:pt x="453694" y="506767"/>
                  <a:pt x="370698" y="553550"/>
                  <a:pt x="276775" y="553550"/>
                </a:cubicBezTo>
                <a:cubicBezTo>
                  <a:pt x="123916" y="553550"/>
                  <a:pt x="0" y="429634"/>
                  <a:pt x="0" y="276775"/>
                </a:cubicBezTo>
                <a:cubicBezTo>
                  <a:pt x="0" y="123916"/>
                  <a:pt x="123916" y="0"/>
                  <a:pt x="276775"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0EF14C4D-9D62-4282-A1CD-ADFA22E38335}" type="datetimeFigureOut">
              <a:rPr lang="zh-CN" altLang="en-US" smtClean="0"/>
              <a:pPr/>
              <a:t>2018/5/26 Saturday</a:t>
            </a:fld>
            <a:endParaRPr lang="zh-CN" alt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7423B34C-E61F-49AA-8BD6-02957E36B352}" type="slidenum">
              <a:rPr lang="zh-CN" altLang="en-US" smtClean="0"/>
              <a:pPr/>
              <a:t>‹#›</a:t>
            </a:fld>
            <a:endParaRPr lang="zh-CN" altLang="en-US"/>
          </a:p>
        </p:txBody>
      </p:sp>
      <p:sp>
        <p:nvSpPr>
          <p:cNvPr id="55" name="Oval 54"/>
          <p:cNvSpPr>
            <a:spLocks noChangeAspect="1"/>
          </p:cNvSpPr>
          <p:nvPr/>
        </p:nvSpPr>
        <p:spPr>
          <a:xfrm>
            <a:off x="1583172" y="5454223"/>
            <a:ext cx="1909234" cy="1468668"/>
          </a:xfrm>
          <a:custGeom>
            <a:avLst/>
            <a:gdLst/>
            <a:ahLst/>
            <a:cxnLst/>
            <a:rect l="l" t="t" r="r" b="b"/>
            <a:pathLst>
              <a:path w="1909234" h="1468668">
                <a:moveTo>
                  <a:pt x="954617" y="0"/>
                </a:moveTo>
                <a:cubicBezTo>
                  <a:pt x="1481837" y="0"/>
                  <a:pt x="1909234" y="427397"/>
                  <a:pt x="1909234" y="954617"/>
                </a:cubicBezTo>
                <a:cubicBezTo>
                  <a:pt x="1909234" y="1144075"/>
                  <a:pt x="1854043" y="1320642"/>
                  <a:pt x="1758159" y="1468668"/>
                </a:cubicBezTo>
                <a:lnTo>
                  <a:pt x="151075" y="1468668"/>
                </a:lnTo>
                <a:cubicBezTo>
                  <a:pt x="55192" y="1320642"/>
                  <a:pt x="0" y="1144075"/>
                  <a:pt x="0" y="954617"/>
                </a:cubicBezTo>
                <a:cubicBezTo>
                  <a:pt x="0" y="427397"/>
                  <a:pt x="427397" y="0"/>
                  <a:pt x="954617"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7" name="Oval 56"/>
          <p:cNvSpPr>
            <a:spLocks noChangeAspect="1"/>
          </p:cNvSpPr>
          <p:nvPr/>
        </p:nvSpPr>
        <p:spPr>
          <a:xfrm>
            <a:off x="8570944" y="3382942"/>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8" name="Oval 57"/>
          <p:cNvSpPr>
            <a:spLocks noChangeAspect="1"/>
          </p:cNvSpPr>
          <p:nvPr/>
        </p:nvSpPr>
        <p:spPr>
          <a:xfrm>
            <a:off x="8398204" y="35360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9" name="Oval 58"/>
          <p:cNvSpPr>
            <a:spLocks noChangeAspect="1"/>
          </p:cNvSpPr>
          <p:nvPr/>
        </p:nvSpPr>
        <p:spPr>
          <a:xfrm>
            <a:off x="8608408" y="36884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0" name="Oval 59"/>
          <p:cNvSpPr>
            <a:spLocks noChangeAspect="1"/>
          </p:cNvSpPr>
          <p:nvPr/>
        </p:nvSpPr>
        <p:spPr>
          <a:xfrm>
            <a:off x="154676" y="2698928"/>
            <a:ext cx="467627" cy="467627"/>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1" name="Oval 60"/>
          <p:cNvSpPr>
            <a:spLocks noChangeAspect="1"/>
          </p:cNvSpPr>
          <p:nvPr/>
        </p:nvSpPr>
        <p:spPr>
          <a:xfrm>
            <a:off x="474208" y="3166555"/>
            <a:ext cx="458770" cy="45877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2" name="Oval 61"/>
          <p:cNvSpPr>
            <a:spLocks noChangeAspect="1"/>
          </p:cNvSpPr>
          <p:nvPr/>
        </p:nvSpPr>
        <p:spPr>
          <a:xfrm>
            <a:off x="270258" y="3382942"/>
            <a:ext cx="352045" cy="3520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3" name="Oval 62"/>
          <p:cNvSpPr>
            <a:spLocks noChangeAspect="1"/>
          </p:cNvSpPr>
          <p:nvPr/>
        </p:nvSpPr>
        <p:spPr>
          <a:xfrm>
            <a:off x="-86601" y="2581479"/>
            <a:ext cx="1360441" cy="1909234"/>
          </a:xfrm>
          <a:custGeom>
            <a:avLst/>
            <a:gdLst/>
            <a:ahLst/>
            <a:cxnLst/>
            <a:rect l="l" t="t" r="r" b="b"/>
            <a:pathLst>
              <a:path w="1360441" h="1909234">
                <a:moveTo>
                  <a:pt x="405824" y="0"/>
                </a:moveTo>
                <a:cubicBezTo>
                  <a:pt x="933044" y="0"/>
                  <a:pt x="1360441" y="427397"/>
                  <a:pt x="1360441" y="954617"/>
                </a:cubicBezTo>
                <a:cubicBezTo>
                  <a:pt x="1360441" y="1481837"/>
                  <a:pt x="933044" y="1909234"/>
                  <a:pt x="405824" y="1909234"/>
                </a:cubicBezTo>
                <a:cubicBezTo>
                  <a:pt x="260527" y="1909234"/>
                  <a:pt x="122812" y="1876773"/>
                  <a:pt x="0" y="1817719"/>
                </a:cubicBezTo>
                <a:lnTo>
                  <a:pt x="0" y="91515"/>
                </a:lnTo>
                <a:cubicBezTo>
                  <a:pt x="122812" y="32461"/>
                  <a:pt x="260527" y="0"/>
                  <a:pt x="405824"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64" name="Oval 63"/>
          <p:cNvSpPr>
            <a:spLocks noChangeAspect="1"/>
          </p:cNvSpPr>
          <p:nvPr/>
        </p:nvSpPr>
        <p:spPr>
          <a:xfrm>
            <a:off x="6173123" y="2395416"/>
            <a:ext cx="1218253" cy="1218253"/>
          </a:xfrm>
          <a:prstGeom prst="ellipse">
            <a:avLst/>
          </a:prstGeom>
          <a:solidFill>
            <a:schemeClr val="tx2">
              <a:lumMod val="75000"/>
              <a:alpha val="10000"/>
            </a:schemeClr>
          </a:solidFill>
          <a:ln w="177800" cap="rnd" cmpd="sng" algn="ctr">
            <a:solidFill>
              <a:schemeClr val="tx2">
                <a:lumMod val="60000"/>
                <a:lumOff val="40000"/>
                <a:alpha val="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txStyles>
    <p:titleStyle>
      <a:lvl1pPr algn="l" defTabSz="457200" rtl="0" eaLnBrk="1" latinLnBrk="0" hangingPunct="1">
        <a:spcBef>
          <a:spcPct val="0"/>
        </a:spcBef>
        <a:buNone/>
        <a:defRPr sz="3200" kern="1200">
          <a:solidFill>
            <a:schemeClr val="tx1"/>
          </a:solidFill>
          <a:latin typeface="+mj-lt"/>
          <a:ea typeface="+mj-ea"/>
          <a:cs typeface="Trebuchet MS" panose="020B0603020202020204"/>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panose="05020102010507070707"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panose="05020102010507070707"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panose="05020102010507070707"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panose="05020102010507070707"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panose="05020102010507070707"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27611;&#27901;&#19996;&#35799;&#35789;&#26679;&#24352;20160920.docx"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20851;&#20110;&#24449;&#27714;&#23545;&#12298;&#20851;&#20110;&#20570;&#22909;&#26222;&#36890;&#39640;&#20013;&#26032;&#35838;&#31243;&#26032;&#25945;&#26448;&#23454;&#26045;&#24037;&#20316;&#30340;&#25351;&#23548;&#24847;&#35265;&#12299;&#24847;&#35265;&#30340;&#20989;%5b1%5d.pdf"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71600" y="1268760"/>
            <a:ext cx="7117180" cy="1470025"/>
          </a:xfrm>
        </p:spPr>
        <p:txBody>
          <a:bodyPr/>
          <a:lstStyle/>
          <a:p>
            <a:r>
              <a:rPr lang="zh-CN" altLang="en-US" b="1" kern="1800" spc="100" dirty="0" smtClean="0">
                <a:solidFill>
                  <a:srgbClr val="002060"/>
                </a:solidFill>
              </a:rPr>
              <a:t>高中语文课程标准与教学实践</a:t>
            </a:r>
            <a:r>
              <a:rPr lang="en-US" altLang="zh-CN" b="1" kern="1800" spc="100" dirty="0" smtClean="0">
                <a:solidFill>
                  <a:srgbClr val="002060"/>
                </a:solidFill>
              </a:rPr>
              <a:t>          </a:t>
            </a:r>
            <a:endParaRPr lang="zh-CN" altLang="en-US" b="1" kern="1800" spc="100" dirty="0" smtClean="0">
              <a:solidFill>
                <a:srgbClr val="002060"/>
              </a:solidFill>
            </a:endParaRPr>
          </a:p>
        </p:txBody>
      </p:sp>
      <p:sp>
        <p:nvSpPr>
          <p:cNvPr id="3" name="副标题 2"/>
          <p:cNvSpPr>
            <a:spLocks noGrp="1"/>
          </p:cNvSpPr>
          <p:nvPr>
            <p:ph type="subTitle" idx="1"/>
          </p:nvPr>
        </p:nvSpPr>
        <p:spPr>
          <a:xfrm>
            <a:off x="1013252" y="4378600"/>
            <a:ext cx="7117180" cy="861420"/>
          </a:xfrm>
        </p:spPr>
        <p:txBody>
          <a:bodyPr>
            <a:normAutofit fontScale="85000" lnSpcReduction="20000"/>
          </a:bodyPr>
          <a:lstStyle/>
          <a:p>
            <a:pPr algn="r"/>
            <a:r>
              <a:rPr lang="zh-CN" altLang="en-US" sz="2800" b="1" dirty="0">
                <a:solidFill>
                  <a:srgbClr val="002060"/>
                </a:solidFill>
                <a:latin typeface="+mn-ea"/>
              </a:rPr>
              <a:t>人教</a:t>
            </a:r>
            <a:r>
              <a:rPr lang="zh-CN" altLang="en-US" sz="2800" b="1" dirty="0" smtClean="0">
                <a:solidFill>
                  <a:srgbClr val="002060"/>
                </a:solidFill>
                <a:latin typeface="+mn-ea"/>
              </a:rPr>
              <a:t>社  王本华</a:t>
            </a:r>
            <a:endParaRPr lang="en-US" altLang="zh-CN" sz="2800" b="1" dirty="0" smtClean="0">
              <a:solidFill>
                <a:srgbClr val="002060"/>
              </a:solidFill>
              <a:latin typeface="+mn-ea"/>
            </a:endParaRPr>
          </a:p>
          <a:p>
            <a:pPr algn="r"/>
            <a:r>
              <a:rPr lang="en-US" altLang="zh-CN" sz="2800" b="1" dirty="0" smtClean="0">
                <a:solidFill>
                  <a:srgbClr val="002060"/>
                </a:solidFill>
                <a:latin typeface="+mn-ea"/>
              </a:rPr>
              <a:t>2018</a:t>
            </a:r>
            <a:r>
              <a:rPr lang="zh-CN" altLang="en-US" sz="2800" b="1" dirty="0" smtClean="0">
                <a:solidFill>
                  <a:srgbClr val="002060"/>
                </a:solidFill>
                <a:latin typeface="+mn-ea"/>
              </a:rPr>
              <a:t>年</a:t>
            </a:r>
            <a:r>
              <a:rPr lang="en-US" altLang="zh-CN" sz="2800" b="1" dirty="0" smtClean="0">
                <a:solidFill>
                  <a:srgbClr val="002060"/>
                </a:solidFill>
                <a:latin typeface="+mn-ea"/>
              </a:rPr>
              <a:t>5</a:t>
            </a:r>
            <a:r>
              <a:rPr lang="zh-CN" altLang="en-US" sz="2800" b="1" dirty="0" smtClean="0">
                <a:solidFill>
                  <a:srgbClr val="002060"/>
                </a:solidFill>
                <a:latin typeface="+mn-ea"/>
              </a:rPr>
              <a:t>月</a:t>
            </a:r>
            <a:r>
              <a:rPr lang="en-US" altLang="zh-CN" sz="2800" b="1" dirty="0" smtClean="0">
                <a:solidFill>
                  <a:srgbClr val="002060"/>
                </a:solidFill>
                <a:latin typeface="+mn-ea"/>
              </a:rPr>
              <a:t>26</a:t>
            </a:r>
            <a:r>
              <a:rPr lang="zh-CN" altLang="en-US" sz="2800" b="1" dirty="0" smtClean="0">
                <a:solidFill>
                  <a:srgbClr val="002060"/>
                </a:solidFill>
                <a:latin typeface="+mn-ea"/>
              </a:rPr>
              <a:t>日</a:t>
            </a:r>
            <a:endParaRPr lang="en-US" altLang="zh-CN" sz="2800" b="1" dirty="0" smtClean="0">
              <a:solidFill>
                <a:srgbClr val="002060"/>
              </a:solidFill>
              <a:latin typeface="+mn-ea"/>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9177" y="332656"/>
            <a:ext cx="7047917" cy="16952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8447" y="1916832"/>
            <a:ext cx="4104456" cy="46805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53080" y="1916832"/>
            <a:ext cx="4262346" cy="46805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11413" y="1916113"/>
            <a:ext cx="4762500" cy="4333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292" name="TextBox 1"/>
          <p:cNvSpPr txBox="1">
            <a:spLocks noChangeArrowheads="1"/>
          </p:cNvSpPr>
          <p:nvPr/>
        </p:nvSpPr>
        <p:spPr bwMode="auto">
          <a:xfrm>
            <a:off x="4284663" y="5229225"/>
            <a:ext cx="1150937" cy="369888"/>
          </a:xfrm>
          <a:prstGeom prst="rect">
            <a:avLst/>
          </a:prstGeom>
          <a:solidFill>
            <a:srgbClr val="92D050"/>
          </a:solidFill>
          <a:ln w="9525">
            <a:solidFill>
              <a:schemeClr val="accent1"/>
            </a:solidFill>
            <a:miter lim="800000"/>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FF0000"/>
                </a:solidFill>
              </a:rPr>
              <a:t>文化基础</a:t>
            </a:r>
          </a:p>
        </p:txBody>
      </p:sp>
      <p:sp>
        <p:nvSpPr>
          <p:cNvPr id="12293" name="TextBox 4"/>
          <p:cNvSpPr txBox="1">
            <a:spLocks noChangeArrowheads="1"/>
          </p:cNvSpPr>
          <p:nvPr/>
        </p:nvSpPr>
        <p:spPr bwMode="auto">
          <a:xfrm>
            <a:off x="2987675" y="3721100"/>
            <a:ext cx="1152525" cy="368300"/>
          </a:xfrm>
          <a:prstGeom prst="rect">
            <a:avLst/>
          </a:prstGeom>
          <a:solidFill>
            <a:srgbClr val="92D050"/>
          </a:solidFill>
          <a:ln w="9525">
            <a:solidFill>
              <a:schemeClr val="accent1"/>
            </a:solidFill>
            <a:miter lim="800000"/>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FF0000"/>
                </a:solidFill>
              </a:rPr>
              <a:t>自主发展</a:t>
            </a:r>
          </a:p>
        </p:txBody>
      </p:sp>
      <p:sp>
        <p:nvSpPr>
          <p:cNvPr id="12294" name="TextBox 5"/>
          <p:cNvSpPr txBox="1">
            <a:spLocks noChangeArrowheads="1"/>
          </p:cNvSpPr>
          <p:nvPr/>
        </p:nvSpPr>
        <p:spPr bwMode="auto">
          <a:xfrm>
            <a:off x="5430838" y="3721100"/>
            <a:ext cx="1150937" cy="368300"/>
          </a:xfrm>
          <a:prstGeom prst="rect">
            <a:avLst/>
          </a:prstGeom>
          <a:solidFill>
            <a:srgbClr val="92D050"/>
          </a:solidFill>
          <a:ln w="9525">
            <a:solidFill>
              <a:schemeClr val="accent1"/>
            </a:solidFill>
            <a:miter lim="800000"/>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FF0000"/>
                </a:solidFill>
              </a:rPr>
              <a:t>社会参与</a:t>
            </a:r>
          </a:p>
        </p:txBody>
      </p:sp>
      <p:sp>
        <p:nvSpPr>
          <p:cNvPr id="12295" name="TextBox 3"/>
          <p:cNvSpPr txBox="1">
            <a:spLocks noChangeArrowheads="1"/>
          </p:cNvSpPr>
          <p:nvPr/>
        </p:nvSpPr>
        <p:spPr bwMode="auto">
          <a:xfrm>
            <a:off x="6201443" y="4546599"/>
            <a:ext cx="1223963" cy="923925"/>
          </a:xfrm>
          <a:prstGeom prst="rect">
            <a:avLst/>
          </a:prstGeom>
          <a:solidFill>
            <a:srgbClr val="FFCC6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002060"/>
                </a:solidFill>
              </a:rPr>
              <a:t>人文积淀</a:t>
            </a:r>
            <a:endParaRPr lang="en-US" altLang="zh-CN" dirty="0">
              <a:solidFill>
                <a:srgbClr val="002060"/>
              </a:solidFill>
            </a:endParaRPr>
          </a:p>
          <a:p>
            <a:pPr eaLnBrk="1" hangingPunct="1"/>
            <a:r>
              <a:rPr lang="zh-CN" altLang="en-US" dirty="0">
                <a:solidFill>
                  <a:srgbClr val="002060"/>
                </a:solidFill>
              </a:rPr>
              <a:t>人文情怀</a:t>
            </a:r>
            <a:endParaRPr lang="en-US" altLang="zh-CN" dirty="0">
              <a:solidFill>
                <a:srgbClr val="002060"/>
              </a:solidFill>
            </a:endParaRPr>
          </a:p>
          <a:p>
            <a:pPr eaLnBrk="1" hangingPunct="1"/>
            <a:r>
              <a:rPr lang="zh-CN" altLang="en-US" dirty="0">
                <a:solidFill>
                  <a:srgbClr val="002060"/>
                </a:solidFill>
              </a:rPr>
              <a:t>审美情趣</a:t>
            </a:r>
          </a:p>
        </p:txBody>
      </p:sp>
      <p:sp>
        <p:nvSpPr>
          <p:cNvPr id="12296" name="TextBox 7"/>
          <p:cNvSpPr txBox="1">
            <a:spLocks noChangeArrowheads="1"/>
          </p:cNvSpPr>
          <p:nvPr/>
        </p:nvSpPr>
        <p:spPr bwMode="auto">
          <a:xfrm>
            <a:off x="2123728" y="4581525"/>
            <a:ext cx="1223962" cy="922337"/>
          </a:xfrm>
          <a:prstGeom prst="rect">
            <a:avLst/>
          </a:prstGeom>
          <a:solidFill>
            <a:srgbClr val="FFCC6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002060"/>
                </a:solidFill>
              </a:rPr>
              <a:t>理性思维</a:t>
            </a:r>
            <a:endParaRPr lang="en-US" altLang="zh-CN" dirty="0">
              <a:solidFill>
                <a:srgbClr val="002060"/>
              </a:solidFill>
            </a:endParaRPr>
          </a:p>
          <a:p>
            <a:pPr eaLnBrk="1" hangingPunct="1"/>
            <a:r>
              <a:rPr lang="zh-CN" altLang="en-US" dirty="0">
                <a:solidFill>
                  <a:srgbClr val="002060"/>
                </a:solidFill>
              </a:rPr>
              <a:t>批判质疑</a:t>
            </a:r>
            <a:endParaRPr lang="en-US" altLang="zh-CN" dirty="0">
              <a:solidFill>
                <a:srgbClr val="002060"/>
              </a:solidFill>
            </a:endParaRPr>
          </a:p>
          <a:p>
            <a:pPr eaLnBrk="1" hangingPunct="1"/>
            <a:r>
              <a:rPr lang="zh-CN" altLang="en-US" dirty="0">
                <a:solidFill>
                  <a:srgbClr val="002060"/>
                </a:solidFill>
              </a:rPr>
              <a:t>用于探索</a:t>
            </a:r>
          </a:p>
        </p:txBody>
      </p:sp>
      <p:sp>
        <p:nvSpPr>
          <p:cNvPr id="12297" name="TextBox 8"/>
          <p:cNvSpPr txBox="1">
            <a:spLocks noChangeArrowheads="1"/>
          </p:cNvSpPr>
          <p:nvPr/>
        </p:nvSpPr>
        <p:spPr bwMode="auto">
          <a:xfrm>
            <a:off x="1619250" y="2797175"/>
            <a:ext cx="1223963" cy="923925"/>
          </a:xfrm>
          <a:prstGeom prst="rect">
            <a:avLst/>
          </a:prstGeom>
          <a:solidFill>
            <a:srgbClr val="FFCC6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002060"/>
                </a:solidFill>
              </a:rPr>
              <a:t>珍爱生命</a:t>
            </a:r>
            <a:endParaRPr lang="en-US" altLang="zh-CN" dirty="0">
              <a:solidFill>
                <a:srgbClr val="002060"/>
              </a:solidFill>
            </a:endParaRPr>
          </a:p>
          <a:p>
            <a:pPr eaLnBrk="1" hangingPunct="1"/>
            <a:r>
              <a:rPr lang="zh-CN" altLang="en-US" dirty="0">
                <a:solidFill>
                  <a:srgbClr val="002060"/>
                </a:solidFill>
              </a:rPr>
              <a:t>健全人格</a:t>
            </a:r>
            <a:endParaRPr lang="en-US" altLang="zh-CN" dirty="0">
              <a:solidFill>
                <a:srgbClr val="002060"/>
              </a:solidFill>
            </a:endParaRPr>
          </a:p>
          <a:p>
            <a:pPr eaLnBrk="1" hangingPunct="1"/>
            <a:r>
              <a:rPr lang="zh-CN" altLang="en-US" dirty="0">
                <a:solidFill>
                  <a:srgbClr val="002060"/>
                </a:solidFill>
              </a:rPr>
              <a:t>自我管理</a:t>
            </a:r>
          </a:p>
        </p:txBody>
      </p:sp>
      <p:sp>
        <p:nvSpPr>
          <p:cNvPr id="12298" name="TextBox 9"/>
          <p:cNvSpPr txBox="1">
            <a:spLocks noChangeArrowheads="1"/>
          </p:cNvSpPr>
          <p:nvPr/>
        </p:nvSpPr>
        <p:spPr bwMode="auto">
          <a:xfrm>
            <a:off x="2843213" y="1631950"/>
            <a:ext cx="1223962" cy="923925"/>
          </a:xfrm>
          <a:prstGeom prst="rect">
            <a:avLst/>
          </a:prstGeom>
          <a:solidFill>
            <a:srgbClr val="FFCC6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002060"/>
                </a:solidFill>
              </a:rPr>
              <a:t>乐学善学</a:t>
            </a:r>
            <a:endParaRPr lang="en-US" altLang="zh-CN" dirty="0">
              <a:solidFill>
                <a:srgbClr val="002060"/>
              </a:solidFill>
            </a:endParaRPr>
          </a:p>
          <a:p>
            <a:pPr eaLnBrk="1" hangingPunct="1"/>
            <a:r>
              <a:rPr lang="zh-CN" altLang="en-US" dirty="0">
                <a:solidFill>
                  <a:srgbClr val="002060"/>
                </a:solidFill>
              </a:rPr>
              <a:t>勤于反思</a:t>
            </a:r>
            <a:endParaRPr lang="en-US" altLang="zh-CN" dirty="0">
              <a:solidFill>
                <a:srgbClr val="002060"/>
              </a:solidFill>
            </a:endParaRPr>
          </a:p>
          <a:p>
            <a:pPr eaLnBrk="1" hangingPunct="1"/>
            <a:r>
              <a:rPr lang="zh-CN" altLang="en-US" dirty="0">
                <a:solidFill>
                  <a:srgbClr val="002060"/>
                </a:solidFill>
              </a:rPr>
              <a:t>信息意识</a:t>
            </a:r>
          </a:p>
        </p:txBody>
      </p:sp>
      <p:sp>
        <p:nvSpPr>
          <p:cNvPr id="12299" name="TextBox 10"/>
          <p:cNvSpPr txBox="1">
            <a:spLocks noChangeArrowheads="1"/>
          </p:cNvSpPr>
          <p:nvPr/>
        </p:nvSpPr>
        <p:spPr bwMode="auto">
          <a:xfrm>
            <a:off x="5408613" y="1625600"/>
            <a:ext cx="1223962" cy="922338"/>
          </a:xfrm>
          <a:prstGeom prst="rect">
            <a:avLst/>
          </a:prstGeom>
          <a:solidFill>
            <a:srgbClr val="FFCC6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002060"/>
                </a:solidFill>
              </a:rPr>
              <a:t>社会责任</a:t>
            </a:r>
            <a:endParaRPr lang="en-US" altLang="zh-CN" dirty="0">
              <a:solidFill>
                <a:srgbClr val="002060"/>
              </a:solidFill>
            </a:endParaRPr>
          </a:p>
          <a:p>
            <a:pPr eaLnBrk="1" hangingPunct="1"/>
            <a:r>
              <a:rPr lang="zh-CN" altLang="en-US" dirty="0">
                <a:solidFill>
                  <a:srgbClr val="002060"/>
                </a:solidFill>
              </a:rPr>
              <a:t>国家认同</a:t>
            </a:r>
            <a:endParaRPr lang="en-US" altLang="zh-CN" dirty="0">
              <a:solidFill>
                <a:srgbClr val="002060"/>
              </a:solidFill>
            </a:endParaRPr>
          </a:p>
          <a:p>
            <a:pPr eaLnBrk="1" hangingPunct="1"/>
            <a:r>
              <a:rPr lang="zh-CN" altLang="en-US" dirty="0">
                <a:solidFill>
                  <a:srgbClr val="002060"/>
                </a:solidFill>
              </a:rPr>
              <a:t>国际理解</a:t>
            </a:r>
          </a:p>
        </p:txBody>
      </p:sp>
      <p:sp>
        <p:nvSpPr>
          <p:cNvPr id="12300" name="TextBox 11"/>
          <p:cNvSpPr txBox="1">
            <a:spLocks noChangeArrowheads="1"/>
          </p:cNvSpPr>
          <p:nvPr/>
        </p:nvSpPr>
        <p:spPr bwMode="auto">
          <a:xfrm>
            <a:off x="6632575" y="2822575"/>
            <a:ext cx="1223963" cy="923925"/>
          </a:xfrm>
          <a:prstGeom prst="rect">
            <a:avLst/>
          </a:prstGeom>
          <a:solidFill>
            <a:srgbClr val="FFCC6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002060"/>
                </a:solidFill>
              </a:rPr>
              <a:t>劳动意识</a:t>
            </a:r>
            <a:endParaRPr lang="en-US" altLang="zh-CN" dirty="0">
              <a:solidFill>
                <a:srgbClr val="002060"/>
              </a:solidFill>
            </a:endParaRPr>
          </a:p>
          <a:p>
            <a:pPr eaLnBrk="1" hangingPunct="1"/>
            <a:r>
              <a:rPr lang="zh-CN" altLang="en-US" dirty="0">
                <a:solidFill>
                  <a:srgbClr val="002060"/>
                </a:solidFill>
              </a:rPr>
              <a:t>问题解决</a:t>
            </a:r>
            <a:endParaRPr lang="en-US" altLang="zh-CN" dirty="0">
              <a:solidFill>
                <a:srgbClr val="002060"/>
              </a:solidFill>
            </a:endParaRPr>
          </a:p>
          <a:p>
            <a:pPr eaLnBrk="1" hangingPunct="1"/>
            <a:r>
              <a:rPr lang="zh-CN" altLang="en-US" dirty="0">
                <a:solidFill>
                  <a:srgbClr val="002060"/>
                </a:solidFill>
              </a:rPr>
              <a:t>技术运用</a:t>
            </a:r>
          </a:p>
        </p:txBody>
      </p:sp>
      <p:sp>
        <p:nvSpPr>
          <p:cNvPr id="7" name="下箭头 6"/>
          <p:cNvSpPr/>
          <p:nvPr/>
        </p:nvSpPr>
        <p:spPr>
          <a:xfrm>
            <a:off x="3455988" y="2555875"/>
            <a:ext cx="144462" cy="2587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右箭头 12"/>
          <p:cNvSpPr/>
          <p:nvPr/>
        </p:nvSpPr>
        <p:spPr>
          <a:xfrm>
            <a:off x="2843213" y="3276600"/>
            <a:ext cx="433387"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右箭头 13"/>
          <p:cNvSpPr/>
          <p:nvPr/>
        </p:nvSpPr>
        <p:spPr>
          <a:xfrm>
            <a:off x="3347690" y="5008204"/>
            <a:ext cx="936973" cy="1340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左箭头 14"/>
          <p:cNvSpPr/>
          <p:nvPr/>
        </p:nvSpPr>
        <p:spPr>
          <a:xfrm>
            <a:off x="6227763" y="3352800"/>
            <a:ext cx="400050" cy="1524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左箭头 16"/>
          <p:cNvSpPr/>
          <p:nvPr/>
        </p:nvSpPr>
        <p:spPr>
          <a:xfrm>
            <a:off x="5286375" y="4581525"/>
            <a:ext cx="915068" cy="1524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下箭头 17"/>
          <p:cNvSpPr/>
          <p:nvPr/>
        </p:nvSpPr>
        <p:spPr>
          <a:xfrm>
            <a:off x="5862638" y="2576513"/>
            <a:ext cx="142875" cy="2587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307" name="Text Box 6"/>
          <p:cNvSpPr txBox="1">
            <a:spLocks noChangeArrowheads="1"/>
          </p:cNvSpPr>
          <p:nvPr/>
        </p:nvSpPr>
        <p:spPr bwMode="auto">
          <a:xfrm>
            <a:off x="5622232" y="405534"/>
            <a:ext cx="2382383" cy="646331"/>
          </a:xfrm>
          <a:prstGeom prst="rect">
            <a:avLst/>
          </a:prstGeom>
          <a:solidFill>
            <a:schemeClr val="accent3">
              <a:lumMod val="20000"/>
              <a:lumOff val="80000"/>
            </a:schemeClr>
          </a:solidFill>
          <a:ln>
            <a:noFill/>
          </a:ln>
          <a:effec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120650" indent="-120650" algn="ctr" eaLnBrk="1" hangingPunct="1">
              <a:lnSpc>
                <a:spcPct val="150000"/>
              </a:lnSpc>
              <a:spcBef>
                <a:spcPct val="50000"/>
              </a:spcBef>
            </a:pPr>
            <a:r>
              <a:rPr lang="en-US" altLang="zh-CN" sz="2400" b="1" dirty="0" smtClean="0">
                <a:solidFill>
                  <a:srgbClr val="333399"/>
                </a:solidFill>
              </a:rPr>
              <a:t>1. </a:t>
            </a:r>
            <a:r>
              <a:rPr lang="zh-CN" altLang="en-US" sz="2400" b="1" dirty="0" smtClean="0">
                <a:solidFill>
                  <a:srgbClr val="333399"/>
                </a:solidFill>
              </a:rPr>
              <a:t>语文核心</a:t>
            </a:r>
            <a:r>
              <a:rPr lang="zh-CN" altLang="en-US" sz="2400" b="1" dirty="0">
                <a:solidFill>
                  <a:srgbClr val="333399"/>
                </a:solidFill>
              </a:rPr>
              <a:t>素养</a:t>
            </a:r>
            <a:endParaRPr lang="zh-CN" altLang="zh-CN" sz="2400" b="1" dirty="0">
              <a:solidFill>
                <a:srgbClr val="333399"/>
              </a:solidFill>
            </a:endParaRPr>
          </a:p>
        </p:txBody>
      </p:sp>
      <p:sp>
        <p:nvSpPr>
          <p:cNvPr id="2" name="矩形 1"/>
          <p:cNvSpPr/>
          <p:nvPr/>
        </p:nvSpPr>
        <p:spPr>
          <a:xfrm>
            <a:off x="574095" y="1637286"/>
            <a:ext cx="541521" cy="3785652"/>
          </a:xfrm>
          <a:prstGeom prst="rect">
            <a:avLst/>
          </a:prstGeom>
          <a:solidFill>
            <a:schemeClr val="accent3">
              <a:lumMod val="20000"/>
              <a:lumOff val="80000"/>
            </a:schemeClr>
          </a:solidFill>
        </p:spPr>
        <p:txBody>
          <a:bodyPr wrap="square">
            <a:spAutoFit/>
          </a:bodyPr>
          <a:lstStyle/>
          <a:p>
            <a:r>
              <a:rPr lang="zh-CN" altLang="en-US" sz="2400" b="1" dirty="0">
                <a:solidFill>
                  <a:srgbClr val="333399"/>
                </a:solidFill>
              </a:rPr>
              <a:t>中国学生发展核心素养</a:t>
            </a:r>
            <a:endParaRPr lang="zh-CN" altLang="en-US" sz="2400" dirty="0"/>
          </a:p>
        </p:txBody>
      </p:sp>
      <p:sp>
        <p:nvSpPr>
          <p:cNvPr id="20" name="圆角矩形 19"/>
          <p:cNvSpPr/>
          <p:nvPr/>
        </p:nvSpPr>
        <p:spPr>
          <a:xfrm>
            <a:off x="555818" y="333090"/>
            <a:ext cx="5008175" cy="791217"/>
          </a:xfrm>
          <a:prstGeom prst="roundRect">
            <a:avLst/>
          </a:prstGeom>
          <a:solidFill>
            <a:schemeClr val="accent2"/>
          </a:solidFill>
          <a:ln w="28575" cap="flat" cmpd="sng" algn="ctr">
            <a:solidFill>
              <a:srgbClr val="FFCE33"/>
            </a:solidFill>
            <a:prstDash val="solid"/>
          </a:ln>
          <a:effectLst>
            <a:outerShdw dist="12700" dir="5400000" algn="t" rotWithShape="0">
              <a:prstClr val="black">
                <a:alpha val="40000"/>
              </a:prstClr>
            </a:outerShdw>
          </a:effectLst>
        </p:spPr>
        <p:txBody>
          <a:bodyPr rtlCol="0" anchor="ctr"/>
          <a:lstStyle/>
          <a:p>
            <a:r>
              <a:rPr lang="zh-CN" altLang="en-US" sz="2800" b="1" dirty="0" smtClean="0">
                <a:solidFill>
                  <a:srgbClr val="002060"/>
                </a:solidFill>
                <a:ea typeface="宋体" panose="02010600030101010101" pitchFamily="2" charset="-122"/>
              </a:rPr>
              <a:t>二、语文课程标准的核心概念</a:t>
            </a:r>
            <a:endParaRPr lang="zh-CN" altLang="en-US" sz="2800" b="1" dirty="0">
              <a:solidFill>
                <a:srgbClr val="00206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Oval 3"/>
          <p:cNvSpPr>
            <a:spLocks noChangeArrowheads="1"/>
          </p:cNvSpPr>
          <p:nvPr/>
        </p:nvSpPr>
        <p:spPr bwMode="gray">
          <a:xfrm>
            <a:off x="1836738" y="917575"/>
            <a:ext cx="5688012" cy="4383088"/>
          </a:xfrm>
          <a:prstGeom prst="ellipse">
            <a:avLst/>
          </a:prstGeom>
          <a:solidFill>
            <a:schemeClr val="accent2">
              <a:alpha val="34901"/>
            </a:schemeClr>
          </a:solidFill>
          <a:ln>
            <a:noFill/>
          </a:ln>
          <a:extLst>
            <a:ext uri="{91240B29-F687-4F45-9708-019B960494DF}">
              <a14:hiddenLine xmlns:a14="http://schemas.microsoft.com/office/drawing/2010/main" xmlns="" w="9525">
                <a:solidFill>
                  <a:srgbClr val="000000"/>
                </a:solidFill>
                <a:round/>
              </a14:hiddenLine>
            </a:ext>
          </a:extLst>
        </p:spPr>
        <p:txBody>
          <a:bodyPr wrap="none" anchor="ctr"/>
          <a:lstStyle/>
          <a:p>
            <a:endParaRPr lang="zh-CN" altLang="en-US"/>
          </a:p>
        </p:txBody>
      </p:sp>
      <p:sp>
        <p:nvSpPr>
          <p:cNvPr id="200707" name="Oval 4"/>
          <p:cNvSpPr>
            <a:spLocks noChangeArrowheads="1"/>
          </p:cNvSpPr>
          <p:nvPr/>
        </p:nvSpPr>
        <p:spPr bwMode="gray">
          <a:xfrm>
            <a:off x="4537074" y="1124131"/>
            <a:ext cx="2663825" cy="2232025"/>
          </a:xfrm>
          <a:prstGeom prst="ellipse">
            <a:avLst/>
          </a:prstGeom>
          <a:solidFill>
            <a:schemeClr val="accent1">
              <a:lumMod val="75000"/>
              <a:alpha val="34901"/>
            </a:schemeClr>
          </a:solidFill>
          <a:ln>
            <a:noFill/>
          </a:ln>
        </p:spPr>
        <p:txBody>
          <a:bodyPr wrap="none" anchor="ctr"/>
          <a:lstStyle/>
          <a:p>
            <a:endParaRPr lang="zh-CN" altLang="en-US"/>
          </a:p>
        </p:txBody>
      </p:sp>
      <p:sp>
        <p:nvSpPr>
          <p:cNvPr id="200708" name="Oval 5"/>
          <p:cNvSpPr>
            <a:spLocks noChangeArrowheads="1"/>
          </p:cNvSpPr>
          <p:nvPr/>
        </p:nvSpPr>
        <p:spPr bwMode="gray">
          <a:xfrm>
            <a:off x="4429125" y="2708920"/>
            <a:ext cx="2879725" cy="2302818"/>
          </a:xfrm>
          <a:prstGeom prst="ellipse">
            <a:avLst/>
          </a:prstGeom>
          <a:solidFill>
            <a:schemeClr val="accent1">
              <a:lumMod val="50000"/>
              <a:alpha val="34901"/>
            </a:schemeClr>
          </a:solidFill>
          <a:ln>
            <a:noFill/>
          </a:ln>
        </p:spPr>
        <p:txBody>
          <a:bodyPr wrap="none" anchor="ctr"/>
          <a:lstStyle/>
          <a:p>
            <a:r>
              <a:rPr lang="en-US" altLang="zh-CN" sz="2000" b="1" dirty="0" smtClean="0">
                <a:sym typeface="Calibri" panose="020F0502020204030204" pitchFamily="34" charset="0"/>
              </a:rPr>
              <a:t>           </a:t>
            </a:r>
            <a:r>
              <a:rPr lang="en-US" altLang="zh-CN" sz="2000" b="1" dirty="0">
                <a:solidFill>
                  <a:srgbClr val="002060"/>
                </a:solidFill>
                <a:sym typeface="Calibri" panose="020F0502020204030204" pitchFamily="34" charset="0"/>
              </a:rPr>
              <a:t>04</a:t>
            </a:r>
            <a:endParaRPr lang="zh-CN" altLang="en-US" sz="2000" b="1" dirty="0">
              <a:solidFill>
                <a:srgbClr val="002060"/>
              </a:solidFill>
              <a:sym typeface="Calibri" panose="020F0502020204030204" pitchFamily="34" charset="0"/>
            </a:endParaRPr>
          </a:p>
          <a:p>
            <a:r>
              <a:rPr lang="zh-CN" altLang="en-US" sz="2000" b="1" dirty="0">
                <a:solidFill>
                  <a:srgbClr val="002060"/>
                </a:solidFill>
                <a:sym typeface="Calibri" panose="020F0502020204030204" pitchFamily="34" charset="0"/>
              </a:rPr>
              <a:t>   </a:t>
            </a:r>
            <a:r>
              <a:rPr lang="zh-CN" altLang="en-US" sz="2000" b="1" dirty="0" smtClean="0">
                <a:solidFill>
                  <a:srgbClr val="002060"/>
                </a:solidFill>
                <a:sym typeface="Calibri" panose="020F0502020204030204" pitchFamily="34" charset="0"/>
              </a:rPr>
              <a:t> </a:t>
            </a:r>
            <a:r>
              <a:rPr lang="zh-CN" altLang="en-US" sz="2000" b="1" dirty="0">
                <a:solidFill>
                  <a:srgbClr val="002060"/>
                </a:solidFill>
                <a:sym typeface="Calibri" panose="020F0502020204030204" pitchFamily="34" charset="0"/>
              </a:rPr>
              <a:t>文化传承与理解</a:t>
            </a:r>
          </a:p>
          <a:p>
            <a:endParaRPr lang="zh-CN" altLang="en-US" sz="2000" b="1" dirty="0">
              <a:sym typeface="Calibri" panose="020F0502020204030204" pitchFamily="34" charset="0"/>
            </a:endParaRPr>
          </a:p>
        </p:txBody>
      </p:sp>
      <p:sp>
        <p:nvSpPr>
          <p:cNvPr id="200709" name="Text Box 12"/>
          <p:cNvSpPr txBox="1">
            <a:spLocks noChangeArrowheads="1"/>
          </p:cNvSpPr>
          <p:nvPr/>
        </p:nvSpPr>
        <p:spPr bwMode="auto">
          <a:xfrm>
            <a:off x="360362" y="404664"/>
            <a:ext cx="3779590" cy="461665"/>
          </a:xfrm>
          <a:prstGeom prst="rect">
            <a:avLst/>
          </a:prstGeom>
          <a:solidFill>
            <a:schemeClr val="accent3">
              <a:lumMod val="20000"/>
              <a:lumOff val="80000"/>
            </a:schemeClr>
          </a:solidFill>
          <a:ln>
            <a:noFill/>
          </a:ln>
        </p:spPr>
        <p:txBody>
          <a:bodyPr wrap="square">
            <a:spAutoFit/>
          </a:bodyPr>
          <a:lstStyle>
            <a:lvl1pPr marL="120650" indent="-1206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1600" dirty="0">
                <a:solidFill>
                  <a:srgbClr val="333399"/>
                </a:solidFill>
              </a:rPr>
              <a:t> </a:t>
            </a:r>
            <a:r>
              <a:rPr lang="zh-CN" altLang="en-US" sz="2400" b="1" dirty="0">
                <a:solidFill>
                  <a:srgbClr val="333399"/>
                </a:solidFill>
              </a:rPr>
              <a:t>语文核心素养框架结构</a:t>
            </a:r>
            <a:endParaRPr lang="en-US" altLang="zh-CN" sz="2400" b="1" dirty="0">
              <a:solidFill>
                <a:srgbClr val="1C1C1C"/>
              </a:solidFill>
            </a:endParaRPr>
          </a:p>
        </p:txBody>
      </p:sp>
      <p:sp>
        <p:nvSpPr>
          <p:cNvPr id="200711" name="Text Box 15"/>
          <p:cNvSpPr txBox="1">
            <a:spLocks noChangeArrowheads="1"/>
          </p:cNvSpPr>
          <p:nvPr/>
        </p:nvSpPr>
        <p:spPr bwMode="black">
          <a:xfrm>
            <a:off x="4630737" y="1700808"/>
            <a:ext cx="2232025"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20000"/>
              </a:spcBef>
            </a:pPr>
            <a:r>
              <a:rPr lang="zh-CN" altLang="en-US" sz="2000" b="1" dirty="0">
                <a:solidFill>
                  <a:schemeClr val="bg1"/>
                </a:solidFill>
                <a:sym typeface="Calibri" panose="020F0502020204030204" pitchFamily="34" charset="0"/>
              </a:rPr>
              <a:t>   </a:t>
            </a:r>
            <a:r>
              <a:rPr lang="en-US" altLang="zh-CN" sz="2000" b="1" dirty="0">
                <a:solidFill>
                  <a:srgbClr val="002060"/>
                </a:solidFill>
                <a:latin typeface="+mn-lt"/>
                <a:ea typeface="+mn-ea"/>
                <a:sym typeface="Calibri" panose="020F0502020204030204" pitchFamily="34" charset="0"/>
              </a:rPr>
              <a:t>01</a:t>
            </a:r>
          </a:p>
          <a:p>
            <a:pPr algn="ctr">
              <a:spcBef>
                <a:spcPct val="20000"/>
              </a:spcBef>
            </a:pPr>
            <a:r>
              <a:rPr lang="zh-CN" altLang="en-US" sz="2000" b="1" dirty="0" smtClean="0">
                <a:solidFill>
                  <a:srgbClr val="002060"/>
                </a:solidFill>
                <a:latin typeface="+mn-lt"/>
                <a:ea typeface="+mn-ea"/>
                <a:sym typeface="Calibri" panose="020F0502020204030204" pitchFamily="34" charset="0"/>
              </a:rPr>
              <a:t>语言</a:t>
            </a:r>
            <a:r>
              <a:rPr lang="zh-CN" altLang="en-US" sz="2000" b="1" dirty="0">
                <a:solidFill>
                  <a:srgbClr val="002060"/>
                </a:solidFill>
                <a:latin typeface="+mn-lt"/>
                <a:ea typeface="+mn-ea"/>
                <a:sym typeface="Calibri" panose="020F0502020204030204" pitchFamily="34" charset="0"/>
              </a:rPr>
              <a:t>建构与运用</a:t>
            </a:r>
          </a:p>
        </p:txBody>
      </p:sp>
      <p:sp>
        <p:nvSpPr>
          <p:cNvPr id="22" name="Oval 21"/>
          <p:cNvSpPr>
            <a:spLocks noChangeArrowheads="1"/>
          </p:cNvSpPr>
          <p:nvPr/>
        </p:nvSpPr>
        <p:spPr bwMode="auto">
          <a:xfrm>
            <a:off x="2483768" y="2852936"/>
            <a:ext cx="2578770" cy="2231828"/>
          </a:xfrm>
          <a:prstGeom prst="ellipse">
            <a:avLst/>
          </a:prstGeom>
          <a:solidFill>
            <a:schemeClr val="accent1">
              <a:lumMod val="75000"/>
            </a:schemeClr>
          </a:solidFill>
          <a:ln w="9525">
            <a:noFill/>
            <a:round/>
          </a:ln>
        </p:spPr>
        <p:txBody>
          <a:bodyPr wrap="none" tIns="54000" anchor="ctr"/>
          <a:lstStyle/>
          <a:p>
            <a:pPr algn="ctr"/>
            <a:endParaRPr lang="zh-CN" altLang="en-US">
              <a:solidFill>
                <a:srgbClr val="0066FF"/>
              </a:solidFill>
            </a:endParaRPr>
          </a:p>
        </p:txBody>
      </p:sp>
      <p:sp>
        <p:nvSpPr>
          <p:cNvPr id="200713" name="TextBox 22"/>
          <p:cNvSpPr txBox="1">
            <a:spLocks noChangeArrowheads="1"/>
          </p:cNvSpPr>
          <p:nvPr/>
        </p:nvSpPr>
        <p:spPr bwMode="auto">
          <a:xfrm>
            <a:off x="2261059" y="3628659"/>
            <a:ext cx="3024188"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20000"/>
              </a:spcBef>
              <a:buFont typeface="Arial" panose="020B0604020202020204" pitchFamily="34" charset="0"/>
              <a:buNone/>
            </a:pPr>
            <a:r>
              <a:rPr lang="en-US" altLang="zh-CN" sz="2000" b="1" dirty="0" smtClean="0">
                <a:solidFill>
                  <a:srgbClr val="002060"/>
                </a:solidFill>
                <a:latin typeface="+mn-lt"/>
                <a:ea typeface="+mn-ea"/>
                <a:sym typeface="Calibri" panose="020F0502020204030204" pitchFamily="34" charset="0"/>
              </a:rPr>
              <a:t>03</a:t>
            </a:r>
            <a:r>
              <a:rPr lang="zh-CN" altLang="en-US" sz="2000" b="1" dirty="0" smtClean="0">
                <a:solidFill>
                  <a:srgbClr val="002060"/>
                </a:solidFill>
                <a:latin typeface="+mn-lt"/>
                <a:ea typeface="+mn-ea"/>
                <a:sym typeface="Calibri" panose="020F0502020204030204" pitchFamily="34" charset="0"/>
              </a:rPr>
              <a:t>    </a:t>
            </a:r>
            <a:endParaRPr lang="en-US" altLang="zh-CN" sz="2000" b="1" dirty="0" smtClean="0">
              <a:solidFill>
                <a:srgbClr val="002060"/>
              </a:solidFill>
              <a:latin typeface="+mn-lt"/>
              <a:ea typeface="+mn-ea"/>
              <a:sym typeface="Calibri" panose="020F0502020204030204" pitchFamily="34" charset="0"/>
            </a:endParaRPr>
          </a:p>
          <a:p>
            <a:pPr algn="ctr">
              <a:spcBef>
                <a:spcPct val="20000"/>
              </a:spcBef>
              <a:buFont typeface="Arial" panose="020B0604020202020204" pitchFamily="34" charset="0"/>
              <a:buNone/>
            </a:pPr>
            <a:r>
              <a:rPr lang="zh-CN" altLang="en-US" sz="2000" b="1" dirty="0" smtClean="0">
                <a:solidFill>
                  <a:srgbClr val="002060"/>
                </a:solidFill>
                <a:latin typeface="+mn-lt"/>
                <a:ea typeface="+mn-ea"/>
                <a:sym typeface="Calibri" panose="020F0502020204030204" pitchFamily="34" charset="0"/>
              </a:rPr>
              <a:t>审美</a:t>
            </a:r>
            <a:r>
              <a:rPr lang="zh-CN" altLang="en-US" sz="2000" b="1" dirty="0">
                <a:solidFill>
                  <a:srgbClr val="002060"/>
                </a:solidFill>
                <a:latin typeface="+mn-lt"/>
                <a:ea typeface="+mn-ea"/>
                <a:sym typeface="Calibri" panose="020F0502020204030204" pitchFamily="34" charset="0"/>
              </a:rPr>
              <a:t>鉴赏与创造</a:t>
            </a:r>
          </a:p>
        </p:txBody>
      </p:sp>
      <p:sp>
        <p:nvSpPr>
          <p:cNvPr id="200714" name="Oval 5"/>
          <p:cNvSpPr>
            <a:spLocks noChangeArrowheads="1"/>
          </p:cNvSpPr>
          <p:nvPr/>
        </p:nvSpPr>
        <p:spPr bwMode="gray">
          <a:xfrm rot="5400000">
            <a:off x="2315197" y="939668"/>
            <a:ext cx="2305050" cy="2592388"/>
          </a:xfrm>
          <a:prstGeom prst="ellipse">
            <a:avLst/>
          </a:prstGeom>
          <a:solidFill>
            <a:schemeClr val="accent2">
              <a:alpha val="69803"/>
            </a:schemeClr>
          </a:solidFill>
          <a:ln>
            <a:noFill/>
          </a:ln>
        </p:spPr>
        <p:txBody>
          <a:bodyPr rot="10800000" vert="eaVert" wrap="none" anchor="ctr"/>
          <a:lstStyle/>
          <a:p>
            <a:endParaRPr lang="zh-CN" altLang="en-US"/>
          </a:p>
        </p:txBody>
      </p:sp>
      <p:sp>
        <p:nvSpPr>
          <p:cNvPr id="200715" name="Text Box 15"/>
          <p:cNvSpPr txBox="1">
            <a:spLocks noChangeArrowheads="1"/>
          </p:cNvSpPr>
          <p:nvPr/>
        </p:nvSpPr>
        <p:spPr bwMode="black">
          <a:xfrm>
            <a:off x="2088356" y="1887653"/>
            <a:ext cx="2592388"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20000"/>
              </a:spcBef>
            </a:pPr>
            <a:r>
              <a:rPr lang="zh-CN" altLang="en-US" sz="2000" b="1" dirty="0">
                <a:sym typeface="Calibri" panose="020F0502020204030204" pitchFamily="34" charset="0"/>
              </a:rPr>
              <a:t>  </a:t>
            </a:r>
            <a:r>
              <a:rPr lang="en-US" altLang="zh-CN" sz="2000" b="1" dirty="0">
                <a:solidFill>
                  <a:srgbClr val="002060"/>
                </a:solidFill>
                <a:latin typeface="+mn-lt"/>
                <a:ea typeface="+mn-ea"/>
                <a:sym typeface="Calibri" panose="020F0502020204030204" pitchFamily="34" charset="0"/>
              </a:rPr>
              <a:t>02</a:t>
            </a:r>
          </a:p>
          <a:p>
            <a:pPr algn="ctr">
              <a:spcBef>
                <a:spcPct val="20000"/>
              </a:spcBef>
            </a:pPr>
            <a:r>
              <a:rPr lang="zh-CN" altLang="en-US" sz="2000" b="1" dirty="0" smtClean="0">
                <a:solidFill>
                  <a:srgbClr val="002060"/>
                </a:solidFill>
                <a:latin typeface="+mn-lt"/>
                <a:ea typeface="+mn-ea"/>
                <a:sym typeface="Calibri" panose="020F0502020204030204" pitchFamily="34" charset="0"/>
              </a:rPr>
              <a:t>思维</a:t>
            </a:r>
            <a:r>
              <a:rPr lang="zh-CN" altLang="en-US" sz="2000" b="1" dirty="0">
                <a:solidFill>
                  <a:srgbClr val="002060"/>
                </a:solidFill>
                <a:latin typeface="+mn-lt"/>
                <a:ea typeface="+mn-ea"/>
                <a:sym typeface="Calibri" panose="020F0502020204030204" pitchFamily="34" charset="0"/>
              </a:rPr>
              <a:t>发展</a:t>
            </a:r>
            <a:r>
              <a:rPr lang="zh-CN" altLang="en-US" sz="2000" b="1" dirty="0" smtClean="0">
                <a:solidFill>
                  <a:srgbClr val="002060"/>
                </a:solidFill>
                <a:latin typeface="+mn-lt"/>
                <a:ea typeface="+mn-ea"/>
                <a:sym typeface="Calibri" panose="020F0502020204030204" pitchFamily="34" charset="0"/>
              </a:rPr>
              <a:t>与提升</a:t>
            </a:r>
            <a:endParaRPr lang="zh-CN" altLang="en-US" sz="2000" b="1" dirty="0">
              <a:solidFill>
                <a:srgbClr val="002060"/>
              </a:solidFill>
              <a:latin typeface="+mn-lt"/>
              <a:ea typeface="+mn-ea"/>
              <a:sym typeface="Calibri" panose="020F0502020204030204" pitchFamily="34" charset="0"/>
            </a:endParaRPr>
          </a:p>
        </p:txBody>
      </p:sp>
      <p:sp>
        <p:nvSpPr>
          <p:cNvPr id="200716" name="Freeform 2"/>
          <p:cNvSpPr/>
          <p:nvPr/>
        </p:nvSpPr>
        <p:spPr bwMode="auto">
          <a:xfrm>
            <a:off x="1260475" y="4869160"/>
            <a:ext cx="6740525" cy="1389062"/>
          </a:xfrm>
          <a:custGeom>
            <a:avLst/>
            <a:gdLst>
              <a:gd name="T0" fmla="*/ 2638634 w 5034"/>
              <a:gd name="T1" fmla="*/ 0 h 1908"/>
              <a:gd name="T2" fmla="*/ 1545003 w 5034"/>
              <a:gd name="T3" fmla="*/ 608013 h 1908"/>
              <a:gd name="T4" fmla="*/ 1880369 w 5034"/>
              <a:gd name="T5" fmla="*/ 608013 h 1908"/>
              <a:gd name="T6" fmla="*/ 0 w 5034"/>
              <a:gd name="T7" fmla="*/ 3028950 h 1908"/>
              <a:gd name="T8" fmla="*/ 5308906 w 5034"/>
              <a:gd name="T9" fmla="*/ 3028950 h 1908"/>
              <a:gd name="T10" fmla="*/ 3405335 w 5034"/>
              <a:gd name="T11" fmla="*/ 608013 h 1908"/>
              <a:gd name="T12" fmla="*/ 3810305 w 5034"/>
              <a:gd name="T13" fmla="*/ 627063 h 1908"/>
              <a:gd name="T14" fmla="*/ 2638634 w 5034"/>
              <a:gd name="T15" fmla="*/ 0 h 1908"/>
              <a:gd name="T16" fmla="*/ 0 60000 65536"/>
              <a:gd name="T17" fmla="*/ 0 60000 65536"/>
              <a:gd name="T18" fmla="*/ 0 60000 65536"/>
              <a:gd name="T19" fmla="*/ 0 60000 65536"/>
              <a:gd name="T20" fmla="*/ 0 60000 65536"/>
              <a:gd name="T21" fmla="*/ 0 60000 65536"/>
              <a:gd name="T22" fmla="*/ 0 60000 65536"/>
              <a:gd name="T23" fmla="*/ 0 60000 65536"/>
              <a:gd name="T24" fmla="*/ 0 w 5034"/>
              <a:gd name="T25" fmla="*/ 0 h 1908"/>
              <a:gd name="T26" fmla="*/ 5034 w 5034"/>
              <a:gd name="T27" fmla="*/ 1908 h 19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34" h="1908">
                <a:moveTo>
                  <a:pt x="2502" y="0"/>
                </a:moveTo>
                <a:lnTo>
                  <a:pt x="1465" y="383"/>
                </a:lnTo>
                <a:lnTo>
                  <a:pt x="1783" y="383"/>
                </a:lnTo>
                <a:lnTo>
                  <a:pt x="0" y="1908"/>
                </a:lnTo>
                <a:lnTo>
                  <a:pt x="5034" y="1908"/>
                </a:lnTo>
                <a:lnTo>
                  <a:pt x="3229" y="383"/>
                </a:lnTo>
                <a:lnTo>
                  <a:pt x="3613" y="395"/>
                </a:lnTo>
                <a:lnTo>
                  <a:pt x="2502" y="0"/>
                </a:lnTo>
                <a:close/>
              </a:path>
            </a:pathLst>
          </a:custGeom>
          <a:gradFill rotWithShape="1">
            <a:gsLst>
              <a:gs pos="0">
                <a:srgbClr val="66CCFF"/>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round/>
              </a14:hiddenLine>
            </a:ext>
          </a:extLst>
        </p:spPr>
        <p:txBody>
          <a:bodyPr wrap="none" anchor="ctr"/>
          <a:lstStyle/>
          <a:p>
            <a:endParaRPr lang="zh-CN" altLang="en-US"/>
          </a:p>
        </p:txBody>
      </p:sp>
      <p:sp>
        <p:nvSpPr>
          <p:cNvPr id="200717" name="Oval 6"/>
          <p:cNvSpPr>
            <a:spLocks noChangeArrowheads="1"/>
          </p:cNvSpPr>
          <p:nvPr/>
        </p:nvSpPr>
        <p:spPr bwMode="auto">
          <a:xfrm>
            <a:off x="1157116" y="5661248"/>
            <a:ext cx="2028825" cy="836612"/>
          </a:xfrm>
          <a:prstGeom prst="ellipse">
            <a:avLst/>
          </a:prstGeom>
          <a:gradFill rotWithShape="1">
            <a:gsLst>
              <a:gs pos="0">
                <a:srgbClr val="99CCFF"/>
              </a:gs>
              <a:gs pos="100000">
                <a:srgbClr val="283643"/>
              </a:gs>
            </a:gsLst>
            <a:path path="rect">
              <a:fillToRect r="100000" b="100000"/>
            </a:path>
          </a:gradFill>
          <a:ln>
            <a:noFill/>
          </a:ln>
          <a:extLst>
            <a:ext uri="{91240B29-F687-4F45-9708-019B960494DF}">
              <a14:hiddenLine xmlns:a14="http://schemas.microsoft.com/office/drawing/2010/main" xmlns="" w="9525">
                <a:solidFill>
                  <a:srgbClr val="000000"/>
                </a:solidFill>
                <a:round/>
              </a14:hiddenLine>
            </a:ext>
          </a:extLst>
        </p:spPr>
        <p:txBody>
          <a:bodyPr wrap="none" anchor="ctr"/>
          <a:lstStyle/>
          <a:p>
            <a:pPr algn="ctr" latinLnBrk="1"/>
            <a:r>
              <a:rPr kumimoji="1" lang="zh-CN" altLang="en-US" sz="3200" b="1" dirty="0">
                <a:solidFill>
                  <a:srgbClr val="FFFFFF"/>
                </a:solidFill>
                <a:latin typeface="黑体" panose="02010609060101010101" pitchFamily="49" charset="-122"/>
                <a:ea typeface="HY각헤드라인M"/>
                <a:cs typeface="HY각헤드라인M"/>
              </a:rPr>
              <a:t>学科本质</a:t>
            </a:r>
          </a:p>
        </p:txBody>
      </p:sp>
      <p:sp>
        <p:nvSpPr>
          <p:cNvPr id="200718" name="Oval 10"/>
          <p:cNvSpPr>
            <a:spLocks noChangeArrowheads="1"/>
          </p:cNvSpPr>
          <p:nvPr/>
        </p:nvSpPr>
        <p:spPr bwMode="auto">
          <a:xfrm>
            <a:off x="6228184" y="5711604"/>
            <a:ext cx="1871663" cy="836612"/>
          </a:xfrm>
          <a:prstGeom prst="ellipse">
            <a:avLst/>
          </a:prstGeom>
          <a:gradFill rotWithShape="1">
            <a:gsLst>
              <a:gs pos="0">
                <a:srgbClr val="FF6600"/>
              </a:gs>
              <a:gs pos="100000">
                <a:srgbClr val="431B00"/>
              </a:gs>
            </a:gsLst>
            <a:path path="rect">
              <a:fillToRect r="100000" b="100000"/>
            </a:path>
          </a:gradFill>
          <a:ln>
            <a:noFill/>
          </a:ln>
          <a:extLst>
            <a:ext uri="{91240B29-F687-4F45-9708-019B960494DF}">
              <a14:hiddenLine xmlns:a14="http://schemas.microsoft.com/office/drawing/2010/main" xmlns="" w="9525">
                <a:solidFill>
                  <a:srgbClr val="000000"/>
                </a:solidFill>
                <a:round/>
              </a14:hiddenLine>
            </a:ext>
          </a:extLst>
        </p:spPr>
        <p:txBody>
          <a:bodyPr wrap="none" anchor="ctr"/>
          <a:lstStyle/>
          <a:p>
            <a:pPr algn="ctr" latinLnBrk="1"/>
            <a:r>
              <a:rPr kumimoji="1" lang="ko-KR" altLang="en-US" sz="1600" b="1">
                <a:solidFill>
                  <a:srgbClr val="FFFFFF"/>
                </a:solidFill>
                <a:latin typeface="Times New Roman" panose="02020603050405020304" pitchFamily="18" charset="0"/>
                <a:ea typeface="HY각헤드라인M"/>
                <a:cs typeface="HY각헤드라인M"/>
              </a:rPr>
              <a:t> </a:t>
            </a:r>
            <a:r>
              <a:rPr kumimoji="1" lang="zh-CN" altLang="en-US" sz="3200" b="1">
                <a:solidFill>
                  <a:srgbClr val="FFFFFF"/>
                </a:solidFill>
                <a:latin typeface="黑体" panose="02010609060101010101" pitchFamily="49" charset="-122"/>
                <a:ea typeface="HY각헤드라인M"/>
                <a:cs typeface="HY각헤드라인M"/>
              </a:rPr>
              <a:t>改革理念</a:t>
            </a:r>
            <a:endParaRPr kumimoji="1" lang="ko-KR" altLang="en-US" sz="3200" b="1">
              <a:solidFill>
                <a:srgbClr val="FFFFFF"/>
              </a:solidFill>
              <a:latin typeface="黑体" panose="02010609060101010101" pitchFamily="49" charset="-122"/>
            </a:endParaRPr>
          </a:p>
        </p:txBody>
      </p:sp>
      <p:sp>
        <p:nvSpPr>
          <p:cNvPr id="200719" name="Oval 10"/>
          <p:cNvSpPr>
            <a:spLocks noChangeArrowheads="1"/>
          </p:cNvSpPr>
          <p:nvPr/>
        </p:nvSpPr>
        <p:spPr bwMode="auto">
          <a:xfrm>
            <a:off x="3529012" y="5563691"/>
            <a:ext cx="2087562" cy="908050"/>
          </a:xfrm>
          <a:prstGeom prst="ellipse">
            <a:avLst/>
          </a:prstGeom>
          <a:gradFill rotWithShape="1">
            <a:gsLst>
              <a:gs pos="0">
                <a:srgbClr val="FF6600"/>
              </a:gs>
              <a:gs pos="100000">
                <a:srgbClr val="431B00"/>
              </a:gs>
            </a:gsLst>
            <a:path path="rect">
              <a:fillToRect r="100000" b="100000"/>
            </a:path>
          </a:gradFill>
          <a:ln>
            <a:noFill/>
          </a:ln>
          <a:extLst>
            <a:ext uri="{91240B29-F687-4F45-9708-019B960494DF}">
              <a14:hiddenLine xmlns:a14="http://schemas.microsoft.com/office/drawing/2010/main" xmlns="" w="9525">
                <a:solidFill>
                  <a:srgbClr val="000000"/>
                </a:solidFill>
                <a:round/>
              </a14:hiddenLine>
            </a:ext>
          </a:extLst>
        </p:spPr>
        <p:txBody>
          <a:bodyPr wrap="none" anchor="ctr"/>
          <a:lstStyle/>
          <a:p>
            <a:pPr algn="ctr" latinLnBrk="1"/>
            <a:r>
              <a:rPr kumimoji="1" lang="ko-KR" altLang="en-US" sz="1600" b="1">
                <a:solidFill>
                  <a:srgbClr val="FFFFFF"/>
                </a:solidFill>
                <a:latin typeface="Times New Roman" panose="02020603050405020304" pitchFamily="18" charset="0"/>
                <a:ea typeface="HY각헤드라인M"/>
                <a:cs typeface="HY각헤드라인M"/>
              </a:rPr>
              <a:t> </a:t>
            </a:r>
            <a:r>
              <a:rPr kumimoji="1" lang="zh-CN" altLang="en-US" sz="3200" b="1">
                <a:solidFill>
                  <a:srgbClr val="FFFFFF"/>
                </a:solidFill>
                <a:latin typeface="黑体" panose="02010609060101010101" pitchFamily="49" charset="-122"/>
              </a:rPr>
              <a:t>课程价值</a:t>
            </a:r>
            <a:endParaRPr kumimoji="1" lang="ko-KR" altLang="en-US" sz="3200" b="1">
              <a:solidFill>
                <a:srgbClr val="FFFFFF"/>
              </a:solidFill>
              <a:latin typeface="黑体" panose="02010609060101010101" pitchFamily="49" charset="-122"/>
            </a:endParaRPr>
          </a:p>
        </p:txBody>
      </p:sp>
      <p:sp>
        <p:nvSpPr>
          <p:cNvPr id="16" name="TextBox 5"/>
          <p:cNvSpPr txBox="1">
            <a:spLocks noChangeArrowheads="1"/>
          </p:cNvSpPr>
          <p:nvPr/>
        </p:nvSpPr>
        <p:spPr bwMode="auto">
          <a:xfrm>
            <a:off x="179512" y="3520937"/>
            <a:ext cx="1533526" cy="1754326"/>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solidFill>
                  <a:srgbClr val="002060"/>
                </a:solidFill>
              </a:rPr>
              <a:t>应用能力</a:t>
            </a:r>
            <a:endParaRPr lang="en-US" altLang="zh-CN" sz="2400" b="1" dirty="0">
              <a:solidFill>
                <a:srgbClr val="002060"/>
              </a:solidFill>
            </a:endParaRPr>
          </a:p>
          <a:p>
            <a:pPr eaLnBrk="1" hangingPunct="1">
              <a:lnSpc>
                <a:spcPct val="150000"/>
              </a:lnSpc>
            </a:pPr>
            <a:r>
              <a:rPr lang="zh-CN" altLang="en-US" sz="2400" b="1" dirty="0">
                <a:solidFill>
                  <a:srgbClr val="002060"/>
                </a:solidFill>
              </a:rPr>
              <a:t>审美能力</a:t>
            </a:r>
            <a:endParaRPr lang="en-US" altLang="zh-CN" sz="2400" b="1" dirty="0">
              <a:solidFill>
                <a:srgbClr val="002060"/>
              </a:solidFill>
            </a:endParaRPr>
          </a:p>
          <a:p>
            <a:pPr eaLnBrk="1" hangingPunct="1">
              <a:lnSpc>
                <a:spcPct val="150000"/>
              </a:lnSpc>
            </a:pPr>
            <a:r>
              <a:rPr lang="zh-CN" altLang="en-US" sz="2400" b="1" dirty="0">
                <a:solidFill>
                  <a:srgbClr val="002060"/>
                </a:solidFill>
              </a:rPr>
              <a:t>探究能力</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Group 13"/>
          <p:cNvGrpSpPr/>
          <p:nvPr/>
        </p:nvGrpSpPr>
        <p:grpSpPr bwMode="auto">
          <a:xfrm>
            <a:off x="543408" y="1566862"/>
            <a:ext cx="2820988" cy="2689225"/>
            <a:chOff x="3016" y="2523"/>
            <a:chExt cx="852" cy="853"/>
          </a:xfrm>
        </p:grpSpPr>
        <p:sp>
          <p:nvSpPr>
            <p:cNvPr id="21" name="椭圆 59"/>
            <p:cNvSpPr>
              <a:spLocks noChangeArrowheads="1"/>
            </p:cNvSpPr>
            <p:nvPr/>
          </p:nvSpPr>
          <p:spPr bwMode="auto">
            <a:xfrm>
              <a:off x="3016" y="2523"/>
              <a:ext cx="852" cy="853"/>
            </a:xfrm>
            <a:prstGeom prst="ellipse">
              <a:avLst/>
            </a:prstGeom>
            <a:solidFill>
              <a:srgbClr val="D9742B"/>
            </a:solidFill>
            <a:ln w="3175" algn="ctr">
              <a:solidFill>
                <a:srgbClr val="CC6600"/>
              </a:solidFill>
              <a:round/>
            </a:ln>
            <a:effectLst>
              <a:outerShdw dist="88900" dir="9000007" algn="tr" rotWithShape="0">
                <a:srgbClr val="A6A6A6">
                  <a:alpha val="39999"/>
                </a:srgbClr>
              </a:outerShdw>
            </a:effectLst>
          </p:spPr>
          <p:txBody>
            <a:bodyPr anchor="ctr"/>
            <a:lstStyle/>
            <a:p>
              <a:pPr algn="ctr" fontAlgn="auto">
                <a:spcBef>
                  <a:spcPts val="0"/>
                </a:spcBef>
                <a:spcAft>
                  <a:spcPts val="0"/>
                </a:spcAft>
                <a:defRPr/>
              </a:pPr>
              <a:endParaRPr lang="zh-CN" altLang="en-US">
                <a:solidFill>
                  <a:schemeClr val="lt1"/>
                </a:solidFill>
                <a:latin typeface="+mn-lt"/>
                <a:ea typeface="+mn-ea"/>
              </a:endParaRPr>
            </a:p>
          </p:txBody>
        </p:sp>
        <p:sp>
          <p:nvSpPr>
            <p:cNvPr id="22" name="椭圆 60"/>
            <p:cNvSpPr/>
            <p:nvPr/>
          </p:nvSpPr>
          <p:spPr>
            <a:xfrm>
              <a:off x="3079" y="2586"/>
              <a:ext cx="708" cy="709"/>
            </a:xfrm>
            <a:prstGeom prst="ellipse">
              <a:avLst/>
            </a:prstGeom>
            <a:solidFill>
              <a:schemeClr val="accent4"/>
            </a:solidFill>
            <a:ln w="12700" cmpd="sng">
              <a:solidFill>
                <a:srgbClr val="CC6600"/>
              </a:solid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buFontTx/>
                <a:buNone/>
                <a:defRPr/>
              </a:pPr>
              <a:r>
                <a:rPr lang="zh-CN" altLang="en-US" sz="3200" b="1" dirty="0" smtClean="0">
                  <a:solidFill>
                    <a:srgbClr val="0070C0"/>
                  </a:solidFill>
                  <a:sym typeface="Calibri" panose="020F0502020204030204" pitchFamily="34" charset="0"/>
                </a:rPr>
                <a:t>语言建构与运用</a:t>
              </a:r>
            </a:p>
          </p:txBody>
        </p:sp>
      </p:grpSp>
      <p:grpSp>
        <p:nvGrpSpPr>
          <p:cNvPr id="6" name="组合 5"/>
          <p:cNvGrpSpPr/>
          <p:nvPr/>
        </p:nvGrpSpPr>
        <p:grpSpPr>
          <a:xfrm>
            <a:off x="5299075" y="1635652"/>
            <a:ext cx="3101975" cy="2494895"/>
            <a:chOff x="5292725" y="1084263"/>
            <a:chExt cx="3101975" cy="2494895"/>
          </a:xfrm>
        </p:grpSpPr>
        <p:sp>
          <p:nvSpPr>
            <p:cNvPr id="4" name="TextBox 3"/>
            <p:cNvSpPr txBox="1"/>
            <p:nvPr/>
          </p:nvSpPr>
          <p:spPr>
            <a:xfrm>
              <a:off x="5297488" y="2103438"/>
              <a:ext cx="3097212" cy="523220"/>
            </a:xfrm>
            <a:prstGeom prst="rect">
              <a:avLst/>
            </a:prstGeom>
            <a:solidFill>
              <a:schemeClr val="bg2">
                <a:lumMod val="40000"/>
                <a:lumOff val="60000"/>
              </a:schemeClr>
            </a:solidFill>
            <a:ln w="76200">
              <a:solidFill>
                <a:srgbClr val="CC6600"/>
              </a:solidFill>
            </a:ln>
          </p:spPr>
          <p:style>
            <a:lnRef idx="2">
              <a:schemeClr val="dk1"/>
            </a:lnRef>
            <a:fillRef idx="1">
              <a:schemeClr val="lt1"/>
            </a:fillRef>
            <a:effectRef idx="0">
              <a:schemeClr val="dk1"/>
            </a:effectRef>
            <a:fontRef idx="minor">
              <a:schemeClr val="dk1"/>
            </a:fontRef>
          </p:style>
          <p:txBody>
            <a:bodyPr>
              <a:spAutoFit/>
            </a:bodyPr>
            <a:lstStyle>
              <a:lvl1pPr marL="355600" indent="-35560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Char char="•"/>
                <a:defRPr/>
              </a:pPr>
              <a:r>
                <a:rPr lang="zh-CN" altLang="en-US" sz="2800" b="1" dirty="0" smtClean="0">
                  <a:solidFill>
                    <a:srgbClr val="002060"/>
                  </a:solidFill>
                  <a:sym typeface="Calibri" panose="020F0502020204030204" pitchFamily="34" charset="0"/>
                </a:rPr>
                <a:t>交流与沟通</a:t>
              </a:r>
            </a:p>
          </p:txBody>
        </p:sp>
        <p:sp>
          <p:nvSpPr>
            <p:cNvPr id="2" name="TextBox 3"/>
            <p:cNvSpPr txBox="1"/>
            <p:nvPr/>
          </p:nvSpPr>
          <p:spPr>
            <a:xfrm>
              <a:off x="5292725" y="3055938"/>
              <a:ext cx="3097213" cy="523220"/>
            </a:xfrm>
            <a:prstGeom prst="rect">
              <a:avLst/>
            </a:prstGeom>
            <a:solidFill>
              <a:schemeClr val="bg2">
                <a:lumMod val="40000"/>
                <a:lumOff val="60000"/>
              </a:schemeClr>
            </a:solidFill>
            <a:ln w="76200">
              <a:solidFill>
                <a:srgbClr val="CC6600"/>
              </a:solidFill>
            </a:ln>
          </p:spPr>
          <p:style>
            <a:lnRef idx="2">
              <a:schemeClr val="dk1"/>
            </a:lnRef>
            <a:fillRef idx="1">
              <a:schemeClr val="lt1"/>
            </a:fillRef>
            <a:effectRef idx="0">
              <a:schemeClr val="dk1"/>
            </a:effectRef>
            <a:fontRef idx="minor">
              <a:schemeClr val="dk1"/>
            </a:fontRef>
          </p:style>
          <p:txBody>
            <a:bodyPr>
              <a:spAutoFit/>
            </a:bodyPr>
            <a:lstStyle>
              <a:lvl1pPr marL="355600" indent="-35560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Char char="•"/>
                <a:defRPr/>
              </a:pPr>
              <a:r>
                <a:rPr lang="zh-CN" altLang="en-US" sz="2800" b="1" dirty="0" smtClean="0">
                  <a:solidFill>
                    <a:srgbClr val="002060"/>
                  </a:solidFill>
                  <a:sym typeface="Calibri" panose="020F0502020204030204" pitchFamily="34" charset="0"/>
                </a:rPr>
                <a:t>梳理与整合</a:t>
              </a:r>
            </a:p>
          </p:txBody>
        </p:sp>
        <p:sp>
          <p:nvSpPr>
            <p:cNvPr id="5" name="TextBox 3"/>
            <p:cNvSpPr txBox="1"/>
            <p:nvPr/>
          </p:nvSpPr>
          <p:spPr>
            <a:xfrm>
              <a:off x="5299075" y="1084263"/>
              <a:ext cx="3024188" cy="523220"/>
            </a:xfrm>
            <a:prstGeom prst="rect">
              <a:avLst/>
            </a:prstGeom>
            <a:solidFill>
              <a:schemeClr val="bg2">
                <a:lumMod val="40000"/>
                <a:lumOff val="60000"/>
              </a:schemeClr>
            </a:solidFill>
            <a:ln w="76200">
              <a:solidFill>
                <a:srgbClr val="CC6600"/>
              </a:solidFill>
            </a:ln>
          </p:spPr>
          <p:style>
            <a:lnRef idx="2">
              <a:schemeClr val="dk1"/>
            </a:lnRef>
            <a:fillRef idx="1">
              <a:schemeClr val="lt1"/>
            </a:fillRef>
            <a:effectRef idx="0">
              <a:schemeClr val="dk1"/>
            </a:effectRef>
            <a:fontRef idx="minor">
              <a:schemeClr val="dk1"/>
            </a:fontRef>
          </p:style>
          <p:txBody>
            <a:bodyPr>
              <a:spAutoFit/>
            </a:bodyPr>
            <a:lstStyle>
              <a:lvl1pPr marL="355600" indent="-35560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spcBef>
                  <a:spcPct val="20000"/>
                </a:spcBef>
                <a:buFont typeface="Arial" panose="020B0604020202020204" pitchFamily="34" charset="0"/>
                <a:buChar char="•"/>
                <a:defRPr/>
              </a:pPr>
              <a:r>
                <a:rPr lang="zh-CN" altLang="en-US" sz="2800" b="1" dirty="0" smtClean="0">
                  <a:solidFill>
                    <a:srgbClr val="002060"/>
                  </a:solidFill>
                  <a:sym typeface="Calibri" panose="020F0502020204030204" pitchFamily="34" charset="0"/>
                </a:rPr>
                <a:t>积累与建构</a:t>
              </a:r>
              <a:endParaRPr lang="zh-CN" altLang="en-US" sz="2800" b="1" dirty="0" smtClean="0">
                <a:solidFill>
                  <a:srgbClr val="002060"/>
                </a:solidFill>
                <a:latin typeface="楷体" panose="02010609060101010101" pitchFamily="49" charset="-122"/>
                <a:ea typeface="楷体" panose="02010609060101010101" pitchFamily="49" charset="-122"/>
              </a:endParaRPr>
            </a:p>
          </p:txBody>
        </p:sp>
      </p:grpSp>
      <p:sp>
        <p:nvSpPr>
          <p:cNvPr id="12294" name="Text Box 11"/>
          <p:cNvSpPr txBox="1">
            <a:spLocks noChangeArrowheads="1"/>
          </p:cNvSpPr>
          <p:nvPr/>
        </p:nvSpPr>
        <p:spPr bwMode="auto">
          <a:xfrm>
            <a:off x="415925" y="4365104"/>
            <a:ext cx="8423275" cy="2236574"/>
          </a:xfrm>
          <a:prstGeom prst="rect">
            <a:avLst/>
          </a:prstGeom>
          <a:solidFill>
            <a:schemeClr val="accent1"/>
          </a:solidFill>
          <a:ln w="9525">
            <a:solidFill>
              <a:srgbClr val="FF9966"/>
            </a:solidFill>
            <a:miter lim="800000"/>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dirty="0" smtClean="0">
                <a:solidFill>
                  <a:srgbClr val="002060"/>
                </a:solidFill>
              </a:rPr>
              <a:t>        在丰富的语言实践中，通过主动的积累、梳理和整合，逐步掌握祖国语言文字特点及其运用规律，形成个体的言语经验，发展在具体的语言情境中正确有效地运用祖国语言文字进行交流沟通的能力。</a:t>
            </a:r>
            <a:endParaRPr lang="zh-CN" altLang="en-US" sz="2400" b="1" dirty="0">
              <a:solidFill>
                <a:srgbClr val="002060"/>
              </a:solidFill>
            </a:endParaRPr>
          </a:p>
        </p:txBody>
      </p:sp>
      <p:sp>
        <p:nvSpPr>
          <p:cNvPr id="12295" name="右箭头 2"/>
          <p:cNvSpPr>
            <a:spLocks noChangeArrowheads="1"/>
          </p:cNvSpPr>
          <p:nvPr/>
        </p:nvSpPr>
        <p:spPr bwMode="auto">
          <a:xfrm>
            <a:off x="3605663" y="2400500"/>
            <a:ext cx="1441450" cy="965200"/>
          </a:xfrm>
          <a:prstGeom prst="rightArrow">
            <a:avLst>
              <a:gd name="adj1" fmla="val 50000"/>
              <a:gd name="adj2" fmla="val 50002"/>
            </a:avLst>
          </a:prstGeom>
          <a:solidFill>
            <a:srgbClr val="C00000"/>
          </a:solidFill>
          <a:ln>
            <a:noFill/>
          </a:ln>
          <a:effectLst>
            <a:outerShdw dist="53882" dir="2700000" algn="ctr" rotWithShape="0">
              <a:srgbClr val="CBCBCB">
                <a:alpha val="7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zh-CN" altLang="en-US"/>
          </a:p>
        </p:txBody>
      </p:sp>
      <p:sp>
        <p:nvSpPr>
          <p:cNvPr id="3" name="圆角矩形 2"/>
          <p:cNvSpPr/>
          <p:nvPr/>
        </p:nvSpPr>
        <p:spPr>
          <a:xfrm>
            <a:off x="415925" y="620688"/>
            <a:ext cx="3075955" cy="607591"/>
          </a:xfrm>
          <a:prstGeom prst="roundRect">
            <a:avLst/>
          </a:prstGeom>
          <a:solidFill>
            <a:schemeClr val="accent3">
              <a:lumMod val="20000"/>
              <a:lumOff val="80000"/>
            </a:schemeClr>
          </a:solidFill>
          <a:ln w="28575" cap="flat" cmpd="sng" algn="ctr">
            <a:solidFill>
              <a:srgbClr val="FFCE33"/>
            </a:solidFill>
            <a:prstDash val="solid"/>
          </a:ln>
          <a:effectLst>
            <a:outerShdw dist="12700" dir="5400000" algn="t" rotWithShape="0">
              <a:prstClr val="black">
                <a:alpha val="40000"/>
              </a:prstClr>
            </a:outerShdw>
          </a:effectLst>
        </p:spPr>
        <p:txBody>
          <a:bodyPr rtlCol="0" anchor="ctr"/>
          <a:lstStyle/>
          <a:p>
            <a:pPr algn="ctr"/>
            <a:r>
              <a:rPr lang="zh-CN" altLang="en-US" sz="2400" b="1" kern="0" dirty="0">
                <a:solidFill>
                  <a:srgbClr val="002060"/>
                </a:solidFill>
                <a:latin typeface="Calibri" panose="020F0502020204030204"/>
                <a:ea typeface="宋体" panose="02010600030101010101" pitchFamily="2" charset="-122"/>
              </a:rPr>
              <a:t>语文核心素养</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13"/>
          <p:cNvGrpSpPr/>
          <p:nvPr/>
        </p:nvGrpSpPr>
        <p:grpSpPr bwMode="auto">
          <a:xfrm>
            <a:off x="692423" y="1166812"/>
            <a:ext cx="2820987" cy="2689225"/>
            <a:chOff x="3016" y="2523"/>
            <a:chExt cx="852" cy="853"/>
          </a:xfrm>
        </p:grpSpPr>
        <p:sp>
          <p:nvSpPr>
            <p:cNvPr id="21" name="椭圆 59"/>
            <p:cNvSpPr>
              <a:spLocks noChangeArrowheads="1"/>
            </p:cNvSpPr>
            <p:nvPr/>
          </p:nvSpPr>
          <p:spPr bwMode="auto">
            <a:xfrm>
              <a:off x="3016" y="2523"/>
              <a:ext cx="852" cy="853"/>
            </a:xfrm>
            <a:prstGeom prst="ellipse">
              <a:avLst/>
            </a:prstGeom>
            <a:solidFill>
              <a:srgbClr val="D9742B"/>
            </a:solidFill>
            <a:ln w="3175" algn="ctr">
              <a:solidFill>
                <a:srgbClr val="CC6600"/>
              </a:solidFill>
              <a:round/>
            </a:ln>
            <a:effectLst>
              <a:outerShdw dist="88900" dir="9000007" algn="tr" rotWithShape="0">
                <a:srgbClr val="A6A6A6">
                  <a:alpha val="39999"/>
                </a:srgbClr>
              </a:outerShdw>
            </a:effectLst>
          </p:spPr>
          <p:txBody>
            <a:bodyPr anchor="ctr"/>
            <a:lstStyle/>
            <a:p>
              <a:pPr algn="ctr" fontAlgn="auto">
                <a:spcBef>
                  <a:spcPts val="0"/>
                </a:spcBef>
                <a:spcAft>
                  <a:spcPts val="0"/>
                </a:spcAft>
                <a:defRPr/>
              </a:pPr>
              <a:endParaRPr lang="zh-CN" altLang="en-US">
                <a:solidFill>
                  <a:schemeClr val="lt1"/>
                </a:solidFill>
                <a:latin typeface="+mn-lt"/>
                <a:ea typeface="+mn-ea"/>
              </a:endParaRPr>
            </a:p>
          </p:txBody>
        </p:sp>
        <p:sp>
          <p:nvSpPr>
            <p:cNvPr id="22" name="椭圆 60"/>
            <p:cNvSpPr/>
            <p:nvPr/>
          </p:nvSpPr>
          <p:spPr>
            <a:xfrm>
              <a:off x="3079" y="2586"/>
              <a:ext cx="708" cy="709"/>
            </a:xfrm>
            <a:prstGeom prst="ellipse">
              <a:avLst/>
            </a:prstGeom>
            <a:solidFill>
              <a:schemeClr val="accent4"/>
            </a:solidFill>
            <a:ln w="12700" cmpd="sng">
              <a:solidFill>
                <a:srgbClr val="CC6600"/>
              </a:solid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buFontTx/>
                <a:buNone/>
                <a:defRPr/>
              </a:pPr>
              <a:endParaRPr lang="zh-CN" altLang="en-US" sz="3200" b="1" dirty="0" smtClean="0">
                <a:sym typeface="Calibri" panose="020F0502020204030204" pitchFamily="34" charset="0"/>
              </a:endParaRPr>
            </a:p>
            <a:p>
              <a:pPr algn="ctr">
                <a:buFontTx/>
                <a:buNone/>
                <a:defRPr/>
              </a:pPr>
              <a:r>
                <a:rPr lang="zh-CN" altLang="en-US" sz="3200" b="1" dirty="0" smtClean="0">
                  <a:solidFill>
                    <a:srgbClr val="0070C0"/>
                  </a:solidFill>
                  <a:sym typeface="Calibri" panose="020F0502020204030204" pitchFamily="34" charset="0"/>
                </a:rPr>
                <a:t>思维发展与提升</a:t>
              </a:r>
              <a:br>
                <a:rPr lang="zh-CN" altLang="en-US" sz="3200" b="1" dirty="0" smtClean="0">
                  <a:solidFill>
                    <a:srgbClr val="0070C0"/>
                  </a:solidFill>
                  <a:sym typeface="Calibri" panose="020F0502020204030204" pitchFamily="34" charset="0"/>
                </a:rPr>
              </a:br>
              <a:endParaRPr lang="zh-CN" altLang="en-US" sz="3200" b="1" dirty="0" smtClean="0">
                <a:solidFill>
                  <a:srgbClr val="0070C0"/>
                </a:solidFill>
                <a:sym typeface="Calibri" panose="020F0502020204030204" pitchFamily="34" charset="0"/>
              </a:endParaRPr>
            </a:p>
          </p:txBody>
        </p:sp>
      </p:grpSp>
      <p:sp>
        <p:nvSpPr>
          <p:cNvPr id="13315" name="右箭头 2"/>
          <p:cNvSpPr>
            <a:spLocks noChangeArrowheads="1"/>
          </p:cNvSpPr>
          <p:nvPr/>
        </p:nvSpPr>
        <p:spPr bwMode="auto">
          <a:xfrm>
            <a:off x="3514916" y="2095806"/>
            <a:ext cx="1441450" cy="769937"/>
          </a:xfrm>
          <a:prstGeom prst="rightArrow">
            <a:avLst>
              <a:gd name="adj1" fmla="val 50000"/>
              <a:gd name="adj2" fmla="val 50002"/>
            </a:avLst>
          </a:prstGeom>
          <a:solidFill>
            <a:srgbClr val="FF0000"/>
          </a:solidFill>
          <a:ln>
            <a:noFill/>
          </a:ln>
          <a:effectLst>
            <a:outerShdw dist="53882" dir="2700000" algn="ctr" rotWithShape="0">
              <a:srgbClr val="CBCBCB">
                <a:alpha val="7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zh-CN" altLang="en-US"/>
          </a:p>
        </p:txBody>
      </p:sp>
      <p:grpSp>
        <p:nvGrpSpPr>
          <p:cNvPr id="2" name="组合 1"/>
          <p:cNvGrpSpPr/>
          <p:nvPr/>
        </p:nvGrpSpPr>
        <p:grpSpPr>
          <a:xfrm>
            <a:off x="5134720" y="1134003"/>
            <a:ext cx="3133725" cy="2628900"/>
            <a:chOff x="5075238" y="577850"/>
            <a:chExt cx="3133725" cy="2628900"/>
          </a:xfrm>
        </p:grpSpPr>
        <p:sp>
          <p:nvSpPr>
            <p:cNvPr id="4" name="TextBox 3"/>
            <p:cNvSpPr txBox="1"/>
            <p:nvPr/>
          </p:nvSpPr>
          <p:spPr>
            <a:xfrm>
              <a:off x="5075238" y="577850"/>
              <a:ext cx="3097212" cy="523220"/>
            </a:xfrm>
            <a:prstGeom prst="rect">
              <a:avLst/>
            </a:prstGeom>
            <a:solidFill>
              <a:schemeClr val="accent3">
                <a:lumMod val="20000"/>
                <a:lumOff val="80000"/>
              </a:schemeClr>
            </a:solidFill>
            <a:ln w="76200">
              <a:solidFill>
                <a:srgbClr val="CC6600"/>
              </a:solidFill>
            </a:ln>
          </p:spPr>
          <p:style>
            <a:lnRef idx="2">
              <a:schemeClr val="dk1"/>
            </a:lnRef>
            <a:fillRef idx="1">
              <a:schemeClr val="lt1"/>
            </a:fillRef>
            <a:effectRef idx="0">
              <a:schemeClr val="dk1"/>
            </a:effectRef>
            <a:fontRef idx="minor">
              <a:schemeClr val="dk1"/>
            </a:fontRef>
          </p:style>
          <p:txBody>
            <a:bodyPr>
              <a:spAutoFit/>
            </a:bodyPr>
            <a:lstStyle>
              <a:lvl1pPr marL="355600" indent="-35560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Char char="•"/>
                <a:defRPr/>
              </a:pPr>
              <a:r>
                <a:rPr lang="zh-CN" altLang="en-US" sz="2800" b="1" dirty="0" smtClean="0">
                  <a:solidFill>
                    <a:srgbClr val="002060"/>
                  </a:solidFill>
                  <a:latin typeface="楷体" panose="02010609060101010101" pitchFamily="49" charset="-122"/>
                  <a:ea typeface="楷体" panose="02010609060101010101" pitchFamily="49" charset="-122"/>
                  <a:sym typeface="Calibri" panose="020F0502020204030204" pitchFamily="34" charset="0"/>
                </a:rPr>
                <a:t>增强形象思维</a:t>
              </a:r>
            </a:p>
          </p:txBody>
        </p:sp>
        <p:sp>
          <p:nvSpPr>
            <p:cNvPr id="5" name="TextBox 3"/>
            <p:cNvSpPr txBox="1"/>
            <p:nvPr/>
          </p:nvSpPr>
          <p:spPr>
            <a:xfrm>
              <a:off x="5110163" y="2682875"/>
              <a:ext cx="3098800" cy="523875"/>
            </a:xfrm>
            <a:prstGeom prst="rect">
              <a:avLst/>
            </a:prstGeom>
            <a:solidFill>
              <a:schemeClr val="accent3">
                <a:lumMod val="20000"/>
                <a:lumOff val="80000"/>
              </a:schemeClr>
            </a:solidFill>
            <a:ln w="76200">
              <a:solidFill>
                <a:srgbClr val="CC6600"/>
              </a:solidFill>
            </a:ln>
          </p:spPr>
          <p:style>
            <a:lnRef idx="2">
              <a:schemeClr val="dk1"/>
            </a:lnRef>
            <a:fillRef idx="1">
              <a:schemeClr val="lt1"/>
            </a:fillRef>
            <a:effectRef idx="0">
              <a:schemeClr val="dk1"/>
            </a:effectRef>
            <a:fontRef idx="minor">
              <a:schemeClr val="dk1"/>
            </a:fontRef>
          </p:style>
          <p:txBody>
            <a:bodyPr>
              <a:spAutoFit/>
            </a:bodyPr>
            <a:lstStyle>
              <a:lvl1pPr marL="355600" indent="-35560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Tx/>
                <a:buChar char="•"/>
                <a:defRPr/>
              </a:pPr>
              <a:r>
                <a:rPr lang="zh-CN" altLang="en-US" sz="2800" b="1" dirty="0" smtClean="0">
                  <a:solidFill>
                    <a:srgbClr val="002060"/>
                  </a:solidFill>
                  <a:latin typeface="楷体" panose="02010609060101010101" pitchFamily="49" charset="-122"/>
                  <a:ea typeface="楷体" panose="02010609060101010101" pitchFamily="49" charset="-122"/>
                </a:rPr>
                <a:t>提升思维品质</a:t>
              </a:r>
              <a:endParaRPr lang="zh-CN" altLang="en-US" sz="2800" b="1" dirty="0">
                <a:solidFill>
                  <a:srgbClr val="002060"/>
                </a:solidFill>
                <a:latin typeface="楷体" panose="02010609060101010101" pitchFamily="49" charset="-122"/>
                <a:ea typeface="楷体" panose="02010609060101010101" pitchFamily="49" charset="-122"/>
              </a:endParaRPr>
            </a:p>
          </p:txBody>
        </p:sp>
        <p:sp>
          <p:nvSpPr>
            <p:cNvPr id="6" name="TextBox 3"/>
            <p:cNvSpPr txBox="1"/>
            <p:nvPr/>
          </p:nvSpPr>
          <p:spPr>
            <a:xfrm>
              <a:off x="5099050" y="1741488"/>
              <a:ext cx="3097213" cy="522287"/>
            </a:xfrm>
            <a:prstGeom prst="rect">
              <a:avLst/>
            </a:prstGeom>
            <a:solidFill>
              <a:schemeClr val="accent3">
                <a:lumMod val="20000"/>
                <a:lumOff val="80000"/>
              </a:schemeClr>
            </a:solidFill>
            <a:ln w="76200">
              <a:solidFill>
                <a:srgbClr val="CC6600"/>
              </a:solidFill>
            </a:ln>
          </p:spPr>
          <p:style>
            <a:lnRef idx="2">
              <a:schemeClr val="dk1"/>
            </a:lnRef>
            <a:fillRef idx="1">
              <a:schemeClr val="lt1"/>
            </a:fillRef>
            <a:effectRef idx="0">
              <a:schemeClr val="dk1"/>
            </a:effectRef>
            <a:fontRef idx="minor">
              <a:schemeClr val="dk1"/>
            </a:fontRef>
          </p:style>
          <p:txBody>
            <a:bodyPr>
              <a:spAutoFit/>
            </a:bodyPr>
            <a:lstStyle>
              <a:lvl1pPr marL="355600" indent="-35560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spcBef>
                  <a:spcPct val="20000"/>
                </a:spcBef>
                <a:buFont typeface="Arial" panose="020B0604020202020204" pitchFamily="34" charset="0"/>
                <a:buChar char="•"/>
                <a:defRPr/>
              </a:pPr>
              <a:r>
                <a:rPr lang="zh-CN" altLang="en-US" sz="2800" b="1" dirty="0" smtClean="0">
                  <a:solidFill>
                    <a:srgbClr val="002060"/>
                  </a:solidFill>
                  <a:latin typeface="楷体" panose="02010609060101010101" pitchFamily="49" charset="-122"/>
                  <a:ea typeface="楷体" panose="02010609060101010101" pitchFamily="49" charset="-122"/>
                </a:rPr>
                <a:t>发展逻辑思维</a:t>
              </a:r>
            </a:p>
          </p:txBody>
        </p:sp>
      </p:grpSp>
      <p:pic>
        <p:nvPicPr>
          <p:cNvPr id="13319" name="Picture 18" descr="fbaf2eaa64edc66f8efd251abbc56dd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89737" y="3950717"/>
            <a:ext cx="1858962" cy="2043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320" name="Text Box 11"/>
          <p:cNvSpPr txBox="1">
            <a:spLocks noChangeArrowheads="1"/>
          </p:cNvSpPr>
          <p:nvPr/>
        </p:nvSpPr>
        <p:spPr bwMode="auto">
          <a:xfrm>
            <a:off x="251520" y="4224336"/>
            <a:ext cx="6222096" cy="2308324"/>
          </a:xfrm>
          <a:prstGeom prst="rect">
            <a:avLst/>
          </a:prstGeom>
          <a:solidFill>
            <a:schemeClr val="accent1"/>
          </a:solidFill>
          <a:ln w="9525">
            <a:solidFill>
              <a:srgbClr val="FF9966"/>
            </a:solidFill>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dirty="0" smtClean="0">
                <a:solidFill>
                  <a:srgbClr val="002060"/>
                </a:solidFill>
              </a:rPr>
              <a:t>       </a:t>
            </a:r>
            <a:r>
              <a:rPr lang="zh-CN" altLang="en-US" sz="2400" b="1" dirty="0" smtClean="0">
                <a:solidFill>
                  <a:srgbClr val="002060"/>
                </a:solidFill>
              </a:rPr>
              <a:t>在</a:t>
            </a:r>
            <a:r>
              <a:rPr lang="zh-CN" altLang="en-US" sz="2400" b="1" dirty="0">
                <a:solidFill>
                  <a:srgbClr val="002060"/>
                </a:solidFill>
              </a:rPr>
              <a:t>语文学习过程中，通过语言运用，获得的</a:t>
            </a:r>
            <a:r>
              <a:rPr lang="zh-CN" altLang="en-US" sz="2400" b="1" dirty="0" smtClean="0">
                <a:solidFill>
                  <a:srgbClr val="002060"/>
                </a:solidFill>
              </a:rPr>
              <a:t>直觉思维</a:t>
            </a:r>
            <a:r>
              <a:rPr lang="zh-CN" altLang="en-US" sz="2400" b="1" dirty="0">
                <a:solidFill>
                  <a:srgbClr val="002060"/>
                </a:solidFill>
              </a:rPr>
              <a:t>、形象思维、逻辑思维和创造思维的发展，</a:t>
            </a:r>
            <a:r>
              <a:rPr lang="zh-CN" altLang="en-US" sz="2400" b="1" dirty="0" smtClean="0">
                <a:solidFill>
                  <a:srgbClr val="002060"/>
                </a:solidFill>
              </a:rPr>
              <a:t>以及深刻性</a:t>
            </a:r>
            <a:r>
              <a:rPr lang="zh-CN" altLang="en-US" sz="2400" b="1" dirty="0">
                <a:solidFill>
                  <a:srgbClr val="002060"/>
                </a:solidFill>
              </a:rPr>
              <a:t>、</a:t>
            </a:r>
            <a:r>
              <a:rPr lang="zh-CN" altLang="en-US" sz="2400" b="1" dirty="0" smtClean="0">
                <a:solidFill>
                  <a:srgbClr val="002060"/>
                </a:solidFill>
              </a:rPr>
              <a:t>敏捷性</a:t>
            </a:r>
            <a:r>
              <a:rPr lang="zh-CN" altLang="en-US" sz="2400" b="1" dirty="0">
                <a:solidFill>
                  <a:srgbClr val="002060"/>
                </a:solidFill>
              </a:rPr>
              <a:t>、灵活性、批判性和独创性等思维品质的提升。</a:t>
            </a:r>
          </a:p>
        </p:txBody>
      </p:sp>
      <p:sp>
        <p:nvSpPr>
          <p:cNvPr id="13321" name="TextBox 1"/>
          <p:cNvSpPr txBox="1">
            <a:spLocks noChangeArrowheads="1"/>
          </p:cNvSpPr>
          <p:nvPr/>
        </p:nvSpPr>
        <p:spPr bwMode="auto">
          <a:xfrm>
            <a:off x="6477000" y="6093296"/>
            <a:ext cx="2484437" cy="369887"/>
          </a:xfrm>
          <a:prstGeom prst="rect">
            <a:avLst/>
          </a:prstGeom>
          <a:solidFill>
            <a:srgbClr val="CC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rgbClr val="FF0000"/>
                </a:solidFill>
                <a:latin typeface="华文楷体" panose="02010600040101010101" pitchFamily="2" charset="-122"/>
                <a:ea typeface="华文楷体" panose="02010600040101010101" pitchFamily="2" charset="-122"/>
              </a:rPr>
              <a:t>语言是思维的物质外壳</a:t>
            </a:r>
          </a:p>
        </p:txBody>
      </p:sp>
      <p:sp>
        <p:nvSpPr>
          <p:cNvPr id="12" name="圆角矩形 11"/>
          <p:cNvSpPr/>
          <p:nvPr/>
        </p:nvSpPr>
        <p:spPr>
          <a:xfrm>
            <a:off x="501650" y="526412"/>
            <a:ext cx="3075955" cy="607591"/>
          </a:xfrm>
          <a:prstGeom prst="roundRect">
            <a:avLst/>
          </a:prstGeom>
          <a:solidFill>
            <a:schemeClr val="accent3">
              <a:lumMod val="20000"/>
              <a:lumOff val="80000"/>
            </a:schemeClr>
          </a:solidFill>
          <a:ln w="28575" cap="flat" cmpd="sng" algn="ctr">
            <a:solidFill>
              <a:srgbClr val="FFCE33"/>
            </a:solidFill>
            <a:prstDash val="solid"/>
          </a:ln>
          <a:effectLst>
            <a:outerShdw dist="12700" dir="5400000" algn="t" rotWithShape="0">
              <a:prstClr val="black">
                <a:alpha val="40000"/>
              </a:prstClr>
            </a:outerShdw>
          </a:effectLst>
        </p:spPr>
        <p:txBody>
          <a:bodyPr rtlCol="0" anchor="ctr"/>
          <a:lstStyle/>
          <a:p>
            <a:pPr algn="ctr"/>
            <a:r>
              <a:rPr lang="zh-CN" altLang="en-US" sz="2800" b="1" kern="0" dirty="0">
                <a:solidFill>
                  <a:srgbClr val="002060"/>
                </a:solidFill>
                <a:latin typeface="Calibri" panose="020F0502020204030204"/>
                <a:ea typeface="宋体" panose="02010600030101010101" pitchFamily="2" charset="-122"/>
              </a:rPr>
              <a:t>语文核心素养</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5925" y="1474787"/>
            <a:ext cx="7777163" cy="2689225"/>
            <a:chOff x="539750" y="457200"/>
            <a:chExt cx="7777163" cy="2689225"/>
          </a:xfrm>
        </p:grpSpPr>
        <p:grpSp>
          <p:nvGrpSpPr>
            <p:cNvPr id="14338" name="Group 13"/>
            <p:cNvGrpSpPr/>
            <p:nvPr/>
          </p:nvGrpSpPr>
          <p:grpSpPr bwMode="auto">
            <a:xfrm>
              <a:off x="539750" y="457200"/>
              <a:ext cx="2820988" cy="2689225"/>
              <a:chOff x="3016" y="2523"/>
              <a:chExt cx="852" cy="853"/>
            </a:xfrm>
          </p:grpSpPr>
          <p:sp>
            <p:nvSpPr>
              <p:cNvPr id="21" name="椭圆 59"/>
              <p:cNvSpPr>
                <a:spLocks noChangeArrowheads="1"/>
              </p:cNvSpPr>
              <p:nvPr/>
            </p:nvSpPr>
            <p:spPr bwMode="auto">
              <a:xfrm>
                <a:off x="3016" y="2523"/>
                <a:ext cx="852" cy="853"/>
              </a:xfrm>
              <a:prstGeom prst="ellipse">
                <a:avLst/>
              </a:prstGeom>
              <a:solidFill>
                <a:srgbClr val="D9742B"/>
              </a:solidFill>
              <a:ln w="3175" algn="ctr">
                <a:solidFill>
                  <a:srgbClr val="CC6600"/>
                </a:solidFill>
                <a:round/>
              </a:ln>
              <a:effectLst>
                <a:outerShdw dist="88900" dir="9000007" algn="tr" rotWithShape="0">
                  <a:srgbClr val="A6A6A6">
                    <a:alpha val="39999"/>
                  </a:srgbClr>
                </a:outerShdw>
              </a:effectLst>
            </p:spPr>
            <p:txBody>
              <a:bodyPr anchor="ctr"/>
              <a:lstStyle/>
              <a:p>
                <a:pPr algn="ctr" fontAlgn="auto">
                  <a:spcBef>
                    <a:spcPts val="0"/>
                  </a:spcBef>
                  <a:spcAft>
                    <a:spcPts val="0"/>
                  </a:spcAft>
                  <a:defRPr/>
                </a:pPr>
                <a:endParaRPr lang="zh-CN" altLang="en-US">
                  <a:solidFill>
                    <a:schemeClr val="lt1"/>
                  </a:solidFill>
                  <a:latin typeface="+mn-lt"/>
                  <a:ea typeface="+mn-ea"/>
                </a:endParaRPr>
              </a:p>
            </p:txBody>
          </p:sp>
          <p:sp>
            <p:nvSpPr>
              <p:cNvPr id="22" name="椭圆 60"/>
              <p:cNvSpPr/>
              <p:nvPr/>
            </p:nvSpPr>
            <p:spPr>
              <a:xfrm>
                <a:off x="3079" y="2586"/>
                <a:ext cx="708" cy="709"/>
              </a:xfrm>
              <a:prstGeom prst="ellipse">
                <a:avLst/>
              </a:prstGeom>
              <a:solidFill>
                <a:schemeClr val="accent4"/>
              </a:solidFill>
              <a:ln w="12700" cmpd="sng">
                <a:solidFill>
                  <a:srgbClr val="CC6600"/>
                </a:solid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buFontTx/>
                  <a:buNone/>
                  <a:defRPr/>
                </a:pPr>
                <a:r>
                  <a:rPr lang="zh-CN" altLang="en-US" sz="3200" b="1" dirty="0" smtClean="0">
                    <a:solidFill>
                      <a:srgbClr val="0070C0"/>
                    </a:solidFill>
                    <a:sym typeface="Calibri" panose="020F0502020204030204" pitchFamily="34" charset="0"/>
                  </a:rPr>
                  <a:t>审美鉴赏与创造</a:t>
                </a:r>
              </a:p>
            </p:txBody>
          </p:sp>
        </p:grpSp>
        <p:sp>
          <p:nvSpPr>
            <p:cNvPr id="14339" name="右箭头 2"/>
            <p:cNvSpPr>
              <a:spLocks noChangeArrowheads="1"/>
            </p:cNvSpPr>
            <p:nvPr/>
          </p:nvSpPr>
          <p:spPr bwMode="auto">
            <a:xfrm>
              <a:off x="3563938" y="1290638"/>
              <a:ext cx="1441450" cy="965200"/>
            </a:xfrm>
            <a:prstGeom prst="rightArrow">
              <a:avLst>
                <a:gd name="adj1" fmla="val 50000"/>
                <a:gd name="adj2" fmla="val 50002"/>
              </a:avLst>
            </a:prstGeom>
            <a:solidFill>
              <a:srgbClr val="FF0000"/>
            </a:solidFill>
            <a:ln>
              <a:noFill/>
            </a:ln>
            <a:effectLst>
              <a:outerShdw dist="53882" dir="2700000" algn="ctr" rotWithShape="0">
                <a:srgbClr val="CBCBCB">
                  <a:alpha val="7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zh-CN" altLang="en-US"/>
            </a:p>
          </p:txBody>
        </p:sp>
        <p:sp>
          <p:nvSpPr>
            <p:cNvPr id="4" name="TextBox 3"/>
            <p:cNvSpPr txBox="1"/>
            <p:nvPr/>
          </p:nvSpPr>
          <p:spPr>
            <a:xfrm>
              <a:off x="5219700" y="549275"/>
              <a:ext cx="3097213" cy="523220"/>
            </a:xfrm>
            <a:prstGeom prst="rect">
              <a:avLst/>
            </a:prstGeom>
            <a:solidFill>
              <a:schemeClr val="accent3">
                <a:lumMod val="20000"/>
                <a:lumOff val="80000"/>
              </a:schemeClr>
            </a:solidFill>
            <a:ln w="76200">
              <a:solidFill>
                <a:srgbClr val="CC6600"/>
              </a:solidFill>
            </a:ln>
          </p:spPr>
          <p:style>
            <a:lnRef idx="2">
              <a:schemeClr val="dk1"/>
            </a:lnRef>
            <a:fillRef idx="1">
              <a:schemeClr val="lt1"/>
            </a:fillRef>
            <a:effectRef idx="0">
              <a:schemeClr val="dk1"/>
            </a:effectRef>
            <a:fontRef idx="minor">
              <a:schemeClr val="dk1"/>
            </a:fontRef>
          </p:style>
          <p:txBody>
            <a:bodyPr>
              <a:spAutoFit/>
            </a:bodyPr>
            <a:lstStyle>
              <a:lvl1pPr marL="355600" indent="-35560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spcBef>
                  <a:spcPct val="20000"/>
                </a:spcBef>
                <a:buFont typeface="Arial" panose="020B0604020202020204" pitchFamily="34" charset="0"/>
                <a:buChar char="•"/>
                <a:defRPr/>
              </a:pPr>
              <a:r>
                <a:rPr lang="zh-CN" altLang="en-US" sz="2800" b="1" dirty="0" smtClean="0">
                  <a:solidFill>
                    <a:srgbClr val="002060"/>
                  </a:solidFill>
                  <a:sym typeface="Calibri" panose="020F0502020204030204" pitchFamily="34" charset="0"/>
                </a:rPr>
                <a:t>增进美感</a:t>
              </a:r>
              <a:r>
                <a:rPr lang="zh-CN" altLang="en-US" sz="2800" b="1" dirty="0">
                  <a:solidFill>
                    <a:srgbClr val="002060"/>
                  </a:solidFill>
                  <a:sym typeface="Calibri" panose="020F0502020204030204" pitchFamily="34" charset="0"/>
                </a:rPr>
                <a:t>体验</a:t>
              </a:r>
              <a:endParaRPr lang="zh-CN" altLang="en-US" sz="2800" b="1" dirty="0" smtClean="0">
                <a:solidFill>
                  <a:srgbClr val="002060"/>
                </a:solidFill>
                <a:sym typeface="Calibri" panose="020F0502020204030204" pitchFamily="34" charset="0"/>
              </a:endParaRPr>
            </a:p>
          </p:txBody>
        </p:sp>
        <p:sp>
          <p:nvSpPr>
            <p:cNvPr id="2" name="TextBox 3"/>
            <p:cNvSpPr txBox="1"/>
            <p:nvPr/>
          </p:nvSpPr>
          <p:spPr>
            <a:xfrm>
              <a:off x="5219700" y="1504950"/>
              <a:ext cx="3097213" cy="523875"/>
            </a:xfrm>
            <a:prstGeom prst="rect">
              <a:avLst/>
            </a:prstGeom>
            <a:solidFill>
              <a:schemeClr val="accent3">
                <a:lumMod val="20000"/>
                <a:lumOff val="80000"/>
              </a:schemeClr>
            </a:solidFill>
            <a:ln w="76200">
              <a:solidFill>
                <a:srgbClr val="CC6600"/>
              </a:solidFill>
            </a:ln>
          </p:spPr>
          <p:style>
            <a:lnRef idx="2">
              <a:schemeClr val="dk1"/>
            </a:lnRef>
            <a:fillRef idx="1">
              <a:schemeClr val="lt1"/>
            </a:fillRef>
            <a:effectRef idx="0">
              <a:schemeClr val="dk1"/>
            </a:effectRef>
            <a:fontRef idx="minor">
              <a:schemeClr val="dk1"/>
            </a:fontRef>
          </p:style>
          <p:txBody>
            <a:bodyPr>
              <a:spAutoFit/>
            </a:bodyPr>
            <a:lstStyle>
              <a:lvl1pPr marL="355600" indent="-35560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spcBef>
                  <a:spcPct val="20000"/>
                </a:spcBef>
                <a:buFont typeface="Arial" panose="020B0604020202020204" pitchFamily="34" charset="0"/>
                <a:buChar char="•"/>
                <a:defRPr/>
              </a:pPr>
              <a:r>
                <a:rPr lang="zh-CN" altLang="en-US" sz="2800" b="1" dirty="0">
                  <a:solidFill>
                    <a:srgbClr val="002060"/>
                  </a:solidFill>
                  <a:sym typeface="Calibri" panose="020F0502020204030204" pitchFamily="34" charset="0"/>
                </a:rPr>
                <a:t>鉴赏</a:t>
              </a:r>
              <a:r>
                <a:rPr lang="zh-CN" altLang="en-US" sz="2800" b="1" dirty="0" smtClean="0">
                  <a:solidFill>
                    <a:srgbClr val="002060"/>
                  </a:solidFill>
                  <a:sym typeface="Calibri" panose="020F0502020204030204" pitchFamily="34" charset="0"/>
                </a:rPr>
                <a:t>文学作品</a:t>
              </a:r>
            </a:p>
          </p:txBody>
        </p:sp>
        <p:sp>
          <p:nvSpPr>
            <p:cNvPr id="5" name="TextBox 3"/>
            <p:cNvSpPr txBox="1"/>
            <p:nvPr/>
          </p:nvSpPr>
          <p:spPr>
            <a:xfrm>
              <a:off x="5226050" y="2367184"/>
              <a:ext cx="3090863" cy="523875"/>
            </a:xfrm>
            <a:prstGeom prst="rect">
              <a:avLst/>
            </a:prstGeom>
            <a:solidFill>
              <a:schemeClr val="accent3">
                <a:lumMod val="20000"/>
                <a:lumOff val="80000"/>
              </a:schemeClr>
            </a:solidFill>
            <a:ln w="76200">
              <a:solidFill>
                <a:srgbClr val="CC6600"/>
              </a:solidFill>
            </a:ln>
          </p:spPr>
          <p:style>
            <a:lnRef idx="2">
              <a:schemeClr val="dk1"/>
            </a:lnRef>
            <a:fillRef idx="1">
              <a:schemeClr val="lt1"/>
            </a:fillRef>
            <a:effectRef idx="0">
              <a:schemeClr val="dk1"/>
            </a:effectRef>
            <a:fontRef idx="minor">
              <a:schemeClr val="dk1"/>
            </a:fontRef>
          </p:style>
          <p:txBody>
            <a:bodyPr>
              <a:spAutoFit/>
            </a:bodyPr>
            <a:lstStyle>
              <a:lvl1pPr marL="355600" indent="-35560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spcBef>
                  <a:spcPct val="20000"/>
                </a:spcBef>
                <a:buFont typeface="Arial" panose="020B0604020202020204" pitchFamily="34" charset="0"/>
                <a:buChar char="•"/>
                <a:defRPr/>
              </a:pPr>
              <a:r>
                <a:rPr lang="zh-CN" altLang="en-US" sz="2800" b="1" dirty="0">
                  <a:solidFill>
                    <a:srgbClr val="002060"/>
                  </a:solidFill>
                </a:rPr>
                <a:t>美的表达与创造</a:t>
              </a:r>
            </a:p>
          </p:txBody>
        </p:sp>
      </p:grpSp>
      <p:sp>
        <p:nvSpPr>
          <p:cNvPr id="14343" name="Text Box 11"/>
          <p:cNvSpPr txBox="1">
            <a:spLocks noChangeArrowheads="1"/>
          </p:cNvSpPr>
          <p:nvPr/>
        </p:nvSpPr>
        <p:spPr bwMode="auto">
          <a:xfrm>
            <a:off x="748401" y="4437112"/>
            <a:ext cx="7560840" cy="1667764"/>
          </a:xfrm>
          <a:prstGeom prst="rect">
            <a:avLst/>
          </a:prstGeom>
          <a:solidFill>
            <a:schemeClr val="accent1"/>
          </a:solidFill>
          <a:ln w="9525">
            <a:solidFill>
              <a:srgbClr val="FF9966"/>
            </a:solidFill>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dirty="0" smtClean="0">
                <a:solidFill>
                  <a:srgbClr val="002060"/>
                </a:solidFill>
              </a:rPr>
              <a:t>        </a:t>
            </a:r>
            <a:r>
              <a:rPr lang="zh-CN" altLang="en-US" sz="2400" b="1" dirty="0" smtClean="0">
                <a:solidFill>
                  <a:srgbClr val="002060"/>
                </a:solidFill>
              </a:rPr>
              <a:t>在</a:t>
            </a:r>
            <a:r>
              <a:rPr lang="zh-CN" altLang="en-US" sz="2400" b="1" dirty="0">
                <a:solidFill>
                  <a:srgbClr val="002060"/>
                </a:solidFill>
              </a:rPr>
              <a:t>语文学习中，通过审美体验、评价等</a:t>
            </a:r>
            <a:r>
              <a:rPr lang="zh-CN" altLang="en-US" sz="2400" b="1" dirty="0" smtClean="0">
                <a:solidFill>
                  <a:srgbClr val="002060"/>
                </a:solidFill>
              </a:rPr>
              <a:t>活动形成正确的</a:t>
            </a:r>
            <a:r>
              <a:rPr lang="zh-CN" altLang="en-US" sz="2400" b="1" dirty="0">
                <a:solidFill>
                  <a:srgbClr val="002060"/>
                </a:solidFill>
              </a:rPr>
              <a:t>审美意识</a:t>
            </a:r>
            <a:r>
              <a:rPr lang="zh-CN" altLang="en-US" sz="2400" b="1" dirty="0" smtClean="0">
                <a:solidFill>
                  <a:srgbClr val="002060"/>
                </a:solidFill>
              </a:rPr>
              <a:t>、健康向上的审美</a:t>
            </a:r>
            <a:r>
              <a:rPr lang="zh-CN" altLang="en-US" sz="2400" b="1" dirty="0">
                <a:solidFill>
                  <a:srgbClr val="002060"/>
                </a:solidFill>
              </a:rPr>
              <a:t>情趣与鉴赏品位</a:t>
            </a:r>
            <a:r>
              <a:rPr lang="zh-CN" altLang="en-US" sz="2400" b="1" dirty="0" smtClean="0">
                <a:solidFill>
                  <a:srgbClr val="002060"/>
                </a:solidFill>
              </a:rPr>
              <a:t>，并在此</a:t>
            </a:r>
            <a:r>
              <a:rPr lang="zh-CN" altLang="en-US" sz="2400" b="1" dirty="0">
                <a:solidFill>
                  <a:srgbClr val="002060"/>
                </a:solidFill>
              </a:rPr>
              <a:t>过程中逐步</a:t>
            </a:r>
            <a:r>
              <a:rPr lang="zh-CN" altLang="en-US" sz="2400" b="1" dirty="0" smtClean="0">
                <a:solidFill>
                  <a:srgbClr val="002060"/>
                </a:solidFill>
              </a:rPr>
              <a:t>掌握表现美</a:t>
            </a:r>
            <a:r>
              <a:rPr lang="zh-CN" altLang="en-US" sz="2400" b="1" dirty="0">
                <a:solidFill>
                  <a:srgbClr val="002060"/>
                </a:solidFill>
              </a:rPr>
              <a:t>、创造美的方法。</a:t>
            </a:r>
            <a:endParaRPr lang="zh-CN" altLang="en-US" sz="2400" b="1" dirty="0">
              <a:solidFill>
                <a:srgbClr val="002060"/>
              </a:solidFill>
              <a:latin typeface="宋体" panose="02010600030101010101" pitchFamily="2" charset="-122"/>
            </a:endParaRPr>
          </a:p>
        </p:txBody>
      </p:sp>
      <p:sp>
        <p:nvSpPr>
          <p:cNvPr id="10" name="圆角矩形 9"/>
          <p:cNvSpPr/>
          <p:nvPr/>
        </p:nvSpPr>
        <p:spPr>
          <a:xfrm>
            <a:off x="415925" y="476672"/>
            <a:ext cx="3075955" cy="607591"/>
          </a:xfrm>
          <a:prstGeom prst="roundRect">
            <a:avLst/>
          </a:prstGeom>
          <a:solidFill>
            <a:schemeClr val="accent3">
              <a:lumMod val="20000"/>
              <a:lumOff val="80000"/>
            </a:schemeClr>
          </a:solidFill>
          <a:ln w="28575" cap="flat" cmpd="sng" algn="ctr">
            <a:solidFill>
              <a:srgbClr val="FFCE33"/>
            </a:solidFill>
            <a:prstDash val="solid"/>
          </a:ln>
          <a:effectLst>
            <a:outerShdw dist="12700" dir="5400000" algn="t" rotWithShape="0">
              <a:prstClr val="black">
                <a:alpha val="40000"/>
              </a:prstClr>
            </a:outerShdw>
          </a:effectLst>
        </p:spPr>
        <p:txBody>
          <a:bodyPr rtlCol="0" anchor="ctr"/>
          <a:lstStyle/>
          <a:p>
            <a:pPr algn="ctr"/>
            <a:r>
              <a:rPr lang="zh-CN" altLang="en-US" sz="2800" b="1" kern="0" dirty="0">
                <a:solidFill>
                  <a:srgbClr val="002060"/>
                </a:solidFill>
                <a:latin typeface="Calibri" panose="020F0502020204030204"/>
                <a:ea typeface="宋体" panose="02010600030101010101" pitchFamily="2" charset="-122"/>
              </a:rPr>
              <a:t>语文核心素养</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55758" y="1484313"/>
            <a:ext cx="8048690" cy="2752725"/>
            <a:chOff x="539750" y="674688"/>
            <a:chExt cx="8048690" cy="2752725"/>
          </a:xfrm>
        </p:grpSpPr>
        <p:grpSp>
          <p:nvGrpSpPr>
            <p:cNvPr id="15362" name="Group 13"/>
            <p:cNvGrpSpPr/>
            <p:nvPr/>
          </p:nvGrpSpPr>
          <p:grpSpPr bwMode="auto">
            <a:xfrm>
              <a:off x="539750" y="738188"/>
              <a:ext cx="2820988" cy="2689225"/>
              <a:chOff x="3016" y="2523"/>
              <a:chExt cx="852" cy="853"/>
            </a:xfrm>
          </p:grpSpPr>
          <p:sp>
            <p:nvSpPr>
              <p:cNvPr id="21" name="椭圆 59"/>
              <p:cNvSpPr>
                <a:spLocks noChangeArrowheads="1"/>
              </p:cNvSpPr>
              <p:nvPr/>
            </p:nvSpPr>
            <p:spPr bwMode="auto">
              <a:xfrm>
                <a:off x="3016" y="2523"/>
                <a:ext cx="852" cy="853"/>
              </a:xfrm>
              <a:prstGeom prst="ellipse">
                <a:avLst/>
              </a:prstGeom>
              <a:solidFill>
                <a:srgbClr val="D9742B"/>
              </a:solidFill>
              <a:ln w="3175" algn="ctr">
                <a:solidFill>
                  <a:srgbClr val="CC6600"/>
                </a:solidFill>
                <a:round/>
              </a:ln>
              <a:effectLst>
                <a:outerShdw dist="88900" dir="9000007" algn="tr" rotWithShape="0">
                  <a:srgbClr val="A6A6A6">
                    <a:alpha val="39999"/>
                  </a:srgbClr>
                </a:outerShdw>
              </a:effectLst>
            </p:spPr>
            <p:txBody>
              <a:bodyPr anchor="ctr"/>
              <a:lstStyle/>
              <a:p>
                <a:pPr algn="ctr" fontAlgn="auto">
                  <a:spcBef>
                    <a:spcPts val="0"/>
                  </a:spcBef>
                  <a:spcAft>
                    <a:spcPts val="0"/>
                  </a:spcAft>
                  <a:defRPr/>
                </a:pPr>
                <a:endParaRPr lang="zh-CN" altLang="en-US">
                  <a:solidFill>
                    <a:schemeClr val="lt1"/>
                  </a:solidFill>
                  <a:latin typeface="+mn-lt"/>
                  <a:ea typeface="+mn-ea"/>
                </a:endParaRPr>
              </a:p>
            </p:txBody>
          </p:sp>
          <p:sp>
            <p:nvSpPr>
              <p:cNvPr id="22" name="椭圆 60"/>
              <p:cNvSpPr/>
              <p:nvPr/>
            </p:nvSpPr>
            <p:spPr>
              <a:xfrm>
                <a:off x="3079" y="2586"/>
                <a:ext cx="708" cy="709"/>
              </a:xfrm>
              <a:prstGeom prst="ellipse">
                <a:avLst/>
              </a:prstGeom>
              <a:solidFill>
                <a:schemeClr val="accent4"/>
              </a:solidFill>
              <a:ln w="12700" cmpd="sng">
                <a:solidFill>
                  <a:srgbClr val="CC6600"/>
                </a:solid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buFontTx/>
                  <a:buNone/>
                  <a:defRPr/>
                </a:pPr>
                <a:endParaRPr lang="en-US" altLang="zh-CN" sz="3200" b="1" dirty="0" smtClean="0">
                  <a:sym typeface="Calibri" panose="020F0502020204030204" pitchFamily="34" charset="0"/>
                </a:endParaRPr>
              </a:p>
              <a:p>
                <a:pPr algn="ctr">
                  <a:buFontTx/>
                  <a:buNone/>
                  <a:defRPr/>
                </a:pPr>
                <a:r>
                  <a:rPr lang="zh-CN" altLang="en-US" sz="3200" b="1" dirty="0" smtClean="0">
                    <a:solidFill>
                      <a:srgbClr val="0070C0"/>
                    </a:solidFill>
                    <a:sym typeface="Calibri" panose="020F0502020204030204" pitchFamily="34" charset="0"/>
                  </a:rPr>
                  <a:t>文化理解与传承</a:t>
                </a:r>
                <a:r>
                  <a:rPr lang="zh-CN" altLang="en-US" sz="3200" b="1" dirty="0" smtClean="0">
                    <a:sym typeface="Calibri" panose="020F0502020204030204" pitchFamily="34" charset="0"/>
                  </a:rPr>
                  <a:t/>
                </a:r>
                <a:br>
                  <a:rPr lang="zh-CN" altLang="en-US" sz="3200" b="1" dirty="0" smtClean="0">
                    <a:sym typeface="Calibri" panose="020F0502020204030204" pitchFamily="34" charset="0"/>
                  </a:rPr>
                </a:br>
                <a:endParaRPr lang="zh-CN" altLang="en-US" sz="3200" b="1" dirty="0" smtClean="0">
                  <a:sym typeface="Calibri" panose="020F0502020204030204" pitchFamily="34" charset="0"/>
                </a:endParaRPr>
              </a:p>
            </p:txBody>
          </p:sp>
        </p:grpSp>
        <p:sp>
          <p:nvSpPr>
            <p:cNvPr id="15363" name="右箭头 2"/>
            <p:cNvSpPr>
              <a:spLocks noChangeArrowheads="1"/>
            </p:cNvSpPr>
            <p:nvPr/>
          </p:nvSpPr>
          <p:spPr bwMode="auto">
            <a:xfrm>
              <a:off x="3635375" y="1484313"/>
              <a:ext cx="1441450" cy="965200"/>
            </a:xfrm>
            <a:prstGeom prst="rightArrow">
              <a:avLst>
                <a:gd name="adj1" fmla="val 50000"/>
                <a:gd name="adj2" fmla="val 50002"/>
              </a:avLst>
            </a:prstGeom>
            <a:solidFill>
              <a:srgbClr val="FF0000"/>
            </a:solidFill>
            <a:ln>
              <a:noFill/>
            </a:ln>
            <a:effectLst>
              <a:outerShdw dist="53882" dir="2700000" algn="ctr" rotWithShape="0">
                <a:srgbClr val="CBCBCB">
                  <a:alpha val="7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zh-CN" altLang="en-US"/>
            </a:p>
          </p:txBody>
        </p:sp>
        <p:sp>
          <p:nvSpPr>
            <p:cNvPr id="4" name="TextBox 3"/>
            <p:cNvSpPr txBox="1"/>
            <p:nvPr/>
          </p:nvSpPr>
          <p:spPr>
            <a:xfrm>
              <a:off x="5219700" y="674688"/>
              <a:ext cx="3097213" cy="523875"/>
            </a:xfrm>
            <a:prstGeom prst="rect">
              <a:avLst/>
            </a:prstGeom>
            <a:solidFill>
              <a:schemeClr val="accent3">
                <a:lumMod val="20000"/>
                <a:lumOff val="80000"/>
              </a:schemeClr>
            </a:solidFill>
            <a:ln w="76200">
              <a:solidFill>
                <a:srgbClr val="CC6600"/>
              </a:solidFill>
            </a:ln>
          </p:spPr>
          <p:style>
            <a:lnRef idx="2">
              <a:schemeClr val="dk1"/>
            </a:lnRef>
            <a:fillRef idx="1">
              <a:schemeClr val="lt1"/>
            </a:fillRef>
            <a:effectRef idx="0">
              <a:schemeClr val="dk1"/>
            </a:effectRef>
            <a:fontRef idx="minor">
              <a:schemeClr val="dk1"/>
            </a:fontRef>
          </p:style>
          <p:txBody>
            <a:bodyPr>
              <a:spAutoFit/>
            </a:bodyPr>
            <a:lstStyle>
              <a:lvl1pPr marL="355600" indent="-35560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Char char="•"/>
                <a:defRPr/>
              </a:pPr>
              <a:r>
                <a:rPr lang="zh-CN" altLang="en-US" sz="2800" b="1" dirty="0" smtClean="0">
                  <a:solidFill>
                    <a:srgbClr val="002060"/>
                  </a:solidFill>
                  <a:sym typeface="Calibri" panose="020F0502020204030204" pitchFamily="34" charset="0"/>
                </a:rPr>
                <a:t>传承中华文化</a:t>
              </a:r>
            </a:p>
          </p:txBody>
        </p:sp>
        <p:sp>
          <p:nvSpPr>
            <p:cNvPr id="2" name="TextBox 3"/>
            <p:cNvSpPr txBox="1"/>
            <p:nvPr/>
          </p:nvSpPr>
          <p:spPr>
            <a:xfrm>
              <a:off x="5257799" y="2708275"/>
              <a:ext cx="3330641" cy="461665"/>
            </a:xfrm>
            <a:prstGeom prst="rect">
              <a:avLst/>
            </a:prstGeom>
            <a:solidFill>
              <a:schemeClr val="accent3">
                <a:lumMod val="20000"/>
                <a:lumOff val="80000"/>
              </a:schemeClr>
            </a:solidFill>
            <a:ln w="76200">
              <a:solidFill>
                <a:srgbClr val="CC6600"/>
              </a:solidFill>
            </a:ln>
          </p:spPr>
          <p:style>
            <a:lnRef idx="2">
              <a:schemeClr val="dk1"/>
            </a:lnRef>
            <a:fillRef idx="1">
              <a:schemeClr val="lt1"/>
            </a:fillRef>
            <a:effectRef idx="0">
              <a:schemeClr val="dk1"/>
            </a:effectRef>
            <a:fontRef idx="minor">
              <a:schemeClr val="dk1"/>
            </a:fontRef>
          </p:style>
          <p:txBody>
            <a:bodyPr wrap="square">
              <a:spAutoFit/>
            </a:bodyPr>
            <a:lstStyle>
              <a:lvl1pPr marL="355600" indent="-35560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Char char="•"/>
                <a:defRPr/>
              </a:pPr>
              <a:r>
                <a:rPr lang="zh-CN" altLang="en-US" sz="2400" b="1" dirty="0" smtClean="0">
                  <a:solidFill>
                    <a:srgbClr val="002060"/>
                  </a:solidFill>
                  <a:sym typeface="Calibri" panose="020F0502020204030204" pitchFamily="34" charset="0"/>
                </a:rPr>
                <a:t>关注、参与当代文化</a:t>
              </a:r>
              <a:endParaRPr lang="zh-CN" altLang="en-US" sz="2400" b="1" dirty="0">
                <a:solidFill>
                  <a:srgbClr val="002060"/>
                </a:solidFill>
                <a:sym typeface="Calibri" panose="020F0502020204030204" pitchFamily="34" charset="0"/>
              </a:endParaRPr>
            </a:p>
          </p:txBody>
        </p:sp>
        <p:sp>
          <p:nvSpPr>
            <p:cNvPr id="5" name="TextBox 3"/>
            <p:cNvSpPr txBox="1"/>
            <p:nvPr/>
          </p:nvSpPr>
          <p:spPr>
            <a:xfrm>
              <a:off x="5257800" y="1705303"/>
              <a:ext cx="3024188" cy="523220"/>
            </a:xfrm>
            <a:prstGeom prst="rect">
              <a:avLst/>
            </a:prstGeom>
            <a:solidFill>
              <a:schemeClr val="accent3">
                <a:lumMod val="20000"/>
                <a:lumOff val="80000"/>
              </a:schemeClr>
            </a:solidFill>
            <a:ln w="76200">
              <a:solidFill>
                <a:srgbClr val="CC6600"/>
              </a:solidFill>
            </a:ln>
          </p:spPr>
          <p:style>
            <a:lnRef idx="2">
              <a:schemeClr val="dk1"/>
            </a:lnRef>
            <a:fillRef idx="1">
              <a:schemeClr val="lt1"/>
            </a:fillRef>
            <a:effectRef idx="0">
              <a:schemeClr val="dk1"/>
            </a:effectRef>
            <a:fontRef idx="minor">
              <a:schemeClr val="dk1"/>
            </a:fontRef>
          </p:style>
          <p:txBody>
            <a:bodyPr>
              <a:spAutoFit/>
            </a:bodyPr>
            <a:lstStyle>
              <a:lvl1pPr marL="355600" indent="-35560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Char char="•"/>
                <a:defRPr/>
              </a:pPr>
              <a:r>
                <a:rPr lang="zh-CN" altLang="en-US" sz="2800" b="1" dirty="0" smtClean="0">
                  <a:solidFill>
                    <a:srgbClr val="002060"/>
                  </a:solidFill>
                  <a:sym typeface="Calibri" panose="020F0502020204030204" pitchFamily="34" charset="0"/>
                </a:rPr>
                <a:t>理解多样文化</a:t>
              </a:r>
              <a:endParaRPr lang="zh-CN" altLang="en-US" sz="2800" b="1" dirty="0">
                <a:solidFill>
                  <a:srgbClr val="002060"/>
                </a:solidFill>
                <a:sym typeface="Calibri" panose="020F0502020204030204" pitchFamily="34" charset="0"/>
              </a:endParaRPr>
            </a:p>
          </p:txBody>
        </p:sp>
      </p:grpSp>
      <p:sp>
        <p:nvSpPr>
          <p:cNvPr id="15367" name="Text Box 13"/>
          <p:cNvSpPr txBox="1">
            <a:spLocks noChangeArrowheads="1"/>
          </p:cNvSpPr>
          <p:nvPr/>
        </p:nvSpPr>
        <p:spPr bwMode="auto">
          <a:xfrm>
            <a:off x="469735" y="4553680"/>
            <a:ext cx="7915974" cy="1971565"/>
          </a:xfrm>
          <a:prstGeom prst="rect">
            <a:avLst/>
          </a:prstGeom>
          <a:solidFill>
            <a:schemeClr val="accent1"/>
          </a:solidFill>
          <a:ln w="9525">
            <a:solidFill>
              <a:srgbClr val="FF9966"/>
            </a:solidFill>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dirty="0" smtClean="0">
                <a:solidFill>
                  <a:srgbClr val="002060"/>
                </a:solidFill>
              </a:rPr>
              <a:t>        </a:t>
            </a:r>
            <a:r>
              <a:rPr lang="zh-CN" altLang="en-US" sz="2000" b="1" dirty="0" smtClean="0">
                <a:solidFill>
                  <a:srgbClr val="002060"/>
                </a:solidFill>
              </a:rPr>
              <a:t>在</a:t>
            </a:r>
            <a:r>
              <a:rPr lang="zh-CN" altLang="en-US" sz="2000" b="1" dirty="0">
                <a:solidFill>
                  <a:srgbClr val="002060"/>
                </a:solidFill>
              </a:rPr>
              <a:t>语文学习中，</a:t>
            </a:r>
            <a:r>
              <a:rPr lang="zh-CN" altLang="en-US" sz="2000" b="1" dirty="0" smtClean="0">
                <a:solidFill>
                  <a:srgbClr val="002060"/>
                </a:solidFill>
              </a:rPr>
              <a:t>继承和弘扬中华</a:t>
            </a:r>
            <a:r>
              <a:rPr lang="zh-CN" altLang="en-US" sz="2000" b="1" dirty="0">
                <a:solidFill>
                  <a:srgbClr val="002060"/>
                </a:solidFill>
              </a:rPr>
              <a:t>优秀传统文化</a:t>
            </a:r>
            <a:r>
              <a:rPr lang="zh-CN" altLang="en-US" sz="2000" b="1" dirty="0" smtClean="0">
                <a:solidFill>
                  <a:srgbClr val="002060"/>
                </a:solidFill>
              </a:rPr>
              <a:t>，革命文化、社会主义先进文化，理解和借鉴</a:t>
            </a:r>
            <a:r>
              <a:rPr lang="zh-CN" altLang="en-US" sz="2000" b="1" dirty="0">
                <a:solidFill>
                  <a:srgbClr val="002060"/>
                </a:solidFill>
              </a:rPr>
              <a:t>不同民族和</a:t>
            </a:r>
            <a:r>
              <a:rPr lang="zh-CN" altLang="en-US" sz="2000" b="1" dirty="0" smtClean="0">
                <a:solidFill>
                  <a:srgbClr val="002060"/>
                </a:solidFill>
              </a:rPr>
              <a:t>地区的文化，拓展文化视野，增强文化自觉，提升中国特色社会主义文化自信，热爱中文，热爱中华文化，防止文化上的民族虚无主义。</a:t>
            </a:r>
            <a:endParaRPr lang="zh-CN" altLang="en-US" sz="2000" b="1" dirty="0">
              <a:solidFill>
                <a:srgbClr val="002060"/>
              </a:solidFill>
              <a:ea typeface="仿宋_GB2312" pitchFamily="49" charset="-122"/>
              <a:sym typeface="Calibri" panose="020F0502020204030204" pitchFamily="34" charset="0"/>
            </a:endParaRPr>
          </a:p>
        </p:txBody>
      </p:sp>
      <p:sp>
        <p:nvSpPr>
          <p:cNvPr id="10" name="圆角矩形 9"/>
          <p:cNvSpPr/>
          <p:nvPr/>
        </p:nvSpPr>
        <p:spPr>
          <a:xfrm>
            <a:off x="415925" y="476672"/>
            <a:ext cx="3075955" cy="607591"/>
          </a:xfrm>
          <a:prstGeom prst="roundRect">
            <a:avLst/>
          </a:prstGeom>
          <a:solidFill>
            <a:schemeClr val="accent3">
              <a:lumMod val="20000"/>
              <a:lumOff val="80000"/>
            </a:schemeClr>
          </a:solidFill>
          <a:ln w="28575" cap="flat" cmpd="sng" algn="ctr">
            <a:solidFill>
              <a:srgbClr val="FFCE33"/>
            </a:solidFill>
            <a:prstDash val="solid"/>
          </a:ln>
          <a:effectLst>
            <a:outerShdw dist="12700" dir="5400000" algn="t" rotWithShape="0">
              <a:prstClr val="black">
                <a:alpha val="40000"/>
              </a:prstClr>
            </a:outerShdw>
          </a:effectLst>
        </p:spPr>
        <p:txBody>
          <a:bodyPr rtlCol="0" anchor="ctr"/>
          <a:lstStyle/>
          <a:p>
            <a:pPr algn="ctr"/>
            <a:r>
              <a:rPr lang="zh-CN" altLang="en-US" sz="2800" b="1" kern="0" dirty="0">
                <a:solidFill>
                  <a:srgbClr val="002060"/>
                </a:solidFill>
                <a:latin typeface="Calibri" panose="020F0502020204030204"/>
                <a:ea typeface="宋体" panose="02010600030101010101" pitchFamily="2" charset="-122"/>
              </a:rPr>
              <a:t>语文核心素养</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2"/>
          <p:cNvSpPr txBox="1">
            <a:spLocks noChangeArrowheads="1"/>
          </p:cNvSpPr>
          <p:nvPr/>
        </p:nvSpPr>
        <p:spPr bwMode="auto">
          <a:xfrm>
            <a:off x="827584" y="548680"/>
            <a:ext cx="3888432" cy="461665"/>
          </a:xfrm>
          <a:prstGeom prst="rect">
            <a:avLst/>
          </a:prstGeom>
          <a:solidFill>
            <a:schemeClr val="accent3">
              <a:lumMod val="20000"/>
              <a:lumOff val="80000"/>
            </a:schemeClr>
          </a:solidFill>
          <a:ln>
            <a:noFill/>
          </a:ln>
        </p:spPr>
        <p:txBody>
          <a:bodyPr wrap="square">
            <a:spAutoFit/>
          </a:bodyPr>
          <a:lstStyle>
            <a:lvl1pPr marL="120650" indent="-1206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dirty="0">
                <a:solidFill>
                  <a:srgbClr val="333399"/>
                </a:solidFill>
              </a:rPr>
              <a:t> </a:t>
            </a:r>
            <a:r>
              <a:rPr lang="en-US" altLang="zh-CN" sz="2400" b="1" dirty="0" smtClean="0">
                <a:solidFill>
                  <a:srgbClr val="333399"/>
                </a:solidFill>
              </a:rPr>
              <a:t>2. </a:t>
            </a:r>
            <a:r>
              <a:rPr lang="zh-CN" altLang="en-US" sz="2400" b="1" dirty="0" smtClean="0">
                <a:solidFill>
                  <a:srgbClr val="333399"/>
                </a:solidFill>
              </a:rPr>
              <a:t>高中语文</a:t>
            </a:r>
            <a:r>
              <a:rPr lang="zh-CN" altLang="en-US" sz="2400" b="1" dirty="0" smtClean="0">
                <a:solidFill>
                  <a:srgbClr val="FF0000"/>
                </a:solidFill>
              </a:rPr>
              <a:t>课程结构</a:t>
            </a:r>
            <a:endParaRPr lang="en-US" altLang="zh-CN" sz="2400" b="1" dirty="0">
              <a:solidFill>
                <a:srgbClr val="FF0000"/>
              </a:solidFill>
            </a:endParaRPr>
          </a:p>
        </p:txBody>
      </p:sp>
      <p:graphicFrame>
        <p:nvGraphicFramePr>
          <p:cNvPr id="6" name="图示 5"/>
          <p:cNvGraphicFramePr/>
          <p:nvPr/>
        </p:nvGraphicFramePr>
        <p:xfrm>
          <a:off x="683568" y="1412776"/>
          <a:ext cx="7560840" cy="46152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683568" y="722313"/>
          <a:ext cx="7777162" cy="5673868"/>
        </p:xfrm>
        <a:graphic>
          <a:graphicData uri="http://schemas.openxmlformats.org/drawingml/2006/table">
            <a:tbl>
              <a:tblPr firstRow="1" bandRow="1">
                <a:tableStyleId>{5C22544A-7EE6-4342-B048-85BDC9FD1C3A}</a:tableStyleId>
              </a:tblPr>
              <a:tblGrid>
                <a:gridCol w="2232248"/>
                <a:gridCol w="2592288"/>
                <a:gridCol w="360239"/>
                <a:gridCol w="2592387"/>
              </a:tblGrid>
              <a:tr h="548605">
                <a:tc gridSpan="4">
                  <a:txBody>
                    <a:bodyPr/>
                    <a:lstStyle/>
                    <a:p>
                      <a:pPr marL="0" marR="0" indent="0" algn="ctr" defTabSz="457200" rtl="0" eaLnBrk="1" fontAlgn="auto" latinLnBrk="0" hangingPunct="1">
                        <a:lnSpc>
                          <a:spcPct val="150000"/>
                        </a:lnSpc>
                        <a:spcBef>
                          <a:spcPts val="0"/>
                        </a:spcBef>
                        <a:spcAft>
                          <a:spcPts val="0"/>
                        </a:spcAft>
                        <a:buClrTx/>
                        <a:buSzTx/>
                        <a:buFontTx/>
                        <a:buNone/>
                        <a:defRPr/>
                      </a:pPr>
                      <a:r>
                        <a:rPr lang="zh-CN" altLang="zh-CN" sz="2000" dirty="0" smtClean="0">
                          <a:solidFill>
                            <a:srgbClr val="002060"/>
                          </a:solidFill>
                        </a:rPr>
                        <a:t>学习任务群</a:t>
                      </a:r>
                    </a:p>
                  </a:txBody>
                  <a:tcPr marL="91444" marR="91444" marT="45707" marB="45707"/>
                </a:tc>
                <a:tc hMerge="1">
                  <a:txBody>
                    <a:bodyPr/>
                    <a:lstStyle/>
                    <a:p>
                      <a:endParaRPr lang="zh-CN"/>
                    </a:p>
                  </a:txBody>
                  <a:tcPr/>
                </a:tc>
                <a:tc hMerge="1">
                  <a:txBody>
                    <a:bodyPr/>
                    <a:lstStyle/>
                    <a:p>
                      <a:endParaRPr lang="zh-CN"/>
                    </a:p>
                  </a:txBody>
                  <a:tcPr/>
                </a:tc>
                <a:tc hMerge="1">
                  <a:txBody>
                    <a:bodyPr/>
                    <a:lstStyle/>
                    <a:p>
                      <a:endParaRPr lang="zh-CN"/>
                    </a:p>
                  </a:txBody>
                  <a:tcPr/>
                </a:tc>
              </a:tr>
              <a:tr h="502886">
                <a:tc>
                  <a:txBody>
                    <a:bodyPr/>
                    <a:lstStyle/>
                    <a:p>
                      <a:pPr algn="ctr">
                        <a:lnSpc>
                          <a:spcPct val="150000"/>
                        </a:lnSpc>
                      </a:pPr>
                      <a:r>
                        <a:rPr lang="zh-CN" altLang="en-US" sz="1800" dirty="0" smtClean="0"/>
                        <a:t>必修课程（</a:t>
                      </a:r>
                      <a:r>
                        <a:rPr lang="en-US" altLang="zh-CN" sz="1800" dirty="0" smtClean="0"/>
                        <a:t>8</a:t>
                      </a:r>
                      <a:r>
                        <a:rPr lang="zh-CN" altLang="en-US" sz="1800" dirty="0" smtClean="0"/>
                        <a:t>学分）</a:t>
                      </a:r>
                      <a:endParaRPr lang="zh-CN" altLang="en-US" sz="1800" dirty="0"/>
                    </a:p>
                  </a:txBody>
                  <a:tcPr marL="91444" marR="91444" marT="45707" marB="45707">
                    <a:solidFill>
                      <a:schemeClr val="tx2">
                        <a:lumMod val="60000"/>
                        <a:lumOff val="40000"/>
                      </a:schemeClr>
                    </a:solidFill>
                  </a:tcPr>
                </a:tc>
                <a:tc gridSpan="2">
                  <a:txBody>
                    <a:bodyPr/>
                    <a:lstStyle/>
                    <a:p>
                      <a:pPr algn="ctr">
                        <a:lnSpc>
                          <a:spcPct val="150000"/>
                        </a:lnSpc>
                      </a:pPr>
                      <a:r>
                        <a:rPr lang="zh-CN" altLang="en-US" sz="1800" dirty="0" smtClean="0"/>
                        <a:t>选择性必修（</a:t>
                      </a:r>
                      <a:r>
                        <a:rPr lang="en-US" altLang="zh-CN" sz="1800" dirty="0" smtClean="0"/>
                        <a:t>6</a:t>
                      </a:r>
                      <a:r>
                        <a:rPr lang="zh-CN" altLang="en-US" sz="1800" dirty="0" smtClean="0"/>
                        <a:t>学分）</a:t>
                      </a:r>
                      <a:endParaRPr lang="zh-CN" altLang="en-US" sz="1800" dirty="0"/>
                    </a:p>
                  </a:txBody>
                  <a:tcPr marL="91444" marR="91444" marT="45707" marB="45707">
                    <a:solidFill>
                      <a:schemeClr val="accent5">
                        <a:lumMod val="20000"/>
                        <a:lumOff val="80000"/>
                      </a:schemeClr>
                    </a:solidFill>
                  </a:tcPr>
                </a:tc>
                <a:tc hMerge="1">
                  <a:txBody>
                    <a:bodyPr/>
                    <a:lstStyle/>
                    <a:p>
                      <a:endParaRPr lang="zh-CN"/>
                    </a:p>
                  </a:txBody>
                  <a:tcPr/>
                </a:tc>
                <a:tc>
                  <a:txBody>
                    <a:bodyPr/>
                    <a:lstStyle/>
                    <a:p>
                      <a:pPr marL="0" marR="0" indent="0" algn="ctr" defTabSz="457200" rtl="0" eaLnBrk="1" fontAlgn="auto" latinLnBrk="0" hangingPunct="1">
                        <a:lnSpc>
                          <a:spcPct val="150000"/>
                        </a:lnSpc>
                        <a:spcBef>
                          <a:spcPts val="0"/>
                        </a:spcBef>
                        <a:spcAft>
                          <a:spcPts val="0"/>
                        </a:spcAft>
                        <a:buClrTx/>
                        <a:buSzTx/>
                        <a:buFontTx/>
                        <a:buNone/>
                        <a:defRPr/>
                      </a:pPr>
                      <a:r>
                        <a:rPr lang="zh-CN" altLang="en-US" sz="1800" dirty="0" smtClean="0"/>
                        <a:t>选修（</a:t>
                      </a:r>
                      <a:r>
                        <a:rPr lang="en-US" altLang="zh-CN" sz="1800" dirty="0" smtClean="0"/>
                        <a:t>0-6</a:t>
                      </a:r>
                      <a:r>
                        <a:rPr lang="zh-CN" altLang="en-US" sz="1800" dirty="0" smtClean="0"/>
                        <a:t>学分）</a:t>
                      </a:r>
                    </a:p>
                  </a:txBody>
                  <a:tcPr marL="91444" marR="91444" marT="45707" marB="45707">
                    <a:solidFill>
                      <a:schemeClr val="accent5">
                        <a:lumMod val="60000"/>
                        <a:lumOff val="40000"/>
                      </a:schemeClr>
                    </a:solidFill>
                  </a:tcPr>
                </a:tc>
              </a:tr>
              <a:tr h="457167">
                <a:tc rowSpan="3">
                  <a:txBody>
                    <a:bodyPr/>
                    <a:lstStyle/>
                    <a:p>
                      <a:pPr algn="ctr">
                        <a:lnSpc>
                          <a:spcPct val="150000"/>
                        </a:lnSpc>
                      </a:pPr>
                      <a:endParaRPr lang="en-US" altLang="zh-CN" sz="1800" dirty="0" smtClean="0"/>
                    </a:p>
                    <a:p>
                      <a:pPr algn="ctr">
                        <a:lnSpc>
                          <a:spcPct val="150000"/>
                        </a:lnSpc>
                      </a:pPr>
                      <a:r>
                        <a:rPr lang="zh-CN" altLang="en-US" sz="1800" dirty="0" smtClean="0"/>
                        <a:t>通用任务群</a:t>
                      </a:r>
                      <a:endParaRPr lang="zh-CN" altLang="en-US" sz="1800" dirty="0"/>
                    </a:p>
                  </a:txBody>
                  <a:tcPr marL="91444" marR="91444" marT="45707" marB="45707">
                    <a:solidFill>
                      <a:schemeClr val="accent2">
                        <a:lumMod val="20000"/>
                        <a:lumOff val="80000"/>
                      </a:schemeClr>
                    </a:solidFill>
                  </a:tcPr>
                </a:tc>
                <a:tc gridSpan="3">
                  <a:txBody>
                    <a:bodyPr/>
                    <a:lstStyle/>
                    <a:p>
                      <a:pPr marL="0" marR="0" indent="0" algn="ctr" defTabSz="457200" rtl="0" eaLnBrk="1" fontAlgn="auto" latinLnBrk="0" hangingPunct="1">
                        <a:lnSpc>
                          <a:spcPct val="150000"/>
                        </a:lnSpc>
                        <a:spcBef>
                          <a:spcPts val="0"/>
                        </a:spcBef>
                        <a:spcAft>
                          <a:spcPts val="0"/>
                        </a:spcAft>
                        <a:buClrTx/>
                        <a:buSzTx/>
                        <a:buFontTx/>
                        <a:buNone/>
                        <a:defRPr/>
                      </a:pPr>
                      <a:r>
                        <a:rPr lang="zh-CN" altLang="zh-CN" sz="1600" b="0" dirty="0" smtClean="0">
                          <a:solidFill>
                            <a:schemeClr val="bg1"/>
                          </a:solidFill>
                        </a:rPr>
                        <a:t>整本书阅读与研讨</a:t>
                      </a:r>
                      <a:r>
                        <a:rPr lang="zh-CN" altLang="en-US" sz="1600" b="0" dirty="0" smtClean="0">
                          <a:solidFill>
                            <a:schemeClr val="bg1"/>
                          </a:solidFill>
                        </a:rPr>
                        <a:t>（</a:t>
                      </a:r>
                      <a:r>
                        <a:rPr lang="en-US" altLang="zh-CN" sz="1600" b="0" dirty="0" smtClean="0">
                          <a:solidFill>
                            <a:schemeClr val="bg1"/>
                          </a:solidFill>
                        </a:rPr>
                        <a:t>1</a:t>
                      </a:r>
                      <a:r>
                        <a:rPr lang="zh-CN" altLang="en-US" sz="1600" b="0" dirty="0" smtClean="0">
                          <a:solidFill>
                            <a:schemeClr val="bg1"/>
                          </a:solidFill>
                        </a:rPr>
                        <a:t>学分）</a:t>
                      </a:r>
                      <a:endParaRPr lang="zh-CN" altLang="zh-CN" sz="1600" b="0" dirty="0" smtClean="0">
                        <a:solidFill>
                          <a:schemeClr val="bg1"/>
                        </a:solidFill>
                      </a:endParaRPr>
                    </a:p>
                  </a:txBody>
                  <a:tcPr marL="91444" marR="91444" marT="45707" marB="45707">
                    <a:solidFill>
                      <a:schemeClr val="accent2">
                        <a:lumMod val="20000"/>
                        <a:lumOff val="80000"/>
                      </a:schemeClr>
                    </a:solidFill>
                  </a:tcPr>
                </a:tc>
                <a:tc hMerge="1">
                  <a:txBody>
                    <a:bodyPr/>
                    <a:lstStyle/>
                    <a:p>
                      <a:endParaRPr lang="zh-CN"/>
                    </a:p>
                  </a:txBody>
                  <a:tcPr/>
                </a:tc>
                <a:tc hMerge="1">
                  <a:txBody>
                    <a:bodyPr/>
                    <a:lstStyle/>
                    <a:p>
                      <a:endParaRPr lang="zh-CN"/>
                    </a:p>
                  </a:txBody>
                  <a:tcPr/>
                </a:tc>
              </a:tr>
              <a:tr h="457167">
                <a:tc vMerge="1">
                  <a:txBody>
                    <a:bodyPr/>
                    <a:lstStyle/>
                    <a:p>
                      <a:endParaRPr lang="zh-CN"/>
                    </a:p>
                  </a:txBody>
                  <a:tcPr/>
                </a:tc>
                <a:tc gridSpan="3">
                  <a:txBody>
                    <a:bodyPr/>
                    <a:lstStyle/>
                    <a:p>
                      <a:pPr marL="0" marR="0" indent="0" algn="ctr" defTabSz="457200" rtl="0" eaLnBrk="1" fontAlgn="auto" latinLnBrk="0" hangingPunct="1">
                        <a:lnSpc>
                          <a:spcPct val="150000"/>
                        </a:lnSpc>
                        <a:spcBef>
                          <a:spcPts val="0"/>
                        </a:spcBef>
                        <a:spcAft>
                          <a:spcPts val="0"/>
                        </a:spcAft>
                        <a:buClrTx/>
                        <a:buSzTx/>
                        <a:buFontTx/>
                        <a:buNone/>
                        <a:defRPr/>
                      </a:pPr>
                      <a:r>
                        <a:rPr lang="zh-CN" altLang="zh-CN" sz="1600" b="0" dirty="0" smtClean="0">
                          <a:solidFill>
                            <a:schemeClr val="bg1"/>
                          </a:solidFill>
                        </a:rPr>
                        <a:t>当代文化参与</a:t>
                      </a:r>
                      <a:r>
                        <a:rPr lang="zh-CN" altLang="en-US" sz="1600" b="0" dirty="0" smtClean="0">
                          <a:solidFill>
                            <a:schemeClr val="bg1"/>
                          </a:solidFill>
                        </a:rPr>
                        <a:t>（</a:t>
                      </a:r>
                      <a:r>
                        <a:rPr lang="en-US" altLang="zh-CN" sz="1600" b="0" dirty="0" smtClean="0">
                          <a:solidFill>
                            <a:schemeClr val="bg1"/>
                          </a:solidFill>
                        </a:rPr>
                        <a:t>0.5</a:t>
                      </a:r>
                      <a:r>
                        <a:rPr lang="zh-CN" altLang="en-US" sz="1600" b="0" dirty="0" smtClean="0">
                          <a:solidFill>
                            <a:schemeClr val="bg1"/>
                          </a:solidFill>
                        </a:rPr>
                        <a:t>学分）</a:t>
                      </a:r>
                      <a:endParaRPr lang="zh-CN" altLang="zh-CN" sz="1600" b="0" dirty="0" smtClean="0">
                        <a:solidFill>
                          <a:schemeClr val="bg1"/>
                        </a:solidFill>
                      </a:endParaRPr>
                    </a:p>
                  </a:txBody>
                  <a:tcPr marL="91444" marR="91444" marT="45707" marB="45707">
                    <a:solidFill>
                      <a:schemeClr val="accent2">
                        <a:lumMod val="20000"/>
                        <a:lumOff val="80000"/>
                      </a:schemeClr>
                    </a:solidFill>
                  </a:tcPr>
                </a:tc>
                <a:tc hMerge="1">
                  <a:txBody>
                    <a:bodyPr/>
                    <a:lstStyle/>
                    <a:p>
                      <a:endParaRPr lang="zh-CN"/>
                    </a:p>
                  </a:txBody>
                  <a:tcPr/>
                </a:tc>
                <a:tc hMerge="1">
                  <a:txBody>
                    <a:bodyPr/>
                    <a:lstStyle/>
                    <a:p>
                      <a:endParaRPr lang="zh-CN"/>
                    </a:p>
                  </a:txBody>
                  <a:tcPr/>
                </a:tc>
              </a:tr>
              <a:tr h="462618">
                <a:tc vMerge="1">
                  <a:txBody>
                    <a:bodyPr/>
                    <a:lstStyle/>
                    <a:p>
                      <a:endParaRPr lang="zh-CN"/>
                    </a:p>
                  </a:txBody>
                  <a:tcPr marL="91444" marR="91444" marT="45723" marB="45723"/>
                </a:tc>
                <a:tc gridSpan="3">
                  <a:txBody>
                    <a:bodyPr/>
                    <a:lstStyle/>
                    <a:p>
                      <a:pPr marL="0" marR="0" indent="0" algn="ctr" defTabSz="457200" rtl="0" eaLnBrk="1" fontAlgn="auto" latinLnBrk="0" hangingPunct="1">
                        <a:lnSpc>
                          <a:spcPct val="150000"/>
                        </a:lnSpc>
                        <a:spcBef>
                          <a:spcPts val="0"/>
                        </a:spcBef>
                        <a:spcAft>
                          <a:spcPts val="0"/>
                        </a:spcAft>
                        <a:buClrTx/>
                        <a:buSzTx/>
                        <a:buFontTx/>
                        <a:buNone/>
                        <a:defRPr/>
                      </a:pPr>
                      <a:r>
                        <a:rPr lang="zh-CN" altLang="zh-CN" sz="1600" b="0" dirty="0" smtClean="0">
                          <a:solidFill>
                            <a:schemeClr val="bg1"/>
                          </a:solidFill>
                        </a:rPr>
                        <a:t>跨媒介阅读与交流</a:t>
                      </a:r>
                      <a:r>
                        <a:rPr lang="zh-CN" altLang="en-US" sz="1600" b="0" dirty="0" smtClean="0">
                          <a:solidFill>
                            <a:schemeClr val="bg1"/>
                          </a:solidFill>
                        </a:rPr>
                        <a:t>（</a:t>
                      </a:r>
                      <a:r>
                        <a:rPr lang="en-US" altLang="zh-CN" sz="1600" b="0" dirty="0" smtClean="0">
                          <a:solidFill>
                            <a:schemeClr val="bg1"/>
                          </a:solidFill>
                        </a:rPr>
                        <a:t>0.5</a:t>
                      </a:r>
                      <a:r>
                        <a:rPr lang="zh-CN" altLang="en-US" sz="1600" b="0" dirty="0" smtClean="0">
                          <a:solidFill>
                            <a:schemeClr val="bg1"/>
                          </a:solidFill>
                        </a:rPr>
                        <a:t>学分）</a:t>
                      </a:r>
                      <a:endParaRPr lang="zh-CN" altLang="zh-CN" sz="1600" b="0" dirty="0" smtClean="0">
                        <a:solidFill>
                          <a:schemeClr val="bg1"/>
                        </a:solidFill>
                      </a:endParaRPr>
                    </a:p>
                  </a:txBody>
                  <a:tcPr marL="91444" marR="91444" marT="45707" marB="45707">
                    <a:solidFill>
                      <a:schemeClr val="accent2">
                        <a:lumMod val="20000"/>
                        <a:lumOff val="80000"/>
                      </a:schemeClr>
                    </a:solidFill>
                  </a:tcPr>
                </a:tc>
                <a:tc hMerge="1">
                  <a:txBody>
                    <a:bodyPr/>
                    <a:lstStyle/>
                    <a:p>
                      <a:endParaRPr lang="zh-CN"/>
                    </a:p>
                  </a:txBody>
                  <a:tcPr/>
                </a:tc>
                <a:tc hMerge="1">
                  <a:txBody>
                    <a:bodyPr/>
                    <a:lstStyle/>
                    <a:p>
                      <a:endParaRPr lang="zh-CN"/>
                    </a:p>
                  </a:txBody>
                  <a:tcPr/>
                </a:tc>
              </a:tr>
              <a:tr h="502780">
                <a:tc rowSpan="2">
                  <a:txBody>
                    <a:bodyPr/>
                    <a:lstStyle/>
                    <a:p>
                      <a:pPr marL="0" marR="0" indent="0" algn="l" defTabSz="914400" rtl="0" eaLnBrk="1" fontAlgn="auto" latinLnBrk="0" hangingPunct="1">
                        <a:lnSpc>
                          <a:spcPct val="150000"/>
                        </a:lnSpc>
                        <a:spcBef>
                          <a:spcPts val="0"/>
                        </a:spcBef>
                        <a:spcAft>
                          <a:spcPts val="0"/>
                        </a:spcAft>
                        <a:buClrTx/>
                        <a:buSzTx/>
                        <a:buFontTx/>
                        <a:buNone/>
                        <a:defRPr/>
                      </a:pPr>
                      <a:r>
                        <a:rPr lang="zh-CN" altLang="zh-CN" sz="1400" b="0" dirty="0" smtClean="0">
                          <a:solidFill>
                            <a:schemeClr val="bg1"/>
                          </a:solidFill>
                        </a:rPr>
                        <a:t>语言积累、梳理与探究</a:t>
                      </a:r>
                      <a:r>
                        <a:rPr lang="zh-CN" altLang="en-US" sz="1400" b="0" dirty="0" smtClean="0">
                          <a:solidFill>
                            <a:schemeClr val="bg1"/>
                          </a:solidFill>
                        </a:rPr>
                        <a:t>（</a:t>
                      </a:r>
                      <a:r>
                        <a:rPr lang="en-US" altLang="zh-CN" sz="1400" b="0" dirty="0" smtClean="0">
                          <a:solidFill>
                            <a:schemeClr val="bg1"/>
                          </a:solidFill>
                        </a:rPr>
                        <a:t>1</a:t>
                      </a:r>
                      <a:r>
                        <a:rPr lang="zh-CN" altLang="en-US" sz="1400" b="0" dirty="0" smtClean="0">
                          <a:solidFill>
                            <a:schemeClr val="bg1"/>
                          </a:solidFill>
                        </a:rPr>
                        <a:t>）</a:t>
                      </a:r>
                      <a:endParaRPr lang="zh-CN" altLang="zh-CN" sz="1400" b="0" dirty="0" smtClean="0">
                        <a:solidFill>
                          <a:schemeClr val="bg1"/>
                        </a:solidFill>
                      </a:endParaRPr>
                    </a:p>
                  </a:txBody>
                  <a:tcPr marL="91444" marR="91444" marT="45707" marB="45707">
                    <a:solidFill>
                      <a:schemeClr val="tx2">
                        <a:lumMod val="60000"/>
                        <a:lumOff val="40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defRPr/>
                      </a:pPr>
                      <a:r>
                        <a:rPr lang="zh-CN" altLang="zh-CN" sz="1400" b="0" dirty="0" smtClean="0">
                          <a:solidFill>
                            <a:schemeClr val="bg1"/>
                          </a:solidFill>
                        </a:rPr>
                        <a:t>语言积累、梳理与探究</a:t>
                      </a:r>
                      <a:r>
                        <a:rPr lang="zh-CN" altLang="en-US" sz="1400" b="0" dirty="0" smtClean="0">
                          <a:solidFill>
                            <a:schemeClr val="bg1"/>
                          </a:solidFill>
                        </a:rPr>
                        <a:t>（</a:t>
                      </a:r>
                      <a:r>
                        <a:rPr lang="en-US" altLang="zh-CN" sz="1400" b="0" dirty="0" smtClean="0">
                          <a:solidFill>
                            <a:schemeClr val="bg1"/>
                          </a:solidFill>
                        </a:rPr>
                        <a:t>1</a:t>
                      </a:r>
                      <a:r>
                        <a:rPr lang="zh-CN" altLang="en-US" sz="1400" b="0" dirty="0" smtClean="0">
                          <a:solidFill>
                            <a:schemeClr val="bg1"/>
                          </a:solidFill>
                        </a:rPr>
                        <a:t>）</a:t>
                      </a:r>
                      <a:endParaRPr lang="zh-CN" altLang="zh-CN" sz="1400" b="0" dirty="0" smtClean="0">
                        <a:solidFill>
                          <a:schemeClr val="bg1"/>
                        </a:solidFill>
                      </a:endParaRPr>
                    </a:p>
                  </a:txBody>
                  <a:tcPr marL="91444" marR="91444" marT="45707" marB="45707">
                    <a:solidFill>
                      <a:schemeClr val="accent5">
                        <a:lumMod val="20000"/>
                        <a:lumOff val="80000"/>
                      </a:schemeClr>
                    </a:solidFill>
                  </a:tcPr>
                </a:tc>
                <a:tc gridSpan="2">
                  <a:txBody>
                    <a:bodyPr/>
                    <a:lstStyle/>
                    <a:p>
                      <a:pPr marL="0" marR="0" indent="0" algn="l" defTabSz="457200" rtl="0" eaLnBrk="1" fontAlgn="auto" latinLnBrk="0" hangingPunct="1">
                        <a:lnSpc>
                          <a:spcPct val="150000"/>
                        </a:lnSpc>
                        <a:spcBef>
                          <a:spcPts val="0"/>
                        </a:spcBef>
                        <a:spcAft>
                          <a:spcPts val="0"/>
                        </a:spcAft>
                        <a:buClrTx/>
                        <a:buSzTx/>
                        <a:buFontTx/>
                        <a:buNone/>
                        <a:defRPr/>
                      </a:pPr>
                      <a:r>
                        <a:rPr lang="zh-CN" altLang="en-US" sz="1400" b="0" dirty="0" smtClean="0">
                          <a:solidFill>
                            <a:schemeClr val="bg1"/>
                          </a:solidFill>
                        </a:rPr>
                        <a:t>汉字汉语专题研讨（</a:t>
                      </a:r>
                      <a:r>
                        <a:rPr lang="en-US" altLang="zh-CN" sz="1400" b="0" dirty="0" smtClean="0">
                          <a:solidFill>
                            <a:schemeClr val="bg1"/>
                          </a:solidFill>
                        </a:rPr>
                        <a:t>2</a:t>
                      </a:r>
                      <a:r>
                        <a:rPr lang="zh-CN" altLang="en-US" sz="1400" b="0" dirty="0" smtClean="0">
                          <a:solidFill>
                            <a:schemeClr val="bg1"/>
                          </a:solidFill>
                        </a:rPr>
                        <a:t>）</a:t>
                      </a:r>
                      <a:endParaRPr lang="zh-CN" altLang="zh-CN" sz="1400" b="0" dirty="0" smtClean="0">
                        <a:solidFill>
                          <a:schemeClr val="bg1"/>
                        </a:solidFill>
                      </a:endParaRPr>
                    </a:p>
                  </a:txBody>
                  <a:tcPr marL="91444" marR="91444" marT="45707" marB="45707">
                    <a:solidFill>
                      <a:schemeClr val="accent5">
                        <a:lumMod val="60000"/>
                        <a:lumOff val="40000"/>
                      </a:schemeClr>
                    </a:solidFill>
                  </a:tcPr>
                </a:tc>
                <a:tc hMerge="1">
                  <a:txBody>
                    <a:bodyPr/>
                    <a:lstStyle/>
                    <a:p>
                      <a:endParaRPr lang="zh-CN"/>
                    </a:p>
                  </a:txBody>
                  <a:tcPr/>
                </a:tc>
              </a:tr>
              <a:tr h="502780">
                <a:tc vMerge="1">
                  <a:txBody>
                    <a:bodyPr/>
                    <a:lstStyle/>
                    <a:p>
                      <a:endParaRPr lang="zh-CN"/>
                    </a:p>
                  </a:txBody>
                  <a:tcPr marL="91444" marR="91444" marT="45723" marB="45723"/>
                </a:tc>
                <a:tc>
                  <a:txBody>
                    <a:bodyPr/>
                    <a:lstStyle/>
                    <a:p>
                      <a:pPr marL="0" marR="0" indent="0" algn="l" defTabSz="457200" rtl="0" eaLnBrk="1" fontAlgn="auto" latinLnBrk="0" hangingPunct="1">
                        <a:lnSpc>
                          <a:spcPct val="150000"/>
                        </a:lnSpc>
                        <a:spcBef>
                          <a:spcPts val="0"/>
                        </a:spcBef>
                        <a:spcAft>
                          <a:spcPts val="0"/>
                        </a:spcAft>
                        <a:buClrTx/>
                        <a:buSzTx/>
                        <a:buFontTx/>
                        <a:buNone/>
                        <a:defRPr/>
                      </a:pPr>
                      <a:r>
                        <a:rPr lang="zh-CN" altLang="en-US" sz="1400" b="0" kern="1200" dirty="0" smtClean="0">
                          <a:solidFill>
                            <a:schemeClr val="bg1"/>
                          </a:solidFill>
                          <a:latin typeface="+mn-lt"/>
                          <a:ea typeface="+mn-ea"/>
                          <a:cs typeface="+mn-cs"/>
                        </a:rPr>
                        <a:t>中华</a:t>
                      </a:r>
                      <a:r>
                        <a:rPr lang="zh-CN" altLang="zh-CN" sz="1400" b="0" kern="1200" dirty="0" smtClean="0">
                          <a:solidFill>
                            <a:schemeClr val="bg1"/>
                          </a:solidFill>
                          <a:latin typeface="+mn-lt"/>
                          <a:ea typeface="+mn-ea"/>
                          <a:cs typeface="+mn-cs"/>
                        </a:rPr>
                        <a:t>传统文化经典研习</a:t>
                      </a:r>
                      <a:r>
                        <a:rPr lang="zh-CN" altLang="en-US" sz="1400" b="0" kern="1200" dirty="0" smtClean="0">
                          <a:solidFill>
                            <a:schemeClr val="bg1"/>
                          </a:solidFill>
                          <a:latin typeface="+mn-lt"/>
                          <a:ea typeface="+mn-ea"/>
                          <a:cs typeface="+mn-cs"/>
                        </a:rPr>
                        <a:t>（</a:t>
                      </a:r>
                      <a:r>
                        <a:rPr lang="en-US" altLang="zh-CN" sz="1400" b="0" kern="1200" dirty="0" smtClean="0">
                          <a:solidFill>
                            <a:schemeClr val="bg1"/>
                          </a:solidFill>
                          <a:latin typeface="+mn-lt"/>
                          <a:ea typeface="+mn-ea"/>
                          <a:cs typeface="+mn-cs"/>
                        </a:rPr>
                        <a:t>2</a:t>
                      </a:r>
                      <a:r>
                        <a:rPr lang="zh-CN" altLang="en-US" sz="1400" b="0" kern="1200" dirty="0" smtClean="0">
                          <a:solidFill>
                            <a:schemeClr val="bg1"/>
                          </a:solidFill>
                          <a:latin typeface="+mn-lt"/>
                          <a:ea typeface="+mn-ea"/>
                          <a:cs typeface="+mn-cs"/>
                        </a:rPr>
                        <a:t>）</a:t>
                      </a:r>
                    </a:p>
                  </a:txBody>
                  <a:tcPr marL="91444" marR="91444" marT="45707" marB="45707">
                    <a:solidFill>
                      <a:schemeClr val="accent5">
                        <a:lumMod val="20000"/>
                        <a:lumOff val="80000"/>
                      </a:schemeClr>
                    </a:solidFill>
                  </a:tcPr>
                </a:tc>
                <a:tc gridSpan="2">
                  <a:txBody>
                    <a:bodyPr/>
                    <a:lstStyle/>
                    <a:p>
                      <a:pPr marL="0" marR="0" indent="0" algn="l" defTabSz="457200" rtl="0" eaLnBrk="1" fontAlgn="auto" latinLnBrk="0" hangingPunct="1">
                        <a:lnSpc>
                          <a:spcPct val="150000"/>
                        </a:lnSpc>
                        <a:spcBef>
                          <a:spcPts val="0"/>
                        </a:spcBef>
                        <a:spcAft>
                          <a:spcPts val="0"/>
                        </a:spcAft>
                        <a:buClrTx/>
                        <a:buSzTx/>
                        <a:buFontTx/>
                        <a:buNone/>
                        <a:defRPr/>
                      </a:pPr>
                      <a:r>
                        <a:rPr lang="zh-CN" altLang="en-US" sz="1400" b="0" kern="1200" dirty="0" smtClean="0">
                          <a:solidFill>
                            <a:schemeClr val="bg1"/>
                          </a:solidFill>
                          <a:latin typeface="+mn-lt"/>
                          <a:ea typeface="+mn-ea"/>
                          <a:cs typeface="+mn-cs"/>
                        </a:rPr>
                        <a:t>中华</a:t>
                      </a:r>
                      <a:r>
                        <a:rPr lang="zh-CN" altLang="zh-CN" sz="1400" b="0" kern="1200" dirty="0" smtClean="0">
                          <a:solidFill>
                            <a:schemeClr val="bg1"/>
                          </a:solidFill>
                          <a:latin typeface="+mn-lt"/>
                          <a:ea typeface="+mn-ea"/>
                          <a:cs typeface="+mn-cs"/>
                        </a:rPr>
                        <a:t>传统文化专题研讨</a:t>
                      </a:r>
                      <a:r>
                        <a:rPr lang="zh-CN" altLang="en-US" sz="1400" b="0" dirty="0" smtClean="0">
                          <a:solidFill>
                            <a:schemeClr val="bg1"/>
                          </a:solidFill>
                        </a:rPr>
                        <a:t>（</a:t>
                      </a:r>
                      <a:r>
                        <a:rPr lang="en-US" altLang="zh-CN" sz="1400" b="0" dirty="0" smtClean="0">
                          <a:solidFill>
                            <a:schemeClr val="bg1"/>
                          </a:solidFill>
                        </a:rPr>
                        <a:t>2</a:t>
                      </a:r>
                      <a:r>
                        <a:rPr lang="zh-CN" altLang="en-US" sz="1400" b="0" dirty="0" smtClean="0">
                          <a:solidFill>
                            <a:schemeClr val="bg1"/>
                          </a:solidFill>
                        </a:rPr>
                        <a:t>）</a:t>
                      </a:r>
                      <a:endParaRPr lang="zh-CN" altLang="zh-CN" sz="1400" b="0" kern="1200" dirty="0" smtClean="0">
                        <a:solidFill>
                          <a:schemeClr val="bg1"/>
                        </a:solidFill>
                        <a:latin typeface="+mn-lt"/>
                        <a:ea typeface="+mn-ea"/>
                        <a:cs typeface="+mn-cs"/>
                      </a:endParaRPr>
                    </a:p>
                  </a:txBody>
                  <a:tcPr marL="91444" marR="91444" marT="45707" marB="45707">
                    <a:solidFill>
                      <a:schemeClr val="accent5">
                        <a:lumMod val="60000"/>
                        <a:lumOff val="40000"/>
                      </a:schemeClr>
                    </a:solidFill>
                  </a:tcPr>
                </a:tc>
                <a:tc hMerge="1">
                  <a:txBody>
                    <a:bodyPr/>
                    <a:lstStyle/>
                    <a:p>
                      <a:endParaRPr lang="zh-CN"/>
                    </a:p>
                  </a:txBody>
                  <a:tcPr/>
                </a:tc>
              </a:tr>
              <a:tr h="502780">
                <a:tc>
                  <a:txBody>
                    <a:bodyPr/>
                    <a:lstStyle/>
                    <a:p>
                      <a:pPr marL="0" marR="0" indent="0" algn="l" defTabSz="457200" rtl="0" eaLnBrk="1" fontAlgn="auto" latinLnBrk="0" hangingPunct="1">
                        <a:lnSpc>
                          <a:spcPct val="150000"/>
                        </a:lnSpc>
                        <a:spcBef>
                          <a:spcPts val="0"/>
                        </a:spcBef>
                        <a:spcAft>
                          <a:spcPts val="0"/>
                        </a:spcAft>
                        <a:buClrTx/>
                        <a:buSzTx/>
                        <a:buFontTx/>
                        <a:buNone/>
                        <a:defRPr/>
                      </a:pPr>
                      <a:r>
                        <a:rPr lang="zh-CN" altLang="zh-CN" sz="1400" b="0" kern="1200" dirty="0" smtClean="0">
                          <a:solidFill>
                            <a:schemeClr val="bg1"/>
                          </a:solidFill>
                          <a:latin typeface="+mn-lt"/>
                          <a:ea typeface="+mn-ea"/>
                          <a:cs typeface="+mn-cs"/>
                        </a:rPr>
                        <a:t>文学阅读与写作</a:t>
                      </a:r>
                      <a:r>
                        <a:rPr lang="zh-CN" altLang="en-US" sz="1400" b="0" kern="1200" dirty="0" smtClean="0">
                          <a:solidFill>
                            <a:schemeClr val="bg1"/>
                          </a:solidFill>
                          <a:latin typeface="+mn-lt"/>
                          <a:ea typeface="+mn-ea"/>
                          <a:cs typeface="+mn-cs"/>
                        </a:rPr>
                        <a:t>（</a:t>
                      </a:r>
                      <a:r>
                        <a:rPr lang="en-US" altLang="zh-CN" sz="1400" b="0" kern="1200" dirty="0" smtClean="0">
                          <a:solidFill>
                            <a:schemeClr val="bg1"/>
                          </a:solidFill>
                          <a:latin typeface="+mn-lt"/>
                          <a:ea typeface="+mn-ea"/>
                          <a:cs typeface="+mn-cs"/>
                        </a:rPr>
                        <a:t>2.5</a:t>
                      </a:r>
                      <a:r>
                        <a:rPr lang="zh-CN" altLang="en-US" sz="1400" b="0" kern="1200" dirty="0" smtClean="0">
                          <a:solidFill>
                            <a:schemeClr val="bg1"/>
                          </a:solidFill>
                          <a:latin typeface="+mn-lt"/>
                          <a:ea typeface="+mn-ea"/>
                          <a:cs typeface="+mn-cs"/>
                        </a:rPr>
                        <a:t>）</a:t>
                      </a:r>
                    </a:p>
                  </a:txBody>
                  <a:tcPr marL="91444" marR="91444" marT="45707" marB="45707">
                    <a:solidFill>
                      <a:schemeClr val="tx2">
                        <a:lumMod val="60000"/>
                        <a:lumOff val="40000"/>
                      </a:schemeClr>
                    </a:solidFill>
                  </a:tcPr>
                </a:tc>
                <a:tc>
                  <a:txBody>
                    <a:bodyPr/>
                    <a:lstStyle/>
                    <a:p>
                      <a:pPr>
                        <a:lnSpc>
                          <a:spcPct val="150000"/>
                        </a:lnSpc>
                      </a:pPr>
                      <a:r>
                        <a:rPr lang="zh-CN" altLang="en-US" sz="1400" b="0" kern="1200" dirty="0" smtClean="0">
                          <a:solidFill>
                            <a:schemeClr val="bg1"/>
                          </a:solidFill>
                          <a:latin typeface="+mn-lt"/>
                          <a:ea typeface="+mn-ea"/>
                          <a:cs typeface="+mn-cs"/>
                        </a:rPr>
                        <a:t>中国革命传统作品研习（</a:t>
                      </a:r>
                      <a:r>
                        <a:rPr lang="en-US" altLang="zh-CN" sz="1400" b="0" kern="1200" dirty="0" smtClean="0">
                          <a:solidFill>
                            <a:schemeClr val="bg1"/>
                          </a:solidFill>
                          <a:latin typeface="+mn-lt"/>
                          <a:ea typeface="+mn-ea"/>
                          <a:cs typeface="+mn-cs"/>
                        </a:rPr>
                        <a:t>0.5</a:t>
                      </a:r>
                      <a:r>
                        <a:rPr lang="zh-CN" altLang="en-US" sz="1400" b="0" kern="1200" dirty="0" smtClean="0">
                          <a:solidFill>
                            <a:schemeClr val="bg1"/>
                          </a:solidFill>
                          <a:latin typeface="+mn-lt"/>
                          <a:ea typeface="+mn-ea"/>
                          <a:cs typeface="+mn-cs"/>
                        </a:rPr>
                        <a:t>）</a:t>
                      </a:r>
                      <a:endParaRPr lang="zh-CN" altLang="en-US" sz="1400" b="0" kern="1200" dirty="0">
                        <a:solidFill>
                          <a:schemeClr val="bg1"/>
                        </a:solidFill>
                        <a:latin typeface="+mn-lt"/>
                        <a:ea typeface="+mn-ea"/>
                        <a:cs typeface="+mn-cs"/>
                      </a:endParaRPr>
                    </a:p>
                  </a:txBody>
                  <a:tcPr marL="91444" marR="91444" marT="45707" marB="45707">
                    <a:solidFill>
                      <a:schemeClr val="accent5">
                        <a:lumMod val="20000"/>
                        <a:lumOff val="80000"/>
                      </a:schemeClr>
                    </a:solidFill>
                  </a:tcPr>
                </a:tc>
                <a:tc gridSpan="2">
                  <a:txBody>
                    <a:bodyPr/>
                    <a:lstStyle/>
                    <a:p>
                      <a:pPr marL="0" marR="0" indent="0" algn="l" defTabSz="914400" rtl="0" eaLnBrk="1" fontAlgn="auto" latinLnBrk="0" hangingPunct="1">
                        <a:lnSpc>
                          <a:spcPct val="150000"/>
                        </a:lnSpc>
                        <a:spcBef>
                          <a:spcPts val="0"/>
                        </a:spcBef>
                        <a:spcAft>
                          <a:spcPts val="0"/>
                        </a:spcAft>
                        <a:buClrTx/>
                        <a:buSzTx/>
                        <a:buFontTx/>
                        <a:buNone/>
                        <a:defRPr/>
                      </a:pPr>
                      <a:r>
                        <a:rPr lang="zh-CN" altLang="en-US" sz="1400" b="0" kern="1200" dirty="0" smtClean="0">
                          <a:solidFill>
                            <a:schemeClr val="bg1"/>
                          </a:solidFill>
                          <a:latin typeface="+mn-lt"/>
                          <a:ea typeface="+mn-ea"/>
                          <a:cs typeface="+mn-cs"/>
                        </a:rPr>
                        <a:t>中国革命传统作品研讨</a:t>
                      </a:r>
                      <a:r>
                        <a:rPr lang="zh-CN" altLang="en-US" sz="1400" b="0" dirty="0" smtClean="0">
                          <a:solidFill>
                            <a:schemeClr val="bg1"/>
                          </a:solidFill>
                        </a:rPr>
                        <a:t>（</a:t>
                      </a:r>
                      <a:r>
                        <a:rPr lang="en-US" altLang="zh-CN" sz="1400" b="0" dirty="0" smtClean="0">
                          <a:solidFill>
                            <a:schemeClr val="bg1"/>
                          </a:solidFill>
                        </a:rPr>
                        <a:t>2</a:t>
                      </a:r>
                      <a:r>
                        <a:rPr lang="zh-CN" altLang="en-US" sz="1400" b="0" dirty="0" smtClean="0">
                          <a:solidFill>
                            <a:schemeClr val="bg1"/>
                          </a:solidFill>
                        </a:rPr>
                        <a:t>）</a:t>
                      </a:r>
                      <a:endParaRPr lang="zh-CN" altLang="en-US" sz="1400" b="0" kern="1200" dirty="0" smtClean="0">
                        <a:solidFill>
                          <a:schemeClr val="bg1"/>
                        </a:solidFill>
                        <a:latin typeface="+mn-lt"/>
                        <a:ea typeface="+mn-ea"/>
                        <a:cs typeface="+mn-cs"/>
                      </a:endParaRPr>
                    </a:p>
                  </a:txBody>
                  <a:tcPr marL="91444" marR="91444" marT="45707" marB="45707">
                    <a:solidFill>
                      <a:schemeClr val="accent5">
                        <a:lumMod val="60000"/>
                        <a:lumOff val="40000"/>
                      </a:schemeClr>
                    </a:solidFill>
                  </a:tcPr>
                </a:tc>
                <a:tc hMerge="1">
                  <a:txBody>
                    <a:bodyPr/>
                    <a:lstStyle/>
                    <a:p>
                      <a:endParaRPr lang="zh-CN"/>
                    </a:p>
                  </a:txBody>
                  <a:tcPr/>
                </a:tc>
              </a:tr>
              <a:tr h="502780">
                <a:tc>
                  <a:txBody>
                    <a:bodyPr/>
                    <a:lstStyle/>
                    <a:p>
                      <a:pPr marL="0" marR="0" indent="0" algn="l" defTabSz="457200" rtl="0" eaLnBrk="1" fontAlgn="auto" latinLnBrk="0" hangingPunct="1">
                        <a:lnSpc>
                          <a:spcPct val="150000"/>
                        </a:lnSpc>
                        <a:spcBef>
                          <a:spcPts val="0"/>
                        </a:spcBef>
                        <a:spcAft>
                          <a:spcPts val="0"/>
                        </a:spcAft>
                        <a:buClrTx/>
                        <a:buSzTx/>
                        <a:buFontTx/>
                        <a:buNone/>
                        <a:defRPr/>
                      </a:pPr>
                      <a:r>
                        <a:rPr lang="zh-CN" altLang="zh-CN" sz="1400" b="0" kern="1200" dirty="0" smtClean="0">
                          <a:solidFill>
                            <a:schemeClr val="bg1"/>
                          </a:solidFill>
                          <a:latin typeface="+mn-lt"/>
                          <a:ea typeface="+mn-ea"/>
                          <a:cs typeface="+mn-cs"/>
                        </a:rPr>
                        <a:t>思辨性阅读与表达</a:t>
                      </a:r>
                      <a:r>
                        <a:rPr lang="zh-CN" altLang="en-US" sz="1400" b="0" kern="1200" dirty="0" smtClean="0">
                          <a:solidFill>
                            <a:schemeClr val="bg1"/>
                          </a:solidFill>
                          <a:latin typeface="+mn-lt"/>
                          <a:ea typeface="+mn-ea"/>
                          <a:cs typeface="+mn-cs"/>
                        </a:rPr>
                        <a:t>（</a:t>
                      </a:r>
                      <a:r>
                        <a:rPr lang="en-US" altLang="zh-CN" sz="1400" b="0" kern="1200" dirty="0" smtClean="0">
                          <a:solidFill>
                            <a:schemeClr val="bg1"/>
                          </a:solidFill>
                          <a:latin typeface="+mn-lt"/>
                          <a:ea typeface="+mn-ea"/>
                          <a:cs typeface="+mn-cs"/>
                        </a:rPr>
                        <a:t>1.5</a:t>
                      </a:r>
                      <a:r>
                        <a:rPr lang="zh-CN" altLang="en-US" sz="1400" b="0" kern="1200" dirty="0" smtClean="0">
                          <a:solidFill>
                            <a:schemeClr val="bg1"/>
                          </a:solidFill>
                          <a:latin typeface="+mn-lt"/>
                          <a:ea typeface="+mn-ea"/>
                          <a:cs typeface="+mn-cs"/>
                        </a:rPr>
                        <a:t>）</a:t>
                      </a:r>
                    </a:p>
                  </a:txBody>
                  <a:tcPr marL="91444" marR="91444" marT="45707" marB="45707">
                    <a:solidFill>
                      <a:schemeClr val="tx2">
                        <a:lumMod val="60000"/>
                        <a:lumOff val="40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defRPr/>
                      </a:pPr>
                      <a:r>
                        <a:rPr lang="zh-CN" altLang="en-US" sz="1400" b="0" kern="1200" dirty="0" smtClean="0">
                          <a:solidFill>
                            <a:schemeClr val="bg1"/>
                          </a:solidFill>
                          <a:latin typeface="+mn-lt"/>
                          <a:ea typeface="+mn-ea"/>
                          <a:cs typeface="+mn-cs"/>
                        </a:rPr>
                        <a:t>中国</a:t>
                      </a:r>
                      <a:r>
                        <a:rPr lang="zh-CN" altLang="zh-CN" sz="1400" b="0" kern="1200" dirty="0" smtClean="0">
                          <a:solidFill>
                            <a:schemeClr val="bg1"/>
                          </a:solidFill>
                          <a:latin typeface="+mn-lt"/>
                          <a:ea typeface="+mn-ea"/>
                          <a:cs typeface="+mn-cs"/>
                        </a:rPr>
                        <a:t>现当代作家作品研习</a:t>
                      </a:r>
                      <a:r>
                        <a:rPr lang="zh-CN" altLang="en-US" sz="1400" b="0" kern="1200" dirty="0" smtClean="0">
                          <a:solidFill>
                            <a:schemeClr val="bg1"/>
                          </a:solidFill>
                          <a:latin typeface="+mn-lt"/>
                          <a:ea typeface="+mn-ea"/>
                          <a:cs typeface="+mn-cs"/>
                        </a:rPr>
                        <a:t>（</a:t>
                      </a:r>
                      <a:r>
                        <a:rPr lang="en-US" altLang="zh-CN" sz="1400" b="0" kern="1200" dirty="0" smtClean="0">
                          <a:solidFill>
                            <a:schemeClr val="bg1"/>
                          </a:solidFill>
                          <a:latin typeface="+mn-lt"/>
                          <a:ea typeface="+mn-ea"/>
                          <a:cs typeface="+mn-cs"/>
                        </a:rPr>
                        <a:t>0.5</a:t>
                      </a:r>
                      <a:r>
                        <a:rPr lang="zh-CN" altLang="en-US" sz="1400" b="0" kern="1200" dirty="0" smtClean="0">
                          <a:solidFill>
                            <a:schemeClr val="bg1"/>
                          </a:solidFill>
                          <a:latin typeface="+mn-lt"/>
                          <a:ea typeface="+mn-ea"/>
                          <a:cs typeface="+mn-cs"/>
                        </a:rPr>
                        <a:t>）</a:t>
                      </a:r>
                    </a:p>
                  </a:txBody>
                  <a:tcPr marL="91444" marR="91444" marT="45707" marB="45707">
                    <a:solidFill>
                      <a:schemeClr val="accent5">
                        <a:lumMod val="20000"/>
                        <a:lumOff val="80000"/>
                      </a:schemeClr>
                    </a:solidFill>
                  </a:tcPr>
                </a:tc>
                <a:tc gridSpan="2">
                  <a:txBody>
                    <a:bodyPr/>
                    <a:lstStyle/>
                    <a:p>
                      <a:pPr marL="0" marR="0" indent="0" algn="l" defTabSz="914400" rtl="0" eaLnBrk="1" fontAlgn="auto" latinLnBrk="0" hangingPunct="1">
                        <a:lnSpc>
                          <a:spcPct val="150000"/>
                        </a:lnSpc>
                        <a:spcBef>
                          <a:spcPts val="0"/>
                        </a:spcBef>
                        <a:spcAft>
                          <a:spcPts val="0"/>
                        </a:spcAft>
                        <a:buClrTx/>
                        <a:buSzTx/>
                        <a:buFontTx/>
                        <a:buNone/>
                        <a:defRPr/>
                      </a:pPr>
                      <a:r>
                        <a:rPr lang="zh-CN" altLang="en-US" sz="1400" b="0" kern="1200" dirty="0" smtClean="0">
                          <a:solidFill>
                            <a:schemeClr val="bg1"/>
                          </a:solidFill>
                          <a:latin typeface="+mn-lt"/>
                          <a:ea typeface="+mn-ea"/>
                          <a:cs typeface="+mn-cs"/>
                        </a:rPr>
                        <a:t>中国</a:t>
                      </a:r>
                      <a:r>
                        <a:rPr lang="zh-CN" altLang="zh-CN" sz="1400" b="0" kern="1200" dirty="0" smtClean="0">
                          <a:solidFill>
                            <a:schemeClr val="bg1"/>
                          </a:solidFill>
                          <a:latin typeface="+mn-lt"/>
                          <a:ea typeface="+mn-ea"/>
                          <a:cs typeface="+mn-cs"/>
                        </a:rPr>
                        <a:t>现当代作家作品专题研讨</a:t>
                      </a:r>
                      <a:r>
                        <a:rPr lang="zh-CN" altLang="en-US" sz="1400" b="0" dirty="0" smtClean="0">
                          <a:solidFill>
                            <a:schemeClr val="bg1"/>
                          </a:solidFill>
                        </a:rPr>
                        <a:t>（</a:t>
                      </a:r>
                      <a:r>
                        <a:rPr lang="en-US" altLang="zh-CN" sz="1400" b="0" dirty="0" smtClean="0">
                          <a:solidFill>
                            <a:schemeClr val="bg1"/>
                          </a:solidFill>
                        </a:rPr>
                        <a:t>2</a:t>
                      </a:r>
                      <a:r>
                        <a:rPr lang="zh-CN" altLang="en-US" sz="1400" b="0" dirty="0" smtClean="0">
                          <a:solidFill>
                            <a:schemeClr val="bg1"/>
                          </a:solidFill>
                        </a:rPr>
                        <a:t>）</a:t>
                      </a:r>
                      <a:endParaRPr lang="zh-CN" altLang="zh-CN" sz="1400" b="0" kern="1200" dirty="0" smtClean="0">
                        <a:solidFill>
                          <a:schemeClr val="bg1"/>
                        </a:solidFill>
                        <a:latin typeface="+mn-lt"/>
                        <a:ea typeface="+mn-ea"/>
                        <a:cs typeface="+mn-cs"/>
                      </a:endParaRPr>
                    </a:p>
                  </a:txBody>
                  <a:tcPr marL="91444" marR="91444" marT="45707" marB="45707">
                    <a:solidFill>
                      <a:schemeClr val="accent5">
                        <a:lumMod val="60000"/>
                        <a:lumOff val="40000"/>
                      </a:schemeClr>
                    </a:solidFill>
                  </a:tcPr>
                </a:tc>
                <a:tc hMerge="1">
                  <a:txBody>
                    <a:bodyPr/>
                    <a:lstStyle/>
                    <a:p>
                      <a:endParaRPr lang="zh-CN"/>
                    </a:p>
                  </a:txBody>
                  <a:tcPr/>
                </a:tc>
              </a:tr>
              <a:tr h="502780">
                <a:tc>
                  <a:txBody>
                    <a:bodyPr/>
                    <a:lstStyle/>
                    <a:p>
                      <a:pPr marL="0" marR="0" indent="0" algn="l" defTabSz="914400" rtl="0" eaLnBrk="1" fontAlgn="auto" latinLnBrk="0" hangingPunct="1">
                        <a:lnSpc>
                          <a:spcPct val="150000"/>
                        </a:lnSpc>
                        <a:spcBef>
                          <a:spcPts val="0"/>
                        </a:spcBef>
                        <a:spcAft>
                          <a:spcPts val="0"/>
                        </a:spcAft>
                        <a:buClrTx/>
                        <a:buSzTx/>
                        <a:buFontTx/>
                        <a:buNone/>
                        <a:defRPr/>
                      </a:pPr>
                      <a:r>
                        <a:rPr lang="zh-CN" altLang="zh-CN" sz="1400" dirty="0" smtClean="0">
                          <a:solidFill>
                            <a:srgbClr val="002060"/>
                          </a:solidFill>
                        </a:rPr>
                        <a:t>实用性阅读与交流</a:t>
                      </a:r>
                      <a:r>
                        <a:rPr lang="zh-CN" altLang="en-US" sz="1400" dirty="0" smtClean="0">
                          <a:solidFill>
                            <a:srgbClr val="002060"/>
                          </a:solidFill>
                        </a:rPr>
                        <a:t>（</a:t>
                      </a:r>
                      <a:r>
                        <a:rPr lang="en-US" altLang="zh-CN" sz="1400" dirty="0" smtClean="0">
                          <a:solidFill>
                            <a:srgbClr val="002060"/>
                          </a:solidFill>
                        </a:rPr>
                        <a:t>1</a:t>
                      </a:r>
                      <a:r>
                        <a:rPr lang="zh-CN" altLang="en-US" sz="1400" dirty="0" smtClean="0">
                          <a:solidFill>
                            <a:srgbClr val="002060"/>
                          </a:solidFill>
                        </a:rPr>
                        <a:t>）</a:t>
                      </a:r>
                      <a:endParaRPr lang="zh-CN" altLang="en-US" sz="1400" dirty="0" smtClean="0"/>
                    </a:p>
                  </a:txBody>
                  <a:tcPr marL="91444" marR="91444" marT="45707" marB="45707">
                    <a:solidFill>
                      <a:schemeClr val="tx2">
                        <a:lumMod val="60000"/>
                        <a:lumOff val="40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defRPr/>
                      </a:pPr>
                      <a:r>
                        <a:rPr lang="zh-CN" altLang="zh-CN" sz="1400" b="0" kern="1200" dirty="0" smtClean="0">
                          <a:solidFill>
                            <a:schemeClr val="bg1"/>
                          </a:solidFill>
                          <a:latin typeface="+mn-lt"/>
                          <a:ea typeface="+mn-ea"/>
                          <a:cs typeface="+mn-cs"/>
                        </a:rPr>
                        <a:t>外国作家作品研习</a:t>
                      </a:r>
                      <a:r>
                        <a:rPr lang="zh-CN" altLang="en-US" sz="1400" b="0" kern="1200" dirty="0" smtClean="0">
                          <a:solidFill>
                            <a:schemeClr val="bg1"/>
                          </a:solidFill>
                          <a:latin typeface="+mn-lt"/>
                          <a:ea typeface="+mn-ea"/>
                          <a:cs typeface="+mn-cs"/>
                        </a:rPr>
                        <a:t>（</a:t>
                      </a:r>
                      <a:r>
                        <a:rPr lang="en-US" altLang="zh-CN" sz="1400" b="0" kern="1200" dirty="0" smtClean="0">
                          <a:solidFill>
                            <a:schemeClr val="bg1"/>
                          </a:solidFill>
                          <a:latin typeface="+mn-lt"/>
                          <a:ea typeface="+mn-ea"/>
                          <a:cs typeface="+mn-cs"/>
                        </a:rPr>
                        <a:t>1</a:t>
                      </a:r>
                      <a:r>
                        <a:rPr lang="zh-CN" altLang="en-US" sz="1400" b="0" kern="1200" dirty="0" smtClean="0">
                          <a:solidFill>
                            <a:schemeClr val="bg1"/>
                          </a:solidFill>
                          <a:latin typeface="+mn-lt"/>
                          <a:ea typeface="+mn-ea"/>
                          <a:cs typeface="+mn-cs"/>
                        </a:rPr>
                        <a:t>）</a:t>
                      </a:r>
                      <a:endParaRPr lang="zh-CN" altLang="en-US" sz="1400" b="0" kern="1200" dirty="0">
                        <a:solidFill>
                          <a:schemeClr val="bg1"/>
                        </a:solidFill>
                        <a:latin typeface="+mn-lt"/>
                        <a:ea typeface="+mn-ea"/>
                        <a:cs typeface="+mn-cs"/>
                      </a:endParaRPr>
                    </a:p>
                  </a:txBody>
                  <a:tcPr marL="91444" marR="91444" marT="45707" marB="45707">
                    <a:solidFill>
                      <a:schemeClr val="accent5">
                        <a:lumMod val="20000"/>
                        <a:lumOff val="80000"/>
                      </a:schemeClr>
                    </a:solidFill>
                  </a:tcPr>
                </a:tc>
                <a:tc gridSpan="2">
                  <a:txBody>
                    <a:bodyPr/>
                    <a:lstStyle/>
                    <a:p>
                      <a:pPr marL="0" marR="0" indent="0" algn="l" defTabSz="457200" rtl="0" eaLnBrk="1" fontAlgn="auto" latinLnBrk="0" hangingPunct="1">
                        <a:lnSpc>
                          <a:spcPct val="150000"/>
                        </a:lnSpc>
                        <a:spcBef>
                          <a:spcPts val="0"/>
                        </a:spcBef>
                        <a:spcAft>
                          <a:spcPts val="0"/>
                        </a:spcAft>
                        <a:buClrTx/>
                        <a:buSzTx/>
                        <a:buFontTx/>
                        <a:buNone/>
                        <a:defRPr/>
                      </a:pPr>
                      <a:r>
                        <a:rPr lang="zh-CN" altLang="zh-CN" sz="1400" b="0" kern="1200" dirty="0" smtClean="0">
                          <a:solidFill>
                            <a:schemeClr val="bg1"/>
                          </a:solidFill>
                          <a:latin typeface="+mn-lt"/>
                          <a:ea typeface="+mn-ea"/>
                          <a:cs typeface="+mn-cs"/>
                        </a:rPr>
                        <a:t>跨文化专题研讨</a:t>
                      </a:r>
                      <a:r>
                        <a:rPr lang="zh-CN" altLang="en-US" sz="1400" b="0" kern="1200" dirty="0" smtClean="0">
                          <a:solidFill>
                            <a:schemeClr val="bg1"/>
                          </a:solidFill>
                          <a:latin typeface="+mn-lt"/>
                          <a:ea typeface="+mn-ea"/>
                          <a:cs typeface="+mn-cs"/>
                        </a:rPr>
                        <a:t>（</a:t>
                      </a:r>
                      <a:r>
                        <a:rPr lang="en-US" altLang="zh-CN" sz="1400" b="0" kern="1200" dirty="0" smtClean="0">
                          <a:solidFill>
                            <a:schemeClr val="bg1"/>
                          </a:solidFill>
                          <a:latin typeface="+mn-lt"/>
                          <a:ea typeface="+mn-ea"/>
                          <a:cs typeface="+mn-cs"/>
                        </a:rPr>
                        <a:t>2</a:t>
                      </a:r>
                      <a:r>
                        <a:rPr lang="zh-CN" altLang="en-US" sz="1400" b="0" kern="1200" dirty="0" smtClean="0">
                          <a:solidFill>
                            <a:schemeClr val="bg1"/>
                          </a:solidFill>
                          <a:latin typeface="+mn-lt"/>
                          <a:ea typeface="+mn-ea"/>
                          <a:cs typeface="+mn-cs"/>
                        </a:rPr>
                        <a:t>）</a:t>
                      </a:r>
                      <a:endParaRPr lang="zh-CN" altLang="zh-CN" sz="1400" b="0" kern="1200" dirty="0" smtClean="0">
                        <a:solidFill>
                          <a:schemeClr val="bg1"/>
                        </a:solidFill>
                        <a:latin typeface="+mn-lt"/>
                        <a:ea typeface="+mn-ea"/>
                        <a:cs typeface="+mn-cs"/>
                      </a:endParaRPr>
                    </a:p>
                  </a:txBody>
                  <a:tcPr marL="91444" marR="91444" marT="45707" marB="45707">
                    <a:solidFill>
                      <a:schemeClr val="accent5">
                        <a:lumMod val="60000"/>
                        <a:lumOff val="40000"/>
                      </a:schemeClr>
                    </a:solidFill>
                  </a:tcPr>
                </a:tc>
                <a:tc hMerge="1">
                  <a:txBody>
                    <a:bodyPr/>
                    <a:lstStyle/>
                    <a:p>
                      <a:endParaRPr lang="zh-CN"/>
                    </a:p>
                  </a:txBody>
                  <a:tcPr/>
                </a:tc>
              </a:tr>
              <a:tr h="502780">
                <a:tc>
                  <a:txBody>
                    <a:bodyPr/>
                    <a:lstStyle/>
                    <a:p>
                      <a:pPr>
                        <a:lnSpc>
                          <a:spcPct val="150000"/>
                        </a:lnSpc>
                      </a:pPr>
                      <a:endParaRPr lang="zh-CN" altLang="en-US" sz="1400" dirty="0"/>
                    </a:p>
                  </a:txBody>
                  <a:tcPr marL="91444" marR="91444" marT="45707" marB="45707"/>
                </a:tc>
                <a:tc>
                  <a:txBody>
                    <a:bodyPr/>
                    <a:lstStyle/>
                    <a:p>
                      <a:pPr>
                        <a:lnSpc>
                          <a:spcPct val="150000"/>
                        </a:lnSpc>
                      </a:pPr>
                      <a:r>
                        <a:rPr lang="zh-CN" altLang="zh-CN" sz="1400" dirty="0" smtClean="0">
                          <a:solidFill>
                            <a:srgbClr val="002060"/>
                          </a:solidFill>
                        </a:rPr>
                        <a:t>科学文化论著研习</a:t>
                      </a:r>
                      <a:r>
                        <a:rPr lang="zh-CN" altLang="en-US" sz="1400" dirty="0" smtClean="0">
                          <a:solidFill>
                            <a:srgbClr val="002060"/>
                          </a:solidFill>
                        </a:rPr>
                        <a:t>（</a:t>
                      </a:r>
                      <a:r>
                        <a:rPr lang="en-US" altLang="zh-CN" sz="1400" dirty="0" smtClean="0">
                          <a:solidFill>
                            <a:srgbClr val="002060"/>
                          </a:solidFill>
                        </a:rPr>
                        <a:t>1</a:t>
                      </a:r>
                      <a:r>
                        <a:rPr lang="zh-CN" altLang="en-US" sz="1400" dirty="0" smtClean="0">
                          <a:solidFill>
                            <a:srgbClr val="002060"/>
                          </a:solidFill>
                        </a:rPr>
                        <a:t>）</a:t>
                      </a:r>
                      <a:endParaRPr lang="zh-CN" altLang="en-US" sz="1400" dirty="0"/>
                    </a:p>
                  </a:txBody>
                  <a:tcPr marL="91444" marR="91444" marT="45707" marB="45707">
                    <a:solidFill>
                      <a:schemeClr val="accent5">
                        <a:lumMod val="20000"/>
                        <a:lumOff val="80000"/>
                      </a:schemeClr>
                    </a:solidFill>
                  </a:tcPr>
                </a:tc>
                <a:tc gridSpan="2">
                  <a:txBody>
                    <a:bodyPr/>
                    <a:lstStyle/>
                    <a:p>
                      <a:pPr marL="0" marR="0" indent="0" algn="l" defTabSz="457200" rtl="0" eaLnBrk="1" fontAlgn="auto" latinLnBrk="0" hangingPunct="1">
                        <a:lnSpc>
                          <a:spcPct val="150000"/>
                        </a:lnSpc>
                        <a:spcBef>
                          <a:spcPts val="0"/>
                        </a:spcBef>
                        <a:spcAft>
                          <a:spcPts val="0"/>
                        </a:spcAft>
                        <a:buClrTx/>
                        <a:buSzTx/>
                        <a:buFontTx/>
                        <a:buNone/>
                        <a:defRPr/>
                      </a:pPr>
                      <a:r>
                        <a:rPr lang="zh-CN" altLang="zh-CN" sz="1400" dirty="0" smtClean="0">
                          <a:solidFill>
                            <a:srgbClr val="002060"/>
                          </a:solidFill>
                        </a:rPr>
                        <a:t>学术论著专题研讨</a:t>
                      </a:r>
                      <a:r>
                        <a:rPr lang="zh-CN" altLang="en-US" sz="1400" dirty="0" smtClean="0">
                          <a:solidFill>
                            <a:srgbClr val="002060"/>
                          </a:solidFill>
                        </a:rPr>
                        <a:t>（</a:t>
                      </a:r>
                      <a:r>
                        <a:rPr lang="en-US" altLang="zh-CN" sz="1400" dirty="0" smtClean="0">
                          <a:solidFill>
                            <a:srgbClr val="002060"/>
                          </a:solidFill>
                        </a:rPr>
                        <a:t>2</a:t>
                      </a:r>
                      <a:r>
                        <a:rPr lang="zh-CN" altLang="en-US" sz="1400" dirty="0" smtClean="0">
                          <a:solidFill>
                            <a:srgbClr val="002060"/>
                          </a:solidFill>
                        </a:rPr>
                        <a:t>）</a:t>
                      </a:r>
                      <a:endParaRPr lang="zh-CN" altLang="zh-CN" sz="1400" dirty="0" smtClean="0">
                        <a:solidFill>
                          <a:srgbClr val="002060"/>
                        </a:solidFill>
                      </a:endParaRPr>
                    </a:p>
                  </a:txBody>
                  <a:tcPr marL="91444" marR="91444" marT="45707" marB="45707">
                    <a:solidFill>
                      <a:schemeClr val="accent5">
                        <a:lumMod val="60000"/>
                        <a:lumOff val="40000"/>
                      </a:schemeClr>
                    </a:solidFill>
                  </a:tcPr>
                </a:tc>
                <a:tc hMerge="1">
                  <a:txBody>
                    <a:bodyPr/>
                    <a:lstStyle/>
                    <a:p>
                      <a:endParaRPr lang="zh-CN"/>
                    </a:p>
                  </a:txBody>
                  <a:tcPr/>
                </a:tc>
              </a:tr>
            </a:tbl>
          </a:graphicData>
        </a:graphic>
      </p:graphicFrame>
      <p:sp>
        <p:nvSpPr>
          <p:cNvPr id="4" name="Text Box 12"/>
          <p:cNvSpPr txBox="1">
            <a:spLocks noChangeArrowheads="1"/>
          </p:cNvSpPr>
          <p:nvPr/>
        </p:nvSpPr>
        <p:spPr bwMode="auto">
          <a:xfrm>
            <a:off x="683568" y="260648"/>
            <a:ext cx="4680520" cy="461665"/>
          </a:xfrm>
          <a:prstGeom prst="rect">
            <a:avLst/>
          </a:prstGeom>
          <a:solidFill>
            <a:schemeClr val="accent3">
              <a:lumMod val="20000"/>
              <a:lumOff val="80000"/>
            </a:schemeClr>
          </a:solidFill>
          <a:ln>
            <a:noFill/>
          </a:ln>
        </p:spPr>
        <p:txBody>
          <a:bodyPr wrap="square">
            <a:spAutoFit/>
          </a:bodyPr>
          <a:lstStyle>
            <a:lvl1pPr marL="120650" indent="-1206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1600" dirty="0">
                <a:solidFill>
                  <a:srgbClr val="333399"/>
                </a:solidFill>
              </a:rPr>
              <a:t> </a:t>
            </a:r>
            <a:r>
              <a:rPr lang="zh-CN" altLang="en-US" sz="2400" b="1" dirty="0">
                <a:solidFill>
                  <a:srgbClr val="333399"/>
                </a:solidFill>
              </a:rPr>
              <a:t>高中</a:t>
            </a:r>
            <a:r>
              <a:rPr lang="zh-CN" altLang="en-US" sz="2400" b="1" dirty="0" smtClean="0">
                <a:solidFill>
                  <a:srgbClr val="333399"/>
                </a:solidFill>
              </a:rPr>
              <a:t>语文课程结构</a:t>
            </a:r>
            <a:r>
              <a:rPr lang="en-US" altLang="zh-CN" sz="2400" b="1" dirty="0" smtClean="0">
                <a:solidFill>
                  <a:srgbClr val="333399"/>
                </a:solidFill>
              </a:rPr>
              <a:t>·</a:t>
            </a:r>
            <a:r>
              <a:rPr lang="zh-CN" altLang="en-US" sz="2400" b="1" dirty="0" smtClean="0">
                <a:solidFill>
                  <a:srgbClr val="333399"/>
                </a:solidFill>
              </a:rPr>
              <a:t>学习任务群</a:t>
            </a:r>
            <a:endParaRPr lang="en-US" altLang="zh-CN" sz="2400" b="1" dirty="0">
              <a:solidFill>
                <a:srgbClr val="1C1C1C"/>
              </a:solidFill>
            </a:endParaRPr>
          </a:p>
        </p:txBody>
      </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4"/>
          <p:cNvSpPr>
            <a:spLocks noGrp="1"/>
          </p:cNvSpPr>
          <p:nvPr>
            <p:ph type="sldNum" sz="quarter" idx="12"/>
          </p:nvPr>
        </p:nvSpPr>
        <p:spPr/>
        <p:txBody>
          <a:bodyPr/>
          <a:lstStyle/>
          <a:p>
            <a:fld id="{6220D42A-8FAF-4878-A0E9-E11E44979602}" type="slidenum">
              <a:rPr lang="zh-CN" altLang="en-US"/>
              <a:pPr/>
              <a:t>19</a:t>
            </a:fld>
            <a:endParaRPr lang="zh-CN" altLang="en-US" sz="1800">
              <a:solidFill>
                <a:schemeClr val="tx1"/>
              </a:solidFill>
            </a:endParaRPr>
          </a:p>
        </p:txBody>
      </p:sp>
      <p:pic>
        <p:nvPicPr>
          <p:cNvPr id="52226" name="图片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3850" y="333375"/>
            <a:ext cx="8105775" cy="544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227" name="TextBox 7"/>
          <p:cNvSpPr>
            <a:spLocks noChangeArrowheads="1"/>
          </p:cNvSpPr>
          <p:nvPr/>
        </p:nvSpPr>
        <p:spPr bwMode="auto">
          <a:xfrm>
            <a:off x="1444625" y="3730625"/>
            <a:ext cx="2263775" cy="7817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80000"/>
              </a:lnSpc>
            </a:pPr>
            <a:r>
              <a:rPr lang="zh-CN" altLang="en-US" sz="2800" b="1" i="1" dirty="0" smtClean="0">
                <a:solidFill>
                  <a:srgbClr val="FF0000"/>
                </a:solidFill>
                <a:latin typeface="浪漫雅圆" charset="-122"/>
                <a:ea typeface="微软雅黑" panose="020B0503020204020204" pitchFamily="34" charset="-122"/>
                <a:sym typeface="Calibri" panose="020F0502020204030204" pitchFamily="34" charset="0"/>
              </a:rPr>
              <a:t>文学阅读与写作</a:t>
            </a:r>
            <a:endParaRPr lang="en-US" sz="2800" b="1" i="1" dirty="0">
              <a:solidFill>
                <a:srgbClr val="FF0000"/>
              </a:solidFill>
              <a:latin typeface="浪漫雅圆" charset="-122"/>
              <a:ea typeface="微软雅黑" panose="020B0503020204020204" pitchFamily="34" charset="-122"/>
              <a:sym typeface="Calibri" panose="020F0502020204030204" pitchFamily="34" charset="0"/>
            </a:endParaRPr>
          </a:p>
        </p:txBody>
      </p:sp>
      <p:sp>
        <p:nvSpPr>
          <p:cNvPr id="52229" name="TextBox 9"/>
          <p:cNvSpPr>
            <a:spLocks noChangeArrowheads="1"/>
          </p:cNvSpPr>
          <p:nvPr/>
        </p:nvSpPr>
        <p:spPr bwMode="auto">
          <a:xfrm>
            <a:off x="3931306" y="2132856"/>
            <a:ext cx="3816623"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b="1" i="1" dirty="0" smtClean="0">
                <a:solidFill>
                  <a:srgbClr val="595959"/>
                </a:solidFill>
                <a:latin typeface="华文仿宋" panose="02010600040101010101" pitchFamily="2" charset="-122"/>
                <a:ea typeface="华文仿宋" panose="02010600040101010101" pitchFamily="2" charset="-122"/>
                <a:sym typeface="Arial" panose="020B0604020202020204" pitchFamily="34" charset="0"/>
              </a:rPr>
              <a:t>        </a:t>
            </a:r>
            <a:r>
              <a:rPr lang="zh-CN" altLang="en-US" sz="2000" b="1" i="1" dirty="0" smtClean="0">
                <a:solidFill>
                  <a:srgbClr val="595959"/>
                </a:solidFill>
                <a:latin typeface="华文仿宋" panose="02010600040101010101" pitchFamily="2" charset="-122"/>
                <a:ea typeface="华文仿宋" panose="02010600040101010101" pitchFamily="2" charset="-122"/>
                <a:sym typeface="Arial" panose="020B0604020202020204" pitchFamily="34" charset="0"/>
              </a:rPr>
              <a:t>本</a:t>
            </a:r>
            <a:r>
              <a:rPr lang="zh-CN" altLang="en-US" sz="2000" b="1" i="1" dirty="0">
                <a:solidFill>
                  <a:srgbClr val="595959"/>
                </a:solidFill>
                <a:latin typeface="华文仿宋" panose="02010600040101010101" pitchFamily="2" charset="-122"/>
                <a:ea typeface="华文仿宋" panose="02010600040101010101" pitchFamily="2" charset="-122"/>
                <a:sym typeface="Arial" panose="020B0604020202020204" pitchFamily="34" charset="0"/>
              </a:rPr>
              <a:t>任务群旨在引导学生阅读古今中外诗歌、散文、小说、剧本</a:t>
            </a:r>
            <a:r>
              <a:rPr lang="zh-CN" altLang="en-US" sz="2000" b="1" i="1" dirty="0" smtClean="0">
                <a:solidFill>
                  <a:srgbClr val="595959"/>
                </a:solidFill>
                <a:latin typeface="华文仿宋" panose="02010600040101010101" pitchFamily="2" charset="-122"/>
                <a:ea typeface="华文仿宋" panose="02010600040101010101" pitchFamily="2" charset="-122"/>
                <a:sym typeface="Arial" panose="020B0604020202020204" pitchFamily="34" charset="0"/>
              </a:rPr>
              <a:t>等不同</a:t>
            </a:r>
            <a:r>
              <a:rPr lang="zh-CN" altLang="en-US" sz="2000" b="1" i="1" dirty="0">
                <a:solidFill>
                  <a:srgbClr val="595959"/>
                </a:solidFill>
                <a:latin typeface="华文仿宋" panose="02010600040101010101" pitchFamily="2" charset="-122"/>
                <a:ea typeface="华文仿宋" panose="02010600040101010101" pitchFamily="2" charset="-122"/>
                <a:sym typeface="Arial" panose="020B0604020202020204" pitchFamily="34" charset="0"/>
              </a:rPr>
              <a:t>体裁的优秀文学作品，使学生在感受形象、品味语言、体验</a:t>
            </a:r>
            <a:r>
              <a:rPr lang="zh-CN" altLang="en-US" sz="2000" b="1" i="1" dirty="0" smtClean="0">
                <a:solidFill>
                  <a:srgbClr val="595959"/>
                </a:solidFill>
                <a:latin typeface="华文仿宋" panose="02010600040101010101" pitchFamily="2" charset="-122"/>
                <a:ea typeface="华文仿宋" panose="02010600040101010101" pitchFamily="2" charset="-122"/>
                <a:sym typeface="Arial" panose="020B0604020202020204" pitchFamily="34" charset="0"/>
              </a:rPr>
              <a:t>情感的</a:t>
            </a:r>
            <a:r>
              <a:rPr lang="zh-CN" altLang="en-US" sz="2000" b="1" i="1" dirty="0">
                <a:solidFill>
                  <a:srgbClr val="595959"/>
                </a:solidFill>
                <a:latin typeface="华文仿宋" panose="02010600040101010101" pitchFamily="2" charset="-122"/>
                <a:ea typeface="华文仿宋" panose="02010600040101010101" pitchFamily="2" charset="-122"/>
                <a:sym typeface="Arial" panose="020B0604020202020204" pitchFamily="34" charset="0"/>
              </a:rPr>
              <a:t>过程中提升文学欣赏能力，并尝试文学写作，撰写文学评论，</a:t>
            </a:r>
            <a:r>
              <a:rPr lang="zh-CN" altLang="en-US" sz="2000" b="1" i="1" dirty="0" smtClean="0">
                <a:solidFill>
                  <a:srgbClr val="595959"/>
                </a:solidFill>
                <a:latin typeface="华文仿宋" panose="02010600040101010101" pitchFamily="2" charset="-122"/>
                <a:ea typeface="华文仿宋" panose="02010600040101010101" pitchFamily="2" charset="-122"/>
                <a:sym typeface="Arial" panose="020B0604020202020204" pitchFamily="34" charset="0"/>
              </a:rPr>
              <a:t>借以提高</a:t>
            </a:r>
            <a:r>
              <a:rPr lang="zh-CN" altLang="en-US" sz="2000" b="1" i="1" dirty="0">
                <a:solidFill>
                  <a:srgbClr val="595959"/>
                </a:solidFill>
                <a:latin typeface="华文仿宋" panose="02010600040101010101" pitchFamily="2" charset="-122"/>
                <a:ea typeface="华文仿宋" panose="02010600040101010101" pitchFamily="2" charset="-122"/>
                <a:sym typeface="Arial" panose="020B0604020202020204" pitchFamily="34" charset="0"/>
              </a:rPr>
              <a:t>审美鉴赏能力和表达交流能力。课内阅读篇目中中国古代优秀</a:t>
            </a:r>
            <a:r>
              <a:rPr lang="zh-CN" altLang="en-US" sz="2000" b="1" i="1" dirty="0" smtClean="0">
                <a:solidFill>
                  <a:srgbClr val="595959"/>
                </a:solidFill>
                <a:latin typeface="华文仿宋" panose="02010600040101010101" pitchFamily="2" charset="-122"/>
                <a:ea typeface="华文仿宋" panose="02010600040101010101" pitchFamily="2" charset="-122"/>
                <a:sym typeface="Arial" panose="020B0604020202020204" pitchFamily="34" charset="0"/>
              </a:rPr>
              <a:t>作品</a:t>
            </a:r>
            <a:r>
              <a:rPr lang="zh-CN" altLang="en-US" sz="2000" b="1" i="1" dirty="0">
                <a:solidFill>
                  <a:srgbClr val="595959"/>
                </a:solidFill>
                <a:latin typeface="华文仿宋" panose="02010600040101010101" pitchFamily="2" charset="-122"/>
                <a:ea typeface="华文仿宋" panose="02010600040101010101" pitchFamily="2" charset="-122"/>
                <a:sym typeface="Arial" panose="020B0604020202020204" pitchFamily="34" charset="0"/>
              </a:rPr>
              <a:t>应占</a:t>
            </a:r>
            <a:r>
              <a:rPr lang="en-US" altLang="zh-CN" sz="2000" b="1" i="1" dirty="0">
                <a:solidFill>
                  <a:srgbClr val="595959"/>
                </a:solidFill>
                <a:latin typeface="华文仿宋" panose="02010600040101010101" pitchFamily="2" charset="-122"/>
                <a:ea typeface="华文仿宋" panose="02010600040101010101" pitchFamily="2" charset="-122"/>
                <a:sym typeface="Arial" panose="020B0604020202020204" pitchFamily="34" charset="0"/>
              </a:rPr>
              <a:t>1/2</a:t>
            </a:r>
            <a:r>
              <a:rPr lang="zh-CN" altLang="en-US" sz="2000" b="1" i="1" dirty="0">
                <a:solidFill>
                  <a:srgbClr val="595959"/>
                </a:solidFill>
                <a:latin typeface="华文仿宋" panose="02010600040101010101" pitchFamily="2" charset="-122"/>
                <a:ea typeface="华文仿宋" panose="02010600040101010101" pitchFamily="2" charset="-122"/>
                <a:sym typeface="Arial" panose="020B0604020202020204" pitchFamily="34" charset="0"/>
              </a:rPr>
              <a:t>。</a:t>
            </a:r>
            <a:endParaRPr lang="en-US" sz="2000" b="1" i="1" dirty="0">
              <a:solidFill>
                <a:srgbClr val="595959"/>
              </a:solidFill>
              <a:latin typeface="华文仿宋" panose="02010600040101010101" pitchFamily="2" charset="-122"/>
              <a:ea typeface="华文仿宋" panose="02010600040101010101" pitchFamily="2" charset="-122"/>
              <a:sym typeface="Arial" panose="020B0604020202020204" pitchFamily="34" charset="0"/>
            </a:endParaRPr>
          </a:p>
        </p:txBody>
      </p:sp>
      <p:sp>
        <p:nvSpPr>
          <p:cNvPr id="52230" name="直接连接符 10"/>
          <p:cNvSpPr>
            <a:spLocks noChangeShapeType="1"/>
          </p:cNvSpPr>
          <p:nvPr/>
        </p:nvSpPr>
        <p:spPr bwMode="auto">
          <a:xfrm>
            <a:off x="4202906" y="1988840"/>
            <a:ext cx="3273425" cy="1588"/>
          </a:xfrm>
          <a:prstGeom prst="line">
            <a:avLst/>
          </a:prstGeom>
          <a:noFill/>
          <a:ln w="19050" cap="flat" cmpd="sng">
            <a:solidFill>
              <a:srgbClr val="76923C"/>
            </a:solidFill>
            <a:prstDash val="sysDash"/>
            <a:bevel/>
          </a:ln>
          <a:extLst>
            <a:ext uri="{909E8E84-426E-40DD-AFC4-6F175D3DCCD1}">
              <a14:hiddenFill xmlns:a14="http://schemas.microsoft.com/office/drawing/2010/main" xmlns="">
                <a:noFill/>
              </a14:hiddenFill>
            </a:ext>
          </a:extLst>
        </p:spPr>
        <p:txBody>
          <a:bodyPr/>
          <a:lstStyle/>
          <a:p>
            <a:endParaRPr lang="zh-CN" altLang="en-US"/>
          </a:p>
        </p:txBody>
      </p:sp>
      <p:sp>
        <p:nvSpPr>
          <p:cNvPr id="8" name="Text Box 12"/>
          <p:cNvSpPr txBox="1">
            <a:spLocks noChangeArrowheads="1"/>
          </p:cNvSpPr>
          <p:nvPr/>
        </p:nvSpPr>
        <p:spPr bwMode="auto">
          <a:xfrm>
            <a:off x="338121" y="553986"/>
            <a:ext cx="2721711" cy="461665"/>
          </a:xfrm>
          <a:prstGeom prst="rect">
            <a:avLst/>
          </a:prstGeom>
          <a:solidFill>
            <a:schemeClr val="accent3">
              <a:lumMod val="20000"/>
              <a:lumOff val="80000"/>
            </a:schemeClr>
          </a:solidFill>
          <a:ln>
            <a:noFill/>
          </a:ln>
        </p:spPr>
        <p:txBody>
          <a:bodyPr wrap="square">
            <a:spAutoFit/>
          </a:bodyPr>
          <a:lstStyle>
            <a:lvl1pPr marL="120650" indent="-1206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dirty="0">
                <a:solidFill>
                  <a:srgbClr val="333399"/>
                </a:solidFill>
              </a:rPr>
              <a:t> </a:t>
            </a:r>
            <a:r>
              <a:rPr lang="en-US" altLang="zh-CN" sz="2400" b="1" dirty="0" smtClean="0">
                <a:solidFill>
                  <a:srgbClr val="333399"/>
                </a:solidFill>
              </a:rPr>
              <a:t>3.</a:t>
            </a:r>
            <a:r>
              <a:rPr lang="zh-CN" altLang="en-US" sz="2400" b="1" dirty="0" smtClean="0">
                <a:solidFill>
                  <a:srgbClr val="333399"/>
                </a:solidFill>
              </a:rPr>
              <a:t> </a:t>
            </a:r>
            <a:r>
              <a:rPr lang="zh-CN" altLang="en-US" sz="2400" b="1" dirty="0" smtClean="0">
                <a:solidFill>
                  <a:schemeClr val="bg1"/>
                </a:solidFill>
              </a:rPr>
              <a:t>学习任务群</a:t>
            </a:r>
            <a:endParaRPr lang="en-US" altLang="zh-CN"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灯片编号占位符 4"/>
          <p:cNvSpPr>
            <a:spLocks noGrp="1"/>
          </p:cNvSpPr>
          <p:nvPr>
            <p:ph type="sldNum" sz="quarter" idx="12"/>
          </p:nvPr>
        </p:nvSpPr>
        <p:spPr/>
        <p:txBody>
          <a:bodyPr/>
          <a:lstStyle/>
          <a:p>
            <a:fld id="{7A7110FC-7E01-4620-AD50-5F73C2B59BD5}" type="slidenum">
              <a:rPr lang="zh-CN" altLang="en-US"/>
              <a:pPr/>
              <a:t>2</a:t>
            </a:fld>
            <a:endParaRPr lang="zh-CN" altLang="en-US" sz="1800">
              <a:solidFill>
                <a:schemeClr val="tx1"/>
              </a:solidFill>
            </a:endParaRPr>
          </a:p>
        </p:txBody>
      </p:sp>
      <p:pic>
        <p:nvPicPr>
          <p:cNvPr id="5122" name="图片 1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20905063">
            <a:off x="3241675" y="596900"/>
            <a:ext cx="5594350" cy="2105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3" name="图片 1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70250" y="2432050"/>
            <a:ext cx="5594350" cy="2105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4" name="图片 1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987617">
            <a:off x="2755900" y="4246563"/>
            <a:ext cx="5592763" cy="2105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5" name="TextBox 17"/>
          <p:cNvSpPr>
            <a:spLocks noChangeArrowheads="1"/>
          </p:cNvSpPr>
          <p:nvPr/>
        </p:nvSpPr>
        <p:spPr bwMode="auto">
          <a:xfrm>
            <a:off x="395288" y="2538413"/>
            <a:ext cx="2736850" cy="1508105"/>
          </a:xfrm>
          <a:prstGeom prst="rect">
            <a:avLst/>
          </a:prstGeom>
          <a:solidFill>
            <a:schemeClr val="tx2">
              <a:lumMod val="20000"/>
              <a:lumOff val="80000"/>
            </a:schemeClr>
          </a:solidFill>
          <a:ln>
            <a:noFill/>
          </a:ln>
        </p:spPr>
        <p:txBody>
          <a:bodyPr>
            <a:spAutoFit/>
          </a:bodyPr>
          <a:lstStyle/>
          <a:p>
            <a:pPr algn="ctr"/>
            <a:r>
              <a:rPr lang="zh-CN" altLang="en-US" sz="3600" b="1" i="1" dirty="0" smtClean="0">
                <a:solidFill>
                  <a:srgbClr val="A47D00"/>
                </a:solidFill>
                <a:latin typeface="浪漫雅圆" charset="-122"/>
                <a:ea typeface="微软雅黑" panose="020B0503020204020204" pitchFamily="34" charset="-122"/>
                <a:sym typeface="浪漫雅圆" charset="-122"/>
              </a:rPr>
              <a:t>三科教材：</a:t>
            </a:r>
            <a:r>
              <a:rPr lang="zh-CN" altLang="en-US" sz="2800" b="1" i="1" dirty="0" smtClean="0">
                <a:solidFill>
                  <a:srgbClr val="A47D00"/>
                </a:solidFill>
                <a:latin typeface="浪漫雅圆" charset="-122"/>
                <a:ea typeface="微软雅黑" panose="020B0503020204020204" pitchFamily="34" charset="-122"/>
                <a:sym typeface="浪漫雅圆" charset="-122"/>
              </a:rPr>
              <a:t>道德与法制、</a:t>
            </a:r>
            <a:endParaRPr lang="en-US" altLang="zh-CN" sz="2800" b="1" i="1" dirty="0" smtClean="0">
              <a:solidFill>
                <a:srgbClr val="A47D00"/>
              </a:solidFill>
              <a:latin typeface="浪漫雅圆" charset="-122"/>
              <a:ea typeface="微软雅黑" panose="020B0503020204020204" pitchFamily="34" charset="-122"/>
              <a:sym typeface="浪漫雅圆" charset="-122"/>
            </a:endParaRPr>
          </a:p>
          <a:p>
            <a:pPr algn="ctr"/>
            <a:r>
              <a:rPr lang="zh-CN" altLang="en-US" sz="2800" b="1" i="1" dirty="0" smtClean="0">
                <a:solidFill>
                  <a:srgbClr val="A47D00"/>
                </a:solidFill>
                <a:latin typeface="浪漫雅圆" charset="-122"/>
                <a:ea typeface="微软雅黑" panose="020B0503020204020204" pitchFamily="34" charset="-122"/>
                <a:sym typeface="浪漫雅圆" charset="-122"/>
              </a:rPr>
              <a:t>语文、历史</a:t>
            </a:r>
            <a:endParaRPr lang="en-US" sz="2800" b="1" i="1" dirty="0">
              <a:solidFill>
                <a:srgbClr val="A47D00"/>
              </a:solidFill>
              <a:latin typeface="浪漫雅圆" charset="-122"/>
              <a:ea typeface="微软雅黑" panose="020B0503020204020204" pitchFamily="34" charset="-122"/>
              <a:sym typeface="浪漫雅圆" charset="-122"/>
            </a:endParaRPr>
          </a:p>
        </p:txBody>
      </p:sp>
      <p:sp>
        <p:nvSpPr>
          <p:cNvPr id="5127" name="TextBox 19"/>
          <p:cNvSpPr>
            <a:spLocks noChangeArrowheads="1"/>
          </p:cNvSpPr>
          <p:nvPr/>
        </p:nvSpPr>
        <p:spPr bwMode="auto">
          <a:xfrm rot="20633414">
            <a:off x="4470092" y="1239845"/>
            <a:ext cx="3269768"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a:r>
              <a:rPr lang="en-US" altLang="zh-CN" dirty="0">
                <a:solidFill>
                  <a:srgbClr val="002060"/>
                </a:solidFill>
              </a:rPr>
              <a:t>2016</a:t>
            </a:r>
            <a:r>
              <a:rPr lang="zh-CN" altLang="zh-CN" dirty="0">
                <a:solidFill>
                  <a:srgbClr val="002060"/>
                </a:solidFill>
              </a:rPr>
              <a:t>年</a:t>
            </a:r>
            <a:r>
              <a:rPr lang="en-US" altLang="zh-CN" dirty="0">
                <a:solidFill>
                  <a:srgbClr val="002060"/>
                </a:solidFill>
              </a:rPr>
              <a:t>11</a:t>
            </a:r>
            <a:r>
              <a:rPr lang="zh-CN" altLang="zh-CN" dirty="0">
                <a:solidFill>
                  <a:srgbClr val="002060"/>
                </a:solidFill>
              </a:rPr>
              <a:t>月，</a:t>
            </a:r>
            <a:r>
              <a:rPr lang="en-US" altLang="zh-CN" dirty="0">
                <a:solidFill>
                  <a:srgbClr val="002060"/>
                </a:solidFill>
              </a:rPr>
              <a:t>《</a:t>
            </a:r>
            <a:r>
              <a:rPr lang="zh-CN" altLang="zh-CN" dirty="0">
                <a:solidFill>
                  <a:srgbClr val="002060"/>
                </a:solidFill>
              </a:rPr>
              <a:t>关于加强和改进新形势下大中小学教材建设的意见</a:t>
            </a:r>
            <a:r>
              <a:rPr lang="en-US" altLang="zh-CN" dirty="0">
                <a:solidFill>
                  <a:srgbClr val="002060"/>
                </a:solidFill>
              </a:rPr>
              <a:t>》——66</a:t>
            </a:r>
            <a:r>
              <a:rPr lang="zh-CN" altLang="zh-CN" dirty="0">
                <a:solidFill>
                  <a:srgbClr val="002060"/>
                </a:solidFill>
              </a:rPr>
              <a:t>号文件</a:t>
            </a:r>
          </a:p>
        </p:txBody>
      </p:sp>
      <p:sp>
        <p:nvSpPr>
          <p:cNvPr id="5128" name="TextBox 20"/>
          <p:cNvSpPr>
            <a:spLocks noChangeArrowheads="1"/>
          </p:cNvSpPr>
          <p:nvPr/>
        </p:nvSpPr>
        <p:spPr bwMode="auto">
          <a:xfrm rot="20793972">
            <a:off x="3609975" y="1668463"/>
            <a:ext cx="963613"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5400" b="1" i="1">
                <a:solidFill>
                  <a:srgbClr val="FFFFFF"/>
                </a:solidFill>
                <a:latin typeface="浪漫雅圆" charset="-122"/>
                <a:ea typeface="微软雅黑" panose="020B0503020204020204" pitchFamily="34" charset="-122"/>
                <a:sym typeface="Calibri" panose="020F0502020204030204" pitchFamily="34" charset="0"/>
              </a:rPr>
              <a:t>01</a:t>
            </a:r>
          </a:p>
        </p:txBody>
      </p:sp>
      <p:sp>
        <p:nvSpPr>
          <p:cNvPr id="5129" name="TextBox 21"/>
          <p:cNvSpPr>
            <a:spLocks noChangeArrowheads="1"/>
          </p:cNvSpPr>
          <p:nvPr/>
        </p:nvSpPr>
        <p:spPr bwMode="auto">
          <a:xfrm>
            <a:off x="3640138" y="3081338"/>
            <a:ext cx="963612"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5400" b="1" i="1">
                <a:solidFill>
                  <a:srgbClr val="FFFFFF"/>
                </a:solidFill>
                <a:latin typeface="浪漫雅圆" charset="-122"/>
                <a:ea typeface="微软雅黑" panose="020B0503020204020204" pitchFamily="34" charset="-122"/>
                <a:sym typeface="Calibri" panose="020F0502020204030204" pitchFamily="34" charset="0"/>
              </a:rPr>
              <a:t>02</a:t>
            </a:r>
          </a:p>
        </p:txBody>
      </p:sp>
      <p:sp>
        <p:nvSpPr>
          <p:cNvPr id="5131" name="TextBox 23"/>
          <p:cNvSpPr>
            <a:spLocks noChangeArrowheads="1"/>
          </p:cNvSpPr>
          <p:nvPr/>
        </p:nvSpPr>
        <p:spPr bwMode="auto">
          <a:xfrm>
            <a:off x="4603750" y="3292275"/>
            <a:ext cx="309086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dirty="0">
                <a:solidFill>
                  <a:srgbClr val="002060"/>
                </a:solidFill>
                <a:sym typeface="Arial" panose="020B0604020202020204" pitchFamily="34" charset="0"/>
              </a:rPr>
              <a:t>2017</a:t>
            </a:r>
            <a:r>
              <a:rPr lang="zh-CN" altLang="en-US" dirty="0">
                <a:solidFill>
                  <a:srgbClr val="002060"/>
                </a:solidFill>
                <a:sym typeface="Arial" panose="020B0604020202020204" pitchFamily="34" charset="0"/>
              </a:rPr>
              <a:t>年</a:t>
            </a:r>
            <a:r>
              <a:rPr lang="en-US" altLang="zh-CN" dirty="0">
                <a:solidFill>
                  <a:srgbClr val="002060"/>
                </a:solidFill>
                <a:sym typeface="Arial" panose="020B0604020202020204" pitchFamily="34" charset="0"/>
              </a:rPr>
              <a:t>7</a:t>
            </a:r>
            <a:r>
              <a:rPr lang="zh-CN" altLang="en-US" dirty="0">
                <a:solidFill>
                  <a:srgbClr val="002060"/>
                </a:solidFill>
                <a:sym typeface="Arial" panose="020B0604020202020204" pitchFamily="34" charset="0"/>
              </a:rPr>
              <a:t>月，国家教材为成立。教材建设是国家事权</a:t>
            </a:r>
            <a:endParaRPr lang="zh-CN" altLang="en-US" dirty="0">
              <a:solidFill>
                <a:srgbClr val="002060"/>
              </a:solidFill>
            </a:endParaRPr>
          </a:p>
        </p:txBody>
      </p:sp>
      <p:sp>
        <p:nvSpPr>
          <p:cNvPr id="5133" name="TextBox 25"/>
          <p:cNvSpPr>
            <a:spLocks noChangeArrowheads="1"/>
          </p:cNvSpPr>
          <p:nvPr/>
        </p:nvSpPr>
        <p:spPr bwMode="auto">
          <a:xfrm rot="963312">
            <a:off x="4003564" y="5125850"/>
            <a:ext cx="322021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dirty="0">
                <a:solidFill>
                  <a:srgbClr val="002060"/>
                </a:solidFill>
                <a:sym typeface="Arial" panose="020B0604020202020204" pitchFamily="34" charset="0"/>
              </a:rPr>
              <a:t>2017</a:t>
            </a:r>
            <a:r>
              <a:rPr lang="zh-CN" altLang="en-US" dirty="0">
                <a:solidFill>
                  <a:srgbClr val="002060"/>
                </a:solidFill>
                <a:sym typeface="Arial" panose="020B0604020202020204" pitchFamily="34" charset="0"/>
              </a:rPr>
              <a:t>年</a:t>
            </a:r>
            <a:r>
              <a:rPr lang="en-US" altLang="zh-CN" dirty="0">
                <a:solidFill>
                  <a:srgbClr val="002060"/>
                </a:solidFill>
                <a:sym typeface="Arial" panose="020B0604020202020204" pitchFamily="34" charset="0"/>
              </a:rPr>
              <a:t>9</a:t>
            </a:r>
            <a:r>
              <a:rPr lang="zh-CN" altLang="en-US" dirty="0">
                <a:solidFill>
                  <a:srgbClr val="002060"/>
                </a:solidFill>
                <a:sym typeface="Arial" panose="020B0604020202020204" pitchFamily="34" charset="0"/>
              </a:rPr>
              <a:t>月，小学、初中起始年级全部使用国家统编教材</a:t>
            </a:r>
            <a:endParaRPr lang="zh-CN" altLang="en-US" dirty="0">
              <a:solidFill>
                <a:srgbClr val="002060"/>
              </a:solidFill>
            </a:endParaRPr>
          </a:p>
        </p:txBody>
      </p:sp>
      <p:sp>
        <p:nvSpPr>
          <p:cNvPr id="5134" name="TextBox 26"/>
          <p:cNvSpPr>
            <a:spLocks noChangeArrowheads="1"/>
          </p:cNvSpPr>
          <p:nvPr/>
        </p:nvSpPr>
        <p:spPr bwMode="auto">
          <a:xfrm rot="1238383">
            <a:off x="3206750" y="4316413"/>
            <a:ext cx="963613"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5400" b="1" i="1">
                <a:solidFill>
                  <a:srgbClr val="FFFFFF"/>
                </a:solidFill>
                <a:latin typeface="浪漫雅圆" charset="-122"/>
                <a:ea typeface="微软雅黑" panose="020B0503020204020204" pitchFamily="34" charset="-122"/>
                <a:sym typeface="Calibri" panose="020F0502020204030204" pitchFamily="34" charset="0"/>
              </a:rPr>
              <a:t>03</a:t>
            </a:r>
          </a:p>
        </p:txBody>
      </p:sp>
      <p:sp>
        <p:nvSpPr>
          <p:cNvPr id="16" name="圆角矩形标注 15"/>
          <p:cNvSpPr/>
          <p:nvPr/>
        </p:nvSpPr>
        <p:spPr>
          <a:xfrm>
            <a:off x="1852552" y="155834"/>
            <a:ext cx="2447925" cy="1296987"/>
          </a:xfrm>
          <a:prstGeom prst="wedgeRoundRectCallout">
            <a:avLst>
              <a:gd name="adj1" fmla="val 74057"/>
              <a:gd name="adj2" fmla="val 63574"/>
              <a:gd name="adj3" fmla="val 16667"/>
            </a:avLst>
          </a:prstGeom>
          <a:solidFill>
            <a:srgbClr val="FFC000"/>
          </a:solidFill>
          <a:ln w="28575" cap="flat" cmpd="sng" algn="ctr">
            <a:solidFill>
              <a:srgbClr val="FFCE33"/>
            </a:solidFill>
            <a:prstDash val="solid"/>
          </a:ln>
          <a:effectLst>
            <a:outerShdw dist="12700" dir="5400000" algn="t" rotWithShape="0">
              <a:prstClr val="black">
                <a:alpha val="40000"/>
              </a:prstClr>
            </a:outerShdw>
          </a:effectLst>
        </p:spPr>
        <p:txBody>
          <a:bodyPr anchor="ctr"/>
          <a:lstStyle/>
          <a:p>
            <a:pPr>
              <a:defRPr/>
            </a:pPr>
            <a:r>
              <a:rPr lang="en-US" altLang="zh-CN" b="1" kern="0" dirty="0">
                <a:solidFill>
                  <a:schemeClr val="bg1">
                    <a:lumMod val="75000"/>
                    <a:lumOff val="25000"/>
                  </a:schemeClr>
                </a:solidFill>
                <a:latin typeface="华文新魏" panose="02010800040101010101" pitchFamily="2" charset="-122"/>
                <a:ea typeface="华文新魏" panose="02010800040101010101" pitchFamily="2" charset="-122"/>
              </a:rPr>
              <a:t>1. </a:t>
            </a:r>
            <a:r>
              <a:rPr lang="zh-CN" altLang="en-US" b="1" kern="0" dirty="0">
                <a:solidFill>
                  <a:schemeClr val="bg1">
                    <a:lumMod val="75000"/>
                    <a:lumOff val="25000"/>
                  </a:schemeClr>
                </a:solidFill>
                <a:latin typeface="华文新魏" panose="02010800040101010101" pitchFamily="2" charset="-122"/>
                <a:ea typeface="华文新魏" panose="02010800040101010101" pitchFamily="2" charset="-122"/>
              </a:rPr>
              <a:t>三科开设国家课程</a:t>
            </a:r>
            <a:endParaRPr lang="en-US" altLang="zh-CN" b="1" kern="0" dirty="0">
              <a:solidFill>
                <a:schemeClr val="bg1">
                  <a:lumMod val="75000"/>
                  <a:lumOff val="25000"/>
                </a:schemeClr>
              </a:solidFill>
              <a:latin typeface="华文新魏" panose="02010800040101010101" pitchFamily="2" charset="-122"/>
              <a:ea typeface="华文新魏" panose="02010800040101010101" pitchFamily="2" charset="-122"/>
            </a:endParaRPr>
          </a:p>
          <a:p>
            <a:pPr>
              <a:defRPr/>
            </a:pPr>
            <a:r>
              <a:rPr lang="en-US" altLang="zh-CN" b="1" kern="0" dirty="0">
                <a:solidFill>
                  <a:schemeClr val="bg1">
                    <a:lumMod val="75000"/>
                    <a:lumOff val="25000"/>
                  </a:schemeClr>
                </a:solidFill>
                <a:latin typeface="华文新魏" panose="02010800040101010101" pitchFamily="2" charset="-122"/>
                <a:ea typeface="华文新魏" panose="02010800040101010101" pitchFamily="2" charset="-122"/>
              </a:rPr>
              <a:t>2. </a:t>
            </a:r>
            <a:r>
              <a:rPr lang="zh-CN" altLang="en-US" b="1" kern="0" dirty="0">
                <a:solidFill>
                  <a:schemeClr val="bg1">
                    <a:lumMod val="75000"/>
                    <a:lumOff val="25000"/>
                  </a:schemeClr>
                </a:solidFill>
                <a:latin typeface="华文新魏" panose="02010800040101010101" pitchFamily="2" charset="-122"/>
                <a:ea typeface="华文新魏" panose="02010800040101010101" pitchFamily="2" charset="-122"/>
              </a:rPr>
              <a:t>编写、审查、使用</a:t>
            </a:r>
            <a:endParaRPr lang="en-US" altLang="zh-CN" b="1" kern="0" dirty="0">
              <a:solidFill>
                <a:schemeClr val="bg1">
                  <a:lumMod val="75000"/>
                  <a:lumOff val="25000"/>
                </a:schemeClr>
              </a:solidFill>
              <a:latin typeface="华文新魏" panose="02010800040101010101" pitchFamily="2" charset="-122"/>
              <a:ea typeface="华文新魏" panose="02010800040101010101" pitchFamily="2" charset="-122"/>
            </a:endParaRPr>
          </a:p>
          <a:p>
            <a:pPr>
              <a:defRPr/>
            </a:pPr>
            <a:r>
              <a:rPr lang="en-US" altLang="zh-CN" b="1" kern="0" dirty="0">
                <a:solidFill>
                  <a:schemeClr val="bg1">
                    <a:lumMod val="75000"/>
                    <a:lumOff val="25000"/>
                  </a:schemeClr>
                </a:solidFill>
                <a:latin typeface="华文新魏" panose="02010800040101010101" pitchFamily="2" charset="-122"/>
                <a:ea typeface="华文新魏" panose="02010800040101010101" pitchFamily="2" charset="-122"/>
              </a:rPr>
              <a:t>    </a:t>
            </a:r>
            <a:r>
              <a:rPr lang="zh-CN" altLang="en-US" b="1" kern="0" dirty="0">
                <a:solidFill>
                  <a:schemeClr val="bg1">
                    <a:lumMod val="75000"/>
                    <a:lumOff val="25000"/>
                  </a:schemeClr>
                </a:solidFill>
                <a:latin typeface="华文新魏" panose="02010800040101010101" pitchFamily="2" charset="-122"/>
                <a:ea typeface="华文新魏" panose="02010800040101010101" pitchFamily="2" charset="-122"/>
              </a:rPr>
              <a:t>三</a:t>
            </a:r>
            <a:r>
              <a:rPr lang="zh-CN" altLang="en-US" b="1" kern="0" dirty="0" smtClean="0">
                <a:solidFill>
                  <a:schemeClr val="bg1">
                    <a:lumMod val="75000"/>
                    <a:lumOff val="25000"/>
                  </a:schemeClr>
                </a:solidFill>
                <a:latin typeface="华文新魏" panose="02010800040101010101" pitchFamily="2" charset="-122"/>
                <a:ea typeface="华文新魏" panose="02010800040101010101" pitchFamily="2" charset="-122"/>
              </a:rPr>
              <a:t>统一</a:t>
            </a:r>
            <a:endParaRPr lang="en-US" altLang="zh-CN" b="1" kern="0" dirty="0" smtClean="0">
              <a:solidFill>
                <a:schemeClr val="bg1">
                  <a:lumMod val="75000"/>
                  <a:lumOff val="25000"/>
                </a:schemeClr>
              </a:solidFill>
              <a:latin typeface="华文新魏" panose="02010800040101010101" pitchFamily="2" charset="-122"/>
              <a:ea typeface="华文新魏" panose="02010800040101010101" pitchFamily="2" charset="-122"/>
            </a:endParaRPr>
          </a:p>
          <a:p>
            <a:pPr>
              <a:defRPr/>
            </a:pPr>
            <a:r>
              <a:rPr lang="en-US" altLang="zh-CN" b="1" kern="0" dirty="0" smtClean="0">
                <a:solidFill>
                  <a:schemeClr val="bg1">
                    <a:lumMod val="75000"/>
                    <a:lumOff val="25000"/>
                  </a:schemeClr>
                </a:solidFill>
                <a:latin typeface="华文新魏" panose="02010800040101010101" pitchFamily="2" charset="-122"/>
                <a:ea typeface="华文新魏" panose="02010800040101010101" pitchFamily="2" charset="-122"/>
              </a:rPr>
              <a:t>3.</a:t>
            </a:r>
            <a:r>
              <a:rPr lang="zh-CN" altLang="en-US" b="1" kern="0" dirty="0" smtClean="0">
                <a:solidFill>
                  <a:schemeClr val="bg1">
                    <a:lumMod val="75000"/>
                    <a:lumOff val="25000"/>
                  </a:schemeClr>
                </a:solidFill>
                <a:latin typeface="华文新魏" panose="02010800040101010101" pitchFamily="2" charset="-122"/>
                <a:ea typeface="华文新魏" panose="02010800040101010101" pitchFamily="2" charset="-122"/>
              </a:rPr>
              <a:t>争取</a:t>
            </a:r>
            <a:r>
              <a:rPr lang="zh-CN" altLang="en-US" b="1" kern="0" dirty="0">
                <a:solidFill>
                  <a:schemeClr val="bg1">
                    <a:lumMod val="75000"/>
                    <a:lumOff val="25000"/>
                  </a:schemeClr>
                </a:solidFill>
                <a:latin typeface="华文新魏" panose="02010800040101010101" pitchFamily="2" charset="-122"/>
                <a:ea typeface="华文新魏" panose="02010800040101010101" pitchFamily="2" charset="-122"/>
              </a:rPr>
              <a:t>三</a:t>
            </a:r>
            <a:r>
              <a:rPr lang="zh-CN" altLang="en-US" b="1" kern="0" dirty="0" smtClean="0">
                <a:solidFill>
                  <a:schemeClr val="bg1">
                    <a:lumMod val="75000"/>
                    <a:lumOff val="25000"/>
                  </a:schemeClr>
                </a:solidFill>
                <a:latin typeface="华文新魏" panose="02010800040101010101" pitchFamily="2" charset="-122"/>
                <a:ea typeface="华文新魏" panose="02010800040101010101" pitchFamily="2" charset="-122"/>
              </a:rPr>
              <a:t>年全覆盖</a:t>
            </a:r>
            <a:endParaRPr lang="zh-CN" altLang="en-US" b="1" kern="0" dirty="0">
              <a:solidFill>
                <a:schemeClr val="bg1">
                  <a:lumMod val="75000"/>
                  <a:lumOff val="25000"/>
                </a:schemeClr>
              </a:solidFill>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灯片编号占位符 4"/>
          <p:cNvSpPr>
            <a:spLocks noGrp="1"/>
          </p:cNvSpPr>
          <p:nvPr>
            <p:ph type="sldNum" sz="quarter" idx="12"/>
          </p:nvPr>
        </p:nvSpPr>
        <p:spPr/>
        <p:txBody>
          <a:bodyPr/>
          <a:lstStyle/>
          <a:p>
            <a:fld id="{78E22C53-D327-4DC5-9B8E-C7FFCCB8716B}" type="slidenum">
              <a:rPr lang="zh-CN" altLang="en-US"/>
              <a:pPr/>
              <a:t>20</a:t>
            </a:fld>
            <a:endParaRPr lang="zh-CN" altLang="en-US" sz="1800">
              <a:solidFill>
                <a:schemeClr val="tx1"/>
              </a:solidFill>
            </a:endParaRPr>
          </a:p>
        </p:txBody>
      </p:sp>
      <p:pic>
        <p:nvPicPr>
          <p:cNvPr id="58373" name="图片 3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78500" y="4920456"/>
            <a:ext cx="1198562" cy="1165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8374" name="图片 3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59475" y="3753643"/>
            <a:ext cx="1644650" cy="160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8375" name="图片 3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665787" y="1788318"/>
            <a:ext cx="2398713" cy="2486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8376" name="图片 37"/>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287837" y="234156"/>
            <a:ext cx="2720975" cy="3017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8377" name="TextBox 38"/>
          <p:cNvSpPr>
            <a:spLocks noChangeArrowheads="1"/>
          </p:cNvSpPr>
          <p:nvPr/>
        </p:nvSpPr>
        <p:spPr bwMode="auto">
          <a:xfrm>
            <a:off x="4646612" y="1242218"/>
            <a:ext cx="1581150" cy="895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80000"/>
              </a:lnSpc>
            </a:pPr>
            <a:r>
              <a:rPr lang="en-US" sz="6600" b="1" i="1">
                <a:solidFill>
                  <a:srgbClr val="262626"/>
                </a:solidFill>
                <a:latin typeface="浪漫雅圆" charset="-122"/>
                <a:ea typeface="微软雅黑" panose="020B0503020204020204" pitchFamily="34" charset="-122"/>
                <a:sym typeface="浪漫雅圆" charset="-122"/>
              </a:rPr>
              <a:t>01</a:t>
            </a:r>
          </a:p>
        </p:txBody>
      </p:sp>
      <p:sp>
        <p:nvSpPr>
          <p:cNvPr id="58378" name="TextBox 39"/>
          <p:cNvSpPr>
            <a:spLocks noChangeArrowheads="1"/>
          </p:cNvSpPr>
          <p:nvPr/>
        </p:nvSpPr>
        <p:spPr bwMode="auto">
          <a:xfrm>
            <a:off x="6113462" y="3124993"/>
            <a:ext cx="911225"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80000"/>
              </a:lnSpc>
            </a:pPr>
            <a:r>
              <a:rPr lang="en-US" sz="4800" b="1" i="1">
                <a:solidFill>
                  <a:srgbClr val="262626"/>
                </a:solidFill>
                <a:latin typeface="浪漫雅圆" charset="-122"/>
                <a:ea typeface="微软雅黑" panose="020B0503020204020204" pitchFamily="34" charset="-122"/>
                <a:sym typeface="浪漫雅圆" charset="-122"/>
              </a:rPr>
              <a:t>02</a:t>
            </a:r>
          </a:p>
        </p:txBody>
      </p:sp>
      <p:sp>
        <p:nvSpPr>
          <p:cNvPr id="58379" name="TextBox 40"/>
          <p:cNvSpPr>
            <a:spLocks noChangeArrowheads="1"/>
          </p:cNvSpPr>
          <p:nvPr/>
        </p:nvSpPr>
        <p:spPr bwMode="auto">
          <a:xfrm>
            <a:off x="6015037" y="4348956"/>
            <a:ext cx="911225"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80000"/>
              </a:lnSpc>
            </a:pPr>
            <a:r>
              <a:rPr lang="en-US" sz="4800" b="1" i="1">
                <a:solidFill>
                  <a:srgbClr val="262626"/>
                </a:solidFill>
                <a:latin typeface="浪漫雅圆" charset="-122"/>
                <a:ea typeface="微软雅黑" panose="020B0503020204020204" pitchFamily="34" charset="-122"/>
                <a:sym typeface="浪漫雅圆" charset="-122"/>
              </a:rPr>
              <a:t>03</a:t>
            </a:r>
          </a:p>
        </p:txBody>
      </p:sp>
      <p:sp>
        <p:nvSpPr>
          <p:cNvPr id="58380" name="TextBox 41"/>
          <p:cNvSpPr>
            <a:spLocks noChangeArrowheads="1"/>
          </p:cNvSpPr>
          <p:nvPr/>
        </p:nvSpPr>
        <p:spPr bwMode="auto">
          <a:xfrm>
            <a:off x="5727700" y="5350668"/>
            <a:ext cx="909637" cy="530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80000"/>
              </a:lnSpc>
            </a:pPr>
            <a:r>
              <a:rPr lang="en-US" sz="3600" b="1" i="1">
                <a:solidFill>
                  <a:srgbClr val="262626"/>
                </a:solidFill>
                <a:latin typeface="浪漫雅圆" charset="-122"/>
                <a:ea typeface="微软雅黑" panose="020B0503020204020204" pitchFamily="34" charset="-122"/>
                <a:sym typeface="浪漫雅圆" charset="-122"/>
              </a:rPr>
              <a:t>04</a:t>
            </a:r>
          </a:p>
        </p:txBody>
      </p:sp>
      <p:sp>
        <p:nvSpPr>
          <p:cNvPr id="58382" name="TextBox 48"/>
          <p:cNvSpPr>
            <a:spLocks noChangeArrowheads="1"/>
          </p:cNvSpPr>
          <p:nvPr/>
        </p:nvSpPr>
        <p:spPr bwMode="auto">
          <a:xfrm>
            <a:off x="179513" y="711874"/>
            <a:ext cx="3603500" cy="1569660"/>
          </a:xfrm>
          <a:prstGeom prst="rect">
            <a:avLst/>
          </a:prstGeom>
          <a:solidFill>
            <a:schemeClr val="accent2">
              <a:lumMod val="60000"/>
              <a:lumOff val="40000"/>
            </a:schemeClr>
          </a:solidFill>
          <a:ln>
            <a:noFill/>
          </a:ln>
        </p:spPr>
        <p:txBody>
          <a:bodyPr wrap="square">
            <a:spAutoFit/>
          </a:bodyPr>
          <a:lstStyle/>
          <a:p>
            <a:r>
              <a:rPr lang="zh-CN" altLang="en-US" sz="1600" b="1" i="1" dirty="0" smtClean="0">
                <a:solidFill>
                  <a:srgbClr val="3F3F3F"/>
                </a:solidFill>
                <a:ea typeface="浪漫雅圆"/>
                <a:sym typeface="Arial" panose="020B0604020202020204" pitchFamily="34" charset="0"/>
              </a:rPr>
              <a:t>精读</a:t>
            </a:r>
            <a:r>
              <a:rPr lang="zh-CN" altLang="en-US" sz="1600" b="1" i="1" dirty="0">
                <a:solidFill>
                  <a:srgbClr val="3F3F3F"/>
                </a:solidFill>
                <a:ea typeface="浪漫雅圆"/>
                <a:sym typeface="Arial" panose="020B0604020202020204" pitchFamily="34" charset="0"/>
              </a:rPr>
              <a:t>古今中外优秀的文学作品，感受作品中的艺术形象，</a:t>
            </a:r>
            <a:r>
              <a:rPr lang="zh-CN" altLang="en-US" sz="1600" b="1" i="1" dirty="0" smtClean="0">
                <a:solidFill>
                  <a:srgbClr val="3F3F3F"/>
                </a:solidFill>
                <a:ea typeface="浪漫雅圆"/>
                <a:sym typeface="Arial" panose="020B0604020202020204" pitchFamily="34" charset="0"/>
              </a:rPr>
              <a:t>理解</a:t>
            </a:r>
            <a:r>
              <a:rPr lang="zh-CN" altLang="en-US" sz="1600" b="1" i="1" dirty="0">
                <a:solidFill>
                  <a:srgbClr val="3F3F3F"/>
                </a:solidFill>
                <a:ea typeface="浪漫雅圆"/>
                <a:sym typeface="Arial" panose="020B0604020202020204" pitchFamily="34" charset="0"/>
              </a:rPr>
              <a:t>欣赏作品的语言表达，把握作品的内涵，理解作者的创作意图。</a:t>
            </a:r>
            <a:r>
              <a:rPr lang="zh-CN" altLang="en-US" sz="1600" b="1" i="1" dirty="0" smtClean="0">
                <a:solidFill>
                  <a:srgbClr val="3F3F3F"/>
                </a:solidFill>
                <a:ea typeface="浪漫雅圆"/>
                <a:sym typeface="Arial" panose="020B0604020202020204" pitchFamily="34" charset="0"/>
              </a:rPr>
              <a:t>结合</a:t>
            </a:r>
            <a:r>
              <a:rPr lang="zh-CN" altLang="en-US" sz="1600" b="1" i="1" dirty="0">
                <a:solidFill>
                  <a:srgbClr val="3F3F3F"/>
                </a:solidFill>
                <a:ea typeface="浪漫雅圆"/>
                <a:sym typeface="Arial" panose="020B0604020202020204" pitchFamily="34" charset="0"/>
              </a:rPr>
              <a:t>自己的生活经验和阅读写作经历，发挥想象，加深对作品的理解</a:t>
            </a:r>
            <a:r>
              <a:rPr lang="zh-CN" altLang="en-US" sz="1600" b="1" i="1" dirty="0" smtClean="0">
                <a:solidFill>
                  <a:srgbClr val="3F3F3F"/>
                </a:solidFill>
                <a:ea typeface="浪漫雅圆"/>
                <a:sym typeface="Arial" panose="020B0604020202020204" pitchFamily="34" charset="0"/>
              </a:rPr>
              <a:t>，力求</a:t>
            </a:r>
            <a:r>
              <a:rPr lang="zh-CN" altLang="en-US" sz="1600" b="1" i="1" dirty="0">
                <a:solidFill>
                  <a:srgbClr val="3F3F3F"/>
                </a:solidFill>
                <a:ea typeface="浪漫雅圆"/>
                <a:sym typeface="Arial" panose="020B0604020202020204" pitchFamily="34" charset="0"/>
              </a:rPr>
              <a:t>有自己的发现。</a:t>
            </a:r>
            <a:endParaRPr lang="zh-CN" altLang="en-US" sz="1600" dirty="0">
              <a:ea typeface="浪漫雅圆"/>
            </a:endParaRPr>
          </a:p>
        </p:txBody>
      </p:sp>
      <p:sp>
        <p:nvSpPr>
          <p:cNvPr id="58384" name="TextBox 50"/>
          <p:cNvSpPr>
            <a:spLocks noChangeArrowheads="1"/>
          </p:cNvSpPr>
          <p:nvPr/>
        </p:nvSpPr>
        <p:spPr bwMode="auto">
          <a:xfrm>
            <a:off x="268704" y="2430204"/>
            <a:ext cx="3510855" cy="1323439"/>
          </a:xfrm>
          <a:prstGeom prst="rect">
            <a:avLst/>
          </a:prstGeom>
          <a:solidFill>
            <a:schemeClr val="accent3">
              <a:lumMod val="40000"/>
              <a:lumOff val="60000"/>
            </a:schemeClr>
          </a:solidFill>
          <a:ln>
            <a:noFill/>
          </a:ln>
        </p:spPr>
        <p:txBody>
          <a:bodyPr wrap="square">
            <a:spAutoFit/>
          </a:bodyPr>
          <a:lstStyle/>
          <a:p>
            <a:r>
              <a:rPr lang="zh-CN" altLang="en-US" sz="1600" b="1" i="1" dirty="0">
                <a:solidFill>
                  <a:srgbClr val="3F3F3F"/>
                </a:solidFill>
                <a:ea typeface="浪漫雅圆"/>
                <a:sym typeface="Arial" panose="020B0604020202020204" pitchFamily="34" charset="0"/>
              </a:rPr>
              <a:t>根据诗歌、散文、小说、剧本不同的艺术表现方式，从</a:t>
            </a:r>
            <a:r>
              <a:rPr lang="zh-CN" altLang="en-US" sz="1600" b="1" i="1" dirty="0" smtClean="0">
                <a:solidFill>
                  <a:srgbClr val="3F3F3F"/>
                </a:solidFill>
                <a:ea typeface="浪漫雅圆"/>
                <a:sym typeface="Arial" panose="020B0604020202020204" pitchFamily="34" charset="0"/>
              </a:rPr>
              <a:t>语言</a:t>
            </a:r>
            <a:r>
              <a:rPr lang="zh-CN" altLang="en-US" sz="1600" b="1" i="1" dirty="0">
                <a:solidFill>
                  <a:srgbClr val="3F3F3F"/>
                </a:solidFill>
                <a:ea typeface="浪漫雅圆"/>
                <a:sym typeface="Arial" panose="020B0604020202020204" pitchFamily="34" charset="0"/>
              </a:rPr>
              <a:t>、构思、形象、意蕴、情感等多个角度欣赏作品，获得审美体验</a:t>
            </a:r>
            <a:r>
              <a:rPr lang="zh-CN" altLang="en-US" sz="1600" b="1" i="1" dirty="0" smtClean="0">
                <a:solidFill>
                  <a:srgbClr val="3F3F3F"/>
                </a:solidFill>
                <a:ea typeface="浪漫雅圆"/>
                <a:sym typeface="Arial" panose="020B0604020202020204" pitchFamily="34" charset="0"/>
              </a:rPr>
              <a:t>，认识</a:t>
            </a:r>
            <a:r>
              <a:rPr lang="zh-CN" altLang="en-US" sz="1600" b="1" i="1" dirty="0">
                <a:solidFill>
                  <a:srgbClr val="3F3F3F"/>
                </a:solidFill>
                <a:ea typeface="浪漫雅圆"/>
                <a:sym typeface="Arial" panose="020B0604020202020204" pitchFamily="34" charset="0"/>
              </a:rPr>
              <a:t>作品的美学价值，发现作者独特的艺术创造。</a:t>
            </a:r>
            <a:endParaRPr lang="zh-CN" altLang="en-US" sz="1600" b="1" i="1" dirty="0">
              <a:solidFill>
                <a:srgbClr val="3F3F3F"/>
              </a:solidFill>
              <a:ea typeface="浪漫雅圆"/>
            </a:endParaRPr>
          </a:p>
        </p:txBody>
      </p:sp>
      <p:sp>
        <p:nvSpPr>
          <p:cNvPr id="58386" name="TextBox 52"/>
          <p:cNvSpPr>
            <a:spLocks noChangeArrowheads="1"/>
          </p:cNvSpPr>
          <p:nvPr/>
        </p:nvSpPr>
        <p:spPr bwMode="auto">
          <a:xfrm>
            <a:off x="539552" y="3832922"/>
            <a:ext cx="3854648" cy="1323439"/>
          </a:xfrm>
          <a:prstGeom prst="rect">
            <a:avLst/>
          </a:prstGeom>
          <a:solidFill>
            <a:schemeClr val="accent6">
              <a:lumMod val="40000"/>
              <a:lumOff val="60000"/>
            </a:schemeClr>
          </a:solidFill>
          <a:ln>
            <a:noFill/>
          </a:ln>
        </p:spPr>
        <p:txBody>
          <a:bodyPr wrap="square">
            <a:spAutoFit/>
          </a:bodyPr>
          <a:lstStyle/>
          <a:p>
            <a:r>
              <a:rPr lang="zh-CN" altLang="en-US" sz="1600" b="1" i="1" dirty="0">
                <a:solidFill>
                  <a:srgbClr val="3F3F3F"/>
                </a:solidFill>
                <a:ea typeface="浪漫雅圆"/>
                <a:sym typeface="Arial" panose="020B0604020202020204" pitchFamily="34" charset="0"/>
              </a:rPr>
              <a:t>结合所阅读的作品，了解诗歌、散文、小说、剧本写作的</a:t>
            </a:r>
            <a:r>
              <a:rPr lang="zh-CN" altLang="en-US" sz="1600" b="1" i="1" dirty="0" smtClean="0">
                <a:solidFill>
                  <a:srgbClr val="3F3F3F"/>
                </a:solidFill>
                <a:ea typeface="浪漫雅圆"/>
                <a:sym typeface="Arial" panose="020B0604020202020204" pitchFamily="34" charset="0"/>
              </a:rPr>
              <a:t>一般</a:t>
            </a:r>
            <a:r>
              <a:rPr lang="zh-CN" altLang="en-US" sz="1600" b="1" i="1" dirty="0">
                <a:solidFill>
                  <a:srgbClr val="3F3F3F"/>
                </a:solidFill>
                <a:ea typeface="浪漫雅圆"/>
                <a:sym typeface="Arial" panose="020B0604020202020204" pitchFamily="34" charset="0"/>
              </a:rPr>
              <a:t>规律。捕捉创作灵感，用自己喜欢的文体样式和表达方式写作，</a:t>
            </a:r>
            <a:r>
              <a:rPr lang="zh-CN" altLang="en-US" sz="1600" b="1" i="1" dirty="0" smtClean="0">
                <a:solidFill>
                  <a:srgbClr val="3F3F3F"/>
                </a:solidFill>
                <a:ea typeface="浪漫雅圆"/>
                <a:sym typeface="Arial" panose="020B0604020202020204" pitchFamily="34" charset="0"/>
              </a:rPr>
              <a:t>与同学</a:t>
            </a:r>
            <a:r>
              <a:rPr lang="zh-CN" altLang="en-US" sz="1600" b="1" i="1" dirty="0">
                <a:solidFill>
                  <a:srgbClr val="3F3F3F"/>
                </a:solidFill>
                <a:ea typeface="浪漫雅圆"/>
                <a:sym typeface="Arial" panose="020B0604020202020204" pitchFamily="34" charset="0"/>
              </a:rPr>
              <a:t>交流写作体会。尝试续写或改写文学作品。</a:t>
            </a:r>
            <a:endParaRPr lang="zh-CN" altLang="en-US" sz="1600" b="1" i="1" dirty="0">
              <a:solidFill>
                <a:srgbClr val="3F3F3F"/>
              </a:solidFill>
              <a:ea typeface="浪漫雅圆"/>
            </a:endParaRPr>
          </a:p>
        </p:txBody>
      </p:sp>
      <p:sp>
        <p:nvSpPr>
          <p:cNvPr id="58388" name="TextBox 54"/>
          <p:cNvSpPr>
            <a:spLocks noChangeArrowheads="1"/>
          </p:cNvSpPr>
          <p:nvPr/>
        </p:nvSpPr>
        <p:spPr bwMode="auto">
          <a:xfrm>
            <a:off x="461442" y="5253036"/>
            <a:ext cx="3826395" cy="1323439"/>
          </a:xfrm>
          <a:prstGeom prst="rect">
            <a:avLst/>
          </a:prstGeom>
          <a:solidFill>
            <a:srgbClr val="00B0F0"/>
          </a:solidFill>
          <a:ln>
            <a:noFill/>
          </a:ln>
        </p:spPr>
        <p:txBody>
          <a:bodyPr wrap="square">
            <a:spAutoFit/>
          </a:bodyPr>
          <a:lstStyle/>
          <a:p>
            <a:r>
              <a:rPr lang="zh-CN" altLang="en-US" sz="1600" b="1" i="1" dirty="0">
                <a:solidFill>
                  <a:srgbClr val="3F3F3F"/>
                </a:solidFill>
                <a:ea typeface="浪漫雅圆"/>
                <a:sym typeface="Arial" panose="020B0604020202020204" pitchFamily="34" charset="0"/>
              </a:rPr>
              <a:t>养成写读书提要和笔记的习惯。根据需要，可选用杂感、</a:t>
            </a:r>
            <a:r>
              <a:rPr lang="zh-CN" altLang="en-US" sz="1600" b="1" i="1" dirty="0" smtClean="0">
                <a:solidFill>
                  <a:srgbClr val="3F3F3F"/>
                </a:solidFill>
                <a:ea typeface="浪漫雅圆"/>
                <a:sym typeface="Arial" panose="020B0604020202020204" pitchFamily="34" charset="0"/>
              </a:rPr>
              <a:t>随笔</a:t>
            </a:r>
            <a:r>
              <a:rPr lang="zh-CN" altLang="en-US" sz="1600" b="1" i="1" dirty="0">
                <a:solidFill>
                  <a:srgbClr val="3F3F3F"/>
                </a:solidFill>
                <a:ea typeface="浪漫雅圆"/>
                <a:sym typeface="Arial" panose="020B0604020202020204" pitchFamily="34" charset="0"/>
              </a:rPr>
              <a:t>、评论、研究论文等方式，写出自己的阅读感受和见解，与他人</a:t>
            </a:r>
            <a:r>
              <a:rPr lang="zh-CN" altLang="en-US" sz="1600" b="1" i="1" dirty="0" smtClean="0">
                <a:solidFill>
                  <a:srgbClr val="3F3F3F"/>
                </a:solidFill>
                <a:ea typeface="浪漫雅圆"/>
                <a:sym typeface="Arial" panose="020B0604020202020204" pitchFamily="34" charset="0"/>
              </a:rPr>
              <a:t>分享</a:t>
            </a:r>
            <a:r>
              <a:rPr lang="zh-CN" altLang="en-US" sz="1600" b="1" i="1" dirty="0">
                <a:solidFill>
                  <a:srgbClr val="3F3F3F"/>
                </a:solidFill>
                <a:ea typeface="浪漫雅圆"/>
                <a:sym typeface="Arial" panose="020B0604020202020204" pitchFamily="34" charset="0"/>
              </a:rPr>
              <a:t>，积累、丰富、提升文学鉴赏经验。</a:t>
            </a:r>
            <a:endParaRPr lang="zh-CN" altLang="en-US" sz="1600" b="1" i="1" dirty="0">
              <a:solidFill>
                <a:srgbClr val="3F3F3F"/>
              </a:solidFill>
              <a:ea typeface="浪漫雅圆"/>
            </a:endParaRPr>
          </a:p>
        </p:txBody>
      </p:sp>
      <p:sp>
        <p:nvSpPr>
          <p:cNvPr id="58392" name="TextBox 58"/>
          <p:cNvSpPr>
            <a:spLocks noChangeArrowheads="1"/>
          </p:cNvSpPr>
          <p:nvPr/>
        </p:nvSpPr>
        <p:spPr bwMode="auto">
          <a:xfrm>
            <a:off x="6401530" y="435283"/>
            <a:ext cx="2111388" cy="1200329"/>
          </a:xfrm>
          <a:prstGeom prst="rect">
            <a:avLst/>
          </a:prstGeom>
          <a:solidFill>
            <a:schemeClr val="accent2">
              <a:lumMod val="20000"/>
              <a:lumOff val="80000"/>
            </a:schemeClr>
          </a:solidFill>
          <a:ln>
            <a:noFill/>
          </a:ln>
        </p:spPr>
        <p:txBody>
          <a:bodyPr wrap="square">
            <a:spAutoFit/>
          </a:bodyPr>
          <a:lstStyle/>
          <a:p>
            <a:pPr algn="ctr">
              <a:lnSpc>
                <a:spcPct val="150000"/>
              </a:lnSpc>
            </a:pPr>
            <a:r>
              <a:rPr lang="zh-CN" altLang="en-US" sz="2400" b="1" i="1" dirty="0" smtClean="0">
                <a:solidFill>
                  <a:srgbClr val="191919"/>
                </a:solidFill>
                <a:latin typeface="浪漫雅圆" charset="-122"/>
                <a:ea typeface="微软雅黑" panose="020B0503020204020204" pitchFamily="34" charset="-122"/>
                <a:sym typeface="Times New Roman" panose="02020603050405020304" pitchFamily="18" charset="0"/>
              </a:rPr>
              <a:t>（</a:t>
            </a:r>
            <a:r>
              <a:rPr lang="en-US" altLang="zh-CN" sz="2400" b="1" i="1" dirty="0" smtClean="0">
                <a:solidFill>
                  <a:srgbClr val="191919"/>
                </a:solidFill>
                <a:latin typeface="浪漫雅圆" charset="-122"/>
                <a:ea typeface="微软雅黑" panose="020B0503020204020204" pitchFamily="34" charset="-122"/>
                <a:sym typeface="Times New Roman" panose="02020603050405020304" pitchFamily="18" charset="0"/>
              </a:rPr>
              <a:t>1</a:t>
            </a:r>
            <a:r>
              <a:rPr lang="zh-CN" altLang="en-US" sz="2400" b="1" i="1" dirty="0" smtClean="0">
                <a:solidFill>
                  <a:srgbClr val="191919"/>
                </a:solidFill>
                <a:latin typeface="浪漫雅圆" charset="-122"/>
                <a:ea typeface="微软雅黑" panose="020B0503020204020204" pitchFamily="34" charset="-122"/>
                <a:sym typeface="Times New Roman" panose="02020603050405020304" pitchFamily="18" charset="0"/>
              </a:rPr>
              <a:t>）学习目标与内容</a:t>
            </a:r>
            <a:endParaRPr lang="zh-CN" altLang="en-US" sz="2400" b="1" i="1" dirty="0">
              <a:solidFill>
                <a:srgbClr val="191919"/>
              </a:solidFill>
              <a:latin typeface="浪漫雅圆" charset="-122"/>
              <a:ea typeface="微软雅黑" panose="020B0503020204020204" pitchFamily="34" charset="-122"/>
              <a:sym typeface="Times New Roman" panose="02020603050405020304" pitchFamily="18" charset="0"/>
            </a:endParaRPr>
          </a:p>
        </p:txBody>
      </p:sp>
      <p:sp>
        <p:nvSpPr>
          <p:cNvPr id="58393" name="直接连接符 60"/>
          <p:cNvSpPr>
            <a:spLocks noChangeShapeType="1"/>
          </p:cNvSpPr>
          <p:nvPr/>
        </p:nvSpPr>
        <p:spPr bwMode="auto">
          <a:xfrm flipH="1">
            <a:off x="3762375" y="1512093"/>
            <a:ext cx="1003300" cy="0"/>
          </a:xfrm>
          <a:prstGeom prst="line">
            <a:avLst/>
          </a:prstGeom>
          <a:noFill/>
          <a:ln w="25400" cap="flat" cmpd="sng">
            <a:solidFill>
              <a:srgbClr val="7F7F7F"/>
            </a:solidFill>
            <a:prstDash val="sysDash"/>
            <a:bevel/>
            <a:headEnd type="oval" w="med" len="me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58394" name="直接连接符 62"/>
          <p:cNvSpPr>
            <a:spLocks noChangeShapeType="1"/>
          </p:cNvSpPr>
          <p:nvPr/>
        </p:nvSpPr>
        <p:spPr bwMode="auto">
          <a:xfrm flipH="1">
            <a:off x="3762375" y="3329781"/>
            <a:ext cx="2335212" cy="1587"/>
          </a:xfrm>
          <a:prstGeom prst="line">
            <a:avLst/>
          </a:prstGeom>
          <a:noFill/>
          <a:ln w="25400" cap="flat" cmpd="sng">
            <a:solidFill>
              <a:srgbClr val="7F7F7F"/>
            </a:solidFill>
            <a:prstDash val="sysDash"/>
            <a:bevel/>
            <a:headEnd type="oval" w="med" len="me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58395" name="直接连接符 64"/>
          <p:cNvSpPr>
            <a:spLocks noChangeShapeType="1"/>
          </p:cNvSpPr>
          <p:nvPr/>
        </p:nvSpPr>
        <p:spPr bwMode="auto">
          <a:xfrm flipH="1">
            <a:off x="4394200" y="4366418"/>
            <a:ext cx="1719262" cy="0"/>
          </a:xfrm>
          <a:prstGeom prst="line">
            <a:avLst/>
          </a:prstGeom>
          <a:noFill/>
          <a:ln w="25400" cap="flat" cmpd="sng">
            <a:solidFill>
              <a:srgbClr val="7F7F7F"/>
            </a:solidFill>
            <a:prstDash val="sysDash"/>
            <a:bevel/>
            <a:headEnd type="oval" w="med" len="me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58396" name="直接连接符 67"/>
          <p:cNvSpPr>
            <a:spLocks noChangeShapeType="1"/>
          </p:cNvSpPr>
          <p:nvPr/>
        </p:nvSpPr>
        <p:spPr bwMode="auto">
          <a:xfrm flipH="1">
            <a:off x="4200525" y="5407818"/>
            <a:ext cx="1719262" cy="1588"/>
          </a:xfrm>
          <a:prstGeom prst="line">
            <a:avLst/>
          </a:prstGeom>
          <a:noFill/>
          <a:ln w="25400" cap="flat" cmpd="sng">
            <a:solidFill>
              <a:srgbClr val="7F7F7F"/>
            </a:solidFill>
            <a:prstDash val="sysDash"/>
            <a:bevel/>
            <a:headEnd type="oval" w="med" len="me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灯片编号占位符 4"/>
          <p:cNvSpPr>
            <a:spLocks noGrp="1"/>
          </p:cNvSpPr>
          <p:nvPr>
            <p:ph type="sldNum" sz="quarter" idx="12"/>
          </p:nvPr>
        </p:nvSpPr>
        <p:spPr>
          <a:xfrm>
            <a:off x="6528694" y="5348684"/>
            <a:ext cx="2133600" cy="365125"/>
          </a:xfrm>
        </p:spPr>
        <p:txBody>
          <a:bodyPr/>
          <a:lstStyle/>
          <a:p>
            <a:fld id="{81EE4599-5543-48C3-A41E-86FDAF125E2A}" type="slidenum">
              <a:rPr lang="zh-CN" altLang="en-US"/>
              <a:pPr/>
              <a:t>21</a:t>
            </a:fld>
            <a:endParaRPr lang="zh-CN" altLang="en-US" sz="1800">
              <a:solidFill>
                <a:schemeClr val="tx1"/>
              </a:solidFill>
            </a:endParaRPr>
          </a:p>
        </p:txBody>
      </p:sp>
      <p:sp>
        <p:nvSpPr>
          <p:cNvPr id="72706" name="矩形 93"/>
          <p:cNvSpPr>
            <a:spLocks noChangeArrowheads="1"/>
          </p:cNvSpPr>
          <p:nvPr/>
        </p:nvSpPr>
        <p:spPr bwMode="auto">
          <a:xfrm>
            <a:off x="0" y="2593975"/>
            <a:ext cx="9144000" cy="454025"/>
          </a:xfrm>
          <a:prstGeom prst="rect">
            <a:avLst/>
          </a:prstGeom>
          <a:gradFill rotWithShape="1">
            <a:gsLst>
              <a:gs pos="0">
                <a:srgbClr val="BFBFBF"/>
              </a:gs>
              <a:gs pos="3999">
                <a:srgbClr val="BFBFBF"/>
              </a:gs>
              <a:gs pos="14999">
                <a:srgbClr val="BFBFBF"/>
              </a:gs>
              <a:gs pos="70000">
                <a:srgbClr val="BFBFBF"/>
              </a:gs>
              <a:gs pos="100000">
                <a:srgbClr val="BFBFBF"/>
              </a:gs>
            </a:gsLst>
            <a:lin ang="5400000" scaled="1"/>
          </a:gra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nvGrpSpPr>
          <p:cNvPr id="72707" name="组合 94"/>
          <p:cNvGrpSpPr/>
          <p:nvPr/>
        </p:nvGrpSpPr>
        <p:grpSpPr bwMode="auto">
          <a:xfrm>
            <a:off x="802582" y="1262167"/>
            <a:ext cx="2225675" cy="3751455"/>
            <a:chOff x="0" y="0"/>
            <a:chExt cx="2787212" cy="3964271"/>
          </a:xfrm>
        </p:grpSpPr>
        <p:sp>
          <p:nvSpPr>
            <p:cNvPr id="72708" name="圆角矩形 1"/>
            <p:cNvSpPr>
              <a:spLocks noChangeArrowheads="1"/>
            </p:cNvSpPr>
            <p:nvPr/>
          </p:nvSpPr>
          <p:spPr bwMode="auto">
            <a:xfrm>
              <a:off x="122916" y="367072"/>
              <a:ext cx="2664296" cy="3597199"/>
            </a:xfrm>
            <a:custGeom>
              <a:avLst/>
              <a:gdLst>
                <a:gd name="T0" fmla="*/ 0 w 2664296"/>
                <a:gd name="T1" fmla="*/ 0 h 3597199"/>
                <a:gd name="T2" fmla="*/ 2664296 w 2664296"/>
                <a:gd name="T3" fmla="*/ 3597199 h 3597199"/>
              </a:gdLst>
              <a:ahLst/>
              <a:cxnLst/>
              <a:rect l="T0" t="T1" r="T2" b="T3"/>
              <a:pathLst>
                <a:path w="2664296" h="3597199">
                  <a:moveTo>
                    <a:pt x="190071" y="0"/>
                  </a:moveTo>
                  <a:lnTo>
                    <a:pt x="2474225" y="0"/>
                  </a:lnTo>
                  <a:cubicBezTo>
                    <a:pt x="2579198" y="0"/>
                    <a:pt x="2664296" y="85098"/>
                    <a:pt x="2664296" y="190071"/>
                  </a:cubicBezTo>
                  <a:lnTo>
                    <a:pt x="2664296" y="3410329"/>
                  </a:lnTo>
                  <a:cubicBezTo>
                    <a:pt x="2664296" y="3504451"/>
                    <a:pt x="2595883" y="3582594"/>
                    <a:pt x="2505979" y="3597199"/>
                  </a:cubicBezTo>
                  <a:lnTo>
                    <a:pt x="0" y="3113222"/>
                  </a:lnTo>
                  <a:lnTo>
                    <a:pt x="0" y="190071"/>
                  </a:lnTo>
                  <a:cubicBezTo>
                    <a:pt x="0" y="85098"/>
                    <a:pt x="85098" y="0"/>
                    <a:pt x="190071" y="0"/>
                  </a:cubicBezTo>
                  <a:close/>
                </a:path>
              </a:pathLst>
            </a:custGeom>
            <a:solidFill>
              <a:srgbClr val="7F7F7F"/>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09" name="圆角矩形 3"/>
            <p:cNvSpPr>
              <a:spLocks noChangeArrowheads="1"/>
            </p:cNvSpPr>
            <p:nvPr/>
          </p:nvSpPr>
          <p:spPr bwMode="auto">
            <a:xfrm>
              <a:off x="60402" y="400979"/>
              <a:ext cx="2700000" cy="3559247"/>
            </a:xfrm>
            <a:custGeom>
              <a:avLst/>
              <a:gdLst>
                <a:gd name="T0" fmla="*/ 0 w 2700000"/>
                <a:gd name="T1" fmla="*/ 0 h 3559247"/>
                <a:gd name="T2" fmla="*/ 2700000 w 2700000"/>
                <a:gd name="T3" fmla="*/ 3559247 h 3559247"/>
              </a:gdLst>
              <a:ahLst/>
              <a:cxnLst/>
              <a:rect l="T0" t="T1" r="T2" b="T3"/>
              <a:pathLst>
                <a:path w="2700000" h="3559247">
                  <a:moveTo>
                    <a:pt x="192618" y="0"/>
                  </a:moveTo>
                  <a:lnTo>
                    <a:pt x="2507382" y="0"/>
                  </a:lnTo>
                  <a:cubicBezTo>
                    <a:pt x="2613762" y="0"/>
                    <a:pt x="2700000" y="86238"/>
                    <a:pt x="2700000" y="192618"/>
                  </a:cubicBezTo>
                  <a:lnTo>
                    <a:pt x="2700000" y="3370961"/>
                  </a:lnTo>
                  <a:cubicBezTo>
                    <a:pt x="2700000" y="3463556"/>
                    <a:pt x="2634665" y="3540891"/>
                    <a:pt x="2547552" y="3559247"/>
                  </a:cubicBezTo>
                  <a:lnTo>
                    <a:pt x="0" y="3067241"/>
                  </a:lnTo>
                  <a:lnTo>
                    <a:pt x="0" y="192618"/>
                  </a:lnTo>
                  <a:cubicBezTo>
                    <a:pt x="0" y="86238"/>
                    <a:pt x="86238" y="0"/>
                    <a:pt x="192618" y="0"/>
                  </a:cubicBezTo>
                  <a:close/>
                </a:path>
              </a:pathLst>
            </a:custGeom>
            <a:blipFill dpi="0" rotWithShape="1">
              <a:blip r:embed="rId3" cstate="print"/>
              <a:srcRect/>
              <a:tile tx="0" ty="0" sx="100000" sy="100000" flip="none" algn="tl"/>
            </a:bli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10" name="梯形 4"/>
            <p:cNvSpPr>
              <a:spLocks noChangeArrowheads="1"/>
            </p:cNvSpPr>
            <p:nvPr/>
          </p:nvSpPr>
          <p:spPr bwMode="auto">
            <a:xfrm rot="772283">
              <a:off x="0" y="3122023"/>
              <a:ext cx="2671500" cy="762373"/>
            </a:xfrm>
            <a:custGeom>
              <a:avLst/>
              <a:gdLst>
                <a:gd name="T0" fmla="*/ 174700 w 2671500"/>
                <a:gd name="T1" fmla="*/ 762373 h 762373"/>
                <a:gd name="T2" fmla="*/ 95418 w 2671500"/>
                <a:gd name="T3" fmla="*/ 558801 h 762373"/>
                <a:gd name="T4" fmla="*/ 1823682 w 2671500"/>
                <a:gd name="T5" fmla="*/ 1 h 762373"/>
                <a:gd name="T6" fmla="*/ 2671500 w 2671500"/>
                <a:gd name="T7" fmla="*/ 559173 h 762373"/>
                <a:gd name="T8" fmla="*/ 174700 w 2671500"/>
                <a:gd name="T9" fmla="*/ 762373 h 762373"/>
                <a:gd name="T10" fmla="*/ 0 60000 65536"/>
                <a:gd name="T11" fmla="*/ 0 60000 65536"/>
                <a:gd name="T12" fmla="*/ 0 60000 65536"/>
                <a:gd name="T13" fmla="*/ 0 60000 65536"/>
                <a:gd name="T14" fmla="*/ 0 60000 65536"/>
                <a:gd name="T15" fmla="*/ 0 w 2671500"/>
                <a:gd name="T16" fmla="*/ 0 h 762373"/>
                <a:gd name="T17" fmla="*/ 2671500 w 2671500"/>
                <a:gd name="T18" fmla="*/ 762373 h 762373"/>
              </a:gdLst>
              <a:ahLst/>
              <a:cxnLst>
                <a:cxn ang="T10">
                  <a:pos x="T0" y="T1"/>
                </a:cxn>
                <a:cxn ang="T11">
                  <a:pos x="T2" y="T3"/>
                </a:cxn>
                <a:cxn ang="T12">
                  <a:pos x="T4" y="T5"/>
                </a:cxn>
                <a:cxn ang="T13">
                  <a:pos x="T6" y="T7"/>
                </a:cxn>
                <a:cxn ang="T14">
                  <a:pos x="T8" y="T9"/>
                </a:cxn>
              </a:cxnLst>
              <a:rect l="T15" t="T16" r="T17" b="T18"/>
              <a:pathLst>
                <a:path w="2671500" h="762373">
                  <a:moveTo>
                    <a:pt x="174700" y="762373"/>
                  </a:moveTo>
                  <a:cubicBezTo>
                    <a:pt x="75553" y="736911"/>
                    <a:pt x="-115912" y="647763"/>
                    <a:pt x="95418" y="558801"/>
                  </a:cubicBezTo>
                  <a:cubicBezTo>
                    <a:pt x="306748" y="469839"/>
                    <a:pt x="1394335" y="-61"/>
                    <a:pt x="1823682" y="1"/>
                  </a:cubicBezTo>
                  <a:cubicBezTo>
                    <a:pt x="2253029" y="63"/>
                    <a:pt x="2384661" y="360082"/>
                    <a:pt x="2671500" y="559173"/>
                  </a:cubicBezTo>
                  <a:cubicBezTo>
                    <a:pt x="2017033" y="567640"/>
                    <a:pt x="1159367" y="576106"/>
                    <a:pt x="174700" y="762373"/>
                  </a:cubicBezTo>
                  <a:close/>
                </a:path>
              </a:pathLst>
            </a:custGeom>
            <a:gradFill rotWithShape="1">
              <a:gsLst>
                <a:gs pos="0">
                  <a:srgbClr val="898989"/>
                </a:gs>
                <a:gs pos="26999">
                  <a:srgbClr val="898989"/>
                </a:gs>
                <a:gs pos="29999">
                  <a:srgbClr val="6D6D6D"/>
                </a:gs>
                <a:gs pos="39000">
                  <a:srgbClr val="D8D8D8"/>
                </a:gs>
                <a:gs pos="50000">
                  <a:srgbClr val="A1A1A1"/>
                </a:gs>
                <a:gs pos="59000">
                  <a:srgbClr val="9D9D9D"/>
                </a:gs>
                <a:gs pos="67000">
                  <a:srgbClr val="D8D8D8"/>
                </a:gs>
                <a:gs pos="89000">
                  <a:srgbClr val="9A9A9A"/>
                </a:gs>
                <a:gs pos="100000">
                  <a:srgbClr val="A5A5A5"/>
                </a:gs>
              </a:gsLst>
              <a:lin ang="4800000" scaled="1"/>
            </a:gra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nvGrpSpPr>
            <p:cNvPr id="72711" name="组合 98"/>
            <p:cNvGrpSpPr/>
            <p:nvPr/>
          </p:nvGrpSpPr>
          <p:grpSpPr bwMode="auto">
            <a:xfrm>
              <a:off x="414981" y="617004"/>
              <a:ext cx="165383" cy="206896"/>
              <a:chOff x="0" y="0"/>
              <a:chExt cx="288032" cy="360330"/>
            </a:xfrm>
          </p:grpSpPr>
          <p:sp>
            <p:nvSpPr>
              <p:cNvPr id="72712" name="椭圆 120"/>
              <p:cNvSpPr>
                <a:spLocks noChangeArrowheads="1"/>
              </p:cNvSpPr>
              <p:nvPr/>
            </p:nvSpPr>
            <p:spPr bwMode="auto">
              <a:xfrm>
                <a:off x="0" y="0"/>
                <a:ext cx="288032" cy="288032"/>
              </a:xfrm>
              <a:prstGeom prst="ellipse">
                <a:avLst/>
              </a:prstGeom>
              <a:solidFill>
                <a:srgbClr val="7F7F7F"/>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13" name="椭圆 121"/>
              <p:cNvSpPr>
                <a:spLocks noChangeArrowheads="1"/>
              </p:cNvSpPr>
              <p:nvPr/>
            </p:nvSpPr>
            <p:spPr bwMode="auto">
              <a:xfrm>
                <a:off x="0" y="72299"/>
                <a:ext cx="288032" cy="288031"/>
              </a:xfrm>
              <a:prstGeom prst="ellipse">
                <a:avLst/>
              </a:prstGeom>
              <a:solidFill>
                <a:srgbClr val="262626"/>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grpSp>
          <p:nvGrpSpPr>
            <p:cNvPr id="72714" name="组合 99"/>
            <p:cNvGrpSpPr/>
            <p:nvPr/>
          </p:nvGrpSpPr>
          <p:grpSpPr bwMode="auto">
            <a:xfrm>
              <a:off x="796388" y="617004"/>
              <a:ext cx="165383" cy="206896"/>
              <a:chOff x="0" y="0"/>
              <a:chExt cx="288032" cy="360330"/>
            </a:xfrm>
          </p:grpSpPr>
          <p:sp>
            <p:nvSpPr>
              <p:cNvPr id="72715" name="椭圆 118"/>
              <p:cNvSpPr>
                <a:spLocks noChangeArrowheads="1"/>
              </p:cNvSpPr>
              <p:nvPr/>
            </p:nvSpPr>
            <p:spPr bwMode="auto">
              <a:xfrm>
                <a:off x="0" y="0"/>
                <a:ext cx="288032" cy="288032"/>
              </a:xfrm>
              <a:prstGeom prst="ellipse">
                <a:avLst/>
              </a:prstGeom>
              <a:solidFill>
                <a:srgbClr val="7F7F7F"/>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16" name="椭圆 119"/>
              <p:cNvSpPr>
                <a:spLocks noChangeArrowheads="1"/>
              </p:cNvSpPr>
              <p:nvPr/>
            </p:nvSpPr>
            <p:spPr bwMode="auto">
              <a:xfrm>
                <a:off x="0" y="72299"/>
                <a:ext cx="288032" cy="288031"/>
              </a:xfrm>
              <a:prstGeom prst="ellipse">
                <a:avLst/>
              </a:prstGeom>
              <a:solidFill>
                <a:srgbClr val="262626"/>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grpSp>
          <p:nvGrpSpPr>
            <p:cNvPr id="72717" name="组合 100"/>
            <p:cNvGrpSpPr/>
            <p:nvPr/>
          </p:nvGrpSpPr>
          <p:grpSpPr bwMode="auto">
            <a:xfrm>
              <a:off x="1177795" y="617004"/>
              <a:ext cx="165383" cy="206896"/>
              <a:chOff x="0" y="0"/>
              <a:chExt cx="288032" cy="360330"/>
            </a:xfrm>
          </p:grpSpPr>
          <p:sp>
            <p:nvSpPr>
              <p:cNvPr id="72718" name="椭圆 116"/>
              <p:cNvSpPr>
                <a:spLocks noChangeArrowheads="1"/>
              </p:cNvSpPr>
              <p:nvPr/>
            </p:nvSpPr>
            <p:spPr bwMode="auto">
              <a:xfrm>
                <a:off x="0" y="0"/>
                <a:ext cx="288032" cy="288032"/>
              </a:xfrm>
              <a:prstGeom prst="ellipse">
                <a:avLst/>
              </a:prstGeom>
              <a:solidFill>
                <a:srgbClr val="7F7F7F"/>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19" name="椭圆 117"/>
              <p:cNvSpPr>
                <a:spLocks noChangeArrowheads="1"/>
              </p:cNvSpPr>
              <p:nvPr/>
            </p:nvSpPr>
            <p:spPr bwMode="auto">
              <a:xfrm>
                <a:off x="0" y="72299"/>
                <a:ext cx="288032" cy="288031"/>
              </a:xfrm>
              <a:prstGeom prst="ellipse">
                <a:avLst/>
              </a:prstGeom>
              <a:solidFill>
                <a:srgbClr val="262626"/>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grpSp>
          <p:nvGrpSpPr>
            <p:cNvPr id="72720" name="组合 101"/>
            <p:cNvGrpSpPr/>
            <p:nvPr/>
          </p:nvGrpSpPr>
          <p:grpSpPr bwMode="auto">
            <a:xfrm>
              <a:off x="1559202" y="617004"/>
              <a:ext cx="165383" cy="206896"/>
              <a:chOff x="0" y="0"/>
              <a:chExt cx="288032" cy="360330"/>
            </a:xfrm>
          </p:grpSpPr>
          <p:sp>
            <p:nvSpPr>
              <p:cNvPr id="72721" name="椭圆 114"/>
              <p:cNvSpPr>
                <a:spLocks noChangeArrowheads="1"/>
              </p:cNvSpPr>
              <p:nvPr/>
            </p:nvSpPr>
            <p:spPr bwMode="auto">
              <a:xfrm>
                <a:off x="0" y="0"/>
                <a:ext cx="288032" cy="288032"/>
              </a:xfrm>
              <a:prstGeom prst="ellipse">
                <a:avLst/>
              </a:prstGeom>
              <a:solidFill>
                <a:srgbClr val="7F7F7F"/>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22" name="椭圆 115"/>
              <p:cNvSpPr>
                <a:spLocks noChangeArrowheads="1"/>
              </p:cNvSpPr>
              <p:nvPr/>
            </p:nvSpPr>
            <p:spPr bwMode="auto">
              <a:xfrm>
                <a:off x="0" y="72299"/>
                <a:ext cx="288032" cy="288031"/>
              </a:xfrm>
              <a:prstGeom prst="ellipse">
                <a:avLst/>
              </a:prstGeom>
              <a:solidFill>
                <a:srgbClr val="262626"/>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grpSp>
          <p:nvGrpSpPr>
            <p:cNvPr id="72723" name="组合 102"/>
            <p:cNvGrpSpPr/>
            <p:nvPr/>
          </p:nvGrpSpPr>
          <p:grpSpPr bwMode="auto">
            <a:xfrm>
              <a:off x="1940609" y="617004"/>
              <a:ext cx="165383" cy="206896"/>
              <a:chOff x="0" y="0"/>
              <a:chExt cx="288032" cy="360330"/>
            </a:xfrm>
          </p:grpSpPr>
          <p:sp>
            <p:nvSpPr>
              <p:cNvPr id="72724" name="椭圆 112"/>
              <p:cNvSpPr>
                <a:spLocks noChangeArrowheads="1"/>
              </p:cNvSpPr>
              <p:nvPr/>
            </p:nvSpPr>
            <p:spPr bwMode="auto">
              <a:xfrm>
                <a:off x="0" y="0"/>
                <a:ext cx="288032" cy="288032"/>
              </a:xfrm>
              <a:prstGeom prst="ellipse">
                <a:avLst/>
              </a:prstGeom>
              <a:solidFill>
                <a:srgbClr val="7F7F7F"/>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25" name="椭圆 113"/>
              <p:cNvSpPr>
                <a:spLocks noChangeArrowheads="1"/>
              </p:cNvSpPr>
              <p:nvPr/>
            </p:nvSpPr>
            <p:spPr bwMode="auto">
              <a:xfrm>
                <a:off x="0" y="72299"/>
                <a:ext cx="288032" cy="288031"/>
              </a:xfrm>
              <a:prstGeom prst="ellipse">
                <a:avLst/>
              </a:prstGeom>
              <a:solidFill>
                <a:srgbClr val="262626"/>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grpSp>
          <p:nvGrpSpPr>
            <p:cNvPr id="72726" name="组合 103"/>
            <p:cNvGrpSpPr/>
            <p:nvPr/>
          </p:nvGrpSpPr>
          <p:grpSpPr bwMode="auto">
            <a:xfrm>
              <a:off x="2322016" y="617004"/>
              <a:ext cx="165383" cy="206896"/>
              <a:chOff x="0" y="0"/>
              <a:chExt cx="288032" cy="360330"/>
            </a:xfrm>
          </p:grpSpPr>
          <p:sp>
            <p:nvSpPr>
              <p:cNvPr id="72727" name="椭圆 110"/>
              <p:cNvSpPr>
                <a:spLocks noChangeArrowheads="1"/>
              </p:cNvSpPr>
              <p:nvPr/>
            </p:nvSpPr>
            <p:spPr bwMode="auto">
              <a:xfrm>
                <a:off x="0" y="0"/>
                <a:ext cx="288032" cy="288032"/>
              </a:xfrm>
              <a:prstGeom prst="ellipse">
                <a:avLst/>
              </a:prstGeom>
              <a:solidFill>
                <a:srgbClr val="7F7F7F"/>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28" name="椭圆 111"/>
              <p:cNvSpPr>
                <a:spLocks noChangeArrowheads="1"/>
              </p:cNvSpPr>
              <p:nvPr/>
            </p:nvSpPr>
            <p:spPr bwMode="auto">
              <a:xfrm>
                <a:off x="0" y="72299"/>
                <a:ext cx="288032" cy="288031"/>
              </a:xfrm>
              <a:prstGeom prst="ellipse">
                <a:avLst/>
              </a:prstGeom>
              <a:solidFill>
                <a:srgbClr val="262626"/>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sp>
          <p:nvSpPr>
            <p:cNvPr id="72729" name="空心弧 104"/>
            <p:cNvSpPr>
              <a:spLocks noChangeArrowheads="1"/>
            </p:cNvSpPr>
            <p:nvPr/>
          </p:nvSpPr>
          <p:spPr bwMode="auto">
            <a:xfrm>
              <a:off x="2122292" y="0"/>
              <a:ext cx="456501" cy="798500"/>
            </a:xfrm>
            <a:custGeom>
              <a:avLst/>
              <a:gdLst>
                <a:gd name="G0" fmla="+- 952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23"/>
                <a:gd name="G18" fmla="*/ 9523 1 2"/>
                <a:gd name="G19" fmla="+- G18 5400 0"/>
                <a:gd name="G20" fmla="cos G19 11796480"/>
                <a:gd name="G21" fmla="sin G19 11796480"/>
                <a:gd name="G22" fmla="+- G20 10800 0"/>
                <a:gd name="G23" fmla="+- G21 10800 0"/>
                <a:gd name="G24" fmla="+- 10800 0 G20"/>
                <a:gd name="G25" fmla="+- 9523 10800 0"/>
                <a:gd name="G26" fmla="?: G9 G17 G25"/>
                <a:gd name="G27" fmla="?: G9 0 21600"/>
                <a:gd name="G28" fmla="cos 10800 11796480"/>
                <a:gd name="G29" fmla="sin 10800 11796480"/>
                <a:gd name="G30" fmla="sin 952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638 w 21600"/>
                <a:gd name="T15" fmla="*/ 10800 h 21600"/>
                <a:gd name="T16" fmla="*/ 10800 w 21600"/>
                <a:gd name="T17" fmla="*/ 1277 h 21600"/>
                <a:gd name="T18" fmla="*/ 2096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277" y="10800"/>
                  </a:moveTo>
                  <a:cubicBezTo>
                    <a:pt x="1277" y="5540"/>
                    <a:pt x="5540" y="1277"/>
                    <a:pt x="10800" y="1277"/>
                  </a:cubicBezTo>
                  <a:cubicBezTo>
                    <a:pt x="16059" y="1276"/>
                    <a:pt x="20322" y="5540"/>
                    <a:pt x="20323" y="10799"/>
                  </a:cubicBezTo>
                  <a:lnTo>
                    <a:pt x="21600" y="10800"/>
                  </a:lnTo>
                  <a:cubicBezTo>
                    <a:pt x="21600" y="4835"/>
                    <a:pt x="16764" y="0"/>
                    <a:pt x="10800" y="0"/>
                  </a:cubicBezTo>
                  <a:cubicBezTo>
                    <a:pt x="4835" y="0"/>
                    <a:pt x="0" y="4835"/>
                    <a:pt x="0" y="10800"/>
                  </a:cubicBezTo>
                  <a:close/>
                </a:path>
              </a:pathLst>
            </a:custGeom>
            <a:solidFill>
              <a:srgbClr val="0C0C0C"/>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sp>
          <p:nvSpPr>
            <p:cNvPr id="72730" name="空心弧 105"/>
            <p:cNvSpPr>
              <a:spLocks noChangeArrowheads="1"/>
            </p:cNvSpPr>
            <p:nvPr/>
          </p:nvSpPr>
          <p:spPr bwMode="auto">
            <a:xfrm>
              <a:off x="1716360" y="2839"/>
              <a:ext cx="456501" cy="798500"/>
            </a:xfrm>
            <a:custGeom>
              <a:avLst/>
              <a:gdLst>
                <a:gd name="G0" fmla="+- 952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23"/>
                <a:gd name="G18" fmla="*/ 9523 1 2"/>
                <a:gd name="G19" fmla="+- G18 5400 0"/>
                <a:gd name="G20" fmla="cos G19 11796480"/>
                <a:gd name="G21" fmla="sin G19 11796480"/>
                <a:gd name="G22" fmla="+- G20 10800 0"/>
                <a:gd name="G23" fmla="+- G21 10800 0"/>
                <a:gd name="G24" fmla="+- 10800 0 G20"/>
                <a:gd name="G25" fmla="+- 9523 10800 0"/>
                <a:gd name="G26" fmla="?: G9 G17 G25"/>
                <a:gd name="G27" fmla="?: G9 0 21600"/>
                <a:gd name="G28" fmla="cos 10800 11796480"/>
                <a:gd name="G29" fmla="sin 10800 11796480"/>
                <a:gd name="G30" fmla="sin 952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638 w 21600"/>
                <a:gd name="T15" fmla="*/ 10800 h 21600"/>
                <a:gd name="T16" fmla="*/ 10800 w 21600"/>
                <a:gd name="T17" fmla="*/ 1277 h 21600"/>
                <a:gd name="T18" fmla="*/ 2096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277" y="10800"/>
                  </a:moveTo>
                  <a:cubicBezTo>
                    <a:pt x="1277" y="5540"/>
                    <a:pt x="5540" y="1277"/>
                    <a:pt x="10800" y="1277"/>
                  </a:cubicBezTo>
                  <a:cubicBezTo>
                    <a:pt x="16059" y="1276"/>
                    <a:pt x="20322" y="5540"/>
                    <a:pt x="20323" y="10799"/>
                  </a:cubicBezTo>
                  <a:lnTo>
                    <a:pt x="21600" y="10800"/>
                  </a:lnTo>
                  <a:cubicBezTo>
                    <a:pt x="21600" y="4835"/>
                    <a:pt x="16764" y="0"/>
                    <a:pt x="10800" y="0"/>
                  </a:cubicBezTo>
                  <a:cubicBezTo>
                    <a:pt x="4835" y="0"/>
                    <a:pt x="0" y="4835"/>
                    <a:pt x="0" y="10800"/>
                  </a:cubicBezTo>
                  <a:close/>
                </a:path>
              </a:pathLst>
            </a:custGeom>
            <a:solidFill>
              <a:srgbClr val="0C0C0C"/>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sp>
          <p:nvSpPr>
            <p:cNvPr id="72731" name="空心弧 106"/>
            <p:cNvSpPr>
              <a:spLocks noChangeArrowheads="1"/>
            </p:cNvSpPr>
            <p:nvPr/>
          </p:nvSpPr>
          <p:spPr bwMode="auto">
            <a:xfrm>
              <a:off x="1294880" y="0"/>
              <a:ext cx="456501" cy="798500"/>
            </a:xfrm>
            <a:custGeom>
              <a:avLst/>
              <a:gdLst>
                <a:gd name="G0" fmla="+- 952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23"/>
                <a:gd name="G18" fmla="*/ 9523 1 2"/>
                <a:gd name="G19" fmla="+- G18 5400 0"/>
                <a:gd name="G20" fmla="cos G19 11796480"/>
                <a:gd name="G21" fmla="sin G19 11796480"/>
                <a:gd name="G22" fmla="+- G20 10800 0"/>
                <a:gd name="G23" fmla="+- G21 10800 0"/>
                <a:gd name="G24" fmla="+- 10800 0 G20"/>
                <a:gd name="G25" fmla="+- 9523 10800 0"/>
                <a:gd name="G26" fmla="?: G9 G17 G25"/>
                <a:gd name="G27" fmla="?: G9 0 21600"/>
                <a:gd name="G28" fmla="cos 10800 11796480"/>
                <a:gd name="G29" fmla="sin 10800 11796480"/>
                <a:gd name="G30" fmla="sin 952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638 w 21600"/>
                <a:gd name="T15" fmla="*/ 10800 h 21600"/>
                <a:gd name="T16" fmla="*/ 10800 w 21600"/>
                <a:gd name="T17" fmla="*/ 1277 h 21600"/>
                <a:gd name="T18" fmla="*/ 2096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277" y="10800"/>
                  </a:moveTo>
                  <a:cubicBezTo>
                    <a:pt x="1277" y="5540"/>
                    <a:pt x="5540" y="1277"/>
                    <a:pt x="10800" y="1277"/>
                  </a:cubicBezTo>
                  <a:cubicBezTo>
                    <a:pt x="16059" y="1276"/>
                    <a:pt x="20322" y="5540"/>
                    <a:pt x="20323" y="10799"/>
                  </a:cubicBezTo>
                  <a:lnTo>
                    <a:pt x="21600" y="10800"/>
                  </a:lnTo>
                  <a:cubicBezTo>
                    <a:pt x="21600" y="4835"/>
                    <a:pt x="16764" y="0"/>
                    <a:pt x="10800" y="0"/>
                  </a:cubicBezTo>
                  <a:cubicBezTo>
                    <a:pt x="4835" y="0"/>
                    <a:pt x="0" y="4835"/>
                    <a:pt x="0" y="10800"/>
                  </a:cubicBezTo>
                  <a:close/>
                </a:path>
              </a:pathLst>
            </a:custGeom>
            <a:solidFill>
              <a:srgbClr val="0C0C0C"/>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sp>
          <p:nvSpPr>
            <p:cNvPr id="72732" name="空心弧 107"/>
            <p:cNvSpPr>
              <a:spLocks noChangeArrowheads="1"/>
            </p:cNvSpPr>
            <p:nvPr/>
          </p:nvSpPr>
          <p:spPr bwMode="auto">
            <a:xfrm>
              <a:off x="1018368" y="2840"/>
              <a:ext cx="392034" cy="798500"/>
            </a:xfrm>
            <a:custGeom>
              <a:avLst/>
              <a:gdLst>
                <a:gd name="G0" fmla="+- 970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703"/>
                <a:gd name="G18" fmla="*/ 9703 1 2"/>
                <a:gd name="G19" fmla="+- G18 5400 0"/>
                <a:gd name="G20" fmla="cos G19 11796480"/>
                <a:gd name="G21" fmla="sin G19 11796480"/>
                <a:gd name="G22" fmla="+- G20 10800 0"/>
                <a:gd name="G23" fmla="+- G21 10800 0"/>
                <a:gd name="G24" fmla="+- 10800 0 G20"/>
                <a:gd name="G25" fmla="+- 9703 10800 0"/>
                <a:gd name="G26" fmla="?: G9 G17 G25"/>
                <a:gd name="G27" fmla="?: G9 0 21600"/>
                <a:gd name="G28" fmla="cos 10800 11796480"/>
                <a:gd name="G29" fmla="sin 10800 11796480"/>
                <a:gd name="G30" fmla="sin 970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48 w 21600"/>
                <a:gd name="T15" fmla="*/ 10800 h 21600"/>
                <a:gd name="T16" fmla="*/ 10800 w 21600"/>
                <a:gd name="T17" fmla="*/ 1097 h 21600"/>
                <a:gd name="T18" fmla="*/ 2105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97" y="10800"/>
                  </a:moveTo>
                  <a:cubicBezTo>
                    <a:pt x="1097" y="5441"/>
                    <a:pt x="5441" y="1097"/>
                    <a:pt x="10800" y="1097"/>
                  </a:cubicBezTo>
                  <a:cubicBezTo>
                    <a:pt x="16158" y="1096"/>
                    <a:pt x="20502" y="5441"/>
                    <a:pt x="20503" y="10799"/>
                  </a:cubicBezTo>
                  <a:lnTo>
                    <a:pt x="21600" y="10800"/>
                  </a:lnTo>
                  <a:cubicBezTo>
                    <a:pt x="21600" y="4835"/>
                    <a:pt x="16764" y="0"/>
                    <a:pt x="10800" y="0"/>
                  </a:cubicBezTo>
                  <a:cubicBezTo>
                    <a:pt x="4835" y="0"/>
                    <a:pt x="0" y="4835"/>
                    <a:pt x="0" y="10800"/>
                  </a:cubicBezTo>
                  <a:close/>
                </a:path>
              </a:pathLst>
            </a:custGeom>
            <a:solidFill>
              <a:srgbClr val="0C0C0C"/>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sp>
          <p:nvSpPr>
            <p:cNvPr id="72733" name="空心弧 108"/>
            <p:cNvSpPr>
              <a:spLocks noChangeArrowheads="1"/>
            </p:cNvSpPr>
            <p:nvPr/>
          </p:nvSpPr>
          <p:spPr bwMode="auto">
            <a:xfrm>
              <a:off x="614429" y="0"/>
              <a:ext cx="456501" cy="798500"/>
            </a:xfrm>
            <a:custGeom>
              <a:avLst/>
              <a:gdLst>
                <a:gd name="G0" fmla="+- 952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23"/>
                <a:gd name="G18" fmla="*/ 9523 1 2"/>
                <a:gd name="G19" fmla="+- G18 5400 0"/>
                <a:gd name="G20" fmla="cos G19 11796480"/>
                <a:gd name="G21" fmla="sin G19 11796480"/>
                <a:gd name="G22" fmla="+- G20 10800 0"/>
                <a:gd name="G23" fmla="+- G21 10800 0"/>
                <a:gd name="G24" fmla="+- 10800 0 G20"/>
                <a:gd name="G25" fmla="+- 9523 10800 0"/>
                <a:gd name="G26" fmla="?: G9 G17 G25"/>
                <a:gd name="G27" fmla="?: G9 0 21600"/>
                <a:gd name="G28" fmla="cos 10800 11796480"/>
                <a:gd name="G29" fmla="sin 10800 11796480"/>
                <a:gd name="G30" fmla="sin 952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638 w 21600"/>
                <a:gd name="T15" fmla="*/ 10800 h 21600"/>
                <a:gd name="T16" fmla="*/ 10800 w 21600"/>
                <a:gd name="T17" fmla="*/ 1277 h 21600"/>
                <a:gd name="T18" fmla="*/ 2096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277" y="10800"/>
                  </a:moveTo>
                  <a:cubicBezTo>
                    <a:pt x="1277" y="5540"/>
                    <a:pt x="5540" y="1277"/>
                    <a:pt x="10800" y="1277"/>
                  </a:cubicBezTo>
                  <a:cubicBezTo>
                    <a:pt x="16059" y="1276"/>
                    <a:pt x="20322" y="5540"/>
                    <a:pt x="20323" y="10799"/>
                  </a:cubicBezTo>
                  <a:lnTo>
                    <a:pt x="21600" y="10800"/>
                  </a:lnTo>
                  <a:cubicBezTo>
                    <a:pt x="21600" y="4835"/>
                    <a:pt x="16764" y="0"/>
                    <a:pt x="10800" y="0"/>
                  </a:cubicBezTo>
                  <a:cubicBezTo>
                    <a:pt x="4835" y="0"/>
                    <a:pt x="0" y="4835"/>
                    <a:pt x="0" y="10800"/>
                  </a:cubicBezTo>
                  <a:close/>
                </a:path>
              </a:pathLst>
            </a:custGeom>
            <a:solidFill>
              <a:srgbClr val="0C0C0C"/>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sp>
          <p:nvSpPr>
            <p:cNvPr id="72734" name="空心弧 109"/>
            <p:cNvSpPr>
              <a:spLocks noChangeArrowheads="1"/>
            </p:cNvSpPr>
            <p:nvPr/>
          </p:nvSpPr>
          <p:spPr bwMode="auto">
            <a:xfrm>
              <a:off x="178032" y="15539"/>
              <a:ext cx="456501" cy="798500"/>
            </a:xfrm>
            <a:custGeom>
              <a:avLst/>
              <a:gdLst>
                <a:gd name="G0" fmla="+- 952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23"/>
                <a:gd name="G18" fmla="*/ 9523 1 2"/>
                <a:gd name="G19" fmla="+- G18 5400 0"/>
                <a:gd name="G20" fmla="cos G19 11796480"/>
                <a:gd name="G21" fmla="sin G19 11796480"/>
                <a:gd name="G22" fmla="+- G20 10800 0"/>
                <a:gd name="G23" fmla="+- G21 10800 0"/>
                <a:gd name="G24" fmla="+- 10800 0 G20"/>
                <a:gd name="G25" fmla="+- 9523 10800 0"/>
                <a:gd name="G26" fmla="?: G9 G17 G25"/>
                <a:gd name="G27" fmla="?: G9 0 21600"/>
                <a:gd name="G28" fmla="cos 10800 11796480"/>
                <a:gd name="G29" fmla="sin 10800 11796480"/>
                <a:gd name="G30" fmla="sin 952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638 w 21600"/>
                <a:gd name="T15" fmla="*/ 10800 h 21600"/>
                <a:gd name="T16" fmla="*/ 10800 w 21600"/>
                <a:gd name="T17" fmla="*/ 1277 h 21600"/>
                <a:gd name="T18" fmla="*/ 2096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277" y="10800"/>
                  </a:moveTo>
                  <a:cubicBezTo>
                    <a:pt x="1277" y="5540"/>
                    <a:pt x="5540" y="1277"/>
                    <a:pt x="10800" y="1277"/>
                  </a:cubicBezTo>
                  <a:cubicBezTo>
                    <a:pt x="16059" y="1276"/>
                    <a:pt x="20322" y="5540"/>
                    <a:pt x="20323" y="10799"/>
                  </a:cubicBezTo>
                  <a:lnTo>
                    <a:pt x="21600" y="10800"/>
                  </a:lnTo>
                  <a:cubicBezTo>
                    <a:pt x="21600" y="4835"/>
                    <a:pt x="16764" y="0"/>
                    <a:pt x="10800" y="0"/>
                  </a:cubicBezTo>
                  <a:cubicBezTo>
                    <a:pt x="4835" y="0"/>
                    <a:pt x="0" y="4835"/>
                    <a:pt x="0" y="10800"/>
                  </a:cubicBezTo>
                  <a:close/>
                </a:path>
              </a:pathLst>
            </a:custGeom>
            <a:solidFill>
              <a:srgbClr val="0C0C0C"/>
            </a:soli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grpSp>
      <p:grpSp>
        <p:nvGrpSpPr>
          <p:cNvPr id="72735" name="组合 122"/>
          <p:cNvGrpSpPr/>
          <p:nvPr/>
        </p:nvGrpSpPr>
        <p:grpSpPr bwMode="auto">
          <a:xfrm>
            <a:off x="3483869" y="1249759"/>
            <a:ext cx="2225675" cy="4483943"/>
            <a:chOff x="0" y="0"/>
            <a:chExt cx="2787212" cy="3964271"/>
          </a:xfrm>
          <a:solidFill>
            <a:schemeClr val="accent2"/>
          </a:solidFill>
        </p:grpSpPr>
        <p:sp>
          <p:nvSpPr>
            <p:cNvPr id="72736" name="圆角矩形 1"/>
            <p:cNvSpPr>
              <a:spLocks noChangeArrowheads="1"/>
            </p:cNvSpPr>
            <p:nvPr/>
          </p:nvSpPr>
          <p:spPr bwMode="auto">
            <a:xfrm>
              <a:off x="122916" y="367072"/>
              <a:ext cx="2664296" cy="3597199"/>
            </a:xfrm>
            <a:custGeom>
              <a:avLst/>
              <a:gdLst>
                <a:gd name="T0" fmla="*/ 0 w 2664296"/>
                <a:gd name="T1" fmla="*/ 0 h 3597199"/>
                <a:gd name="T2" fmla="*/ 2664296 w 2664296"/>
                <a:gd name="T3" fmla="*/ 3597199 h 3597199"/>
              </a:gdLst>
              <a:ahLst/>
              <a:cxnLst/>
              <a:rect l="T0" t="T1" r="T2" b="T3"/>
              <a:pathLst>
                <a:path w="2664296" h="3597199">
                  <a:moveTo>
                    <a:pt x="190071" y="0"/>
                  </a:moveTo>
                  <a:lnTo>
                    <a:pt x="2474225" y="0"/>
                  </a:lnTo>
                  <a:cubicBezTo>
                    <a:pt x="2579198" y="0"/>
                    <a:pt x="2664296" y="85098"/>
                    <a:pt x="2664296" y="190071"/>
                  </a:cubicBezTo>
                  <a:lnTo>
                    <a:pt x="2664296" y="3410329"/>
                  </a:lnTo>
                  <a:cubicBezTo>
                    <a:pt x="2664296" y="3504451"/>
                    <a:pt x="2595883" y="3582594"/>
                    <a:pt x="2505979" y="3597199"/>
                  </a:cubicBezTo>
                  <a:lnTo>
                    <a:pt x="0" y="3113222"/>
                  </a:lnTo>
                  <a:lnTo>
                    <a:pt x="0" y="190071"/>
                  </a:lnTo>
                  <a:cubicBezTo>
                    <a:pt x="0" y="85098"/>
                    <a:pt x="85098" y="0"/>
                    <a:pt x="190071" y="0"/>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37" name="圆角矩形 3"/>
            <p:cNvSpPr>
              <a:spLocks noChangeArrowheads="1"/>
            </p:cNvSpPr>
            <p:nvPr/>
          </p:nvSpPr>
          <p:spPr bwMode="auto">
            <a:xfrm>
              <a:off x="60402" y="400979"/>
              <a:ext cx="2700000" cy="3559247"/>
            </a:xfrm>
            <a:custGeom>
              <a:avLst/>
              <a:gdLst>
                <a:gd name="T0" fmla="*/ 0 w 2700000"/>
                <a:gd name="T1" fmla="*/ 0 h 3559247"/>
                <a:gd name="T2" fmla="*/ 2700000 w 2700000"/>
                <a:gd name="T3" fmla="*/ 3559247 h 3559247"/>
              </a:gdLst>
              <a:ahLst/>
              <a:cxnLst/>
              <a:rect l="T0" t="T1" r="T2" b="T3"/>
              <a:pathLst>
                <a:path w="2700000" h="3559247">
                  <a:moveTo>
                    <a:pt x="192618" y="0"/>
                  </a:moveTo>
                  <a:lnTo>
                    <a:pt x="2507382" y="0"/>
                  </a:lnTo>
                  <a:cubicBezTo>
                    <a:pt x="2613762" y="0"/>
                    <a:pt x="2700000" y="86238"/>
                    <a:pt x="2700000" y="192618"/>
                  </a:cubicBezTo>
                  <a:lnTo>
                    <a:pt x="2700000" y="3370961"/>
                  </a:lnTo>
                  <a:cubicBezTo>
                    <a:pt x="2700000" y="3463556"/>
                    <a:pt x="2634665" y="3540891"/>
                    <a:pt x="2547552" y="3559247"/>
                  </a:cubicBezTo>
                  <a:lnTo>
                    <a:pt x="0" y="3067241"/>
                  </a:lnTo>
                  <a:lnTo>
                    <a:pt x="0" y="192618"/>
                  </a:lnTo>
                  <a:cubicBezTo>
                    <a:pt x="0" y="86238"/>
                    <a:pt x="86238" y="0"/>
                    <a:pt x="192618" y="0"/>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38" name="梯形 4"/>
            <p:cNvSpPr>
              <a:spLocks noChangeArrowheads="1"/>
            </p:cNvSpPr>
            <p:nvPr/>
          </p:nvSpPr>
          <p:spPr bwMode="auto">
            <a:xfrm rot="772283">
              <a:off x="0" y="3122023"/>
              <a:ext cx="2671500" cy="762373"/>
            </a:xfrm>
            <a:custGeom>
              <a:avLst/>
              <a:gdLst>
                <a:gd name="T0" fmla="*/ 174700 w 2671500"/>
                <a:gd name="T1" fmla="*/ 762373 h 762373"/>
                <a:gd name="T2" fmla="*/ 95418 w 2671500"/>
                <a:gd name="T3" fmla="*/ 558801 h 762373"/>
                <a:gd name="T4" fmla="*/ 1823682 w 2671500"/>
                <a:gd name="T5" fmla="*/ 1 h 762373"/>
                <a:gd name="T6" fmla="*/ 2671500 w 2671500"/>
                <a:gd name="T7" fmla="*/ 559173 h 762373"/>
                <a:gd name="T8" fmla="*/ 174700 w 2671500"/>
                <a:gd name="T9" fmla="*/ 762373 h 762373"/>
                <a:gd name="T10" fmla="*/ 0 60000 65536"/>
                <a:gd name="T11" fmla="*/ 0 60000 65536"/>
                <a:gd name="T12" fmla="*/ 0 60000 65536"/>
                <a:gd name="T13" fmla="*/ 0 60000 65536"/>
                <a:gd name="T14" fmla="*/ 0 60000 65536"/>
                <a:gd name="T15" fmla="*/ 0 w 2671500"/>
                <a:gd name="T16" fmla="*/ 0 h 762373"/>
                <a:gd name="T17" fmla="*/ 2671500 w 2671500"/>
                <a:gd name="T18" fmla="*/ 762373 h 762373"/>
              </a:gdLst>
              <a:ahLst/>
              <a:cxnLst>
                <a:cxn ang="T10">
                  <a:pos x="T0" y="T1"/>
                </a:cxn>
                <a:cxn ang="T11">
                  <a:pos x="T2" y="T3"/>
                </a:cxn>
                <a:cxn ang="T12">
                  <a:pos x="T4" y="T5"/>
                </a:cxn>
                <a:cxn ang="T13">
                  <a:pos x="T6" y="T7"/>
                </a:cxn>
                <a:cxn ang="T14">
                  <a:pos x="T8" y="T9"/>
                </a:cxn>
              </a:cxnLst>
              <a:rect l="T15" t="T16" r="T17" b="T18"/>
              <a:pathLst>
                <a:path w="2671500" h="762373">
                  <a:moveTo>
                    <a:pt x="174700" y="762373"/>
                  </a:moveTo>
                  <a:cubicBezTo>
                    <a:pt x="75553" y="736911"/>
                    <a:pt x="-115912" y="647763"/>
                    <a:pt x="95418" y="558801"/>
                  </a:cubicBezTo>
                  <a:cubicBezTo>
                    <a:pt x="306748" y="469839"/>
                    <a:pt x="1394335" y="-61"/>
                    <a:pt x="1823682" y="1"/>
                  </a:cubicBezTo>
                  <a:cubicBezTo>
                    <a:pt x="2253029" y="63"/>
                    <a:pt x="2384661" y="360082"/>
                    <a:pt x="2671500" y="559173"/>
                  </a:cubicBezTo>
                  <a:cubicBezTo>
                    <a:pt x="2017033" y="567640"/>
                    <a:pt x="1159367" y="576106"/>
                    <a:pt x="174700" y="762373"/>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nvGrpSpPr>
            <p:cNvPr id="72739" name="组合 126"/>
            <p:cNvGrpSpPr/>
            <p:nvPr/>
          </p:nvGrpSpPr>
          <p:grpSpPr bwMode="auto">
            <a:xfrm>
              <a:off x="414981" y="617004"/>
              <a:ext cx="165383" cy="206896"/>
              <a:chOff x="0" y="0"/>
              <a:chExt cx="288032" cy="360330"/>
            </a:xfrm>
            <a:grpFill/>
          </p:grpSpPr>
          <p:sp>
            <p:nvSpPr>
              <p:cNvPr id="72740" name="椭圆 148"/>
              <p:cNvSpPr>
                <a:spLocks noChangeArrowheads="1"/>
              </p:cNvSpPr>
              <p:nvPr/>
            </p:nvSpPr>
            <p:spPr bwMode="auto">
              <a:xfrm>
                <a:off x="0" y="0"/>
                <a:ext cx="288032" cy="288032"/>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41" name="椭圆 149"/>
              <p:cNvSpPr>
                <a:spLocks noChangeArrowheads="1"/>
              </p:cNvSpPr>
              <p:nvPr/>
            </p:nvSpPr>
            <p:spPr bwMode="auto">
              <a:xfrm>
                <a:off x="0" y="72299"/>
                <a:ext cx="288032" cy="288031"/>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grpSp>
          <p:nvGrpSpPr>
            <p:cNvPr id="72742" name="组合 127"/>
            <p:cNvGrpSpPr/>
            <p:nvPr/>
          </p:nvGrpSpPr>
          <p:grpSpPr bwMode="auto">
            <a:xfrm>
              <a:off x="796388" y="617004"/>
              <a:ext cx="165383" cy="206896"/>
              <a:chOff x="0" y="0"/>
              <a:chExt cx="288032" cy="360330"/>
            </a:xfrm>
            <a:grpFill/>
          </p:grpSpPr>
          <p:sp>
            <p:nvSpPr>
              <p:cNvPr id="72743" name="椭圆 146"/>
              <p:cNvSpPr>
                <a:spLocks noChangeArrowheads="1"/>
              </p:cNvSpPr>
              <p:nvPr/>
            </p:nvSpPr>
            <p:spPr bwMode="auto">
              <a:xfrm>
                <a:off x="0" y="0"/>
                <a:ext cx="288032" cy="288032"/>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44" name="椭圆 147"/>
              <p:cNvSpPr>
                <a:spLocks noChangeArrowheads="1"/>
              </p:cNvSpPr>
              <p:nvPr/>
            </p:nvSpPr>
            <p:spPr bwMode="auto">
              <a:xfrm>
                <a:off x="0" y="72299"/>
                <a:ext cx="288032" cy="288031"/>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grpSp>
          <p:nvGrpSpPr>
            <p:cNvPr id="72745" name="组合 128"/>
            <p:cNvGrpSpPr/>
            <p:nvPr/>
          </p:nvGrpSpPr>
          <p:grpSpPr bwMode="auto">
            <a:xfrm>
              <a:off x="1177795" y="617004"/>
              <a:ext cx="165383" cy="206896"/>
              <a:chOff x="0" y="0"/>
              <a:chExt cx="288032" cy="360330"/>
            </a:xfrm>
            <a:grpFill/>
          </p:grpSpPr>
          <p:sp>
            <p:nvSpPr>
              <p:cNvPr id="72746" name="椭圆 144"/>
              <p:cNvSpPr>
                <a:spLocks noChangeArrowheads="1"/>
              </p:cNvSpPr>
              <p:nvPr/>
            </p:nvSpPr>
            <p:spPr bwMode="auto">
              <a:xfrm>
                <a:off x="0" y="0"/>
                <a:ext cx="288032" cy="288032"/>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47" name="椭圆 145"/>
              <p:cNvSpPr>
                <a:spLocks noChangeArrowheads="1"/>
              </p:cNvSpPr>
              <p:nvPr/>
            </p:nvSpPr>
            <p:spPr bwMode="auto">
              <a:xfrm>
                <a:off x="0" y="72299"/>
                <a:ext cx="288032" cy="288031"/>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grpSp>
          <p:nvGrpSpPr>
            <p:cNvPr id="72748" name="组合 129"/>
            <p:cNvGrpSpPr/>
            <p:nvPr/>
          </p:nvGrpSpPr>
          <p:grpSpPr bwMode="auto">
            <a:xfrm>
              <a:off x="1559202" y="617004"/>
              <a:ext cx="165383" cy="206896"/>
              <a:chOff x="0" y="0"/>
              <a:chExt cx="288032" cy="360330"/>
            </a:xfrm>
            <a:grpFill/>
          </p:grpSpPr>
          <p:sp>
            <p:nvSpPr>
              <p:cNvPr id="72749" name="椭圆 142"/>
              <p:cNvSpPr>
                <a:spLocks noChangeArrowheads="1"/>
              </p:cNvSpPr>
              <p:nvPr/>
            </p:nvSpPr>
            <p:spPr bwMode="auto">
              <a:xfrm>
                <a:off x="0" y="0"/>
                <a:ext cx="288032" cy="288032"/>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50" name="椭圆 143"/>
              <p:cNvSpPr>
                <a:spLocks noChangeArrowheads="1"/>
              </p:cNvSpPr>
              <p:nvPr/>
            </p:nvSpPr>
            <p:spPr bwMode="auto">
              <a:xfrm>
                <a:off x="0" y="72299"/>
                <a:ext cx="288032" cy="288031"/>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grpSp>
          <p:nvGrpSpPr>
            <p:cNvPr id="72751" name="组合 130"/>
            <p:cNvGrpSpPr/>
            <p:nvPr/>
          </p:nvGrpSpPr>
          <p:grpSpPr bwMode="auto">
            <a:xfrm>
              <a:off x="1940609" y="617004"/>
              <a:ext cx="165383" cy="206896"/>
              <a:chOff x="0" y="0"/>
              <a:chExt cx="288032" cy="360330"/>
            </a:xfrm>
            <a:grpFill/>
          </p:grpSpPr>
          <p:sp>
            <p:nvSpPr>
              <p:cNvPr id="72752" name="椭圆 140"/>
              <p:cNvSpPr>
                <a:spLocks noChangeArrowheads="1"/>
              </p:cNvSpPr>
              <p:nvPr/>
            </p:nvSpPr>
            <p:spPr bwMode="auto">
              <a:xfrm>
                <a:off x="0" y="0"/>
                <a:ext cx="288032" cy="288032"/>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53" name="椭圆 141"/>
              <p:cNvSpPr>
                <a:spLocks noChangeArrowheads="1"/>
              </p:cNvSpPr>
              <p:nvPr/>
            </p:nvSpPr>
            <p:spPr bwMode="auto">
              <a:xfrm>
                <a:off x="0" y="72299"/>
                <a:ext cx="288032" cy="288031"/>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grpSp>
          <p:nvGrpSpPr>
            <p:cNvPr id="72754" name="组合 131"/>
            <p:cNvGrpSpPr/>
            <p:nvPr/>
          </p:nvGrpSpPr>
          <p:grpSpPr bwMode="auto">
            <a:xfrm>
              <a:off x="2322016" y="617004"/>
              <a:ext cx="165383" cy="206896"/>
              <a:chOff x="0" y="0"/>
              <a:chExt cx="288032" cy="360330"/>
            </a:xfrm>
            <a:grpFill/>
          </p:grpSpPr>
          <p:sp>
            <p:nvSpPr>
              <p:cNvPr id="72755" name="椭圆 138"/>
              <p:cNvSpPr>
                <a:spLocks noChangeArrowheads="1"/>
              </p:cNvSpPr>
              <p:nvPr/>
            </p:nvSpPr>
            <p:spPr bwMode="auto">
              <a:xfrm>
                <a:off x="0" y="0"/>
                <a:ext cx="288032" cy="288032"/>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56" name="椭圆 139"/>
              <p:cNvSpPr>
                <a:spLocks noChangeArrowheads="1"/>
              </p:cNvSpPr>
              <p:nvPr/>
            </p:nvSpPr>
            <p:spPr bwMode="auto">
              <a:xfrm>
                <a:off x="0" y="72299"/>
                <a:ext cx="288032" cy="288031"/>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sp>
          <p:nvSpPr>
            <p:cNvPr id="72757" name="空心弧 132"/>
            <p:cNvSpPr>
              <a:spLocks noChangeArrowheads="1"/>
            </p:cNvSpPr>
            <p:nvPr/>
          </p:nvSpPr>
          <p:spPr bwMode="auto">
            <a:xfrm>
              <a:off x="2122292" y="0"/>
              <a:ext cx="456501" cy="798500"/>
            </a:xfrm>
            <a:custGeom>
              <a:avLst/>
              <a:gdLst>
                <a:gd name="G0" fmla="+- 952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23"/>
                <a:gd name="G18" fmla="*/ 9523 1 2"/>
                <a:gd name="G19" fmla="+- G18 5400 0"/>
                <a:gd name="G20" fmla="cos G19 11796480"/>
                <a:gd name="G21" fmla="sin G19 11796480"/>
                <a:gd name="G22" fmla="+- G20 10800 0"/>
                <a:gd name="G23" fmla="+- G21 10800 0"/>
                <a:gd name="G24" fmla="+- 10800 0 G20"/>
                <a:gd name="G25" fmla="+- 9523 10800 0"/>
                <a:gd name="G26" fmla="?: G9 G17 G25"/>
                <a:gd name="G27" fmla="?: G9 0 21600"/>
                <a:gd name="G28" fmla="cos 10800 11796480"/>
                <a:gd name="G29" fmla="sin 10800 11796480"/>
                <a:gd name="G30" fmla="sin 952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638 w 21600"/>
                <a:gd name="T15" fmla="*/ 10800 h 21600"/>
                <a:gd name="T16" fmla="*/ 10800 w 21600"/>
                <a:gd name="T17" fmla="*/ 1277 h 21600"/>
                <a:gd name="T18" fmla="*/ 2096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277" y="10800"/>
                  </a:moveTo>
                  <a:cubicBezTo>
                    <a:pt x="1277" y="5540"/>
                    <a:pt x="5540" y="1277"/>
                    <a:pt x="10800" y="1277"/>
                  </a:cubicBezTo>
                  <a:cubicBezTo>
                    <a:pt x="16059" y="1276"/>
                    <a:pt x="20322" y="5540"/>
                    <a:pt x="20323"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sp>
          <p:nvSpPr>
            <p:cNvPr id="72758" name="空心弧 133"/>
            <p:cNvSpPr>
              <a:spLocks noChangeArrowheads="1"/>
            </p:cNvSpPr>
            <p:nvPr/>
          </p:nvSpPr>
          <p:spPr bwMode="auto">
            <a:xfrm>
              <a:off x="1716360" y="2839"/>
              <a:ext cx="456501" cy="798500"/>
            </a:xfrm>
            <a:custGeom>
              <a:avLst/>
              <a:gdLst>
                <a:gd name="G0" fmla="+- 952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23"/>
                <a:gd name="G18" fmla="*/ 9523 1 2"/>
                <a:gd name="G19" fmla="+- G18 5400 0"/>
                <a:gd name="G20" fmla="cos G19 11796480"/>
                <a:gd name="G21" fmla="sin G19 11796480"/>
                <a:gd name="G22" fmla="+- G20 10800 0"/>
                <a:gd name="G23" fmla="+- G21 10800 0"/>
                <a:gd name="G24" fmla="+- 10800 0 G20"/>
                <a:gd name="G25" fmla="+- 9523 10800 0"/>
                <a:gd name="G26" fmla="?: G9 G17 G25"/>
                <a:gd name="G27" fmla="?: G9 0 21600"/>
                <a:gd name="G28" fmla="cos 10800 11796480"/>
                <a:gd name="G29" fmla="sin 10800 11796480"/>
                <a:gd name="G30" fmla="sin 952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638 w 21600"/>
                <a:gd name="T15" fmla="*/ 10800 h 21600"/>
                <a:gd name="T16" fmla="*/ 10800 w 21600"/>
                <a:gd name="T17" fmla="*/ 1277 h 21600"/>
                <a:gd name="T18" fmla="*/ 2096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277" y="10800"/>
                  </a:moveTo>
                  <a:cubicBezTo>
                    <a:pt x="1277" y="5540"/>
                    <a:pt x="5540" y="1277"/>
                    <a:pt x="10800" y="1277"/>
                  </a:cubicBezTo>
                  <a:cubicBezTo>
                    <a:pt x="16059" y="1276"/>
                    <a:pt x="20322" y="5540"/>
                    <a:pt x="20323"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sp>
          <p:nvSpPr>
            <p:cNvPr id="72759" name="空心弧 134"/>
            <p:cNvSpPr>
              <a:spLocks noChangeArrowheads="1"/>
            </p:cNvSpPr>
            <p:nvPr/>
          </p:nvSpPr>
          <p:spPr bwMode="auto">
            <a:xfrm>
              <a:off x="1294880" y="0"/>
              <a:ext cx="456501" cy="798500"/>
            </a:xfrm>
            <a:custGeom>
              <a:avLst/>
              <a:gdLst>
                <a:gd name="G0" fmla="+- 952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23"/>
                <a:gd name="G18" fmla="*/ 9523 1 2"/>
                <a:gd name="G19" fmla="+- G18 5400 0"/>
                <a:gd name="G20" fmla="cos G19 11796480"/>
                <a:gd name="G21" fmla="sin G19 11796480"/>
                <a:gd name="G22" fmla="+- G20 10800 0"/>
                <a:gd name="G23" fmla="+- G21 10800 0"/>
                <a:gd name="G24" fmla="+- 10800 0 G20"/>
                <a:gd name="G25" fmla="+- 9523 10800 0"/>
                <a:gd name="G26" fmla="?: G9 G17 G25"/>
                <a:gd name="G27" fmla="?: G9 0 21600"/>
                <a:gd name="G28" fmla="cos 10800 11796480"/>
                <a:gd name="G29" fmla="sin 10800 11796480"/>
                <a:gd name="G30" fmla="sin 952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638 w 21600"/>
                <a:gd name="T15" fmla="*/ 10800 h 21600"/>
                <a:gd name="T16" fmla="*/ 10800 w 21600"/>
                <a:gd name="T17" fmla="*/ 1277 h 21600"/>
                <a:gd name="T18" fmla="*/ 2096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277" y="10800"/>
                  </a:moveTo>
                  <a:cubicBezTo>
                    <a:pt x="1277" y="5540"/>
                    <a:pt x="5540" y="1277"/>
                    <a:pt x="10800" y="1277"/>
                  </a:cubicBezTo>
                  <a:cubicBezTo>
                    <a:pt x="16059" y="1276"/>
                    <a:pt x="20322" y="5540"/>
                    <a:pt x="20323"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sp>
          <p:nvSpPr>
            <p:cNvPr id="72760" name="空心弧 135"/>
            <p:cNvSpPr>
              <a:spLocks noChangeArrowheads="1"/>
            </p:cNvSpPr>
            <p:nvPr/>
          </p:nvSpPr>
          <p:spPr bwMode="auto">
            <a:xfrm>
              <a:off x="1018368" y="2840"/>
              <a:ext cx="392034" cy="798500"/>
            </a:xfrm>
            <a:custGeom>
              <a:avLst/>
              <a:gdLst>
                <a:gd name="G0" fmla="+- 970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703"/>
                <a:gd name="G18" fmla="*/ 9703 1 2"/>
                <a:gd name="G19" fmla="+- G18 5400 0"/>
                <a:gd name="G20" fmla="cos G19 11796480"/>
                <a:gd name="G21" fmla="sin G19 11796480"/>
                <a:gd name="G22" fmla="+- G20 10800 0"/>
                <a:gd name="G23" fmla="+- G21 10800 0"/>
                <a:gd name="G24" fmla="+- 10800 0 G20"/>
                <a:gd name="G25" fmla="+- 9703 10800 0"/>
                <a:gd name="G26" fmla="?: G9 G17 G25"/>
                <a:gd name="G27" fmla="?: G9 0 21600"/>
                <a:gd name="G28" fmla="cos 10800 11796480"/>
                <a:gd name="G29" fmla="sin 10800 11796480"/>
                <a:gd name="G30" fmla="sin 970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48 w 21600"/>
                <a:gd name="T15" fmla="*/ 10800 h 21600"/>
                <a:gd name="T16" fmla="*/ 10800 w 21600"/>
                <a:gd name="T17" fmla="*/ 1097 h 21600"/>
                <a:gd name="T18" fmla="*/ 2105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97" y="10800"/>
                  </a:moveTo>
                  <a:cubicBezTo>
                    <a:pt x="1097" y="5441"/>
                    <a:pt x="5441" y="1097"/>
                    <a:pt x="10800" y="1097"/>
                  </a:cubicBezTo>
                  <a:cubicBezTo>
                    <a:pt x="16158" y="1096"/>
                    <a:pt x="20502" y="5441"/>
                    <a:pt x="20503"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sp>
          <p:nvSpPr>
            <p:cNvPr id="72761" name="空心弧 136"/>
            <p:cNvSpPr>
              <a:spLocks noChangeArrowheads="1"/>
            </p:cNvSpPr>
            <p:nvPr/>
          </p:nvSpPr>
          <p:spPr bwMode="auto">
            <a:xfrm>
              <a:off x="614429" y="0"/>
              <a:ext cx="456501" cy="798500"/>
            </a:xfrm>
            <a:custGeom>
              <a:avLst/>
              <a:gdLst>
                <a:gd name="G0" fmla="+- 952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23"/>
                <a:gd name="G18" fmla="*/ 9523 1 2"/>
                <a:gd name="G19" fmla="+- G18 5400 0"/>
                <a:gd name="G20" fmla="cos G19 11796480"/>
                <a:gd name="G21" fmla="sin G19 11796480"/>
                <a:gd name="G22" fmla="+- G20 10800 0"/>
                <a:gd name="G23" fmla="+- G21 10800 0"/>
                <a:gd name="G24" fmla="+- 10800 0 G20"/>
                <a:gd name="G25" fmla="+- 9523 10800 0"/>
                <a:gd name="G26" fmla="?: G9 G17 G25"/>
                <a:gd name="G27" fmla="?: G9 0 21600"/>
                <a:gd name="G28" fmla="cos 10800 11796480"/>
                <a:gd name="G29" fmla="sin 10800 11796480"/>
                <a:gd name="G30" fmla="sin 952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638 w 21600"/>
                <a:gd name="T15" fmla="*/ 10800 h 21600"/>
                <a:gd name="T16" fmla="*/ 10800 w 21600"/>
                <a:gd name="T17" fmla="*/ 1277 h 21600"/>
                <a:gd name="T18" fmla="*/ 2096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277" y="10800"/>
                  </a:moveTo>
                  <a:cubicBezTo>
                    <a:pt x="1277" y="5540"/>
                    <a:pt x="5540" y="1277"/>
                    <a:pt x="10800" y="1277"/>
                  </a:cubicBezTo>
                  <a:cubicBezTo>
                    <a:pt x="16059" y="1276"/>
                    <a:pt x="20322" y="5540"/>
                    <a:pt x="20323"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sp>
          <p:nvSpPr>
            <p:cNvPr id="72762" name="空心弧 137"/>
            <p:cNvSpPr>
              <a:spLocks noChangeArrowheads="1"/>
            </p:cNvSpPr>
            <p:nvPr/>
          </p:nvSpPr>
          <p:spPr bwMode="auto">
            <a:xfrm>
              <a:off x="178032" y="15539"/>
              <a:ext cx="456501" cy="798500"/>
            </a:xfrm>
            <a:custGeom>
              <a:avLst/>
              <a:gdLst>
                <a:gd name="G0" fmla="+- 952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23"/>
                <a:gd name="G18" fmla="*/ 9523 1 2"/>
                <a:gd name="G19" fmla="+- G18 5400 0"/>
                <a:gd name="G20" fmla="cos G19 11796480"/>
                <a:gd name="G21" fmla="sin G19 11796480"/>
                <a:gd name="G22" fmla="+- G20 10800 0"/>
                <a:gd name="G23" fmla="+- G21 10800 0"/>
                <a:gd name="G24" fmla="+- 10800 0 G20"/>
                <a:gd name="G25" fmla="+- 9523 10800 0"/>
                <a:gd name="G26" fmla="?: G9 G17 G25"/>
                <a:gd name="G27" fmla="?: G9 0 21600"/>
                <a:gd name="G28" fmla="cos 10800 11796480"/>
                <a:gd name="G29" fmla="sin 10800 11796480"/>
                <a:gd name="G30" fmla="sin 952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638 w 21600"/>
                <a:gd name="T15" fmla="*/ 10800 h 21600"/>
                <a:gd name="T16" fmla="*/ 10800 w 21600"/>
                <a:gd name="T17" fmla="*/ 1277 h 21600"/>
                <a:gd name="T18" fmla="*/ 2096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277" y="10800"/>
                  </a:moveTo>
                  <a:cubicBezTo>
                    <a:pt x="1277" y="5540"/>
                    <a:pt x="5540" y="1277"/>
                    <a:pt x="10800" y="1277"/>
                  </a:cubicBezTo>
                  <a:cubicBezTo>
                    <a:pt x="16059" y="1276"/>
                    <a:pt x="20322" y="5540"/>
                    <a:pt x="20323"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grpSp>
      <p:grpSp>
        <p:nvGrpSpPr>
          <p:cNvPr id="72763" name="组合 150"/>
          <p:cNvGrpSpPr/>
          <p:nvPr/>
        </p:nvGrpSpPr>
        <p:grpSpPr bwMode="auto">
          <a:xfrm>
            <a:off x="6138169" y="1249759"/>
            <a:ext cx="2225675" cy="5400600"/>
            <a:chOff x="0" y="0"/>
            <a:chExt cx="2787213" cy="3964277"/>
          </a:xfrm>
          <a:solidFill>
            <a:schemeClr val="accent5">
              <a:lumMod val="60000"/>
              <a:lumOff val="40000"/>
            </a:schemeClr>
          </a:solidFill>
        </p:grpSpPr>
        <p:sp>
          <p:nvSpPr>
            <p:cNvPr id="72764" name="圆角矩形 1"/>
            <p:cNvSpPr>
              <a:spLocks noChangeArrowheads="1"/>
            </p:cNvSpPr>
            <p:nvPr/>
          </p:nvSpPr>
          <p:spPr bwMode="auto">
            <a:xfrm>
              <a:off x="122916" y="367074"/>
              <a:ext cx="2664297" cy="3597203"/>
            </a:xfrm>
            <a:custGeom>
              <a:avLst/>
              <a:gdLst>
                <a:gd name="T0" fmla="*/ 0 w 2664296"/>
                <a:gd name="T1" fmla="*/ 0 h 3597199"/>
                <a:gd name="T2" fmla="*/ 2664296 w 2664296"/>
                <a:gd name="T3" fmla="*/ 3597199 h 3597199"/>
              </a:gdLst>
              <a:ahLst/>
              <a:cxnLst/>
              <a:rect l="T0" t="T1" r="T2" b="T3"/>
              <a:pathLst>
                <a:path w="2664296" h="3597199">
                  <a:moveTo>
                    <a:pt x="190071" y="0"/>
                  </a:moveTo>
                  <a:lnTo>
                    <a:pt x="2474225" y="0"/>
                  </a:lnTo>
                  <a:cubicBezTo>
                    <a:pt x="2579198" y="0"/>
                    <a:pt x="2664296" y="85098"/>
                    <a:pt x="2664296" y="190071"/>
                  </a:cubicBezTo>
                  <a:lnTo>
                    <a:pt x="2664296" y="3410329"/>
                  </a:lnTo>
                  <a:cubicBezTo>
                    <a:pt x="2664296" y="3504451"/>
                    <a:pt x="2595883" y="3582594"/>
                    <a:pt x="2505979" y="3597199"/>
                  </a:cubicBezTo>
                  <a:lnTo>
                    <a:pt x="0" y="3113222"/>
                  </a:lnTo>
                  <a:lnTo>
                    <a:pt x="0" y="190071"/>
                  </a:lnTo>
                  <a:cubicBezTo>
                    <a:pt x="0" y="85098"/>
                    <a:pt x="85098" y="0"/>
                    <a:pt x="190071" y="0"/>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65" name="圆角矩形 3"/>
            <p:cNvSpPr>
              <a:spLocks noChangeArrowheads="1"/>
            </p:cNvSpPr>
            <p:nvPr/>
          </p:nvSpPr>
          <p:spPr bwMode="auto">
            <a:xfrm>
              <a:off x="60402" y="400981"/>
              <a:ext cx="2700000" cy="3559252"/>
            </a:xfrm>
            <a:custGeom>
              <a:avLst/>
              <a:gdLst>
                <a:gd name="T0" fmla="*/ 0 w 2700000"/>
                <a:gd name="T1" fmla="*/ 0 h 3559247"/>
                <a:gd name="T2" fmla="*/ 2700000 w 2700000"/>
                <a:gd name="T3" fmla="*/ 3559247 h 3559247"/>
              </a:gdLst>
              <a:ahLst/>
              <a:cxnLst/>
              <a:rect l="T0" t="T1" r="T2" b="T3"/>
              <a:pathLst>
                <a:path w="2700000" h="3559247">
                  <a:moveTo>
                    <a:pt x="192618" y="0"/>
                  </a:moveTo>
                  <a:lnTo>
                    <a:pt x="2507382" y="0"/>
                  </a:lnTo>
                  <a:cubicBezTo>
                    <a:pt x="2613762" y="0"/>
                    <a:pt x="2700000" y="86238"/>
                    <a:pt x="2700000" y="192618"/>
                  </a:cubicBezTo>
                  <a:lnTo>
                    <a:pt x="2700000" y="3370961"/>
                  </a:lnTo>
                  <a:cubicBezTo>
                    <a:pt x="2700000" y="3463556"/>
                    <a:pt x="2634665" y="3540891"/>
                    <a:pt x="2547552" y="3559247"/>
                  </a:cubicBezTo>
                  <a:lnTo>
                    <a:pt x="0" y="3067241"/>
                  </a:lnTo>
                  <a:lnTo>
                    <a:pt x="0" y="192618"/>
                  </a:lnTo>
                  <a:cubicBezTo>
                    <a:pt x="0" y="86238"/>
                    <a:pt x="86238" y="0"/>
                    <a:pt x="192618" y="0"/>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66" name="梯形 4"/>
            <p:cNvSpPr>
              <a:spLocks noChangeArrowheads="1"/>
            </p:cNvSpPr>
            <p:nvPr/>
          </p:nvSpPr>
          <p:spPr bwMode="auto">
            <a:xfrm rot="772283">
              <a:off x="0" y="3122029"/>
              <a:ext cx="2671501" cy="762374"/>
            </a:xfrm>
            <a:custGeom>
              <a:avLst/>
              <a:gdLst>
                <a:gd name="T0" fmla="*/ 174700 w 2671500"/>
                <a:gd name="T1" fmla="*/ 762373 h 762373"/>
                <a:gd name="T2" fmla="*/ 95418 w 2671500"/>
                <a:gd name="T3" fmla="*/ 558801 h 762373"/>
                <a:gd name="T4" fmla="*/ 1823682 w 2671500"/>
                <a:gd name="T5" fmla="*/ 1 h 762373"/>
                <a:gd name="T6" fmla="*/ 2671500 w 2671500"/>
                <a:gd name="T7" fmla="*/ 559173 h 762373"/>
                <a:gd name="T8" fmla="*/ 174700 w 2671500"/>
                <a:gd name="T9" fmla="*/ 762373 h 762373"/>
                <a:gd name="T10" fmla="*/ 0 60000 65536"/>
                <a:gd name="T11" fmla="*/ 0 60000 65536"/>
                <a:gd name="T12" fmla="*/ 0 60000 65536"/>
                <a:gd name="T13" fmla="*/ 0 60000 65536"/>
                <a:gd name="T14" fmla="*/ 0 60000 65536"/>
                <a:gd name="T15" fmla="*/ 0 w 2671500"/>
                <a:gd name="T16" fmla="*/ 0 h 762373"/>
                <a:gd name="T17" fmla="*/ 2671500 w 2671500"/>
                <a:gd name="T18" fmla="*/ 762373 h 762373"/>
              </a:gdLst>
              <a:ahLst/>
              <a:cxnLst>
                <a:cxn ang="T10">
                  <a:pos x="T0" y="T1"/>
                </a:cxn>
                <a:cxn ang="T11">
                  <a:pos x="T2" y="T3"/>
                </a:cxn>
                <a:cxn ang="T12">
                  <a:pos x="T4" y="T5"/>
                </a:cxn>
                <a:cxn ang="T13">
                  <a:pos x="T6" y="T7"/>
                </a:cxn>
                <a:cxn ang="T14">
                  <a:pos x="T8" y="T9"/>
                </a:cxn>
              </a:cxnLst>
              <a:rect l="T15" t="T16" r="T17" b="T18"/>
              <a:pathLst>
                <a:path w="2671500" h="762373">
                  <a:moveTo>
                    <a:pt x="174700" y="762373"/>
                  </a:moveTo>
                  <a:cubicBezTo>
                    <a:pt x="75553" y="736911"/>
                    <a:pt x="-115912" y="647763"/>
                    <a:pt x="95418" y="558801"/>
                  </a:cubicBezTo>
                  <a:cubicBezTo>
                    <a:pt x="306748" y="469839"/>
                    <a:pt x="1394335" y="-61"/>
                    <a:pt x="1823682" y="1"/>
                  </a:cubicBezTo>
                  <a:cubicBezTo>
                    <a:pt x="2253029" y="63"/>
                    <a:pt x="2384661" y="360082"/>
                    <a:pt x="2671500" y="559173"/>
                  </a:cubicBezTo>
                  <a:cubicBezTo>
                    <a:pt x="2017033" y="567640"/>
                    <a:pt x="1159367" y="576106"/>
                    <a:pt x="174700" y="762373"/>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nvGrpSpPr>
            <p:cNvPr id="72767" name="组合 154"/>
            <p:cNvGrpSpPr/>
            <p:nvPr/>
          </p:nvGrpSpPr>
          <p:grpSpPr bwMode="auto">
            <a:xfrm>
              <a:off x="414982" y="617006"/>
              <a:ext cx="165383" cy="206896"/>
              <a:chOff x="0" y="0"/>
              <a:chExt cx="288032" cy="360330"/>
            </a:xfrm>
            <a:grpFill/>
          </p:grpSpPr>
          <p:sp>
            <p:nvSpPr>
              <p:cNvPr id="72768" name="椭圆 176"/>
              <p:cNvSpPr>
                <a:spLocks noChangeArrowheads="1"/>
              </p:cNvSpPr>
              <p:nvPr/>
            </p:nvSpPr>
            <p:spPr bwMode="auto">
              <a:xfrm>
                <a:off x="0" y="0"/>
                <a:ext cx="288032" cy="288032"/>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69" name="椭圆 177"/>
              <p:cNvSpPr>
                <a:spLocks noChangeArrowheads="1"/>
              </p:cNvSpPr>
              <p:nvPr/>
            </p:nvSpPr>
            <p:spPr bwMode="auto">
              <a:xfrm>
                <a:off x="0" y="72299"/>
                <a:ext cx="288032" cy="288031"/>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grpSp>
          <p:nvGrpSpPr>
            <p:cNvPr id="72770" name="组合 155"/>
            <p:cNvGrpSpPr/>
            <p:nvPr/>
          </p:nvGrpSpPr>
          <p:grpSpPr bwMode="auto">
            <a:xfrm>
              <a:off x="796388" y="617006"/>
              <a:ext cx="165383" cy="206896"/>
              <a:chOff x="0" y="0"/>
              <a:chExt cx="288032" cy="360330"/>
            </a:xfrm>
            <a:grpFill/>
          </p:grpSpPr>
          <p:sp>
            <p:nvSpPr>
              <p:cNvPr id="72771" name="椭圆 174"/>
              <p:cNvSpPr>
                <a:spLocks noChangeArrowheads="1"/>
              </p:cNvSpPr>
              <p:nvPr/>
            </p:nvSpPr>
            <p:spPr bwMode="auto">
              <a:xfrm>
                <a:off x="0" y="0"/>
                <a:ext cx="288032" cy="288032"/>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72" name="椭圆 175"/>
              <p:cNvSpPr>
                <a:spLocks noChangeArrowheads="1"/>
              </p:cNvSpPr>
              <p:nvPr/>
            </p:nvSpPr>
            <p:spPr bwMode="auto">
              <a:xfrm>
                <a:off x="0" y="72299"/>
                <a:ext cx="288032" cy="288031"/>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grpSp>
          <p:nvGrpSpPr>
            <p:cNvPr id="72773" name="组合 156"/>
            <p:cNvGrpSpPr/>
            <p:nvPr/>
          </p:nvGrpSpPr>
          <p:grpSpPr bwMode="auto">
            <a:xfrm>
              <a:off x="1177795" y="617006"/>
              <a:ext cx="165383" cy="206896"/>
              <a:chOff x="0" y="0"/>
              <a:chExt cx="288032" cy="360330"/>
            </a:xfrm>
            <a:grpFill/>
          </p:grpSpPr>
          <p:sp>
            <p:nvSpPr>
              <p:cNvPr id="72774" name="椭圆 172"/>
              <p:cNvSpPr>
                <a:spLocks noChangeArrowheads="1"/>
              </p:cNvSpPr>
              <p:nvPr/>
            </p:nvSpPr>
            <p:spPr bwMode="auto">
              <a:xfrm>
                <a:off x="0" y="0"/>
                <a:ext cx="288032" cy="288032"/>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75" name="椭圆 173"/>
              <p:cNvSpPr>
                <a:spLocks noChangeArrowheads="1"/>
              </p:cNvSpPr>
              <p:nvPr/>
            </p:nvSpPr>
            <p:spPr bwMode="auto">
              <a:xfrm>
                <a:off x="0" y="72299"/>
                <a:ext cx="288032" cy="288031"/>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grpSp>
          <p:nvGrpSpPr>
            <p:cNvPr id="72776" name="组合 157"/>
            <p:cNvGrpSpPr/>
            <p:nvPr/>
          </p:nvGrpSpPr>
          <p:grpSpPr bwMode="auto">
            <a:xfrm>
              <a:off x="1559203" y="617007"/>
              <a:ext cx="165383" cy="206896"/>
              <a:chOff x="0" y="0"/>
              <a:chExt cx="288032" cy="360330"/>
            </a:xfrm>
            <a:grpFill/>
          </p:grpSpPr>
          <p:sp>
            <p:nvSpPr>
              <p:cNvPr id="72777" name="椭圆 170"/>
              <p:cNvSpPr>
                <a:spLocks noChangeArrowheads="1"/>
              </p:cNvSpPr>
              <p:nvPr/>
            </p:nvSpPr>
            <p:spPr bwMode="auto">
              <a:xfrm>
                <a:off x="0" y="0"/>
                <a:ext cx="288032" cy="288032"/>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78" name="椭圆 171"/>
              <p:cNvSpPr>
                <a:spLocks noChangeArrowheads="1"/>
              </p:cNvSpPr>
              <p:nvPr/>
            </p:nvSpPr>
            <p:spPr bwMode="auto">
              <a:xfrm>
                <a:off x="0" y="72299"/>
                <a:ext cx="288032" cy="288031"/>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grpSp>
          <p:nvGrpSpPr>
            <p:cNvPr id="72779" name="组合 158"/>
            <p:cNvGrpSpPr/>
            <p:nvPr/>
          </p:nvGrpSpPr>
          <p:grpSpPr bwMode="auto">
            <a:xfrm>
              <a:off x="1940609" y="617006"/>
              <a:ext cx="165383" cy="206896"/>
              <a:chOff x="0" y="0"/>
              <a:chExt cx="288032" cy="360330"/>
            </a:xfrm>
            <a:grpFill/>
          </p:grpSpPr>
          <p:sp>
            <p:nvSpPr>
              <p:cNvPr id="72780" name="椭圆 168"/>
              <p:cNvSpPr>
                <a:spLocks noChangeArrowheads="1"/>
              </p:cNvSpPr>
              <p:nvPr/>
            </p:nvSpPr>
            <p:spPr bwMode="auto">
              <a:xfrm>
                <a:off x="0" y="0"/>
                <a:ext cx="288032" cy="288032"/>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81" name="椭圆 169"/>
              <p:cNvSpPr>
                <a:spLocks noChangeArrowheads="1"/>
              </p:cNvSpPr>
              <p:nvPr/>
            </p:nvSpPr>
            <p:spPr bwMode="auto">
              <a:xfrm>
                <a:off x="0" y="72299"/>
                <a:ext cx="288032" cy="288031"/>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grpSp>
          <p:nvGrpSpPr>
            <p:cNvPr id="72782" name="组合 159"/>
            <p:cNvGrpSpPr/>
            <p:nvPr/>
          </p:nvGrpSpPr>
          <p:grpSpPr bwMode="auto">
            <a:xfrm>
              <a:off x="2322017" y="617004"/>
              <a:ext cx="165383" cy="206896"/>
              <a:chOff x="0" y="0"/>
              <a:chExt cx="288032" cy="360330"/>
            </a:xfrm>
            <a:grpFill/>
          </p:grpSpPr>
          <p:sp>
            <p:nvSpPr>
              <p:cNvPr id="72783" name="椭圆 166"/>
              <p:cNvSpPr>
                <a:spLocks noChangeArrowheads="1"/>
              </p:cNvSpPr>
              <p:nvPr/>
            </p:nvSpPr>
            <p:spPr bwMode="auto">
              <a:xfrm>
                <a:off x="0" y="0"/>
                <a:ext cx="288032" cy="288032"/>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72784" name="椭圆 167"/>
              <p:cNvSpPr>
                <a:spLocks noChangeArrowheads="1"/>
              </p:cNvSpPr>
              <p:nvPr/>
            </p:nvSpPr>
            <p:spPr bwMode="auto">
              <a:xfrm>
                <a:off x="0" y="72299"/>
                <a:ext cx="288032" cy="288031"/>
              </a:xfrm>
              <a:prstGeom prst="ellipse">
                <a:avLst/>
              </a:pr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sp>
          <p:nvSpPr>
            <p:cNvPr id="72785" name="空心弧 160"/>
            <p:cNvSpPr>
              <a:spLocks noChangeArrowheads="1"/>
            </p:cNvSpPr>
            <p:nvPr/>
          </p:nvSpPr>
          <p:spPr bwMode="auto">
            <a:xfrm>
              <a:off x="2122293" y="0"/>
              <a:ext cx="456501" cy="798500"/>
            </a:xfrm>
            <a:custGeom>
              <a:avLst/>
              <a:gdLst>
                <a:gd name="G0" fmla="+- 952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23"/>
                <a:gd name="G18" fmla="*/ 9523 1 2"/>
                <a:gd name="G19" fmla="+- G18 5400 0"/>
                <a:gd name="G20" fmla="cos G19 11796480"/>
                <a:gd name="G21" fmla="sin G19 11796480"/>
                <a:gd name="G22" fmla="+- G20 10800 0"/>
                <a:gd name="G23" fmla="+- G21 10800 0"/>
                <a:gd name="G24" fmla="+- 10800 0 G20"/>
                <a:gd name="G25" fmla="+- 9523 10800 0"/>
                <a:gd name="G26" fmla="?: G9 G17 G25"/>
                <a:gd name="G27" fmla="?: G9 0 21600"/>
                <a:gd name="G28" fmla="cos 10800 11796480"/>
                <a:gd name="G29" fmla="sin 10800 11796480"/>
                <a:gd name="G30" fmla="sin 952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638 w 21600"/>
                <a:gd name="T15" fmla="*/ 10800 h 21600"/>
                <a:gd name="T16" fmla="*/ 10800 w 21600"/>
                <a:gd name="T17" fmla="*/ 1277 h 21600"/>
                <a:gd name="T18" fmla="*/ 2096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277" y="10800"/>
                  </a:moveTo>
                  <a:cubicBezTo>
                    <a:pt x="1277" y="5540"/>
                    <a:pt x="5540" y="1277"/>
                    <a:pt x="10800" y="1277"/>
                  </a:cubicBezTo>
                  <a:cubicBezTo>
                    <a:pt x="16059" y="1276"/>
                    <a:pt x="20322" y="5540"/>
                    <a:pt x="20323"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sp>
          <p:nvSpPr>
            <p:cNvPr id="72786" name="空心弧 161"/>
            <p:cNvSpPr>
              <a:spLocks noChangeArrowheads="1"/>
            </p:cNvSpPr>
            <p:nvPr/>
          </p:nvSpPr>
          <p:spPr bwMode="auto">
            <a:xfrm>
              <a:off x="1716360" y="2840"/>
              <a:ext cx="456501" cy="798500"/>
            </a:xfrm>
            <a:custGeom>
              <a:avLst/>
              <a:gdLst>
                <a:gd name="G0" fmla="+- 952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23"/>
                <a:gd name="G18" fmla="*/ 9523 1 2"/>
                <a:gd name="G19" fmla="+- G18 5400 0"/>
                <a:gd name="G20" fmla="cos G19 11796480"/>
                <a:gd name="G21" fmla="sin G19 11796480"/>
                <a:gd name="G22" fmla="+- G20 10800 0"/>
                <a:gd name="G23" fmla="+- G21 10800 0"/>
                <a:gd name="G24" fmla="+- 10800 0 G20"/>
                <a:gd name="G25" fmla="+- 9523 10800 0"/>
                <a:gd name="G26" fmla="?: G9 G17 G25"/>
                <a:gd name="G27" fmla="?: G9 0 21600"/>
                <a:gd name="G28" fmla="cos 10800 11796480"/>
                <a:gd name="G29" fmla="sin 10800 11796480"/>
                <a:gd name="G30" fmla="sin 952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638 w 21600"/>
                <a:gd name="T15" fmla="*/ 10800 h 21600"/>
                <a:gd name="T16" fmla="*/ 10800 w 21600"/>
                <a:gd name="T17" fmla="*/ 1277 h 21600"/>
                <a:gd name="T18" fmla="*/ 2096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277" y="10800"/>
                  </a:moveTo>
                  <a:cubicBezTo>
                    <a:pt x="1277" y="5540"/>
                    <a:pt x="5540" y="1277"/>
                    <a:pt x="10800" y="1277"/>
                  </a:cubicBezTo>
                  <a:cubicBezTo>
                    <a:pt x="16059" y="1276"/>
                    <a:pt x="20322" y="5540"/>
                    <a:pt x="20323"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sp>
          <p:nvSpPr>
            <p:cNvPr id="72787" name="空心弧 162"/>
            <p:cNvSpPr>
              <a:spLocks noChangeArrowheads="1"/>
            </p:cNvSpPr>
            <p:nvPr/>
          </p:nvSpPr>
          <p:spPr bwMode="auto">
            <a:xfrm>
              <a:off x="1294882" y="0"/>
              <a:ext cx="456501" cy="798500"/>
            </a:xfrm>
            <a:custGeom>
              <a:avLst/>
              <a:gdLst>
                <a:gd name="G0" fmla="+- 952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23"/>
                <a:gd name="G18" fmla="*/ 9523 1 2"/>
                <a:gd name="G19" fmla="+- G18 5400 0"/>
                <a:gd name="G20" fmla="cos G19 11796480"/>
                <a:gd name="G21" fmla="sin G19 11796480"/>
                <a:gd name="G22" fmla="+- G20 10800 0"/>
                <a:gd name="G23" fmla="+- G21 10800 0"/>
                <a:gd name="G24" fmla="+- 10800 0 G20"/>
                <a:gd name="G25" fmla="+- 9523 10800 0"/>
                <a:gd name="G26" fmla="?: G9 G17 G25"/>
                <a:gd name="G27" fmla="?: G9 0 21600"/>
                <a:gd name="G28" fmla="cos 10800 11796480"/>
                <a:gd name="G29" fmla="sin 10800 11796480"/>
                <a:gd name="G30" fmla="sin 952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638 w 21600"/>
                <a:gd name="T15" fmla="*/ 10800 h 21600"/>
                <a:gd name="T16" fmla="*/ 10800 w 21600"/>
                <a:gd name="T17" fmla="*/ 1277 h 21600"/>
                <a:gd name="T18" fmla="*/ 2096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277" y="10800"/>
                  </a:moveTo>
                  <a:cubicBezTo>
                    <a:pt x="1277" y="5540"/>
                    <a:pt x="5540" y="1277"/>
                    <a:pt x="10800" y="1277"/>
                  </a:cubicBezTo>
                  <a:cubicBezTo>
                    <a:pt x="16059" y="1276"/>
                    <a:pt x="20322" y="5540"/>
                    <a:pt x="20323"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sp>
          <p:nvSpPr>
            <p:cNvPr id="72788" name="空心弧 163"/>
            <p:cNvSpPr>
              <a:spLocks noChangeArrowheads="1"/>
            </p:cNvSpPr>
            <p:nvPr/>
          </p:nvSpPr>
          <p:spPr bwMode="auto">
            <a:xfrm>
              <a:off x="1018370" y="2840"/>
              <a:ext cx="392034" cy="798500"/>
            </a:xfrm>
            <a:custGeom>
              <a:avLst/>
              <a:gdLst>
                <a:gd name="G0" fmla="+- 970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703"/>
                <a:gd name="G18" fmla="*/ 9703 1 2"/>
                <a:gd name="G19" fmla="+- G18 5400 0"/>
                <a:gd name="G20" fmla="cos G19 11796480"/>
                <a:gd name="G21" fmla="sin G19 11796480"/>
                <a:gd name="G22" fmla="+- G20 10800 0"/>
                <a:gd name="G23" fmla="+- G21 10800 0"/>
                <a:gd name="G24" fmla="+- 10800 0 G20"/>
                <a:gd name="G25" fmla="+- 9703 10800 0"/>
                <a:gd name="G26" fmla="?: G9 G17 G25"/>
                <a:gd name="G27" fmla="?: G9 0 21600"/>
                <a:gd name="G28" fmla="cos 10800 11796480"/>
                <a:gd name="G29" fmla="sin 10800 11796480"/>
                <a:gd name="G30" fmla="sin 970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48 w 21600"/>
                <a:gd name="T15" fmla="*/ 10800 h 21600"/>
                <a:gd name="T16" fmla="*/ 10800 w 21600"/>
                <a:gd name="T17" fmla="*/ 1097 h 21600"/>
                <a:gd name="T18" fmla="*/ 2105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97" y="10800"/>
                  </a:moveTo>
                  <a:cubicBezTo>
                    <a:pt x="1097" y="5441"/>
                    <a:pt x="5441" y="1097"/>
                    <a:pt x="10800" y="1097"/>
                  </a:cubicBezTo>
                  <a:cubicBezTo>
                    <a:pt x="16158" y="1096"/>
                    <a:pt x="20502" y="5441"/>
                    <a:pt x="20503"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sp>
          <p:nvSpPr>
            <p:cNvPr id="72789" name="空心弧 164"/>
            <p:cNvSpPr>
              <a:spLocks noChangeArrowheads="1"/>
            </p:cNvSpPr>
            <p:nvPr/>
          </p:nvSpPr>
          <p:spPr bwMode="auto">
            <a:xfrm>
              <a:off x="614430" y="0"/>
              <a:ext cx="456501" cy="798500"/>
            </a:xfrm>
            <a:custGeom>
              <a:avLst/>
              <a:gdLst>
                <a:gd name="G0" fmla="+- 952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23"/>
                <a:gd name="G18" fmla="*/ 9523 1 2"/>
                <a:gd name="G19" fmla="+- G18 5400 0"/>
                <a:gd name="G20" fmla="cos G19 11796480"/>
                <a:gd name="G21" fmla="sin G19 11796480"/>
                <a:gd name="G22" fmla="+- G20 10800 0"/>
                <a:gd name="G23" fmla="+- G21 10800 0"/>
                <a:gd name="G24" fmla="+- 10800 0 G20"/>
                <a:gd name="G25" fmla="+- 9523 10800 0"/>
                <a:gd name="G26" fmla="?: G9 G17 G25"/>
                <a:gd name="G27" fmla="?: G9 0 21600"/>
                <a:gd name="G28" fmla="cos 10800 11796480"/>
                <a:gd name="G29" fmla="sin 10800 11796480"/>
                <a:gd name="G30" fmla="sin 952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638 w 21600"/>
                <a:gd name="T15" fmla="*/ 10800 h 21600"/>
                <a:gd name="T16" fmla="*/ 10800 w 21600"/>
                <a:gd name="T17" fmla="*/ 1277 h 21600"/>
                <a:gd name="T18" fmla="*/ 2096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277" y="10800"/>
                  </a:moveTo>
                  <a:cubicBezTo>
                    <a:pt x="1277" y="5540"/>
                    <a:pt x="5540" y="1277"/>
                    <a:pt x="10800" y="1277"/>
                  </a:cubicBezTo>
                  <a:cubicBezTo>
                    <a:pt x="16059" y="1276"/>
                    <a:pt x="20322" y="5540"/>
                    <a:pt x="20323"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sp>
          <p:nvSpPr>
            <p:cNvPr id="72790" name="空心弧 165"/>
            <p:cNvSpPr>
              <a:spLocks noChangeArrowheads="1"/>
            </p:cNvSpPr>
            <p:nvPr/>
          </p:nvSpPr>
          <p:spPr bwMode="auto">
            <a:xfrm>
              <a:off x="178034" y="15538"/>
              <a:ext cx="456501" cy="798500"/>
            </a:xfrm>
            <a:custGeom>
              <a:avLst/>
              <a:gdLst>
                <a:gd name="G0" fmla="+- 9523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523"/>
                <a:gd name="G18" fmla="*/ 9523 1 2"/>
                <a:gd name="G19" fmla="+- G18 5400 0"/>
                <a:gd name="G20" fmla="cos G19 11796480"/>
                <a:gd name="G21" fmla="sin G19 11796480"/>
                <a:gd name="G22" fmla="+- G20 10800 0"/>
                <a:gd name="G23" fmla="+- G21 10800 0"/>
                <a:gd name="G24" fmla="+- 10800 0 G20"/>
                <a:gd name="G25" fmla="+- 9523 10800 0"/>
                <a:gd name="G26" fmla="?: G9 G17 G25"/>
                <a:gd name="G27" fmla="?: G9 0 21600"/>
                <a:gd name="G28" fmla="cos 10800 11796480"/>
                <a:gd name="G29" fmla="sin 10800 11796480"/>
                <a:gd name="G30" fmla="sin 9523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638 w 21600"/>
                <a:gd name="T15" fmla="*/ 10800 h 21600"/>
                <a:gd name="T16" fmla="*/ 10800 w 21600"/>
                <a:gd name="T17" fmla="*/ 1277 h 21600"/>
                <a:gd name="T18" fmla="*/ 2096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277" y="10800"/>
                  </a:moveTo>
                  <a:cubicBezTo>
                    <a:pt x="1277" y="5540"/>
                    <a:pt x="5540" y="1277"/>
                    <a:pt x="10800" y="1277"/>
                  </a:cubicBezTo>
                  <a:cubicBezTo>
                    <a:pt x="16059" y="1276"/>
                    <a:pt x="20322" y="5540"/>
                    <a:pt x="20323"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000000"/>
                </a:solidFill>
                <a:latin typeface="Calibri" panose="020F0502020204030204" pitchFamily="34" charset="0"/>
                <a:sym typeface="宋体" panose="02010600030101010101" pitchFamily="2" charset="-122"/>
              </a:endParaRPr>
            </a:p>
          </p:txBody>
        </p:sp>
      </p:grpSp>
      <p:sp>
        <p:nvSpPr>
          <p:cNvPr id="72792" name="TextBox 179"/>
          <p:cNvSpPr>
            <a:spLocks noChangeArrowheads="1"/>
          </p:cNvSpPr>
          <p:nvPr/>
        </p:nvSpPr>
        <p:spPr bwMode="auto">
          <a:xfrm>
            <a:off x="920714" y="2476206"/>
            <a:ext cx="2087562"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i="1" dirty="0">
                <a:solidFill>
                  <a:schemeClr val="bg1"/>
                </a:solidFill>
                <a:ea typeface="微软雅黑" panose="020B0503020204020204" pitchFamily="34" charset="-122"/>
                <a:sym typeface="Arial" panose="020B0604020202020204" pitchFamily="34" charset="0"/>
              </a:rPr>
              <a:t>运用专题阅读、比较阅读等方式，设置阅读情境，激发</a:t>
            </a:r>
            <a:r>
              <a:rPr lang="zh-CN" altLang="en-US" i="1" dirty="0" smtClean="0">
                <a:solidFill>
                  <a:schemeClr val="bg1"/>
                </a:solidFill>
                <a:ea typeface="微软雅黑" panose="020B0503020204020204" pitchFamily="34" charset="-122"/>
                <a:sym typeface="Arial" panose="020B0604020202020204" pitchFamily="34" charset="0"/>
              </a:rPr>
              <a:t>学生阅读</a:t>
            </a:r>
            <a:r>
              <a:rPr lang="zh-CN" altLang="en-US" i="1" dirty="0">
                <a:solidFill>
                  <a:schemeClr val="bg1"/>
                </a:solidFill>
                <a:ea typeface="微软雅黑" panose="020B0503020204020204" pitchFamily="34" charset="-122"/>
                <a:sym typeface="Arial" panose="020B0604020202020204" pitchFamily="34" charset="0"/>
              </a:rPr>
              <a:t>兴趣，引导学生阅读、鉴赏、探究与写作。</a:t>
            </a:r>
            <a:endParaRPr lang="zh-CN" altLang="en-US" dirty="0">
              <a:solidFill>
                <a:schemeClr val="bg1"/>
              </a:solidFill>
            </a:endParaRPr>
          </a:p>
        </p:txBody>
      </p:sp>
      <p:sp>
        <p:nvSpPr>
          <p:cNvPr id="72794" name="TextBox 181"/>
          <p:cNvSpPr>
            <a:spLocks noChangeArrowheads="1"/>
          </p:cNvSpPr>
          <p:nvPr/>
        </p:nvSpPr>
        <p:spPr bwMode="auto">
          <a:xfrm>
            <a:off x="3606746" y="2515209"/>
            <a:ext cx="2089150" cy="20621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600" i="1" dirty="0">
                <a:solidFill>
                  <a:schemeClr val="bg1"/>
                </a:solidFill>
                <a:ea typeface="微软雅黑" panose="020B0503020204020204" pitchFamily="34" charset="-122"/>
                <a:sym typeface="Arial" panose="020B0604020202020204" pitchFamily="34" charset="0"/>
              </a:rPr>
              <a:t>文学作品的阅读与写作，应以学生自主阅读、讨论、写作</a:t>
            </a:r>
            <a:r>
              <a:rPr lang="zh-CN" altLang="en-US" sz="1600" i="1" dirty="0" smtClean="0">
                <a:solidFill>
                  <a:schemeClr val="bg1"/>
                </a:solidFill>
                <a:ea typeface="微软雅黑" panose="020B0503020204020204" pitchFamily="34" charset="-122"/>
                <a:sym typeface="Arial" panose="020B0604020202020204" pitchFamily="34" charset="0"/>
              </a:rPr>
              <a:t>、交流</a:t>
            </a:r>
            <a:r>
              <a:rPr lang="zh-CN" altLang="en-US" sz="1600" i="1" dirty="0">
                <a:solidFill>
                  <a:schemeClr val="bg1"/>
                </a:solidFill>
                <a:ea typeface="微软雅黑" panose="020B0503020204020204" pitchFamily="34" charset="-122"/>
                <a:sym typeface="Arial" panose="020B0604020202020204" pitchFamily="34" charset="0"/>
              </a:rPr>
              <a:t>为主。应结合作品的学习和写作实践，由学生自主梳理探究，</a:t>
            </a:r>
            <a:r>
              <a:rPr lang="zh-CN" altLang="en-US" sz="1600" i="1" dirty="0" smtClean="0">
                <a:solidFill>
                  <a:schemeClr val="bg1"/>
                </a:solidFill>
                <a:ea typeface="微软雅黑" panose="020B0503020204020204" pitchFamily="34" charset="-122"/>
                <a:sym typeface="Arial" panose="020B0604020202020204" pitchFamily="34" charset="0"/>
              </a:rPr>
              <a:t>使所</a:t>
            </a:r>
            <a:r>
              <a:rPr lang="zh-CN" altLang="en-US" sz="1600" i="1" dirty="0">
                <a:solidFill>
                  <a:schemeClr val="bg1"/>
                </a:solidFill>
                <a:ea typeface="微软雅黑" panose="020B0503020204020204" pitchFamily="34" charset="-122"/>
                <a:sym typeface="Arial" panose="020B0604020202020204" pitchFamily="34" charset="0"/>
              </a:rPr>
              <a:t>学的文学知识结构化。</a:t>
            </a:r>
            <a:endParaRPr lang="zh-CN" altLang="en-US" sz="1600" i="1" dirty="0">
              <a:solidFill>
                <a:schemeClr val="bg1"/>
              </a:solidFill>
              <a:ea typeface="微软雅黑" panose="020B0503020204020204" pitchFamily="34" charset="-122"/>
            </a:endParaRPr>
          </a:p>
        </p:txBody>
      </p:sp>
      <p:sp>
        <p:nvSpPr>
          <p:cNvPr id="72796" name="TextBox 183"/>
          <p:cNvSpPr>
            <a:spLocks noChangeArrowheads="1"/>
          </p:cNvSpPr>
          <p:nvPr/>
        </p:nvSpPr>
        <p:spPr bwMode="auto">
          <a:xfrm>
            <a:off x="6280335" y="2319101"/>
            <a:ext cx="2087562" cy="378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600" i="1" dirty="0">
                <a:solidFill>
                  <a:schemeClr val="bg1"/>
                </a:solidFill>
                <a:ea typeface="微软雅黑" panose="020B0503020204020204" pitchFamily="34" charset="-122"/>
                <a:sym typeface="Arial" panose="020B0604020202020204" pitchFamily="34" charset="0"/>
              </a:rPr>
              <a:t>教师应向学生提供有效的学习支持。如做好问题设计，</a:t>
            </a:r>
            <a:r>
              <a:rPr lang="zh-CN" altLang="en-US" sz="1600" i="1" dirty="0" smtClean="0">
                <a:solidFill>
                  <a:schemeClr val="bg1"/>
                </a:solidFill>
                <a:ea typeface="微软雅黑" panose="020B0503020204020204" pitchFamily="34" charset="-122"/>
                <a:sym typeface="Arial" panose="020B0604020202020204" pitchFamily="34" charset="0"/>
              </a:rPr>
              <a:t>提供</a:t>
            </a:r>
            <a:r>
              <a:rPr lang="zh-CN" altLang="en-US" sz="1600" i="1" dirty="0">
                <a:solidFill>
                  <a:schemeClr val="bg1"/>
                </a:solidFill>
                <a:ea typeface="微软雅黑" panose="020B0503020204020204" pitchFamily="34" charset="-122"/>
                <a:sym typeface="Arial" panose="020B0604020202020204" pitchFamily="34" charset="0"/>
              </a:rPr>
              <a:t>阅读</a:t>
            </a:r>
            <a:r>
              <a:rPr lang="zh-CN" altLang="en-US" sz="1600" i="1" dirty="0" smtClean="0">
                <a:solidFill>
                  <a:schemeClr val="bg1"/>
                </a:solidFill>
                <a:ea typeface="微软雅黑" panose="020B0503020204020204" pitchFamily="34" charset="-122"/>
                <a:sym typeface="Arial" panose="020B0604020202020204" pitchFamily="34" charset="0"/>
              </a:rPr>
              <a:t>策略，组织分享交流；进行</a:t>
            </a:r>
            <a:r>
              <a:rPr lang="zh-CN" altLang="en-US" sz="1600" i="1" dirty="0">
                <a:solidFill>
                  <a:schemeClr val="bg1"/>
                </a:solidFill>
                <a:ea typeface="微软雅黑" panose="020B0503020204020204" pitchFamily="34" charset="-122"/>
                <a:sym typeface="Arial" panose="020B0604020202020204" pitchFamily="34" charset="0"/>
              </a:rPr>
              <a:t>指导点拨</a:t>
            </a:r>
            <a:r>
              <a:rPr lang="zh-CN" altLang="en-US" sz="1600" i="1" dirty="0" smtClean="0">
                <a:solidFill>
                  <a:schemeClr val="bg1"/>
                </a:solidFill>
                <a:ea typeface="微软雅黑" panose="020B0503020204020204" pitchFamily="34" charset="-122"/>
                <a:sym typeface="Arial" panose="020B0604020202020204" pitchFamily="34" charset="0"/>
              </a:rPr>
              <a:t>，平等</a:t>
            </a:r>
            <a:r>
              <a:rPr lang="zh-CN" altLang="en-US" sz="1600" i="1" dirty="0">
                <a:solidFill>
                  <a:schemeClr val="bg1"/>
                </a:solidFill>
                <a:ea typeface="微软雅黑" panose="020B0503020204020204" pitchFamily="34" charset="-122"/>
                <a:sym typeface="Arial" panose="020B0604020202020204" pitchFamily="34" charset="0"/>
              </a:rPr>
              <a:t>参与问题讨论</a:t>
            </a:r>
            <a:r>
              <a:rPr lang="zh-CN" altLang="en-US" sz="1600" i="1" dirty="0" smtClean="0">
                <a:solidFill>
                  <a:schemeClr val="bg1"/>
                </a:solidFill>
                <a:ea typeface="微软雅黑" panose="020B0503020204020204" pitchFamily="34" charset="-122"/>
                <a:sym typeface="Arial" panose="020B0604020202020204" pitchFamily="34" charset="0"/>
              </a:rPr>
              <a:t>；制订阅读</a:t>
            </a:r>
            <a:r>
              <a:rPr lang="zh-CN" altLang="en-US" sz="1600" i="1" dirty="0">
                <a:solidFill>
                  <a:schemeClr val="bg1"/>
                </a:solidFill>
                <a:ea typeface="微软雅黑" panose="020B0503020204020204" pitchFamily="34" charset="-122"/>
                <a:sym typeface="Arial" panose="020B0604020202020204" pitchFamily="34" charset="0"/>
              </a:rPr>
              <a:t>计划</a:t>
            </a:r>
            <a:r>
              <a:rPr lang="zh-CN" altLang="en-US" sz="1600" i="1" dirty="0" smtClean="0">
                <a:solidFill>
                  <a:schemeClr val="bg1"/>
                </a:solidFill>
                <a:ea typeface="微软雅黑" panose="020B0503020204020204" pitchFamily="34" charset="-122"/>
                <a:sym typeface="Arial" panose="020B0604020202020204" pitchFamily="34" charset="0"/>
              </a:rPr>
              <a:t>，要求</a:t>
            </a:r>
            <a:r>
              <a:rPr lang="zh-CN" altLang="en-US" sz="1600" i="1" dirty="0">
                <a:solidFill>
                  <a:schemeClr val="bg1"/>
                </a:solidFill>
                <a:ea typeface="微软雅黑" panose="020B0503020204020204" pitchFamily="34" charset="-122"/>
                <a:sym typeface="Arial" panose="020B0604020202020204" pitchFamily="34" charset="0"/>
              </a:rPr>
              <a:t>阅读一定数量</a:t>
            </a:r>
            <a:r>
              <a:rPr lang="zh-CN" altLang="en-US" sz="1600" i="1" dirty="0" smtClean="0">
                <a:solidFill>
                  <a:schemeClr val="bg1"/>
                </a:solidFill>
                <a:ea typeface="微软雅黑" panose="020B0503020204020204" pitchFamily="34" charset="-122"/>
                <a:sym typeface="Arial" panose="020B0604020202020204" pitchFamily="34" charset="0"/>
              </a:rPr>
              <a:t>的作品；鼓励</a:t>
            </a:r>
            <a:r>
              <a:rPr lang="zh-CN" altLang="en-US" sz="1600" i="1" dirty="0">
                <a:solidFill>
                  <a:schemeClr val="bg1"/>
                </a:solidFill>
                <a:ea typeface="微软雅黑" panose="020B0503020204020204" pitchFamily="34" charset="-122"/>
                <a:sym typeface="Arial" panose="020B0604020202020204" pitchFamily="34" charset="0"/>
              </a:rPr>
              <a:t>和引导学生自主组织、举办诗歌朗诵会、读书报告会、话剧</a:t>
            </a:r>
            <a:r>
              <a:rPr lang="zh-CN" altLang="en-US" sz="1600" i="1" dirty="0" smtClean="0">
                <a:solidFill>
                  <a:schemeClr val="bg1"/>
                </a:solidFill>
                <a:ea typeface="微软雅黑" panose="020B0503020204020204" pitchFamily="34" charset="-122"/>
                <a:sym typeface="Arial" panose="020B0604020202020204" pitchFamily="34" charset="0"/>
              </a:rPr>
              <a:t>表演等活动；创造展示交流机会或平台；引导自我</a:t>
            </a:r>
            <a:r>
              <a:rPr lang="zh-CN" altLang="en-US" sz="1600" i="1" dirty="0">
                <a:solidFill>
                  <a:schemeClr val="bg1"/>
                </a:solidFill>
                <a:ea typeface="微软雅黑" panose="020B0503020204020204" pitchFamily="34" charset="-122"/>
                <a:sym typeface="Arial" panose="020B0604020202020204" pitchFamily="34" charset="0"/>
              </a:rPr>
              <a:t>反思性</a:t>
            </a:r>
            <a:r>
              <a:rPr lang="zh-CN" altLang="en-US" sz="1600" i="1" dirty="0" smtClean="0">
                <a:solidFill>
                  <a:schemeClr val="bg1"/>
                </a:solidFill>
                <a:ea typeface="微软雅黑" panose="020B0503020204020204" pitchFamily="34" charset="-122"/>
                <a:sym typeface="Arial" panose="020B0604020202020204" pitchFamily="34" charset="0"/>
              </a:rPr>
              <a:t>评价，等。</a:t>
            </a:r>
            <a:endParaRPr lang="zh-CN" altLang="en-US" sz="1600" dirty="0">
              <a:solidFill>
                <a:schemeClr val="bg1"/>
              </a:solidFill>
            </a:endParaRPr>
          </a:p>
        </p:txBody>
      </p:sp>
      <p:sp>
        <p:nvSpPr>
          <p:cNvPr id="72797" name="TextBox 184"/>
          <p:cNvSpPr>
            <a:spLocks noChangeArrowheads="1"/>
          </p:cNvSpPr>
          <p:nvPr/>
        </p:nvSpPr>
        <p:spPr bwMode="auto">
          <a:xfrm>
            <a:off x="875321" y="620688"/>
            <a:ext cx="2932977" cy="387798"/>
          </a:xfrm>
          <a:prstGeom prst="rect">
            <a:avLst/>
          </a:prstGeom>
          <a:solidFill>
            <a:schemeClr val="tx2">
              <a:lumMod val="20000"/>
              <a:lumOff val="80000"/>
            </a:schemeClr>
          </a:solidFill>
          <a:ln>
            <a:noFill/>
          </a:ln>
        </p:spPr>
        <p:txBody>
          <a:bodyPr wrap="square">
            <a:spAutoFit/>
          </a:bodyPr>
          <a:lstStyle/>
          <a:p>
            <a:pPr algn="ctr">
              <a:lnSpc>
                <a:spcPct val="80000"/>
              </a:lnSpc>
            </a:pPr>
            <a:r>
              <a:rPr lang="zh-CN" altLang="en-US" sz="2400" b="1" i="1" dirty="0" smtClean="0">
                <a:solidFill>
                  <a:srgbClr val="3F3F3F"/>
                </a:solidFill>
                <a:latin typeface="浪漫雅圆" charset="-122"/>
                <a:ea typeface="微软雅黑" panose="020B0503020204020204" pitchFamily="34" charset="-122"/>
                <a:sym typeface="浪漫雅圆" charset="-122"/>
              </a:rPr>
              <a:t>（</a:t>
            </a:r>
            <a:r>
              <a:rPr lang="en-US" altLang="zh-CN" sz="2400" b="1" i="1" dirty="0" smtClean="0">
                <a:solidFill>
                  <a:srgbClr val="3F3F3F"/>
                </a:solidFill>
                <a:latin typeface="浪漫雅圆" charset="-122"/>
                <a:ea typeface="微软雅黑" panose="020B0503020204020204" pitchFamily="34" charset="-122"/>
                <a:sym typeface="浪漫雅圆" charset="-122"/>
              </a:rPr>
              <a:t>2</a:t>
            </a:r>
            <a:r>
              <a:rPr lang="zh-CN" altLang="en-US" sz="2400" b="1" i="1" dirty="0" smtClean="0">
                <a:solidFill>
                  <a:srgbClr val="3F3F3F"/>
                </a:solidFill>
                <a:latin typeface="浪漫雅圆" charset="-122"/>
                <a:ea typeface="微软雅黑" panose="020B0503020204020204" pitchFamily="34" charset="-122"/>
                <a:sym typeface="浪漫雅圆" charset="-122"/>
              </a:rPr>
              <a:t>）教学提示</a:t>
            </a:r>
            <a:endParaRPr lang="en-US" sz="2400" b="1" i="1" dirty="0">
              <a:solidFill>
                <a:srgbClr val="3F3F3F"/>
              </a:solidFill>
              <a:latin typeface="浪漫雅圆" charset="-122"/>
              <a:ea typeface="微软雅黑" panose="020B0503020204020204" pitchFamily="34" charset="-122"/>
              <a:sym typeface="浪漫雅圆"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灯片编号占位符 4"/>
          <p:cNvSpPr>
            <a:spLocks noGrp="1"/>
          </p:cNvSpPr>
          <p:nvPr>
            <p:ph type="sldNum" sz="quarter" idx="12"/>
          </p:nvPr>
        </p:nvSpPr>
        <p:spPr>
          <a:xfrm>
            <a:off x="6553200" y="6295471"/>
            <a:ext cx="2133600" cy="365125"/>
          </a:xfrm>
        </p:spPr>
        <p:txBody>
          <a:bodyPr/>
          <a:lstStyle/>
          <a:p>
            <a:fld id="{D8CDF6C6-B17D-4A48-9C0F-8766A1AC5B7E}" type="slidenum">
              <a:rPr lang="zh-CN" altLang="en-US"/>
              <a:pPr/>
              <a:t>22</a:t>
            </a:fld>
            <a:endParaRPr lang="zh-CN" altLang="en-US" sz="1800">
              <a:solidFill>
                <a:schemeClr val="tx1"/>
              </a:solidFill>
            </a:endParaRPr>
          </a:p>
        </p:txBody>
      </p:sp>
      <p:sp>
        <p:nvSpPr>
          <p:cNvPr id="39938" name="TextBox 39"/>
          <p:cNvSpPr>
            <a:spLocks noChangeArrowheads="1"/>
          </p:cNvSpPr>
          <p:nvPr/>
        </p:nvSpPr>
        <p:spPr bwMode="auto">
          <a:xfrm>
            <a:off x="1549400" y="5633484"/>
            <a:ext cx="1392238" cy="989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altLang="zh-CN" sz="6600" b="1" i="1">
                <a:solidFill>
                  <a:srgbClr val="7F7F7F"/>
                </a:solidFill>
                <a:latin typeface="Arial Black" panose="020B0A04020102020204" pitchFamily="34" charset="0"/>
                <a:ea typeface="BatangChe" panose="02030609000101010101" pitchFamily="1" charset="-127"/>
                <a:sym typeface="Arial Black" panose="020B0A04020102020204" pitchFamily="34" charset="0"/>
              </a:rPr>
              <a:t>01</a:t>
            </a:r>
            <a:endParaRPr lang="zh-CN" altLang="en-US" sz="6600" b="1" i="1">
              <a:solidFill>
                <a:srgbClr val="7F7F7F"/>
              </a:solidFill>
              <a:latin typeface="Arial Black" panose="020B0A04020102020204" pitchFamily="34" charset="0"/>
              <a:ea typeface="BatangChe" panose="02030609000101010101" pitchFamily="1" charset="-127"/>
              <a:sym typeface="Arial Black" panose="020B0A04020102020204" pitchFamily="34" charset="0"/>
            </a:endParaRPr>
          </a:p>
        </p:txBody>
      </p:sp>
      <p:sp>
        <p:nvSpPr>
          <p:cNvPr id="39939" name="圆角矩形 40"/>
          <p:cNvSpPr>
            <a:spLocks noChangeArrowheads="1"/>
          </p:cNvSpPr>
          <p:nvPr/>
        </p:nvSpPr>
        <p:spPr bwMode="auto">
          <a:xfrm>
            <a:off x="1681163" y="2247346"/>
            <a:ext cx="1030287" cy="3409950"/>
          </a:xfrm>
          <a:prstGeom prst="roundRect">
            <a:avLst>
              <a:gd name="adj" fmla="val 16667"/>
            </a:avLst>
          </a:prstGeom>
          <a:solidFill>
            <a:srgbClr val="7F7F7F"/>
          </a:solidFill>
          <a:ln>
            <a:noFill/>
          </a:ln>
          <a:extLst>
            <a:ext uri="{91240B29-F687-4F45-9708-019B960494DF}">
              <a14:hiddenLine xmlns:a14="http://schemas.microsoft.com/office/drawing/2010/main" xmlns="" w="25400">
                <a:solidFill>
                  <a:srgbClr val="000000"/>
                </a:solidFill>
                <a:bevel/>
              </a14:hiddenLine>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40" name="TextBox 41"/>
          <p:cNvSpPr>
            <a:spLocks noChangeArrowheads="1"/>
          </p:cNvSpPr>
          <p:nvPr/>
        </p:nvSpPr>
        <p:spPr bwMode="auto">
          <a:xfrm>
            <a:off x="1474788" y="5581096"/>
            <a:ext cx="1620837" cy="1073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altLang="zh-CN" sz="7200" b="1" i="1">
                <a:solidFill>
                  <a:srgbClr val="E36C09"/>
                </a:solidFill>
                <a:latin typeface="Arial Black" panose="020B0A04020102020204" pitchFamily="34" charset="0"/>
                <a:ea typeface="BatangChe" panose="02030609000101010101" pitchFamily="1" charset="-127"/>
                <a:sym typeface="Arial Black" panose="020B0A04020102020204" pitchFamily="34" charset="0"/>
              </a:rPr>
              <a:t>01</a:t>
            </a:r>
            <a:endParaRPr lang="zh-CN" altLang="en-US" sz="7200" b="1" i="1">
              <a:solidFill>
                <a:srgbClr val="E36C09"/>
              </a:solidFill>
              <a:latin typeface="Arial Black" panose="020B0A04020102020204" pitchFamily="34" charset="0"/>
              <a:ea typeface="BatangChe" panose="02030609000101010101" pitchFamily="1" charset="-127"/>
              <a:sym typeface="Arial Black" panose="020B0A04020102020204" pitchFamily="34" charset="0"/>
            </a:endParaRPr>
          </a:p>
        </p:txBody>
      </p:sp>
      <p:sp>
        <p:nvSpPr>
          <p:cNvPr id="39941" name="圆角矩形 42"/>
          <p:cNvSpPr>
            <a:spLocks noChangeArrowheads="1"/>
          </p:cNvSpPr>
          <p:nvPr/>
        </p:nvSpPr>
        <p:spPr bwMode="auto">
          <a:xfrm rot="21444756">
            <a:off x="1746250" y="2220359"/>
            <a:ext cx="1030288" cy="3457575"/>
          </a:xfrm>
          <a:prstGeom prst="roundRect">
            <a:avLst>
              <a:gd name="adj" fmla="val 16667"/>
            </a:avLst>
          </a:prstGeom>
          <a:gradFill rotWithShape="1">
            <a:gsLst>
              <a:gs pos="0">
                <a:srgbClr val="F29D04"/>
              </a:gs>
              <a:gs pos="56000">
                <a:srgbClr val="F29D04"/>
              </a:gs>
              <a:gs pos="100000">
                <a:srgbClr val="EC6B00"/>
              </a:gs>
            </a:gsLst>
            <a:path path="rect">
              <a:fillToRect l="50000" t="50000" r="50000" b="50000"/>
            </a:path>
          </a:gradFill>
          <a:ln w="38100" cap="flat" cmpd="sng">
            <a:solidFill>
              <a:srgbClr val="FFFFFF"/>
            </a:solidFill>
            <a:beve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42" name="圆角矩形 43"/>
          <p:cNvSpPr>
            <a:spLocks noChangeArrowheads="1"/>
          </p:cNvSpPr>
          <p:nvPr/>
        </p:nvSpPr>
        <p:spPr bwMode="auto">
          <a:xfrm rot="21436152">
            <a:off x="1809750" y="2291796"/>
            <a:ext cx="901700" cy="3305175"/>
          </a:xfrm>
          <a:prstGeom prst="roundRect">
            <a:avLst>
              <a:gd name="adj" fmla="val 16667"/>
            </a:avLst>
          </a:prstGeom>
          <a:noFill/>
          <a:ln w="25400" cap="flat" cmpd="sng">
            <a:solidFill>
              <a:srgbClr val="FFFFFF"/>
            </a:solidFill>
            <a:prstDash val="sysDot"/>
            <a:bevel/>
          </a:ln>
          <a:extLst>
            <a:ext uri="{909E8E84-426E-40DD-AFC4-6F175D3DCCD1}">
              <a14:hiddenFill xmlns:a14="http://schemas.microsoft.com/office/drawing/2010/main" xmlns="">
                <a:solidFill>
                  <a:srgbClr val="FFFFFF"/>
                </a:solidFill>
              </a14:hiddenFill>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43" name="椭圆 44"/>
          <p:cNvSpPr>
            <a:spLocks noChangeArrowheads="1"/>
          </p:cNvSpPr>
          <p:nvPr/>
        </p:nvSpPr>
        <p:spPr bwMode="auto">
          <a:xfrm>
            <a:off x="2060575" y="2260046"/>
            <a:ext cx="207963" cy="207963"/>
          </a:xfrm>
          <a:prstGeom prst="ellipse">
            <a:avLst/>
          </a:prstGeom>
          <a:solidFill>
            <a:srgbClr val="FFFFFF"/>
          </a:solidFill>
          <a:ln>
            <a:noFill/>
          </a:ln>
          <a:extLst>
            <a:ext uri="{91240B29-F687-4F45-9708-019B960494DF}">
              <a14:hiddenLine xmlns:a14="http://schemas.microsoft.com/office/drawing/2010/main" xmlns="" w="25400">
                <a:solidFill>
                  <a:srgbClr val="000000"/>
                </a:solidFill>
                <a:bevel/>
              </a14:hiddenLine>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44" name="TextBox 45"/>
          <p:cNvSpPr>
            <a:spLocks noChangeArrowheads="1"/>
          </p:cNvSpPr>
          <p:nvPr/>
        </p:nvSpPr>
        <p:spPr bwMode="auto">
          <a:xfrm rot="184381">
            <a:off x="2941638" y="5063571"/>
            <a:ext cx="1390650" cy="989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altLang="zh-CN" sz="6600" b="1" i="1">
                <a:solidFill>
                  <a:srgbClr val="7F7F7F"/>
                </a:solidFill>
                <a:latin typeface="Arial Black" panose="020B0A04020102020204" pitchFamily="34" charset="0"/>
                <a:ea typeface="BatangChe" panose="02030609000101010101" pitchFamily="1" charset="-127"/>
                <a:sym typeface="Arial Black" panose="020B0A04020102020204" pitchFamily="34" charset="0"/>
              </a:rPr>
              <a:t>02</a:t>
            </a:r>
            <a:endParaRPr lang="zh-CN" altLang="en-US" sz="6600" b="1" i="1">
              <a:solidFill>
                <a:srgbClr val="7F7F7F"/>
              </a:solidFill>
              <a:latin typeface="Arial Black" panose="020B0A04020102020204" pitchFamily="34" charset="0"/>
              <a:ea typeface="BatangChe" panose="02030609000101010101" pitchFamily="1" charset="-127"/>
              <a:sym typeface="Arial Black" panose="020B0A04020102020204" pitchFamily="34" charset="0"/>
            </a:endParaRPr>
          </a:p>
        </p:txBody>
      </p:sp>
      <p:sp>
        <p:nvSpPr>
          <p:cNvPr id="39945" name="圆角矩形 46"/>
          <p:cNvSpPr>
            <a:spLocks noChangeArrowheads="1"/>
          </p:cNvSpPr>
          <p:nvPr/>
        </p:nvSpPr>
        <p:spPr bwMode="auto">
          <a:xfrm rot="184381">
            <a:off x="3192463" y="1620284"/>
            <a:ext cx="1030287" cy="3409950"/>
          </a:xfrm>
          <a:prstGeom prst="roundRect">
            <a:avLst>
              <a:gd name="adj" fmla="val 16667"/>
            </a:avLst>
          </a:prstGeom>
          <a:solidFill>
            <a:srgbClr val="7F7F7F"/>
          </a:solidFill>
          <a:ln>
            <a:noFill/>
          </a:ln>
          <a:extLst>
            <a:ext uri="{91240B29-F687-4F45-9708-019B960494DF}">
              <a14:hiddenLine xmlns:a14="http://schemas.microsoft.com/office/drawing/2010/main" xmlns="" w="25400">
                <a:solidFill>
                  <a:srgbClr val="000000"/>
                </a:solidFill>
                <a:bevel/>
              </a14:hiddenLine>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46" name="TextBox 47"/>
          <p:cNvSpPr>
            <a:spLocks noChangeArrowheads="1"/>
          </p:cNvSpPr>
          <p:nvPr/>
        </p:nvSpPr>
        <p:spPr bwMode="auto">
          <a:xfrm rot="184381">
            <a:off x="2905125" y="4968321"/>
            <a:ext cx="1620838" cy="1073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altLang="zh-CN" sz="7200" b="1" i="1">
                <a:solidFill>
                  <a:srgbClr val="E36C09"/>
                </a:solidFill>
                <a:latin typeface="Arial Black" panose="020B0A04020102020204" pitchFamily="34" charset="0"/>
                <a:ea typeface="BatangChe" panose="02030609000101010101" pitchFamily="1" charset="-127"/>
                <a:sym typeface="Arial Black" panose="020B0A04020102020204" pitchFamily="34" charset="0"/>
              </a:rPr>
              <a:t>02</a:t>
            </a:r>
            <a:endParaRPr lang="zh-CN" altLang="en-US" sz="7200" b="1" i="1">
              <a:solidFill>
                <a:srgbClr val="E36C09"/>
              </a:solidFill>
              <a:latin typeface="Arial Black" panose="020B0A04020102020204" pitchFamily="34" charset="0"/>
              <a:ea typeface="BatangChe" panose="02030609000101010101" pitchFamily="1" charset="-127"/>
              <a:sym typeface="Arial Black" panose="020B0A04020102020204" pitchFamily="34" charset="0"/>
            </a:endParaRPr>
          </a:p>
        </p:txBody>
      </p:sp>
      <p:sp>
        <p:nvSpPr>
          <p:cNvPr id="39947" name="圆角矩形 48"/>
          <p:cNvSpPr>
            <a:spLocks noChangeArrowheads="1"/>
          </p:cNvSpPr>
          <p:nvPr/>
        </p:nvSpPr>
        <p:spPr bwMode="auto">
          <a:xfrm rot="29136">
            <a:off x="3257550" y="1596471"/>
            <a:ext cx="1028700" cy="3459163"/>
          </a:xfrm>
          <a:prstGeom prst="roundRect">
            <a:avLst>
              <a:gd name="adj" fmla="val 16667"/>
            </a:avLst>
          </a:prstGeom>
          <a:gradFill rotWithShape="1">
            <a:gsLst>
              <a:gs pos="0">
                <a:srgbClr val="F29D04"/>
              </a:gs>
              <a:gs pos="56000">
                <a:srgbClr val="F29D04"/>
              </a:gs>
              <a:gs pos="100000">
                <a:srgbClr val="EC6B00"/>
              </a:gs>
            </a:gsLst>
            <a:path path="rect">
              <a:fillToRect l="50000" t="50000" r="50000" b="50000"/>
            </a:path>
          </a:gradFill>
          <a:ln w="38100" cap="flat" cmpd="sng">
            <a:solidFill>
              <a:srgbClr val="FFFFFF"/>
            </a:solidFill>
            <a:beve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48" name="圆角矩形 49"/>
          <p:cNvSpPr>
            <a:spLocks noChangeArrowheads="1"/>
          </p:cNvSpPr>
          <p:nvPr/>
        </p:nvSpPr>
        <p:spPr bwMode="auto">
          <a:xfrm rot="20533">
            <a:off x="3321050" y="1669496"/>
            <a:ext cx="901700" cy="3303588"/>
          </a:xfrm>
          <a:prstGeom prst="roundRect">
            <a:avLst>
              <a:gd name="adj" fmla="val 16667"/>
            </a:avLst>
          </a:prstGeom>
          <a:noFill/>
          <a:ln w="25400" cap="flat" cmpd="sng">
            <a:solidFill>
              <a:srgbClr val="FFFFFF"/>
            </a:solidFill>
            <a:prstDash val="sysDot"/>
            <a:bevel/>
          </a:ln>
          <a:extLst>
            <a:ext uri="{909E8E84-426E-40DD-AFC4-6F175D3DCCD1}">
              <a14:hiddenFill xmlns:a14="http://schemas.microsoft.com/office/drawing/2010/main" xmlns="">
                <a:solidFill>
                  <a:srgbClr val="FFFFFF"/>
                </a:solidFill>
              </a14:hiddenFill>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49" name="椭圆 50"/>
          <p:cNvSpPr>
            <a:spLocks noChangeArrowheads="1"/>
          </p:cNvSpPr>
          <p:nvPr/>
        </p:nvSpPr>
        <p:spPr bwMode="auto">
          <a:xfrm rot="184381">
            <a:off x="3657600" y="1634571"/>
            <a:ext cx="206375" cy="206375"/>
          </a:xfrm>
          <a:prstGeom prst="ellipse">
            <a:avLst/>
          </a:prstGeom>
          <a:solidFill>
            <a:srgbClr val="FFFFFF"/>
          </a:solidFill>
          <a:ln>
            <a:noFill/>
          </a:ln>
          <a:extLst>
            <a:ext uri="{91240B29-F687-4F45-9708-019B960494DF}">
              <a14:hiddenLine xmlns:a14="http://schemas.microsoft.com/office/drawing/2010/main" xmlns="" w="25400">
                <a:solidFill>
                  <a:srgbClr val="000000"/>
                </a:solidFill>
                <a:bevel/>
              </a14:hiddenLine>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50" name="TextBox 51"/>
          <p:cNvSpPr>
            <a:spLocks noChangeArrowheads="1"/>
          </p:cNvSpPr>
          <p:nvPr/>
        </p:nvSpPr>
        <p:spPr bwMode="auto">
          <a:xfrm>
            <a:off x="4591050" y="5668409"/>
            <a:ext cx="1392238"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altLang="zh-CN" sz="6600" b="1" i="1">
                <a:solidFill>
                  <a:srgbClr val="7F7F7F"/>
                </a:solidFill>
                <a:latin typeface="Arial Black" panose="020B0A04020102020204" pitchFamily="34" charset="0"/>
                <a:ea typeface="BatangChe" panose="02030609000101010101" pitchFamily="1" charset="-127"/>
                <a:sym typeface="Arial Black" panose="020B0A04020102020204" pitchFamily="34" charset="0"/>
              </a:rPr>
              <a:t>03</a:t>
            </a:r>
            <a:endParaRPr lang="zh-CN" altLang="en-US" sz="6600" b="1" i="1">
              <a:solidFill>
                <a:srgbClr val="7F7F7F"/>
              </a:solidFill>
              <a:latin typeface="Arial Black" panose="020B0A04020102020204" pitchFamily="34" charset="0"/>
              <a:ea typeface="BatangChe" panose="02030609000101010101" pitchFamily="1" charset="-127"/>
              <a:sym typeface="Arial Black" panose="020B0A04020102020204" pitchFamily="34" charset="0"/>
            </a:endParaRPr>
          </a:p>
        </p:txBody>
      </p:sp>
      <p:sp>
        <p:nvSpPr>
          <p:cNvPr id="39951" name="圆角矩形 52"/>
          <p:cNvSpPr>
            <a:spLocks noChangeArrowheads="1"/>
          </p:cNvSpPr>
          <p:nvPr/>
        </p:nvSpPr>
        <p:spPr bwMode="auto">
          <a:xfrm>
            <a:off x="4722813" y="2225121"/>
            <a:ext cx="1030287" cy="3409950"/>
          </a:xfrm>
          <a:prstGeom prst="roundRect">
            <a:avLst>
              <a:gd name="adj" fmla="val 16667"/>
            </a:avLst>
          </a:prstGeom>
          <a:solidFill>
            <a:srgbClr val="7F7F7F"/>
          </a:solidFill>
          <a:ln>
            <a:noFill/>
          </a:ln>
          <a:extLst>
            <a:ext uri="{91240B29-F687-4F45-9708-019B960494DF}">
              <a14:hiddenLine xmlns:a14="http://schemas.microsoft.com/office/drawing/2010/main" xmlns="" w="25400">
                <a:solidFill>
                  <a:srgbClr val="000000"/>
                </a:solidFill>
                <a:bevel/>
              </a14:hiddenLine>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52" name="TextBox 53"/>
          <p:cNvSpPr>
            <a:spLocks noChangeArrowheads="1"/>
          </p:cNvSpPr>
          <p:nvPr/>
        </p:nvSpPr>
        <p:spPr bwMode="auto">
          <a:xfrm>
            <a:off x="4525963" y="5579509"/>
            <a:ext cx="1620837" cy="1071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altLang="zh-CN" sz="7200" b="1" i="1">
                <a:solidFill>
                  <a:srgbClr val="E36C09"/>
                </a:solidFill>
                <a:latin typeface="Arial Black" panose="020B0A04020102020204" pitchFamily="34" charset="0"/>
                <a:ea typeface="BatangChe" panose="02030609000101010101" pitchFamily="1" charset="-127"/>
                <a:sym typeface="Arial Black" panose="020B0A04020102020204" pitchFamily="34" charset="0"/>
              </a:rPr>
              <a:t>03</a:t>
            </a:r>
            <a:endParaRPr lang="zh-CN" altLang="en-US" sz="7200" b="1" i="1">
              <a:solidFill>
                <a:srgbClr val="E36C09"/>
              </a:solidFill>
              <a:latin typeface="Arial Black" panose="020B0A04020102020204" pitchFamily="34" charset="0"/>
              <a:ea typeface="BatangChe" panose="02030609000101010101" pitchFamily="1" charset="-127"/>
              <a:sym typeface="Arial Black" panose="020B0A04020102020204" pitchFamily="34" charset="0"/>
            </a:endParaRPr>
          </a:p>
        </p:txBody>
      </p:sp>
      <p:sp>
        <p:nvSpPr>
          <p:cNvPr id="39953" name="圆角矩形 54"/>
          <p:cNvSpPr>
            <a:spLocks noChangeArrowheads="1"/>
          </p:cNvSpPr>
          <p:nvPr/>
        </p:nvSpPr>
        <p:spPr bwMode="auto">
          <a:xfrm rot="21444756">
            <a:off x="4787900" y="2198134"/>
            <a:ext cx="1030288" cy="3459162"/>
          </a:xfrm>
          <a:prstGeom prst="roundRect">
            <a:avLst>
              <a:gd name="adj" fmla="val 16667"/>
            </a:avLst>
          </a:prstGeom>
          <a:gradFill rotWithShape="1">
            <a:gsLst>
              <a:gs pos="0">
                <a:srgbClr val="F29D04"/>
              </a:gs>
              <a:gs pos="56000">
                <a:srgbClr val="F29D04"/>
              </a:gs>
              <a:gs pos="100000">
                <a:srgbClr val="EC6B00"/>
              </a:gs>
            </a:gsLst>
            <a:path path="rect">
              <a:fillToRect l="50000" t="50000" r="50000" b="50000"/>
            </a:path>
          </a:gradFill>
          <a:ln w="38100" cap="flat" cmpd="sng">
            <a:solidFill>
              <a:srgbClr val="FFFFFF"/>
            </a:solidFill>
            <a:beve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54" name="圆角矩形 55"/>
          <p:cNvSpPr>
            <a:spLocks noChangeArrowheads="1"/>
          </p:cNvSpPr>
          <p:nvPr/>
        </p:nvSpPr>
        <p:spPr bwMode="auto">
          <a:xfrm rot="21436152">
            <a:off x="4851400" y="2271159"/>
            <a:ext cx="901700" cy="3303587"/>
          </a:xfrm>
          <a:prstGeom prst="roundRect">
            <a:avLst>
              <a:gd name="adj" fmla="val 16667"/>
            </a:avLst>
          </a:prstGeom>
          <a:noFill/>
          <a:ln w="25400" cap="flat" cmpd="sng">
            <a:solidFill>
              <a:srgbClr val="FFFFFF"/>
            </a:solidFill>
            <a:prstDash val="sysDot"/>
            <a:bevel/>
          </a:ln>
          <a:extLst>
            <a:ext uri="{909E8E84-426E-40DD-AFC4-6F175D3DCCD1}">
              <a14:hiddenFill xmlns:a14="http://schemas.microsoft.com/office/drawing/2010/main" xmlns="">
                <a:solidFill>
                  <a:srgbClr val="FFFFFF"/>
                </a:solidFill>
              </a14:hiddenFill>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55" name="椭圆 56"/>
          <p:cNvSpPr>
            <a:spLocks noChangeArrowheads="1"/>
          </p:cNvSpPr>
          <p:nvPr/>
        </p:nvSpPr>
        <p:spPr bwMode="auto">
          <a:xfrm>
            <a:off x="5102225" y="2239409"/>
            <a:ext cx="207963" cy="207962"/>
          </a:xfrm>
          <a:prstGeom prst="ellipse">
            <a:avLst/>
          </a:prstGeom>
          <a:solidFill>
            <a:srgbClr val="FFFFFF"/>
          </a:solidFill>
          <a:ln>
            <a:noFill/>
          </a:ln>
          <a:extLst>
            <a:ext uri="{91240B29-F687-4F45-9708-019B960494DF}">
              <a14:hiddenLine xmlns:a14="http://schemas.microsoft.com/office/drawing/2010/main" xmlns="" w="25400">
                <a:solidFill>
                  <a:srgbClr val="000000"/>
                </a:solidFill>
                <a:bevel/>
              </a14:hiddenLine>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56" name="TextBox 57"/>
          <p:cNvSpPr>
            <a:spLocks noChangeArrowheads="1"/>
          </p:cNvSpPr>
          <p:nvPr/>
        </p:nvSpPr>
        <p:spPr bwMode="auto">
          <a:xfrm rot="184381">
            <a:off x="6061075" y="5084209"/>
            <a:ext cx="1392238"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altLang="zh-CN" sz="6600" b="1" i="1">
                <a:solidFill>
                  <a:srgbClr val="7F7F7F"/>
                </a:solidFill>
                <a:latin typeface="Arial Black" panose="020B0A04020102020204" pitchFamily="34" charset="0"/>
                <a:ea typeface="BatangChe" panose="02030609000101010101" pitchFamily="1" charset="-127"/>
                <a:sym typeface="Arial Black" panose="020B0A04020102020204" pitchFamily="34" charset="0"/>
              </a:rPr>
              <a:t>04</a:t>
            </a:r>
            <a:endParaRPr lang="zh-CN" altLang="en-US" sz="6600" b="1" i="1">
              <a:solidFill>
                <a:srgbClr val="7F7F7F"/>
              </a:solidFill>
              <a:latin typeface="Arial Black" panose="020B0A04020102020204" pitchFamily="34" charset="0"/>
              <a:ea typeface="BatangChe" panose="02030609000101010101" pitchFamily="1" charset="-127"/>
              <a:sym typeface="Arial Black" panose="020B0A04020102020204" pitchFamily="34" charset="0"/>
            </a:endParaRPr>
          </a:p>
        </p:txBody>
      </p:sp>
      <p:sp>
        <p:nvSpPr>
          <p:cNvPr id="39957" name="圆角矩形 58"/>
          <p:cNvSpPr>
            <a:spLocks noChangeArrowheads="1"/>
          </p:cNvSpPr>
          <p:nvPr/>
        </p:nvSpPr>
        <p:spPr bwMode="auto">
          <a:xfrm rot="184381">
            <a:off x="6311900" y="1640921"/>
            <a:ext cx="1030288" cy="3409950"/>
          </a:xfrm>
          <a:prstGeom prst="roundRect">
            <a:avLst>
              <a:gd name="adj" fmla="val 16667"/>
            </a:avLst>
          </a:prstGeom>
          <a:solidFill>
            <a:srgbClr val="7F7F7F"/>
          </a:solidFill>
          <a:ln>
            <a:noFill/>
          </a:ln>
          <a:extLst>
            <a:ext uri="{91240B29-F687-4F45-9708-019B960494DF}">
              <a14:hiddenLine xmlns:a14="http://schemas.microsoft.com/office/drawing/2010/main" xmlns="" w="25400">
                <a:solidFill>
                  <a:srgbClr val="000000"/>
                </a:solidFill>
                <a:bevel/>
              </a14:hiddenLine>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58" name="TextBox 59"/>
          <p:cNvSpPr>
            <a:spLocks noChangeArrowheads="1"/>
          </p:cNvSpPr>
          <p:nvPr/>
        </p:nvSpPr>
        <p:spPr bwMode="auto">
          <a:xfrm rot="184381">
            <a:off x="6010275" y="5017534"/>
            <a:ext cx="1622425" cy="1073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altLang="zh-CN" sz="7200" b="1" i="1" dirty="0">
                <a:solidFill>
                  <a:srgbClr val="E36C09"/>
                </a:solidFill>
                <a:latin typeface="Arial Black" panose="020B0A04020102020204" pitchFamily="34" charset="0"/>
                <a:ea typeface="BatangChe" panose="02030609000101010101" pitchFamily="1" charset="-127"/>
                <a:sym typeface="Arial Black" panose="020B0A04020102020204" pitchFamily="34" charset="0"/>
              </a:rPr>
              <a:t>04</a:t>
            </a:r>
            <a:endParaRPr lang="zh-CN" altLang="en-US" sz="7200" b="1" i="1" dirty="0">
              <a:solidFill>
                <a:srgbClr val="E36C09"/>
              </a:solidFill>
              <a:latin typeface="Arial Black" panose="020B0A04020102020204" pitchFamily="34" charset="0"/>
              <a:ea typeface="BatangChe" panose="02030609000101010101" pitchFamily="1" charset="-127"/>
              <a:sym typeface="Arial Black" panose="020B0A04020102020204" pitchFamily="34" charset="0"/>
            </a:endParaRPr>
          </a:p>
        </p:txBody>
      </p:sp>
      <p:sp>
        <p:nvSpPr>
          <p:cNvPr id="39959" name="圆角矩形 60"/>
          <p:cNvSpPr>
            <a:spLocks noChangeArrowheads="1"/>
          </p:cNvSpPr>
          <p:nvPr/>
        </p:nvSpPr>
        <p:spPr bwMode="auto">
          <a:xfrm rot="29136">
            <a:off x="6332633" y="1592503"/>
            <a:ext cx="1028700" cy="3457575"/>
          </a:xfrm>
          <a:prstGeom prst="roundRect">
            <a:avLst>
              <a:gd name="adj" fmla="val 16667"/>
            </a:avLst>
          </a:prstGeom>
          <a:gradFill rotWithShape="1">
            <a:gsLst>
              <a:gs pos="0">
                <a:srgbClr val="F29D04"/>
              </a:gs>
              <a:gs pos="56000">
                <a:srgbClr val="F29D04"/>
              </a:gs>
              <a:gs pos="100000">
                <a:srgbClr val="EC6B00"/>
              </a:gs>
            </a:gsLst>
            <a:path path="rect">
              <a:fillToRect l="50000" t="50000" r="50000" b="50000"/>
            </a:path>
          </a:gradFill>
          <a:ln w="38100" cap="flat" cmpd="sng">
            <a:solidFill>
              <a:srgbClr val="FFFFFF"/>
            </a:solidFill>
            <a:beve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60" name="圆角矩形 61"/>
          <p:cNvSpPr>
            <a:spLocks noChangeArrowheads="1"/>
          </p:cNvSpPr>
          <p:nvPr/>
        </p:nvSpPr>
        <p:spPr bwMode="auto">
          <a:xfrm rot="20533">
            <a:off x="6440488" y="1690134"/>
            <a:ext cx="901700" cy="3303587"/>
          </a:xfrm>
          <a:prstGeom prst="roundRect">
            <a:avLst>
              <a:gd name="adj" fmla="val 16667"/>
            </a:avLst>
          </a:prstGeom>
          <a:noFill/>
          <a:ln w="25400" cap="flat" cmpd="sng">
            <a:solidFill>
              <a:srgbClr val="FFFFFF"/>
            </a:solidFill>
            <a:prstDash val="sysDot"/>
            <a:bevel/>
          </a:ln>
          <a:extLst>
            <a:ext uri="{909E8E84-426E-40DD-AFC4-6F175D3DCCD1}">
              <a14:hiddenFill xmlns:a14="http://schemas.microsoft.com/office/drawing/2010/main" xmlns="">
                <a:solidFill>
                  <a:srgbClr val="FFFFFF"/>
                </a:solidFill>
              </a14:hiddenFill>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61" name="椭圆 62"/>
          <p:cNvSpPr>
            <a:spLocks noChangeArrowheads="1"/>
          </p:cNvSpPr>
          <p:nvPr/>
        </p:nvSpPr>
        <p:spPr bwMode="auto">
          <a:xfrm rot="184381">
            <a:off x="6777038" y="1655209"/>
            <a:ext cx="207962" cy="207962"/>
          </a:xfrm>
          <a:prstGeom prst="ellipse">
            <a:avLst/>
          </a:prstGeom>
          <a:solidFill>
            <a:srgbClr val="FFFFFF"/>
          </a:solidFill>
          <a:ln>
            <a:noFill/>
          </a:ln>
          <a:extLst>
            <a:ext uri="{91240B29-F687-4F45-9708-019B960494DF}">
              <a14:hiddenLine xmlns:a14="http://schemas.microsoft.com/office/drawing/2010/main" xmlns="" w="25400">
                <a:solidFill>
                  <a:srgbClr val="000000"/>
                </a:solidFill>
                <a:bevel/>
              </a14:hiddenLine>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62" name="任意多边形 63"/>
          <p:cNvSpPr>
            <a:spLocks noChangeArrowheads="1"/>
          </p:cNvSpPr>
          <p:nvPr/>
        </p:nvSpPr>
        <p:spPr bwMode="auto">
          <a:xfrm>
            <a:off x="12700" y="1555750"/>
            <a:ext cx="2155825" cy="984250"/>
          </a:xfrm>
          <a:custGeom>
            <a:avLst/>
            <a:gdLst>
              <a:gd name="T0" fmla="*/ 0 w 2413100"/>
              <a:gd name="T1" fmla="*/ 0 h 1100308"/>
              <a:gd name="T2" fmla="*/ 2413100 w 2413100"/>
              <a:gd name="T3" fmla="*/ 974361 h 1100308"/>
              <a:gd name="T4" fmla="*/ 0 60000 65536"/>
              <a:gd name="T5" fmla="*/ 0 60000 65536"/>
              <a:gd name="T6" fmla="*/ 0 w 2413100"/>
              <a:gd name="T7" fmla="*/ 0 h 1100308"/>
              <a:gd name="T8" fmla="*/ 2413100 w 2413100"/>
              <a:gd name="T9" fmla="*/ 1100308 h 1100308"/>
            </a:gdLst>
            <a:ahLst/>
            <a:cxnLst>
              <a:cxn ang="T4">
                <a:pos x="T0" y="T1"/>
              </a:cxn>
              <a:cxn ang="T5">
                <a:pos x="T2" y="T3"/>
              </a:cxn>
            </a:cxnLst>
            <a:rect l="T6" t="T7" r="T8" b="T9"/>
            <a:pathLst>
              <a:path w="2413100" h="1100308">
                <a:moveTo>
                  <a:pt x="0" y="0"/>
                </a:moveTo>
                <a:cubicBezTo>
                  <a:pt x="1079291" y="1833796"/>
                  <a:pt x="869114" y="774493"/>
                  <a:pt x="2413100" y="974361"/>
                </a:cubicBezTo>
              </a:path>
            </a:pathLst>
          </a:custGeom>
          <a:noFill/>
          <a:ln w="25400" cap="flat" cmpd="sng">
            <a:solidFill>
              <a:srgbClr val="7F7F7F"/>
            </a:solidFill>
            <a:bevel/>
          </a:ln>
          <a:extLst>
            <a:ext uri="{909E8E84-426E-40DD-AFC4-6F175D3DCCD1}">
              <a14:hiddenFill xmlns:a14="http://schemas.microsoft.com/office/drawing/2010/main" xmlns="">
                <a:solidFill>
                  <a:srgbClr val="FFFFFF"/>
                </a:solidFill>
              </a14:hiddenFill>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63" name="任意多边形 64"/>
          <p:cNvSpPr>
            <a:spLocks noChangeArrowheads="1"/>
          </p:cNvSpPr>
          <p:nvPr/>
        </p:nvSpPr>
        <p:spPr bwMode="auto">
          <a:xfrm>
            <a:off x="2301875" y="1326596"/>
            <a:ext cx="1527175" cy="904875"/>
          </a:xfrm>
          <a:custGeom>
            <a:avLst/>
            <a:gdLst>
              <a:gd name="T0" fmla="*/ 0 w 1708912"/>
              <a:gd name="T1" fmla="*/ 1013432 h 1013432"/>
              <a:gd name="T2" fmla="*/ 1289154 w 1708912"/>
              <a:gd name="T3" fmla="*/ 9091 h 1013432"/>
              <a:gd name="T4" fmla="*/ 1708879 w 1708912"/>
              <a:gd name="T5" fmla="*/ 503766 h 1013432"/>
              <a:gd name="T6" fmla="*/ 0 60000 65536"/>
              <a:gd name="T7" fmla="*/ 0 60000 65536"/>
              <a:gd name="T8" fmla="*/ 0 60000 65536"/>
              <a:gd name="T9" fmla="*/ 0 w 1708912"/>
              <a:gd name="T10" fmla="*/ 0 h 1013432"/>
              <a:gd name="T11" fmla="*/ 1708912 w 1708912"/>
              <a:gd name="T12" fmla="*/ 1013432 h 1013432"/>
            </a:gdLst>
            <a:ahLst/>
            <a:cxnLst>
              <a:cxn ang="T6">
                <a:pos x="T0" y="T1"/>
              </a:cxn>
              <a:cxn ang="T7">
                <a:pos x="T2" y="T3"/>
              </a:cxn>
              <a:cxn ang="T8">
                <a:pos x="T4" y="T5"/>
              </a:cxn>
            </a:cxnLst>
            <a:rect l="T9" t="T10" r="T11" b="T12"/>
            <a:pathLst>
              <a:path w="1708912" h="1013432">
                <a:moveTo>
                  <a:pt x="0" y="1013432"/>
                </a:moveTo>
                <a:cubicBezTo>
                  <a:pt x="508416" y="552484"/>
                  <a:pt x="1004341" y="94035"/>
                  <a:pt x="1289154" y="9091"/>
                </a:cubicBezTo>
                <a:cubicBezTo>
                  <a:pt x="1573967" y="-75853"/>
                  <a:pt x="1711377" y="461294"/>
                  <a:pt x="1708879" y="503766"/>
                </a:cubicBezTo>
              </a:path>
            </a:pathLst>
          </a:custGeom>
          <a:noFill/>
          <a:ln w="25400" cap="flat" cmpd="sng">
            <a:solidFill>
              <a:srgbClr val="7F7F7F"/>
            </a:solidFill>
            <a:bevel/>
          </a:ln>
          <a:extLst>
            <a:ext uri="{909E8E84-426E-40DD-AFC4-6F175D3DCCD1}">
              <a14:hiddenFill xmlns:a14="http://schemas.microsoft.com/office/drawing/2010/main" xmlns="">
                <a:solidFill>
                  <a:srgbClr val="FFFFFF"/>
                </a:solidFill>
              </a14:hiddenFill>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64" name="任意多边形 65"/>
          <p:cNvSpPr>
            <a:spLocks noChangeArrowheads="1"/>
          </p:cNvSpPr>
          <p:nvPr/>
        </p:nvSpPr>
        <p:spPr bwMode="auto">
          <a:xfrm>
            <a:off x="3981450" y="1380571"/>
            <a:ext cx="1219200" cy="1009650"/>
          </a:xfrm>
          <a:custGeom>
            <a:avLst/>
            <a:gdLst>
              <a:gd name="T0" fmla="*/ 0 w 1364123"/>
              <a:gd name="T1" fmla="*/ 289987 h 1129436"/>
              <a:gd name="T2" fmla="*/ 1034321 w 1364123"/>
              <a:gd name="T3" fmla="*/ 185056 h 1129436"/>
              <a:gd name="T4" fmla="*/ 1364105 w 1364123"/>
              <a:gd name="T5" fmla="*/ 1129436 h 1129436"/>
              <a:gd name="T6" fmla="*/ 0 60000 65536"/>
              <a:gd name="T7" fmla="*/ 0 60000 65536"/>
              <a:gd name="T8" fmla="*/ 0 60000 65536"/>
              <a:gd name="T9" fmla="*/ 0 w 1364123"/>
              <a:gd name="T10" fmla="*/ 0 h 1129436"/>
              <a:gd name="T11" fmla="*/ 1364123 w 1364123"/>
              <a:gd name="T12" fmla="*/ 1129436 h 1129436"/>
            </a:gdLst>
            <a:ahLst/>
            <a:cxnLst>
              <a:cxn ang="T6">
                <a:pos x="T0" y="T1"/>
              </a:cxn>
              <a:cxn ang="T7">
                <a:pos x="T2" y="T3"/>
              </a:cxn>
              <a:cxn ang="T8">
                <a:pos x="T4" y="T5"/>
              </a:cxn>
            </a:cxnLst>
            <a:rect l="T9" t="T10" r="T11" b="T12"/>
            <a:pathLst>
              <a:path w="1364123" h="1129436">
                <a:moveTo>
                  <a:pt x="0" y="289987"/>
                </a:moveTo>
                <a:cubicBezTo>
                  <a:pt x="508416" y="-170961"/>
                  <a:pt x="956872" y="15168"/>
                  <a:pt x="1034321" y="185056"/>
                </a:cubicBezTo>
                <a:cubicBezTo>
                  <a:pt x="1111770" y="354944"/>
                  <a:pt x="1366603" y="1086964"/>
                  <a:pt x="1364105" y="1129436"/>
                </a:cubicBezTo>
              </a:path>
            </a:pathLst>
          </a:custGeom>
          <a:noFill/>
          <a:ln w="25400" cap="flat" cmpd="sng">
            <a:solidFill>
              <a:srgbClr val="7F7F7F"/>
            </a:solidFill>
            <a:bevel/>
          </a:ln>
          <a:extLst>
            <a:ext uri="{909E8E84-426E-40DD-AFC4-6F175D3DCCD1}">
              <a14:hiddenFill xmlns:a14="http://schemas.microsoft.com/office/drawing/2010/main" xmlns="">
                <a:solidFill>
                  <a:srgbClr val="FFFFFF"/>
                </a:solidFill>
              </a14:hiddenFill>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65" name="任意多边形 66"/>
          <p:cNvSpPr>
            <a:spLocks noChangeArrowheads="1"/>
          </p:cNvSpPr>
          <p:nvPr/>
        </p:nvSpPr>
        <p:spPr bwMode="auto">
          <a:xfrm>
            <a:off x="5373688" y="1764746"/>
            <a:ext cx="1539875" cy="584200"/>
          </a:xfrm>
          <a:custGeom>
            <a:avLst/>
            <a:gdLst>
              <a:gd name="T0" fmla="*/ 0 w 1723877"/>
              <a:gd name="T1" fmla="*/ 511809 h 654152"/>
              <a:gd name="T2" fmla="*/ 884419 w 1723877"/>
              <a:gd name="T3" fmla="*/ 646721 h 654152"/>
              <a:gd name="T4" fmla="*/ 1723869 w 1723877"/>
              <a:gd name="T5" fmla="*/ 2143 h 654152"/>
              <a:gd name="T6" fmla="*/ 0 60000 65536"/>
              <a:gd name="T7" fmla="*/ 0 60000 65536"/>
              <a:gd name="T8" fmla="*/ 0 60000 65536"/>
              <a:gd name="T9" fmla="*/ 0 w 1723877"/>
              <a:gd name="T10" fmla="*/ 0 h 654152"/>
              <a:gd name="T11" fmla="*/ 1723877 w 1723877"/>
              <a:gd name="T12" fmla="*/ 654152 h 654152"/>
            </a:gdLst>
            <a:ahLst/>
            <a:cxnLst>
              <a:cxn ang="T6">
                <a:pos x="T0" y="T1"/>
              </a:cxn>
              <a:cxn ang="T7">
                <a:pos x="T2" y="T3"/>
              </a:cxn>
              <a:cxn ang="T8">
                <a:pos x="T4" y="T5"/>
              </a:cxn>
            </a:cxnLst>
            <a:rect l="T9" t="T10" r="T11" b="T12"/>
            <a:pathLst>
              <a:path w="1723877" h="654152">
                <a:moveTo>
                  <a:pt x="0" y="511809"/>
                </a:moveTo>
                <a:cubicBezTo>
                  <a:pt x="508416" y="50861"/>
                  <a:pt x="597108" y="731665"/>
                  <a:pt x="884419" y="646721"/>
                </a:cubicBezTo>
                <a:cubicBezTo>
                  <a:pt x="1171730" y="561777"/>
                  <a:pt x="1726367" y="-40329"/>
                  <a:pt x="1723869" y="2143"/>
                </a:cubicBezTo>
              </a:path>
            </a:pathLst>
          </a:custGeom>
          <a:noFill/>
          <a:ln w="25400" cap="flat" cmpd="sng">
            <a:solidFill>
              <a:srgbClr val="7F7F7F"/>
            </a:solidFill>
            <a:bevel/>
          </a:ln>
          <a:extLst>
            <a:ext uri="{909E8E84-426E-40DD-AFC4-6F175D3DCCD1}">
              <a14:hiddenFill xmlns:a14="http://schemas.microsoft.com/office/drawing/2010/main" xmlns="">
                <a:solidFill>
                  <a:srgbClr val="FFFFFF"/>
                </a:solidFill>
              </a14:hiddenFill>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66" name="任意多边形 67"/>
          <p:cNvSpPr>
            <a:spLocks noChangeArrowheads="1"/>
          </p:cNvSpPr>
          <p:nvPr/>
        </p:nvSpPr>
        <p:spPr bwMode="auto">
          <a:xfrm>
            <a:off x="7050088" y="1317625"/>
            <a:ext cx="2124075" cy="946150"/>
          </a:xfrm>
          <a:custGeom>
            <a:avLst/>
            <a:gdLst>
              <a:gd name="T0" fmla="*/ 0 w 2376366"/>
              <a:gd name="T1" fmla="*/ 508726 h 1059791"/>
              <a:gd name="T2" fmla="*/ 1034321 w 2376366"/>
              <a:gd name="T3" fmla="*/ 403795 h 1059791"/>
              <a:gd name="T4" fmla="*/ 2376361 w 2376366"/>
              <a:gd name="T5" fmla="*/ 1059791 h 1059791"/>
              <a:gd name="T6" fmla="*/ 0 60000 65536"/>
              <a:gd name="T7" fmla="*/ 0 60000 65536"/>
              <a:gd name="T8" fmla="*/ 0 60000 65536"/>
              <a:gd name="T9" fmla="*/ 0 w 2376366"/>
              <a:gd name="T10" fmla="*/ 0 h 1059791"/>
              <a:gd name="T11" fmla="*/ 2376366 w 2376366"/>
              <a:gd name="T12" fmla="*/ 1059791 h 1059791"/>
            </a:gdLst>
            <a:ahLst/>
            <a:cxnLst>
              <a:cxn ang="T6">
                <a:pos x="T0" y="T1"/>
              </a:cxn>
              <a:cxn ang="T7">
                <a:pos x="T2" y="T3"/>
              </a:cxn>
              <a:cxn ang="T8">
                <a:pos x="T4" y="T5"/>
              </a:cxn>
            </a:cxnLst>
            <a:rect l="T9" t="T10" r="T11" b="T12"/>
            <a:pathLst>
              <a:path w="2376366" h="1059791">
                <a:moveTo>
                  <a:pt x="0" y="508726"/>
                </a:moveTo>
                <a:cubicBezTo>
                  <a:pt x="508416" y="47778"/>
                  <a:pt x="554378" y="-308773"/>
                  <a:pt x="1034321" y="403795"/>
                </a:cubicBezTo>
                <a:cubicBezTo>
                  <a:pt x="1514264" y="1116363"/>
                  <a:pt x="2378859" y="1017319"/>
                  <a:pt x="2376361" y="1059791"/>
                </a:cubicBezTo>
              </a:path>
            </a:pathLst>
          </a:custGeom>
          <a:noFill/>
          <a:ln w="25400" cap="flat" cmpd="sng">
            <a:solidFill>
              <a:srgbClr val="7F7F7F"/>
            </a:solidFill>
            <a:bevel/>
          </a:ln>
          <a:extLst>
            <a:ext uri="{909E8E84-426E-40DD-AFC4-6F175D3DCCD1}">
              <a14:hiddenFill xmlns:a14="http://schemas.microsoft.com/office/drawing/2010/main" xmlns="">
                <a:solidFill>
                  <a:srgbClr val="FFFFFF"/>
                </a:solidFill>
              </a14:hiddenFill>
            </a:ext>
          </a:extLst>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39968" name="TextBox 69"/>
          <p:cNvSpPr>
            <a:spLocks noChangeArrowheads="1"/>
          </p:cNvSpPr>
          <p:nvPr/>
        </p:nvSpPr>
        <p:spPr bwMode="auto">
          <a:xfrm rot="21408878">
            <a:off x="1770062" y="2675048"/>
            <a:ext cx="1063625" cy="2554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zh-CN" sz="1600" dirty="0">
                <a:solidFill>
                  <a:schemeClr val="bg1"/>
                </a:solidFill>
                <a:latin typeface="+mn-ea"/>
              </a:rPr>
              <a:t>学习任务群提出后，</a:t>
            </a:r>
            <a:r>
              <a:rPr lang="zh-CN" altLang="en-US" sz="1600" dirty="0">
                <a:solidFill>
                  <a:schemeClr val="bg1"/>
                </a:solidFill>
                <a:latin typeface="+mn-ea"/>
              </a:rPr>
              <a:t>高中语文</a:t>
            </a:r>
            <a:r>
              <a:rPr lang="zh-CN" altLang="zh-CN" sz="1600" dirty="0">
                <a:solidFill>
                  <a:schemeClr val="bg1"/>
                </a:solidFill>
                <a:latin typeface="+mn-ea"/>
              </a:rPr>
              <a:t>教材呈现为何种式样，这是一个与过去完全不同的新课题</a:t>
            </a:r>
            <a:r>
              <a:rPr lang="en-US" altLang="zh-CN" sz="1600" b="1" i="1" dirty="0" smtClean="0">
                <a:solidFill>
                  <a:srgbClr val="FFFFFF"/>
                </a:solidFill>
                <a:ea typeface="微软雅黑" panose="020B0503020204020204" pitchFamily="34" charset="-122"/>
                <a:sym typeface="Arial" panose="020B0604020202020204" pitchFamily="34" charset="0"/>
              </a:rPr>
              <a:t>. </a:t>
            </a:r>
            <a:endParaRPr lang="zh-CN" altLang="en-US" sz="1600" dirty="0"/>
          </a:p>
        </p:txBody>
      </p:sp>
      <p:sp>
        <p:nvSpPr>
          <p:cNvPr id="39970" name="TextBox 71"/>
          <p:cNvSpPr>
            <a:spLocks noChangeArrowheads="1"/>
          </p:cNvSpPr>
          <p:nvPr/>
        </p:nvSpPr>
        <p:spPr bwMode="auto">
          <a:xfrm rot="21408878">
            <a:off x="4872039" y="2639080"/>
            <a:ext cx="1063625" cy="2800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zh-CN" sz="1600" dirty="0">
                <a:solidFill>
                  <a:schemeClr val="bg1"/>
                </a:solidFill>
                <a:latin typeface="+mn-ea"/>
              </a:rPr>
              <a:t>追求</a:t>
            </a:r>
            <a:r>
              <a:rPr lang="zh-CN" altLang="en-US" sz="1600" dirty="0">
                <a:solidFill>
                  <a:schemeClr val="bg1"/>
                </a:solidFill>
                <a:latin typeface="+mn-ea"/>
              </a:rPr>
              <a:t>学习任务</a:t>
            </a:r>
            <a:r>
              <a:rPr lang="zh-CN" altLang="zh-CN" sz="1600" dirty="0">
                <a:solidFill>
                  <a:schemeClr val="bg1"/>
                </a:solidFill>
                <a:latin typeface="+mn-ea"/>
              </a:rPr>
              <a:t>的典型性</a:t>
            </a:r>
            <a:r>
              <a:rPr lang="zh-CN" altLang="en-US" sz="1600" dirty="0">
                <a:solidFill>
                  <a:schemeClr val="bg1"/>
                </a:solidFill>
                <a:latin typeface="+mn-ea"/>
              </a:rPr>
              <a:t>，即典型内容的探究、典型过程的经历、典型</a:t>
            </a:r>
            <a:r>
              <a:rPr lang="zh-CN" altLang="en-US" sz="1600" dirty="0" smtClean="0">
                <a:solidFill>
                  <a:schemeClr val="bg1"/>
                </a:solidFill>
                <a:latin typeface="+mn-ea"/>
              </a:rPr>
              <a:t>方法的</a:t>
            </a:r>
            <a:r>
              <a:rPr lang="zh-CN" altLang="en-US" sz="1600" dirty="0">
                <a:solidFill>
                  <a:schemeClr val="bg1"/>
                </a:solidFill>
                <a:latin typeface="+mn-ea"/>
              </a:rPr>
              <a:t>体会、典型情感的</a:t>
            </a:r>
            <a:r>
              <a:rPr lang="zh-CN" altLang="en-US" sz="1600" dirty="0" smtClean="0">
                <a:solidFill>
                  <a:schemeClr val="bg1"/>
                </a:solidFill>
                <a:latin typeface="+mn-ea"/>
              </a:rPr>
              <a:t>体验</a:t>
            </a:r>
            <a:endParaRPr lang="zh-CN" altLang="en-US" sz="1600" dirty="0"/>
          </a:p>
        </p:txBody>
      </p:sp>
      <p:sp>
        <p:nvSpPr>
          <p:cNvPr id="39972" name="TextBox 73"/>
          <p:cNvSpPr>
            <a:spLocks noChangeArrowheads="1"/>
          </p:cNvSpPr>
          <p:nvPr/>
        </p:nvSpPr>
        <p:spPr bwMode="auto">
          <a:xfrm rot="41803">
            <a:off x="3301813" y="2177188"/>
            <a:ext cx="1063625" cy="2800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dirty="0" smtClean="0">
                <a:solidFill>
                  <a:schemeClr val="bg1"/>
                </a:solidFill>
                <a:latin typeface="+mn-ea"/>
              </a:rPr>
              <a:t>选择必要的学习项目，</a:t>
            </a:r>
            <a:r>
              <a:rPr lang="zh-CN" altLang="zh-CN" dirty="0" smtClean="0">
                <a:solidFill>
                  <a:schemeClr val="bg1"/>
                </a:solidFill>
                <a:latin typeface="+mn-ea"/>
              </a:rPr>
              <a:t>不</a:t>
            </a:r>
            <a:r>
              <a:rPr lang="zh-CN" altLang="en-US" dirty="0">
                <a:solidFill>
                  <a:schemeClr val="bg1"/>
                </a:solidFill>
                <a:latin typeface="+mn-ea"/>
              </a:rPr>
              <a:t>强调</a:t>
            </a:r>
            <a:r>
              <a:rPr lang="zh-CN" altLang="zh-CN" dirty="0">
                <a:solidFill>
                  <a:schemeClr val="bg1"/>
                </a:solidFill>
                <a:latin typeface="+mn-ea"/>
              </a:rPr>
              <a:t>知识</a:t>
            </a:r>
            <a:r>
              <a:rPr lang="zh-CN" altLang="en-US" dirty="0">
                <a:solidFill>
                  <a:schemeClr val="bg1"/>
                </a:solidFill>
                <a:latin typeface="+mn-ea"/>
              </a:rPr>
              <a:t>体系的完整，不强求</a:t>
            </a:r>
            <a:r>
              <a:rPr lang="zh-CN" altLang="en-US" dirty="0" smtClean="0">
                <a:solidFill>
                  <a:schemeClr val="bg1"/>
                </a:solidFill>
                <a:latin typeface="+mn-ea"/>
              </a:rPr>
              <a:t>面面俱到</a:t>
            </a:r>
            <a:endParaRPr lang="en-US" altLang="zh-CN" dirty="0">
              <a:solidFill>
                <a:schemeClr val="bg1"/>
              </a:solidFill>
              <a:latin typeface="+mn-ea"/>
            </a:endParaRPr>
          </a:p>
          <a:p>
            <a:r>
              <a:rPr lang="en-US" altLang="zh-CN" sz="1400" b="1" i="1" dirty="0" smtClean="0">
                <a:solidFill>
                  <a:srgbClr val="FFFFFF"/>
                </a:solidFill>
                <a:ea typeface="微软雅黑" panose="020B0503020204020204" pitchFamily="34" charset="-122"/>
                <a:sym typeface="Arial" panose="020B0604020202020204" pitchFamily="34" charset="0"/>
              </a:rPr>
              <a:t>. </a:t>
            </a:r>
            <a:endParaRPr lang="zh-CN" altLang="en-US" dirty="0"/>
          </a:p>
        </p:txBody>
      </p:sp>
      <p:sp>
        <p:nvSpPr>
          <p:cNvPr id="39974" name="TextBox 75"/>
          <p:cNvSpPr>
            <a:spLocks noChangeArrowheads="1"/>
          </p:cNvSpPr>
          <p:nvPr/>
        </p:nvSpPr>
        <p:spPr bwMode="auto">
          <a:xfrm rot="41803">
            <a:off x="6432550" y="2439612"/>
            <a:ext cx="1065213" cy="25237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zh-CN" dirty="0">
                <a:solidFill>
                  <a:schemeClr val="bg1"/>
                </a:solidFill>
                <a:latin typeface="+mn-ea"/>
              </a:rPr>
              <a:t>注意活动</a:t>
            </a:r>
            <a:r>
              <a:rPr lang="zh-CN" altLang="en-US" dirty="0">
                <a:solidFill>
                  <a:schemeClr val="bg1"/>
                </a:solidFill>
                <a:latin typeface="+mn-ea"/>
              </a:rPr>
              <a:t>设计、</a:t>
            </a:r>
            <a:r>
              <a:rPr lang="zh-CN" altLang="zh-CN" dirty="0">
                <a:solidFill>
                  <a:schemeClr val="bg1"/>
                </a:solidFill>
                <a:latin typeface="+mn-ea"/>
              </a:rPr>
              <a:t>教学资源的</a:t>
            </a:r>
            <a:r>
              <a:rPr lang="zh-CN" altLang="en-US" dirty="0">
                <a:solidFill>
                  <a:schemeClr val="bg1"/>
                </a:solidFill>
                <a:latin typeface="+mn-ea"/>
              </a:rPr>
              <a:t>最低要求和适当的选择性</a:t>
            </a:r>
            <a:endParaRPr lang="zh-CN" altLang="zh-CN" dirty="0">
              <a:solidFill>
                <a:schemeClr val="bg1"/>
              </a:solidFill>
              <a:latin typeface="+mn-ea"/>
            </a:endParaRPr>
          </a:p>
          <a:p>
            <a:r>
              <a:rPr lang="en-US" altLang="zh-CN" sz="1400" b="1" i="1" dirty="0" smtClean="0">
                <a:solidFill>
                  <a:srgbClr val="FFFFFF"/>
                </a:solidFill>
                <a:ea typeface="微软雅黑" panose="020B0503020204020204" pitchFamily="34" charset="-122"/>
                <a:sym typeface="Arial" panose="020B0604020202020204" pitchFamily="34" charset="0"/>
              </a:rPr>
              <a:t> </a:t>
            </a:r>
            <a:endParaRPr lang="zh-CN" altLang="en-US" dirty="0"/>
          </a:p>
        </p:txBody>
      </p:sp>
      <p:sp>
        <p:nvSpPr>
          <p:cNvPr id="39975" name="TextBox 76"/>
          <p:cNvSpPr>
            <a:spLocks noChangeArrowheads="1"/>
          </p:cNvSpPr>
          <p:nvPr/>
        </p:nvSpPr>
        <p:spPr bwMode="auto">
          <a:xfrm>
            <a:off x="3681217" y="828533"/>
            <a:ext cx="4602918" cy="461665"/>
          </a:xfrm>
          <a:prstGeom prst="rect">
            <a:avLst/>
          </a:prstGeom>
          <a:solidFill>
            <a:schemeClr val="bg2">
              <a:lumMod val="20000"/>
              <a:lumOff val="80000"/>
            </a:schemeClr>
          </a:solidFill>
          <a:ln>
            <a:noFill/>
          </a:ln>
        </p:spPr>
        <p:txBody>
          <a:bodyPr wrap="squar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altLang="zh-CN" sz="2400" dirty="0" smtClean="0">
                <a:solidFill>
                  <a:srgbClr val="C00000"/>
                </a:solidFill>
                <a:latin typeface="+mn-lt"/>
                <a:sym typeface="Calibri" panose="020F0502020204030204" pitchFamily="34" charset="0"/>
              </a:rPr>
              <a:t>1. </a:t>
            </a:r>
            <a:r>
              <a:rPr lang="zh-CN" altLang="en-US" sz="2400" dirty="0" smtClean="0">
                <a:solidFill>
                  <a:srgbClr val="C00000"/>
                </a:solidFill>
                <a:latin typeface="+mn-lt"/>
                <a:sym typeface="Calibri" panose="020F0502020204030204" pitchFamily="34" charset="0"/>
              </a:rPr>
              <a:t>课</a:t>
            </a:r>
            <a:r>
              <a:rPr lang="zh-CN" altLang="en-US" sz="2400" dirty="0">
                <a:solidFill>
                  <a:srgbClr val="C00000"/>
                </a:solidFill>
                <a:latin typeface="+mn-lt"/>
                <a:sym typeface="Calibri" panose="020F0502020204030204" pitchFamily="34" charset="0"/>
              </a:rPr>
              <a:t>标专家对教材编写的思考</a:t>
            </a:r>
          </a:p>
        </p:txBody>
      </p:sp>
      <p:sp>
        <p:nvSpPr>
          <p:cNvPr id="37" name="圆角矩形 36"/>
          <p:cNvSpPr/>
          <p:nvPr/>
        </p:nvSpPr>
        <p:spPr>
          <a:xfrm>
            <a:off x="395536" y="674107"/>
            <a:ext cx="3132608" cy="770518"/>
          </a:xfrm>
          <a:prstGeom prst="roundRect">
            <a:avLst/>
          </a:prstGeom>
          <a:solidFill>
            <a:schemeClr val="accent2"/>
          </a:solidFill>
          <a:ln w="28575" cap="flat" cmpd="sng" algn="ctr">
            <a:solidFill>
              <a:srgbClr val="FFCE33"/>
            </a:solidFill>
            <a:prstDash val="solid"/>
          </a:ln>
          <a:effectLst>
            <a:outerShdw dist="12700" dir="5400000" algn="t" rotWithShape="0">
              <a:prstClr val="black">
                <a:alpha val="40000"/>
              </a:prstClr>
            </a:outerShdw>
          </a:effectLst>
        </p:spPr>
        <p:txBody>
          <a:bodyPr rtlCol="0" anchor="ctr"/>
          <a:lstStyle/>
          <a:p>
            <a:r>
              <a:rPr lang="zh-CN" altLang="en-US" sz="2800" b="1" dirty="0" smtClean="0">
                <a:solidFill>
                  <a:srgbClr val="002060"/>
                </a:solidFill>
                <a:ea typeface="宋体" panose="02010600030101010101" pitchFamily="2" charset="-122"/>
              </a:rPr>
              <a:t>三、教材设计思路</a:t>
            </a:r>
            <a:endParaRPr lang="zh-CN" altLang="en-US" sz="2800" b="1" dirty="0">
              <a:solidFill>
                <a:srgbClr val="00206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左大括号 5"/>
          <p:cNvSpPr/>
          <p:nvPr/>
        </p:nvSpPr>
        <p:spPr>
          <a:xfrm>
            <a:off x="3159252" y="2466495"/>
            <a:ext cx="285750" cy="1071562"/>
          </a:xfrm>
          <a:prstGeom prst="leftBrace">
            <a:avLst/>
          </a:prstGeom>
          <a:ln w="19050"/>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10" name="左大括号 9"/>
          <p:cNvSpPr/>
          <p:nvPr/>
        </p:nvSpPr>
        <p:spPr>
          <a:xfrm>
            <a:off x="4520947" y="1977734"/>
            <a:ext cx="214312" cy="1214437"/>
          </a:xfrm>
          <a:prstGeom prst="leftBrace">
            <a:avLst/>
          </a:prstGeom>
          <a:ln w="19050"/>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grpSp>
        <p:nvGrpSpPr>
          <p:cNvPr id="5" name="组合 4"/>
          <p:cNvGrpSpPr/>
          <p:nvPr/>
        </p:nvGrpSpPr>
        <p:grpSpPr>
          <a:xfrm>
            <a:off x="1079182" y="1432365"/>
            <a:ext cx="6202681" cy="2655888"/>
            <a:chOff x="1079182" y="857250"/>
            <a:chExt cx="6202681" cy="2655888"/>
          </a:xfrm>
        </p:grpSpPr>
        <p:sp>
          <p:nvSpPr>
            <p:cNvPr id="24578" name="TextBox 1"/>
            <p:cNvSpPr txBox="1">
              <a:spLocks noChangeArrowheads="1"/>
            </p:cNvSpPr>
            <p:nvPr/>
          </p:nvSpPr>
          <p:spPr bwMode="auto">
            <a:xfrm>
              <a:off x="1928813" y="2286000"/>
              <a:ext cx="1214437"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t>任务群</a:t>
              </a:r>
              <a:r>
                <a:rPr lang="en-US" altLang="zh-CN" dirty="0"/>
                <a:t>1</a:t>
              </a:r>
            </a:p>
          </p:txBody>
        </p:sp>
        <p:sp>
          <p:nvSpPr>
            <p:cNvPr id="24580" name="TextBox 6"/>
            <p:cNvSpPr txBox="1">
              <a:spLocks noChangeArrowheads="1"/>
            </p:cNvSpPr>
            <p:nvPr/>
          </p:nvSpPr>
          <p:spPr bwMode="auto">
            <a:xfrm>
              <a:off x="3286125" y="1785938"/>
              <a:ext cx="128587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t>专题</a:t>
              </a:r>
              <a:r>
                <a:rPr lang="en-US" altLang="zh-CN" dirty="0"/>
                <a:t>1</a:t>
              </a:r>
              <a:endParaRPr lang="zh-CN" altLang="en-US" dirty="0"/>
            </a:p>
          </p:txBody>
        </p:sp>
        <p:sp>
          <p:nvSpPr>
            <p:cNvPr id="24581" name="TextBox 7"/>
            <p:cNvSpPr txBox="1">
              <a:spLocks noChangeArrowheads="1"/>
            </p:cNvSpPr>
            <p:nvPr/>
          </p:nvSpPr>
          <p:spPr bwMode="auto">
            <a:xfrm>
              <a:off x="3286125" y="2286000"/>
              <a:ext cx="128587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专题</a:t>
              </a:r>
              <a:r>
                <a:rPr lang="en-US" altLang="zh-CN"/>
                <a:t>2</a:t>
              </a:r>
              <a:endParaRPr lang="zh-CN" altLang="en-US"/>
            </a:p>
          </p:txBody>
        </p:sp>
        <p:sp>
          <p:nvSpPr>
            <p:cNvPr id="24582" name="TextBox 8"/>
            <p:cNvSpPr txBox="1">
              <a:spLocks noChangeArrowheads="1"/>
            </p:cNvSpPr>
            <p:nvPr/>
          </p:nvSpPr>
          <p:spPr bwMode="auto">
            <a:xfrm>
              <a:off x="3286125" y="2714625"/>
              <a:ext cx="128587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专题</a:t>
              </a:r>
              <a:r>
                <a:rPr lang="en-US" altLang="zh-CN"/>
                <a:t>n</a:t>
              </a:r>
              <a:endParaRPr lang="zh-CN" altLang="en-US"/>
            </a:p>
          </p:txBody>
        </p:sp>
        <p:sp>
          <p:nvSpPr>
            <p:cNvPr id="24584" name="TextBox 10"/>
            <p:cNvSpPr txBox="1">
              <a:spLocks noChangeArrowheads="1"/>
            </p:cNvSpPr>
            <p:nvPr/>
          </p:nvSpPr>
          <p:spPr bwMode="auto">
            <a:xfrm>
              <a:off x="4714875" y="1428750"/>
              <a:ext cx="15716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t>学习活动设计</a:t>
              </a:r>
            </a:p>
          </p:txBody>
        </p:sp>
        <p:sp>
          <p:nvSpPr>
            <p:cNvPr id="24585" name="TextBox 11"/>
            <p:cNvSpPr txBox="1">
              <a:spLocks noChangeArrowheads="1"/>
            </p:cNvSpPr>
            <p:nvPr/>
          </p:nvSpPr>
          <p:spPr bwMode="auto">
            <a:xfrm>
              <a:off x="4714875" y="1785938"/>
              <a:ext cx="15716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t>学习材料呈现</a:t>
              </a:r>
            </a:p>
          </p:txBody>
        </p:sp>
        <p:sp>
          <p:nvSpPr>
            <p:cNvPr id="24586" name="TextBox 12"/>
            <p:cNvSpPr txBox="1">
              <a:spLocks noChangeArrowheads="1"/>
            </p:cNvSpPr>
            <p:nvPr/>
          </p:nvSpPr>
          <p:spPr bwMode="auto">
            <a:xfrm>
              <a:off x="4714875" y="2143125"/>
              <a:ext cx="15716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t>学习任务描述</a:t>
              </a:r>
            </a:p>
          </p:txBody>
        </p:sp>
        <p:sp>
          <p:nvSpPr>
            <p:cNvPr id="24587" name="TextBox 13"/>
            <p:cNvSpPr txBox="1">
              <a:spLocks noChangeArrowheads="1"/>
            </p:cNvSpPr>
            <p:nvPr/>
          </p:nvSpPr>
          <p:spPr bwMode="auto">
            <a:xfrm>
              <a:off x="4714875" y="2500313"/>
              <a:ext cx="15716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t>学习资源扫码</a:t>
              </a:r>
            </a:p>
          </p:txBody>
        </p:sp>
        <p:sp>
          <p:nvSpPr>
            <p:cNvPr id="24589" name="TextBox 15"/>
            <p:cNvSpPr txBox="1">
              <a:spLocks noChangeArrowheads="1"/>
            </p:cNvSpPr>
            <p:nvPr/>
          </p:nvSpPr>
          <p:spPr bwMode="auto">
            <a:xfrm>
              <a:off x="1928813" y="3000375"/>
              <a:ext cx="1214437"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t>任务群</a:t>
              </a:r>
              <a:r>
                <a:rPr lang="en-US" altLang="zh-CN" dirty="0"/>
                <a:t>n</a:t>
              </a:r>
            </a:p>
          </p:txBody>
        </p:sp>
        <p:sp>
          <p:nvSpPr>
            <p:cNvPr id="24592" name="TextBox 10"/>
            <p:cNvSpPr txBox="1">
              <a:spLocks noChangeArrowheads="1"/>
            </p:cNvSpPr>
            <p:nvPr/>
          </p:nvSpPr>
          <p:spPr bwMode="auto">
            <a:xfrm>
              <a:off x="4714875" y="1071563"/>
              <a:ext cx="15716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t>学习情境导引</a:t>
              </a:r>
            </a:p>
          </p:txBody>
        </p:sp>
        <p:sp>
          <p:nvSpPr>
            <p:cNvPr id="4" name="文本框 3"/>
            <p:cNvSpPr txBox="1"/>
            <p:nvPr/>
          </p:nvSpPr>
          <p:spPr>
            <a:xfrm>
              <a:off x="6705600" y="857250"/>
              <a:ext cx="576263" cy="9239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1" hangingPunct="1">
                <a:defRPr/>
              </a:pPr>
              <a:r>
                <a:rPr kumimoji="1" lang="zh-CN" altLang="en-US" dirty="0"/>
                <a:t>必修</a:t>
              </a:r>
              <a:endParaRPr kumimoji="1" lang="en-US" altLang="zh-CN" dirty="0"/>
            </a:p>
            <a:p>
              <a:pPr algn="ctr" eaLnBrk="1" hangingPunct="1">
                <a:defRPr/>
              </a:pPr>
              <a:endParaRPr kumimoji="1" lang="zh-CN" altLang="en-US" dirty="0"/>
            </a:p>
          </p:txBody>
        </p:sp>
        <p:sp>
          <p:nvSpPr>
            <p:cNvPr id="38" name="文本框 37"/>
            <p:cNvSpPr txBox="1"/>
            <p:nvPr/>
          </p:nvSpPr>
          <p:spPr>
            <a:xfrm>
              <a:off x="6705600" y="1649413"/>
              <a:ext cx="576263" cy="922337"/>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eaLnBrk="1" hangingPunct="1">
                <a:defRPr/>
              </a:pPr>
              <a:r>
                <a:rPr kumimoji="1" lang="zh-CN" altLang="en-US">
                  <a:solidFill>
                    <a:srgbClr val="000000"/>
                  </a:solidFill>
                </a:rPr>
                <a:t>选修</a:t>
              </a:r>
              <a:endParaRPr kumimoji="1" lang="en-US" altLang="zh-CN">
                <a:solidFill>
                  <a:srgbClr val="000000"/>
                </a:solidFill>
              </a:endParaRPr>
            </a:p>
            <a:p>
              <a:pPr algn="ctr" eaLnBrk="1" hangingPunct="1">
                <a:defRPr/>
              </a:pPr>
              <a:r>
                <a:rPr kumimoji="1" lang="zh-CN" altLang="zh-CN">
                  <a:solidFill>
                    <a:srgbClr val="000000"/>
                  </a:solidFill>
                </a:rPr>
                <a:t>1</a:t>
              </a:r>
              <a:endParaRPr kumimoji="1" lang="zh-CN" altLang="en-US">
                <a:solidFill>
                  <a:srgbClr val="000000"/>
                </a:solidFill>
              </a:endParaRPr>
            </a:p>
          </p:txBody>
        </p:sp>
        <p:sp>
          <p:nvSpPr>
            <p:cNvPr id="40" name="文本框 39"/>
            <p:cNvSpPr txBox="1"/>
            <p:nvPr/>
          </p:nvSpPr>
          <p:spPr>
            <a:xfrm>
              <a:off x="6705600" y="2586038"/>
              <a:ext cx="576263" cy="922337"/>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eaLnBrk="1" hangingPunct="1">
                <a:defRPr/>
              </a:pPr>
              <a:r>
                <a:rPr kumimoji="1" lang="zh-CN" altLang="en-US">
                  <a:solidFill>
                    <a:srgbClr val="000000"/>
                  </a:solidFill>
                </a:rPr>
                <a:t>选修</a:t>
              </a:r>
            </a:p>
            <a:p>
              <a:pPr algn="ctr" eaLnBrk="1" hangingPunct="1">
                <a:defRPr/>
              </a:pPr>
              <a:r>
                <a:rPr kumimoji="1" lang="en-US" altLang="zh-CN">
                  <a:solidFill>
                    <a:srgbClr val="000000"/>
                  </a:solidFill>
                </a:rPr>
                <a:t>2</a:t>
              </a:r>
            </a:p>
          </p:txBody>
        </p:sp>
        <p:grpSp>
          <p:nvGrpSpPr>
            <p:cNvPr id="2" name="组合 1"/>
            <p:cNvGrpSpPr/>
            <p:nvPr/>
          </p:nvGrpSpPr>
          <p:grpSpPr>
            <a:xfrm>
              <a:off x="1079182" y="857250"/>
              <a:ext cx="5635943" cy="2655888"/>
              <a:chOff x="1079182" y="857250"/>
              <a:chExt cx="5635943" cy="2655888"/>
            </a:xfrm>
          </p:grpSpPr>
          <p:sp>
            <p:nvSpPr>
              <p:cNvPr id="24588" name="TextBox 14"/>
              <p:cNvSpPr txBox="1">
                <a:spLocks noChangeArrowheads="1"/>
              </p:cNvSpPr>
              <p:nvPr/>
            </p:nvSpPr>
            <p:spPr bwMode="auto">
              <a:xfrm>
                <a:off x="1928813" y="2643188"/>
                <a:ext cx="1214437"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t>任务群</a:t>
                </a:r>
                <a:r>
                  <a:rPr lang="en-US" altLang="zh-CN" dirty="0"/>
                  <a:t>2</a:t>
                </a:r>
              </a:p>
            </p:txBody>
          </p:sp>
          <p:sp>
            <p:nvSpPr>
              <p:cNvPr id="18" name="矩形 17"/>
              <p:cNvSpPr/>
              <p:nvPr/>
            </p:nvSpPr>
            <p:spPr>
              <a:xfrm>
                <a:off x="1571625" y="857250"/>
                <a:ext cx="5143500" cy="2643188"/>
              </a:xfrm>
              <a:prstGeom prst="rect">
                <a:avLst/>
              </a:prstGeom>
              <a:noFill/>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endParaRPr lang="zh-CN" altLang="en-US"/>
              </a:p>
            </p:txBody>
          </p:sp>
          <p:sp>
            <p:nvSpPr>
              <p:cNvPr id="20" name="TextBox 19"/>
              <p:cNvSpPr txBox="1"/>
              <p:nvPr/>
            </p:nvSpPr>
            <p:spPr>
              <a:xfrm>
                <a:off x="1787525" y="1001713"/>
                <a:ext cx="430213" cy="642937"/>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vert="eaVert">
                <a:spAutoFit/>
              </a:bodyPr>
              <a:lstStyle/>
              <a:p>
                <a:pPr eaLnBrk="1" hangingPunct="1">
                  <a:defRPr/>
                </a:pPr>
                <a:r>
                  <a:rPr lang="zh-CN" altLang="en-US" sz="1600" dirty="0" smtClean="0">
                    <a:solidFill>
                      <a:srgbClr val="000000"/>
                    </a:solidFill>
                  </a:rPr>
                  <a:t>目录</a:t>
                </a:r>
                <a:endParaRPr lang="zh-CN" altLang="en-US" sz="1600" dirty="0">
                  <a:solidFill>
                    <a:srgbClr val="000000"/>
                  </a:solidFill>
                </a:endParaRPr>
              </a:p>
            </p:txBody>
          </p:sp>
          <p:sp>
            <p:nvSpPr>
              <p:cNvPr id="3" name="文本框 2"/>
              <p:cNvSpPr txBox="1"/>
              <p:nvPr/>
            </p:nvSpPr>
            <p:spPr>
              <a:xfrm>
                <a:off x="1079182" y="857250"/>
                <a:ext cx="492443" cy="265588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eaVert">
                <a:spAutoFit/>
              </a:bodyPr>
              <a:lstStyle/>
              <a:p>
                <a:pPr algn="ctr" eaLnBrk="1" hangingPunct="1">
                  <a:defRPr/>
                </a:pPr>
                <a:r>
                  <a:rPr kumimoji="1" lang="zh-CN" altLang="en-US" sz="2000" b="1" dirty="0">
                    <a:solidFill>
                      <a:schemeClr val="bg1"/>
                    </a:solidFill>
                  </a:rPr>
                  <a:t>任务群组装方案</a:t>
                </a:r>
              </a:p>
            </p:txBody>
          </p:sp>
        </p:grpSp>
      </p:grpSp>
      <p:sp>
        <p:nvSpPr>
          <p:cNvPr id="11" name="TextBox 10"/>
          <p:cNvSpPr txBox="1"/>
          <p:nvPr/>
        </p:nvSpPr>
        <p:spPr>
          <a:xfrm>
            <a:off x="755576" y="548680"/>
            <a:ext cx="4392488" cy="461665"/>
          </a:xfrm>
          <a:prstGeom prst="rect">
            <a:avLst/>
          </a:prstGeom>
          <a:solidFill>
            <a:schemeClr val="tx1">
              <a:lumMod val="95000"/>
            </a:schemeClr>
          </a:solidFill>
        </p:spPr>
        <p:txBody>
          <a:bodyPr wrap="square" rtlCol="0">
            <a:spAutoFit/>
          </a:bodyPr>
          <a:lstStyle/>
          <a:p>
            <a:r>
              <a:rPr lang="en-US" altLang="zh-CN" sz="2400" dirty="0" smtClean="0">
                <a:solidFill>
                  <a:srgbClr val="C00000"/>
                </a:solidFill>
              </a:rPr>
              <a:t>2.</a:t>
            </a:r>
            <a:r>
              <a:rPr lang="zh-CN" altLang="en-US" sz="2400" dirty="0" smtClean="0">
                <a:solidFill>
                  <a:srgbClr val="C00000"/>
                </a:solidFill>
              </a:rPr>
              <a:t>课标组的设计思路（方案一）</a:t>
            </a:r>
            <a:endParaRPr lang="zh-CN" altLang="en-US" sz="2400" dirty="0">
              <a:solidFill>
                <a:srgbClr val="C00000"/>
              </a:solidFill>
            </a:endParaRPr>
          </a:p>
        </p:txBody>
      </p:sp>
      <p:sp>
        <p:nvSpPr>
          <p:cNvPr id="33" name="内容占位符 2"/>
          <p:cNvSpPr txBox="1"/>
          <p:nvPr/>
        </p:nvSpPr>
        <p:spPr>
          <a:xfrm>
            <a:off x="1520699" y="4365104"/>
            <a:ext cx="5662266" cy="1944216"/>
          </a:xfrm>
          <a:prstGeom prst="rect">
            <a:avLst/>
          </a:prstGeom>
          <a:solidFill>
            <a:schemeClr val="accent1"/>
          </a:solidFill>
        </p:spPr>
        <p:txBody>
          <a:bodyPr/>
          <a:lstStyle>
            <a:lvl1pPr marL="342900" indent="-342900" algn="l" defTabSz="457200" rtl="0" eaLnBrk="1" latinLnBrk="0" hangingPunct="1">
              <a:spcBef>
                <a:spcPct val="20000"/>
              </a:spcBef>
              <a:spcAft>
                <a:spcPts val="600"/>
              </a:spcAft>
              <a:buClr>
                <a:schemeClr val="tx2"/>
              </a:buClr>
              <a:buFont typeface="Wingdings 2" panose="05020102010507070707"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panose="05020102010507070707"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panose="05020102010507070707"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panose="05020102010507070707"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panose="05020102010507070707"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50000"/>
              </a:lnSpc>
              <a:buFont typeface="Wingdings" panose="05000000000000000000" pitchFamily="2" charset="2"/>
              <a:buChar char="ü"/>
            </a:pPr>
            <a:r>
              <a:rPr lang="zh-CN" altLang="zh-CN" sz="1600" dirty="0" smtClean="0">
                <a:solidFill>
                  <a:schemeClr val="bg1"/>
                </a:solidFill>
              </a:rPr>
              <a:t>“专题”是构成教科书的</a:t>
            </a:r>
            <a:r>
              <a:rPr lang="zh-CN" altLang="en-US" sz="1600" dirty="0" smtClean="0">
                <a:solidFill>
                  <a:schemeClr val="bg1"/>
                </a:solidFill>
              </a:rPr>
              <a:t>基本</a:t>
            </a:r>
            <a:r>
              <a:rPr lang="zh-CN" altLang="zh-CN" sz="1600" dirty="0" smtClean="0">
                <a:solidFill>
                  <a:schemeClr val="bg1"/>
                </a:solidFill>
              </a:rPr>
              <a:t>单位。</a:t>
            </a:r>
            <a:endParaRPr lang="en-US" altLang="zh-CN" sz="1600" dirty="0" smtClean="0">
              <a:solidFill>
                <a:schemeClr val="bg1"/>
              </a:solidFill>
            </a:endParaRPr>
          </a:p>
          <a:p>
            <a:pPr>
              <a:lnSpc>
                <a:spcPct val="150000"/>
              </a:lnSpc>
              <a:buFont typeface="Wingdings" panose="05000000000000000000" pitchFamily="2" charset="2"/>
              <a:buChar char="ü"/>
            </a:pPr>
            <a:r>
              <a:rPr lang="zh-CN" altLang="en-US" sz="1600" dirty="0" smtClean="0">
                <a:solidFill>
                  <a:schemeClr val="bg1"/>
                </a:solidFill>
              </a:rPr>
              <a:t>每个</a:t>
            </a:r>
            <a:r>
              <a:rPr lang="zh-CN" altLang="zh-CN" sz="1600" dirty="0" smtClean="0">
                <a:solidFill>
                  <a:schemeClr val="bg1"/>
                </a:solidFill>
              </a:rPr>
              <a:t>任务群</a:t>
            </a:r>
            <a:r>
              <a:rPr lang="zh-CN" altLang="en-US" sz="1600" dirty="0" smtClean="0">
                <a:solidFill>
                  <a:schemeClr val="bg1"/>
                </a:solidFill>
              </a:rPr>
              <a:t>设计</a:t>
            </a:r>
            <a:r>
              <a:rPr lang="en-US" altLang="zh-CN" sz="1600" dirty="0" smtClean="0">
                <a:solidFill>
                  <a:schemeClr val="bg1"/>
                </a:solidFill>
              </a:rPr>
              <a:t>N</a:t>
            </a:r>
            <a:r>
              <a:rPr lang="zh-CN" altLang="en-US" sz="1600" dirty="0" smtClean="0">
                <a:solidFill>
                  <a:schemeClr val="bg1"/>
                </a:solidFill>
              </a:rPr>
              <a:t>个专题</a:t>
            </a:r>
            <a:r>
              <a:rPr lang="zh-CN" altLang="zh-CN" sz="1600" dirty="0" smtClean="0">
                <a:solidFill>
                  <a:schemeClr val="bg1"/>
                </a:solidFill>
              </a:rPr>
              <a:t>，其专题名、主题情境</a:t>
            </a:r>
            <a:r>
              <a:rPr lang="zh-CN" altLang="zh-CN" sz="1600" dirty="0">
                <a:solidFill>
                  <a:schemeClr val="bg1"/>
                </a:solidFill>
              </a:rPr>
              <a:t>、学习</a:t>
            </a:r>
            <a:r>
              <a:rPr lang="zh-CN" altLang="en-US" sz="1600" dirty="0">
                <a:solidFill>
                  <a:schemeClr val="bg1"/>
                </a:solidFill>
              </a:rPr>
              <a:t>活动</a:t>
            </a:r>
            <a:r>
              <a:rPr lang="zh-CN" altLang="zh-CN" sz="1600" dirty="0" smtClean="0">
                <a:solidFill>
                  <a:schemeClr val="bg1"/>
                </a:solidFill>
              </a:rPr>
              <a:t>设计</a:t>
            </a:r>
            <a:r>
              <a:rPr lang="zh-CN" altLang="en-US" sz="1600" dirty="0" smtClean="0">
                <a:solidFill>
                  <a:schemeClr val="bg1"/>
                </a:solidFill>
              </a:rPr>
              <a:t>、</a:t>
            </a:r>
            <a:r>
              <a:rPr lang="zh-CN" altLang="zh-CN" sz="1600" dirty="0" smtClean="0">
                <a:solidFill>
                  <a:schemeClr val="bg1"/>
                </a:solidFill>
              </a:rPr>
              <a:t>言语材料明确指向该任务群的学习内容和目标。</a:t>
            </a:r>
            <a:endParaRPr lang="en-US" altLang="zh-CN" sz="1600" dirty="0" smtClean="0">
              <a:solidFill>
                <a:schemeClr val="bg1"/>
              </a:solidFill>
            </a:endParaRPr>
          </a:p>
          <a:p>
            <a:pPr marL="342900" lvl="1" indent="-342900">
              <a:lnSpc>
                <a:spcPct val="150000"/>
              </a:lnSpc>
              <a:buFont typeface="Wingdings" panose="05000000000000000000" pitchFamily="2" charset="2"/>
              <a:buChar char="ü"/>
            </a:pPr>
            <a:r>
              <a:rPr lang="zh-CN" altLang="en-US" dirty="0">
                <a:solidFill>
                  <a:schemeClr val="bg1"/>
                </a:solidFill>
              </a:rPr>
              <a:t>任务群</a:t>
            </a:r>
            <a:r>
              <a:rPr lang="zh-CN" altLang="en-US" dirty="0" smtClean="0">
                <a:solidFill>
                  <a:schemeClr val="bg1"/>
                </a:solidFill>
              </a:rPr>
              <a:t>由不同的专题组</a:t>
            </a:r>
            <a:r>
              <a:rPr lang="zh-CN" altLang="en-US" dirty="0">
                <a:solidFill>
                  <a:schemeClr val="bg1"/>
                </a:solidFill>
              </a:rPr>
              <a:t>成，是物理</a:t>
            </a:r>
            <a:r>
              <a:rPr lang="zh-CN" altLang="en-US" dirty="0" smtClean="0">
                <a:solidFill>
                  <a:schemeClr val="bg1"/>
                </a:solidFill>
              </a:rPr>
              <a:t>组合。</a:t>
            </a:r>
            <a:endParaRPr lang="en-US" altLang="zh-CN" dirty="0">
              <a:solidFill>
                <a:schemeClr val="bg1"/>
              </a:solidFill>
            </a:endParaRPr>
          </a:p>
          <a:p>
            <a:pPr>
              <a:lnSpc>
                <a:spcPct val="150000"/>
              </a:lnSpc>
              <a:buFont typeface="Wingdings" panose="05000000000000000000" pitchFamily="2" charset="2"/>
              <a:buChar char="ü"/>
            </a:pPr>
            <a:endParaRPr lang="en-US" altLang="zh-CN" sz="1600" dirty="0" smtClean="0"/>
          </a:p>
        </p:txBody>
      </p:sp>
      <p:sp>
        <p:nvSpPr>
          <p:cNvPr id="8" name="圆角矩形 7"/>
          <p:cNvSpPr/>
          <p:nvPr/>
        </p:nvSpPr>
        <p:spPr>
          <a:xfrm>
            <a:off x="3192970" y="1571817"/>
            <a:ext cx="1268732" cy="432048"/>
          </a:xfrm>
          <a:prstGeom prst="roundRect">
            <a:avLst/>
          </a:prstGeom>
          <a:solidFill>
            <a:srgbClr val="FFC000"/>
          </a:solidFill>
          <a:ln w="28575" cap="flat" cmpd="sng" algn="ctr">
            <a:solidFill>
              <a:srgbClr val="FFCE33"/>
            </a:solidFill>
            <a:prstDash val="solid"/>
          </a:ln>
          <a:effectLst>
            <a:outerShdw dist="12700" dir="5400000" algn="t" rotWithShape="0">
              <a:prstClr val="black">
                <a:alpha val="40000"/>
              </a:prstClr>
            </a:outerShdw>
          </a:effectLst>
        </p:spPr>
        <p:txBody>
          <a:bodyPr rtlCol="0" anchor="ctr"/>
          <a:lstStyle/>
          <a:p>
            <a:pPr algn="ctr"/>
            <a:r>
              <a:rPr lang="zh-CN" altLang="en-US" kern="0" dirty="0" smtClean="0">
                <a:solidFill>
                  <a:schemeClr val="bg1"/>
                </a:solidFill>
                <a:latin typeface="Calibri" panose="020F0502020204030204"/>
                <a:ea typeface="宋体" panose="02010600030101010101" pitchFamily="2" charset="-122"/>
              </a:rPr>
              <a:t>学习项目？</a:t>
            </a:r>
            <a:endParaRPr lang="zh-CN" altLang="en-US" kern="0" dirty="0">
              <a:solidFill>
                <a:schemeClr val="bg1"/>
              </a:solidFill>
              <a:latin typeface="Calibri" panose="020F0502020204030204"/>
              <a:ea typeface="宋体" panose="02010600030101010101" pitchFamily="2" charset="-122"/>
            </a:endParaRPr>
          </a:p>
        </p:txBody>
      </p:sp>
      <p:sp>
        <p:nvSpPr>
          <p:cNvPr id="9" name="下箭头 8"/>
          <p:cNvSpPr/>
          <p:nvPr/>
        </p:nvSpPr>
        <p:spPr>
          <a:xfrm>
            <a:off x="3768758" y="2088443"/>
            <a:ext cx="135444" cy="277686"/>
          </a:xfrm>
          <a:prstGeom prst="downArrow">
            <a:avLst/>
          </a:prstGeom>
          <a:solidFill>
            <a:srgbClr val="FFC000"/>
          </a:solidFill>
          <a:ln w="28575" cap="flat" cmpd="sng" algn="ctr">
            <a:solidFill>
              <a:srgbClr val="FFCE33"/>
            </a:solidFill>
            <a:prstDash val="solid"/>
          </a:ln>
          <a:effectLst>
            <a:outerShdw dist="12700" dir="5400000" algn="t" rotWithShape="0">
              <a:prstClr val="black">
                <a:alpha val="40000"/>
              </a:prstClr>
            </a:outerShdw>
          </a:effectLst>
        </p:spPr>
        <p:txBody>
          <a:bodyPr rtlCol="0"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文本框 7"/>
          <p:cNvSpPr txBox="1">
            <a:spLocks noChangeArrowheads="1"/>
          </p:cNvSpPr>
          <p:nvPr/>
        </p:nvSpPr>
        <p:spPr bwMode="auto">
          <a:xfrm>
            <a:off x="1571625" y="6143625"/>
            <a:ext cx="143986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a:t>必修</a:t>
            </a:r>
            <a:r>
              <a:rPr kumimoji="1" lang="en-US" altLang="zh-CN"/>
              <a:t>3</a:t>
            </a:r>
            <a:endParaRPr kumimoji="1" lang="zh-CN" altLang="en-US"/>
          </a:p>
        </p:txBody>
      </p:sp>
      <p:sp>
        <p:nvSpPr>
          <p:cNvPr id="26629" name="文本框 8"/>
          <p:cNvSpPr txBox="1">
            <a:spLocks noChangeArrowheads="1"/>
          </p:cNvSpPr>
          <p:nvPr/>
        </p:nvSpPr>
        <p:spPr bwMode="auto">
          <a:xfrm>
            <a:off x="6156325" y="6308725"/>
            <a:ext cx="143986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a:t>必修</a:t>
            </a:r>
            <a:r>
              <a:rPr kumimoji="1" lang="en-US" altLang="zh-CN"/>
              <a:t>4</a:t>
            </a:r>
            <a:endParaRPr kumimoji="1" lang="zh-CN" altLang="en-US"/>
          </a:p>
        </p:txBody>
      </p:sp>
      <p:pic>
        <p:nvPicPr>
          <p:cNvPr id="26630" name="图片 2"/>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0825" y="762000"/>
            <a:ext cx="4211638" cy="2366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31" name="图片 3"/>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62463" y="762000"/>
            <a:ext cx="4357687" cy="2617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32" name="图片 4"/>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3189288"/>
            <a:ext cx="4321175" cy="2903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33" name="图片 5"/>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572000" y="3475038"/>
            <a:ext cx="4248150" cy="2833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Box 9"/>
          <p:cNvSpPr txBox="1"/>
          <p:nvPr/>
        </p:nvSpPr>
        <p:spPr>
          <a:xfrm>
            <a:off x="611560" y="188640"/>
            <a:ext cx="2736304" cy="461665"/>
          </a:xfrm>
          <a:prstGeom prst="rect">
            <a:avLst/>
          </a:prstGeom>
          <a:solidFill>
            <a:schemeClr val="tx1">
              <a:lumMod val="95000"/>
            </a:schemeClr>
          </a:solidFill>
        </p:spPr>
        <p:txBody>
          <a:bodyPr wrap="square" rtlCol="0">
            <a:spAutoFit/>
          </a:bodyPr>
          <a:lstStyle/>
          <a:p>
            <a:r>
              <a:rPr lang="zh-CN" altLang="en-US" sz="2400" dirty="0" smtClean="0">
                <a:solidFill>
                  <a:srgbClr val="C00000"/>
                </a:solidFill>
              </a:rPr>
              <a:t>方案一：必修框架</a:t>
            </a:r>
            <a:endParaRPr lang="zh-CN" altLang="en-US" sz="2400" dirty="0">
              <a:solidFill>
                <a:srgbClr val="C00000"/>
              </a:solidFill>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20"/>
          <p:cNvSpPr txBox="1">
            <a:spLocks noChangeArrowheads="1"/>
          </p:cNvSpPr>
          <p:nvPr/>
        </p:nvSpPr>
        <p:spPr bwMode="auto">
          <a:xfrm>
            <a:off x="1714500" y="2928938"/>
            <a:ext cx="1357313"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专题</a:t>
            </a:r>
            <a:r>
              <a:rPr lang="en-US" altLang="zh-CN"/>
              <a:t>1</a:t>
            </a:r>
          </a:p>
        </p:txBody>
      </p:sp>
      <p:sp>
        <p:nvSpPr>
          <p:cNvPr id="4" name="左大括号 3"/>
          <p:cNvSpPr/>
          <p:nvPr/>
        </p:nvSpPr>
        <p:spPr>
          <a:xfrm>
            <a:off x="2857500" y="2428875"/>
            <a:ext cx="285750" cy="1285875"/>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32772" name="TextBox 22"/>
          <p:cNvSpPr txBox="1">
            <a:spLocks noChangeArrowheads="1"/>
          </p:cNvSpPr>
          <p:nvPr/>
        </p:nvSpPr>
        <p:spPr bwMode="auto">
          <a:xfrm>
            <a:off x="3071813" y="2143125"/>
            <a:ext cx="15716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t>主题情境导学</a:t>
            </a:r>
          </a:p>
        </p:txBody>
      </p:sp>
      <p:sp>
        <p:nvSpPr>
          <p:cNvPr id="32773" name="TextBox 23"/>
          <p:cNvSpPr txBox="1">
            <a:spLocks noChangeArrowheads="1"/>
          </p:cNvSpPr>
          <p:nvPr/>
        </p:nvSpPr>
        <p:spPr bwMode="auto">
          <a:xfrm>
            <a:off x="3071813" y="3000375"/>
            <a:ext cx="1643062"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t>核心文本呈现</a:t>
            </a:r>
          </a:p>
        </p:txBody>
      </p:sp>
      <p:sp>
        <p:nvSpPr>
          <p:cNvPr id="32774" name="TextBox 24"/>
          <p:cNvSpPr txBox="1">
            <a:spLocks noChangeArrowheads="1"/>
          </p:cNvSpPr>
          <p:nvPr/>
        </p:nvSpPr>
        <p:spPr bwMode="auto">
          <a:xfrm>
            <a:off x="3071813" y="3429000"/>
            <a:ext cx="17145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t>学习任务描述</a:t>
            </a:r>
          </a:p>
        </p:txBody>
      </p:sp>
      <p:sp>
        <p:nvSpPr>
          <p:cNvPr id="8" name="左大括号 7"/>
          <p:cNvSpPr/>
          <p:nvPr/>
        </p:nvSpPr>
        <p:spPr>
          <a:xfrm>
            <a:off x="4572000" y="2786063"/>
            <a:ext cx="285750" cy="1643062"/>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32776" name="TextBox 29"/>
          <p:cNvSpPr txBox="1">
            <a:spLocks noChangeArrowheads="1"/>
          </p:cNvSpPr>
          <p:nvPr/>
        </p:nvSpPr>
        <p:spPr bwMode="auto">
          <a:xfrm>
            <a:off x="6183313" y="3119437"/>
            <a:ext cx="642937"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t>学习资源扫码</a:t>
            </a:r>
          </a:p>
        </p:txBody>
      </p:sp>
      <p:sp>
        <p:nvSpPr>
          <p:cNvPr id="32777" name="TextBox 30"/>
          <p:cNvSpPr txBox="1">
            <a:spLocks noChangeArrowheads="1"/>
          </p:cNvSpPr>
          <p:nvPr/>
        </p:nvSpPr>
        <p:spPr bwMode="auto">
          <a:xfrm>
            <a:off x="1714500" y="3286125"/>
            <a:ext cx="135731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t>专题</a:t>
            </a:r>
            <a:r>
              <a:rPr lang="en-US" altLang="zh-CN"/>
              <a:t>2</a:t>
            </a:r>
          </a:p>
        </p:txBody>
      </p:sp>
      <p:sp>
        <p:nvSpPr>
          <p:cNvPr id="32778" name="TextBox 31"/>
          <p:cNvSpPr txBox="1">
            <a:spLocks noChangeArrowheads="1"/>
          </p:cNvSpPr>
          <p:nvPr/>
        </p:nvSpPr>
        <p:spPr bwMode="auto">
          <a:xfrm>
            <a:off x="1714500" y="3659188"/>
            <a:ext cx="12954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t>专题</a:t>
            </a:r>
            <a:r>
              <a:rPr lang="en-US" altLang="zh-CN" dirty="0"/>
              <a:t>n</a:t>
            </a:r>
          </a:p>
        </p:txBody>
      </p:sp>
      <p:sp>
        <p:nvSpPr>
          <p:cNvPr id="12" name="矩形 11"/>
          <p:cNvSpPr/>
          <p:nvPr/>
        </p:nvSpPr>
        <p:spPr>
          <a:xfrm>
            <a:off x="1714500" y="1571625"/>
            <a:ext cx="5143500" cy="3071813"/>
          </a:xfrm>
          <a:prstGeom prst="rect">
            <a:avLst/>
          </a:prstGeom>
          <a:noFill/>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endParaRPr lang="zh-CN" altLang="en-US"/>
          </a:p>
        </p:txBody>
      </p:sp>
      <p:sp>
        <p:nvSpPr>
          <p:cNvPr id="14" name="TextBox 34"/>
          <p:cNvSpPr txBox="1"/>
          <p:nvPr/>
        </p:nvSpPr>
        <p:spPr>
          <a:xfrm>
            <a:off x="1928813" y="2286000"/>
            <a:ext cx="430212" cy="642938"/>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vert="eaVert">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eaLnBrk="1" hangingPunct="1">
              <a:defRPr/>
            </a:pPr>
            <a:r>
              <a:rPr kumimoji="0" lang="zh-CN" altLang="en-US" sz="1600" smtClean="0">
                <a:solidFill>
                  <a:srgbClr val="000000"/>
                </a:solidFill>
                <a:latin typeface="Tw Cen MT" pitchFamily="34" charset="0"/>
                <a:ea typeface="华文仿宋" panose="02010600040101010101" pitchFamily="2" charset="-122"/>
              </a:rPr>
              <a:t>目录</a:t>
            </a:r>
          </a:p>
        </p:txBody>
      </p:sp>
      <p:sp>
        <p:nvSpPr>
          <p:cNvPr id="27660" name="TextBox 35"/>
          <p:cNvSpPr txBox="1">
            <a:spLocks noChangeArrowheads="1"/>
          </p:cNvSpPr>
          <p:nvPr/>
        </p:nvSpPr>
        <p:spPr bwMode="auto">
          <a:xfrm>
            <a:off x="4857750" y="2500313"/>
            <a:ext cx="1143000" cy="523875"/>
          </a:xfrm>
          <a:prstGeom prst="rect">
            <a:avLst/>
          </a:prstGeom>
          <a:noFill/>
          <a:ln>
            <a:solidFill>
              <a:schemeClr val="bg2"/>
            </a:solidFill>
          </a:ln>
        </p:spPr>
        <p:style>
          <a:lnRef idx="2">
            <a:schemeClr val="accent4"/>
          </a:lnRef>
          <a:fillRef idx="1">
            <a:schemeClr val="lt1"/>
          </a:fillRef>
          <a:effectRef idx="0">
            <a:schemeClr val="accent4"/>
          </a:effectRef>
          <a:fontRef idx="minor">
            <a:schemeClr val="dk1"/>
          </a:fontRef>
        </p:style>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eaLnBrk="1" hangingPunct="1">
              <a:defRPr/>
            </a:pPr>
            <a:r>
              <a:rPr kumimoji="0" lang="zh-CN" altLang="en-US" sz="1400" b="1" dirty="0" smtClean="0">
                <a:solidFill>
                  <a:schemeClr val="accent3"/>
                </a:solidFill>
                <a:effectLst>
                  <a:outerShdw blurRad="38100" dist="38100" dir="2700000" algn="tl">
                    <a:srgbClr val="000000">
                      <a:alpha val="43137"/>
                    </a:srgbClr>
                  </a:outerShdw>
                </a:effectLst>
              </a:rPr>
              <a:t>任务群</a:t>
            </a:r>
            <a:r>
              <a:rPr kumimoji="0" lang="en-US" altLang="zh-CN" sz="1400" b="1" dirty="0" smtClean="0">
                <a:solidFill>
                  <a:schemeClr val="accent3"/>
                </a:solidFill>
                <a:effectLst>
                  <a:outerShdw blurRad="38100" dist="38100" dir="2700000" algn="tl">
                    <a:srgbClr val="000000">
                      <a:alpha val="43137"/>
                    </a:srgbClr>
                  </a:outerShdw>
                </a:effectLst>
              </a:rPr>
              <a:t>1</a:t>
            </a:r>
            <a:r>
              <a:rPr kumimoji="0" lang="zh-CN" altLang="en-US" sz="1400" b="1" dirty="0" smtClean="0">
                <a:solidFill>
                  <a:schemeClr val="accent3"/>
                </a:solidFill>
                <a:effectLst>
                  <a:outerShdw blurRad="38100" dist="38100" dir="2700000" algn="tl">
                    <a:srgbClr val="000000">
                      <a:alpha val="43137"/>
                    </a:srgbClr>
                  </a:outerShdw>
                </a:effectLst>
              </a:rPr>
              <a:t>具体学习任务</a:t>
            </a:r>
            <a:endParaRPr kumimoji="0" lang="en-US" altLang="zh-CN" sz="1400" b="1" dirty="0" smtClean="0">
              <a:solidFill>
                <a:schemeClr val="accent3"/>
              </a:solidFill>
              <a:effectLst>
                <a:outerShdw blurRad="38100" dist="38100" dir="2700000" algn="tl">
                  <a:srgbClr val="000000">
                    <a:alpha val="43137"/>
                  </a:srgbClr>
                </a:outerShdw>
              </a:effectLst>
            </a:endParaRPr>
          </a:p>
        </p:txBody>
      </p:sp>
      <p:sp>
        <p:nvSpPr>
          <p:cNvPr id="27661" name="TextBox 36"/>
          <p:cNvSpPr txBox="1">
            <a:spLocks noChangeArrowheads="1"/>
          </p:cNvSpPr>
          <p:nvPr/>
        </p:nvSpPr>
        <p:spPr bwMode="auto">
          <a:xfrm>
            <a:off x="4857750" y="3214688"/>
            <a:ext cx="11430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eaLnBrk="1" hangingPunct="1">
              <a:defRPr/>
            </a:pPr>
            <a:r>
              <a:rPr kumimoji="0" lang="zh-CN" altLang="en-US" sz="1400" b="1" dirty="0" smtClean="0">
                <a:solidFill>
                  <a:schemeClr val="accent3"/>
                </a:solidFill>
                <a:effectLst>
                  <a:outerShdw blurRad="38100" dist="38100" dir="2700000" algn="tl">
                    <a:srgbClr val="000000">
                      <a:alpha val="43137"/>
                    </a:srgbClr>
                  </a:outerShdw>
                </a:effectLst>
              </a:rPr>
              <a:t>任务群</a:t>
            </a:r>
            <a:r>
              <a:rPr kumimoji="0" lang="en-US" altLang="zh-CN" sz="1400" b="1" dirty="0" smtClean="0">
                <a:solidFill>
                  <a:schemeClr val="accent3"/>
                </a:solidFill>
                <a:effectLst>
                  <a:outerShdw blurRad="38100" dist="38100" dir="2700000" algn="tl">
                    <a:srgbClr val="000000">
                      <a:alpha val="43137"/>
                    </a:srgbClr>
                  </a:outerShdw>
                </a:effectLst>
              </a:rPr>
              <a:t>2</a:t>
            </a:r>
            <a:r>
              <a:rPr kumimoji="0" lang="zh-CN" altLang="en-US" sz="1400" b="1" dirty="0" smtClean="0">
                <a:solidFill>
                  <a:schemeClr val="accent3"/>
                </a:solidFill>
                <a:effectLst>
                  <a:outerShdw blurRad="38100" dist="38100" dir="2700000" algn="tl">
                    <a:srgbClr val="000000">
                      <a:alpha val="43137"/>
                    </a:srgbClr>
                  </a:outerShdw>
                </a:effectLst>
              </a:rPr>
              <a:t>具体学习任务</a:t>
            </a:r>
            <a:endParaRPr kumimoji="0" lang="en-US" altLang="zh-CN" sz="1400" b="1" dirty="0" smtClean="0">
              <a:solidFill>
                <a:schemeClr val="accent3"/>
              </a:solidFill>
              <a:effectLst>
                <a:outerShdw blurRad="38100" dist="38100" dir="2700000" algn="tl">
                  <a:srgbClr val="000000">
                    <a:alpha val="43137"/>
                  </a:srgbClr>
                </a:outerShdw>
              </a:effectLst>
            </a:endParaRPr>
          </a:p>
        </p:txBody>
      </p:sp>
      <p:sp>
        <p:nvSpPr>
          <p:cNvPr id="27662" name="TextBox 37"/>
          <p:cNvSpPr txBox="1">
            <a:spLocks noChangeArrowheads="1"/>
          </p:cNvSpPr>
          <p:nvPr/>
        </p:nvSpPr>
        <p:spPr bwMode="auto">
          <a:xfrm>
            <a:off x="4857750" y="4000500"/>
            <a:ext cx="11430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eaLnBrk="1" hangingPunct="1">
              <a:defRPr/>
            </a:pPr>
            <a:r>
              <a:rPr kumimoji="0" lang="zh-CN" altLang="en-US" sz="1400" b="1" dirty="0" smtClean="0">
                <a:solidFill>
                  <a:schemeClr val="accent3"/>
                </a:solidFill>
                <a:effectLst>
                  <a:outerShdw blurRad="38100" dist="38100" dir="2700000" algn="tl">
                    <a:srgbClr val="000000">
                      <a:alpha val="43137"/>
                    </a:srgbClr>
                  </a:outerShdw>
                </a:effectLst>
              </a:rPr>
              <a:t>任务群</a:t>
            </a:r>
            <a:r>
              <a:rPr kumimoji="0" lang="en-US" altLang="zh-CN" sz="1400" b="1" dirty="0" smtClean="0">
                <a:solidFill>
                  <a:schemeClr val="accent3"/>
                </a:solidFill>
                <a:effectLst>
                  <a:outerShdw blurRad="38100" dist="38100" dir="2700000" algn="tl">
                    <a:srgbClr val="000000">
                      <a:alpha val="43137"/>
                    </a:srgbClr>
                  </a:outerShdw>
                </a:effectLst>
              </a:rPr>
              <a:t>n</a:t>
            </a:r>
            <a:r>
              <a:rPr kumimoji="0" lang="zh-CN" altLang="en-US" sz="1400" b="1" dirty="0" smtClean="0">
                <a:solidFill>
                  <a:schemeClr val="accent3"/>
                </a:solidFill>
                <a:effectLst>
                  <a:outerShdw blurRad="38100" dist="38100" dir="2700000" algn="tl">
                    <a:srgbClr val="000000">
                      <a:alpha val="43137"/>
                    </a:srgbClr>
                  </a:outerShdw>
                </a:effectLst>
              </a:rPr>
              <a:t>具体学习任务</a:t>
            </a:r>
            <a:endParaRPr kumimoji="0" lang="en-US" altLang="zh-CN" sz="1400" b="1" dirty="0" smtClean="0">
              <a:solidFill>
                <a:schemeClr val="accent3"/>
              </a:solidFill>
              <a:effectLst>
                <a:outerShdw blurRad="38100" dist="38100" dir="2700000" algn="tl">
                  <a:srgbClr val="000000">
                    <a:alpha val="43137"/>
                  </a:srgbClr>
                </a:outerShdw>
              </a:effectLst>
            </a:endParaRPr>
          </a:p>
        </p:txBody>
      </p:sp>
      <p:sp>
        <p:nvSpPr>
          <p:cNvPr id="18" name="右大括号 17"/>
          <p:cNvSpPr/>
          <p:nvPr/>
        </p:nvSpPr>
        <p:spPr>
          <a:xfrm>
            <a:off x="5857875" y="2786063"/>
            <a:ext cx="357188" cy="1500187"/>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32785" name="TextBox 22"/>
          <p:cNvSpPr txBox="1">
            <a:spLocks noChangeArrowheads="1"/>
          </p:cNvSpPr>
          <p:nvPr/>
        </p:nvSpPr>
        <p:spPr bwMode="auto">
          <a:xfrm>
            <a:off x="3071813" y="2571750"/>
            <a:ext cx="15716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t>学习活动设计</a:t>
            </a:r>
          </a:p>
        </p:txBody>
      </p:sp>
      <p:sp>
        <p:nvSpPr>
          <p:cNvPr id="20" name="文本框 19"/>
          <p:cNvSpPr txBox="1"/>
          <p:nvPr/>
        </p:nvSpPr>
        <p:spPr>
          <a:xfrm>
            <a:off x="1138277" y="1571625"/>
            <a:ext cx="553998" cy="309562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eaVert">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dirty="0" smtClean="0">
                <a:solidFill>
                  <a:schemeClr val="bg1"/>
                </a:solidFill>
                <a:latin typeface="Tw Cen MT" pitchFamily="34" charset="0"/>
                <a:ea typeface="华文仿宋" panose="02010600040101010101" pitchFamily="2" charset="-122"/>
              </a:rPr>
              <a:t>专题组装方案</a:t>
            </a:r>
          </a:p>
        </p:txBody>
      </p:sp>
      <p:sp>
        <p:nvSpPr>
          <p:cNvPr id="21" name="文本框 20"/>
          <p:cNvSpPr txBox="1"/>
          <p:nvPr/>
        </p:nvSpPr>
        <p:spPr>
          <a:xfrm>
            <a:off x="6826250" y="1571625"/>
            <a:ext cx="576263" cy="9239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1" hangingPunct="1">
              <a:defRPr/>
            </a:pPr>
            <a:r>
              <a:rPr kumimoji="1" lang="zh-CN" altLang="en-US" dirty="0"/>
              <a:t>必修</a:t>
            </a:r>
            <a:endParaRPr kumimoji="1" lang="en-US" altLang="zh-CN" dirty="0"/>
          </a:p>
          <a:p>
            <a:pPr algn="ctr" eaLnBrk="1" hangingPunct="1">
              <a:defRPr/>
            </a:pPr>
            <a:endParaRPr kumimoji="1" lang="zh-CN" altLang="en-US" dirty="0"/>
          </a:p>
        </p:txBody>
      </p:sp>
      <p:sp>
        <p:nvSpPr>
          <p:cNvPr id="22" name="文本框 21"/>
          <p:cNvSpPr txBox="1"/>
          <p:nvPr/>
        </p:nvSpPr>
        <p:spPr>
          <a:xfrm>
            <a:off x="6826250" y="2508250"/>
            <a:ext cx="576263" cy="1200150"/>
          </a:xfrm>
          <a:prstGeom prst="rect">
            <a:avLst/>
          </a:prstGeom>
          <a:solidFill>
            <a:schemeClr val="accent3"/>
          </a:solidFill>
        </p:spPr>
        <p:style>
          <a:lnRef idx="2">
            <a:schemeClr val="accent1"/>
          </a:lnRef>
          <a:fillRef idx="1">
            <a:schemeClr val="lt1"/>
          </a:fillRef>
          <a:effectRef idx="0">
            <a:schemeClr val="accent1"/>
          </a:effectRef>
          <a:fontRef idx="minor">
            <a:schemeClr val="dk1"/>
          </a:fontRef>
        </p:style>
        <p:txBody>
          <a:bodyPr>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800" smtClean="0">
                <a:solidFill>
                  <a:srgbClr val="000000"/>
                </a:solidFill>
                <a:latin typeface="Tw Cen MT" pitchFamily="34" charset="0"/>
                <a:ea typeface="华文仿宋" panose="02010600040101010101" pitchFamily="2" charset="-122"/>
              </a:rPr>
              <a:t>选修</a:t>
            </a:r>
            <a:endParaRPr lang="en-US" altLang="zh-CN" sz="1800" smtClean="0">
              <a:solidFill>
                <a:srgbClr val="000000"/>
              </a:solidFill>
              <a:latin typeface="Tw Cen MT" pitchFamily="34" charset="0"/>
              <a:ea typeface="华文仿宋" panose="02010600040101010101" pitchFamily="2" charset="-122"/>
            </a:endParaRPr>
          </a:p>
          <a:p>
            <a:pPr algn="ctr" eaLnBrk="1" hangingPunct="1">
              <a:defRPr/>
            </a:pPr>
            <a:r>
              <a:rPr lang="zh-CN" altLang="zh-CN" sz="1800" smtClean="0">
                <a:solidFill>
                  <a:srgbClr val="000000"/>
                </a:solidFill>
                <a:latin typeface="Tw Cen MT" pitchFamily="34" charset="0"/>
                <a:ea typeface="华文仿宋" panose="02010600040101010101" pitchFamily="2" charset="-122"/>
              </a:rPr>
              <a:t>1</a:t>
            </a:r>
            <a:endParaRPr lang="en-US" altLang="zh-CN" sz="1800" smtClean="0">
              <a:solidFill>
                <a:srgbClr val="000000"/>
              </a:solidFill>
              <a:latin typeface="Tw Cen MT" pitchFamily="34" charset="0"/>
              <a:ea typeface="华文仿宋" panose="02010600040101010101" pitchFamily="2" charset="-122"/>
            </a:endParaRPr>
          </a:p>
          <a:p>
            <a:pPr algn="ctr" eaLnBrk="1" hangingPunct="1">
              <a:defRPr/>
            </a:pPr>
            <a:endParaRPr lang="zh-CN" altLang="en-US" sz="1800" smtClean="0">
              <a:solidFill>
                <a:srgbClr val="000000"/>
              </a:solidFill>
              <a:latin typeface="Tw Cen MT" pitchFamily="34" charset="0"/>
              <a:ea typeface="华文仿宋" panose="02010600040101010101" pitchFamily="2" charset="-122"/>
            </a:endParaRPr>
          </a:p>
        </p:txBody>
      </p:sp>
      <p:sp>
        <p:nvSpPr>
          <p:cNvPr id="23" name="文本框 22"/>
          <p:cNvSpPr txBox="1"/>
          <p:nvPr/>
        </p:nvSpPr>
        <p:spPr>
          <a:xfrm>
            <a:off x="6826250" y="3732213"/>
            <a:ext cx="576263" cy="922337"/>
          </a:xfrm>
          <a:prstGeom prst="rect">
            <a:avLst/>
          </a:prstGeom>
          <a:solidFill>
            <a:srgbClr val="3366FF"/>
          </a:solidFill>
        </p:spPr>
        <p:style>
          <a:lnRef idx="2">
            <a:schemeClr val="accent1"/>
          </a:lnRef>
          <a:fillRef idx="1">
            <a:schemeClr val="lt1"/>
          </a:fillRef>
          <a:effectRef idx="0">
            <a:schemeClr val="accent1"/>
          </a:effectRef>
          <a:fontRef idx="minor">
            <a:schemeClr val="dk1"/>
          </a:fontRef>
        </p:style>
        <p:txBody>
          <a:bodyPr>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800" smtClean="0">
                <a:solidFill>
                  <a:srgbClr val="000000"/>
                </a:solidFill>
                <a:latin typeface="Tw Cen MT" pitchFamily="34" charset="0"/>
                <a:ea typeface="华文仿宋" panose="02010600040101010101" pitchFamily="2" charset="-122"/>
              </a:rPr>
              <a:t>选修</a:t>
            </a:r>
          </a:p>
          <a:p>
            <a:pPr algn="ctr" eaLnBrk="1" hangingPunct="1">
              <a:defRPr/>
            </a:pPr>
            <a:r>
              <a:rPr lang="en-US" altLang="zh-CN" sz="1800" smtClean="0">
                <a:solidFill>
                  <a:srgbClr val="000000"/>
                </a:solidFill>
                <a:latin typeface="Tw Cen MT" pitchFamily="34" charset="0"/>
                <a:ea typeface="华文仿宋" panose="02010600040101010101" pitchFamily="2" charset="-122"/>
              </a:rPr>
              <a:t>2</a:t>
            </a:r>
          </a:p>
        </p:txBody>
      </p:sp>
      <p:sp>
        <p:nvSpPr>
          <p:cNvPr id="24" name="椭圆 23"/>
          <p:cNvSpPr/>
          <p:nvPr/>
        </p:nvSpPr>
        <p:spPr>
          <a:xfrm>
            <a:off x="7402517" y="1571339"/>
            <a:ext cx="1080120" cy="864096"/>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800" b="1" dirty="0" smtClean="0">
                <a:solidFill>
                  <a:srgbClr val="FFFFFF"/>
                </a:solidFill>
                <a:latin typeface="Tw Cen MT" pitchFamily="34" charset="0"/>
                <a:ea typeface="华文仿宋" panose="02010600040101010101" pitchFamily="2" charset="-122"/>
              </a:rPr>
              <a:t>整合型专题</a:t>
            </a:r>
          </a:p>
        </p:txBody>
      </p:sp>
      <p:sp>
        <p:nvSpPr>
          <p:cNvPr id="32793" name="椭圆 24"/>
          <p:cNvSpPr>
            <a:spLocks noChangeArrowheads="1"/>
          </p:cNvSpPr>
          <p:nvPr/>
        </p:nvSpPr>
        <p:spPr bwMode="auto">
          <a:xfrm>
            <a:off x="7402513" y="2651125"/>
            <a:ext cx="1079500" cy="865188"/>
          </a:xfrm>
          <a:prstGeom prst="ellipse">
            <a:avLst/>
          </a:prstGeom>
          <a:solidFill>
            <a:srgbClr val="4A9B82"/>
          </a:solidFill>
          <a:ln w="9525">
            <a:solidFill>
              <a:schemeClr val="accent1"/>
            </a:solidFill>
            <a:round/>
          </a:ln>
          <a:effectLst>
            <a:outerShdw dist="12700" dir="5400000" algn="ctr" rotWithShape="0">
              <a:srgbClr val="808080">
                <a:alpha val="50000"/>
              </a:srgbClr>
            </a:out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b="1">
                <a:solidFill>
                  <a:srgbClr val="FFFFFF"/>
                </a:solidFill>
                <a:latin typeface="Tw Cen MT" pitchFamily="34" charset="0"/>
                <a:ea typeface="华文仿宋" panose="02010600040101010101" pitchFamily="2" charset="-122"/>
              </a:rPr>
              <a:t>名家名作专题</a:t>
            </a:r>
          </a:p>
        </p:txBody>
      </p:sp>
      <p:sp>
        <p:nvSpPr>
          <p:cNvPr id="32794" name="椭圆 25"/>
          <p:cNvSpPr>
            <a:spLocks noChangeArrowheads="1"/>
          </p:cNvSpPr>
          <p:nvPr/>
        </p:nvSpPr>
        <p:spPr bwMode="auto">
          <a:xfrm>
            <a:off x="7402513" y="3659188"/>
            <a:ext cx="1079500" cy="1081087"/>
          </a:xfrm>
          <a:prstGeom prst="ellipse">
            <a:avLst/>
          </a:prstGeom>
          <a:solidFill>
            <a:srgbClr val="3366FF"/>
          </a:solidFill>
          <a:ln w="9525">
            <a:solidFill>
              <a:schemeClr val="accent1"/>
            </a:solidFill>
            <a:round/>
          </a:ln>
          <a:effectLst>
            <a:outerShdw dist="12700" dir="5400000" algn="ctr" rotWithShape="0">
              <a:srgbClr val="808080">
                <a:alpha val="50000"/>
              </a:srgbClr>
            </a:outerShdw>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sz="2000" b="1">
                <a:solidFill>
                  <a:srgbClr val="FFFFFF"/>
                </a:solidFill>
                <a:latin typeface="Tw Cen MT" pitchFamily="34" charset="0"/>
                <a:ea typeface="华文仿宋" panose="02010600040101010101" pitchFamily="2" charset="-122"/>
              </a:rPr>
              <a:t>文化研讨专题</a:t>
            </a:r>
          </a:p>
        </p:txBody>
      </p:sp>
      <p:sp>
        <p:nvSpPr>
          <p:cNvPr id="2" name="线形标注 1 (带强调线) 1"/>
          <p:cNvSpPr/>
          <p:nvPr/>
        </p:nvSpPr>
        <p:spPr bwMode="auto">
          <a:xfrm>
            <a:off x="5860123" y="5445224"/>
            <a:ext cx="1656185" cy="647700"/>
          </a:xfrm>
          <a:prstGeom prst="accentCallout1">
            <a:avLst>
              <a:gd name="adj1" fmla="val 18750"/>
              <a:gd name="adj2" fmla="val -8333"/>
              <a:gd name="adj3" fmla="val -137609"/>
              <a:gd name="adj4" fmla="val 120297"/>
            </a:avLst>
          </a:prstGeom>
          <a:solidFill>
            <a:schemeClr val="accent1"/>
          </a:solidFill>
          <a:ln w="38100">
            <a:solidFill>
              <a:srgbClr val="06C9EA"/>
            </a:solidFill>
            <a:miter lim="800000"/>
          </a:ln>
          <a:effectLst>
            <a:outerShdw blurRad="50800" dist="12700" dir="5400000" algn="ctr" rotWithShape="0">
              <a:srgbClr val="808080">
                <a:alpha val="50000"/>
              </a:srgbClr>
            </a:outerShdw>
          </a:effectLst>
        </p:spPr>
        <p:txBody>
          <a:bodyPr anchor="ctr"/>
          <a:lstStyle/>
          <a:p>
            <a:pPr algn="ctr">
              <a:defRPr/>
            </a:pPr>
            <a:r>
              <a:rPr kumimoji="1" lang="zh-CN" altLang="en-US" b="1" dirty="0">
                <a:latin typeface="Tw Cen MT" pitchFamily="34" charset="0"/>
                <a:ea typeface="华文仿宋" panose="02010600040101010101" pitchFamily="2" charset="-122"/>
              </a:rPr>
              <a:t>立足学生发展</a:t>
            </a:r>
          </a:p>
        </p:txBody>
      </p:sp>
      <p:sp>
        <p:nvSpPr>
          <p:cNvPr id="3" name="线形标注 1 (带强调线) 2"/>
          <p:cNvSpPr/>
          <p:nvPr/>
        </p:nvSpPr>
        <p:spPr>
          <a:xfrm>
            <a:off x="6786562" y="663078"/>
            <a:ext cx="1386587" cy="720080"/>
          </a:xfrm>
          <a:prstGeom prst="accentCallout1">
            <a:avLst>
              <a:gd name="adj1" fmla="val 18750"/>
              <a:gd name="adj2" fmla="val -8333"/>
              <a:gd name="adj3" fmla="val 289912"/>
              <a:gd name="adj4" fmla="val -98938"/>
            </a:avLst>
          </a:prstGeom>
          <a:ln w="76200">
            <a:solidFill>
              <a:srgbClr val="06C9EA"/>
            </a:solidFill>
            <a:prstDash val="dot"/>
          </a:ln>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defRPr/>
            </a:pPr>
            <a:r>
              <a:rPr lang="zh-CN" altLang="en-US" sz="1800" b="1" dirty="0" smtClean="0">
                <a:solidFill>
                  <a:srgbClr val="FFFFFF"/>
                </a:solidFill>
                <a:latin typeface="Tw Cen MT" pitchFamily="34" charset="0"/>
                <a:ea typeface="华文仿宋" panose="02010600040101010101" pitchFamily="2" charset="-122"/>
              </a:rPr>
              <a:t>落实课标具体要求</a:t>
            </a:r>
          </a:p>
        </p:txBody>
      </p:sp>
      <p:sp>
        <p:nvSpPr>
          <p:cNvPr id="28" name="线形标注 1 (带强调线) 27"/>
          <p:cNvSpPr/>
          <p:nvPr/>
        </p:nvSpPr>
        <p:spPr>
          <a:xfrm>
            <a:off x="4286250" y="533870"/>
            <a:ext cx="1386587" cy="720080"/>
          </a:xfrm>
          <a:prstGeom prst="accentCallout1">
            <a:avLst>
              <a:gd name="adj1" fmla="val 18750"/>
              <a:gd name="adj2" fmla="val -8333"/>
              <a:gd name="adj3" fmla="val 353809"/>
              <a:gd name="adj4" fmla="val -118852"/>
            </a:avLst>
          </a:prstGeom>
          <a:solidFill>
            <a:schemeClr val="accent1"/>
          </a:solidFill>
          <a:ln w="76200">
            <a:solidFill>
              <a:srgbClr val="06C9EA"/>
            </a:solidFill>
            <a:prstDash val="dot"/>
          </a:ln>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defRPr/>
            </a:pPr>
            <a:r>
              <a:rPr lang="zh-CN" altLang="en-US" sz="1800" b="1" dirty="0" smtClean="0">
                <a:solidFill>
                  <a:srgbClr val="FFFFFF"/>
                </a:solidFill>
                <a:latin typeface="Tw Cen MT" pitchFamily="34" charset="0"/>
                <a:ea typeface="华文仿宋" panose="02010600040101010101" pitchFamily="2" charset="-122"/>
              </a:rPr>
              <a:t>提供学生学习场域</a:t>
            </a:r>
          </a:p>
        </p:txBody>
      </p:sp>
      <p:sp>
        <p:nvSpPr>
          <p:cNvPr id="29" name="线形标注 1 (带强调线) 28"/>
          <p:cNvSpPr/>
          <p:nvPr/>
        </p:nvSpPr>
        <p:spPr>
          <a:xfrm>
            <a:off x="918865" y="5560101"/>
            <a:ext cx="1440160" cy="648072"/>
          </a:xfrm>
          <a:prstGeom prst="accentCallout1">
            <a:avLst>
              <a:gd name="adj1" fmla="val 18750"/>
              <a:gd name="adj2" fmla="val -8333"/>
              <a:gd name="adj3" fmla="val -296427"/>
              <a:gd name="adj4" fmla="val 174539"/>
            </a:avLst>
          </a:prstGeom>
          <a:ln w="76200">
            <a:solidFill>
              <a:srgbClr val="06C9EA"/>
            </a:solidFill>
            <a:prstDash val="dot"/>
          </a:ln>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defRPr/>
            </a:pPr>
            <a:r>
              <a:rPr lang="zh-CN" altLang="en-US" sz="1800" b="1" dirty="0" smtClean="0">
                <a:solidFill>
                  <a:srgbClr val="FFFFFF"/>
                </a:solidFill>
                <a:latin typeface="Tw Cen MT" pitchFamily="34" charset="0"/>
                <a:ea typeface="华文仿宋" panose="02010600040101010101" pitchFamily="2" charset="-122"/>
              </a:rPr>
              <a:t>构成专题呈现方式</a:t>
            </a:r>
          </a:p>
        </p:txBody>
      </p:sp>
      <p:sp>
        <p:nvSpPr>
          <p:cNvPr id="30" name="TextBox 29"/>
          <p:cNvSpPr txBox="1"/>
          <p:nvPr/>
        </p:nvSpPr>
        <p:spPr>
          <a:xfrm>
            <a:off x="32284" y="663078"/>
            <a:ext cx="4253966" cy="461665"/>
          </a:xfrm>
          <a:prstGeom prst="rect">
            <a:avLst/>
          </a:prstGeom>
          <a:solidFill>
            <a:schemeClr val="tx1">
              <a:lumMod val="95000"/>
            </a:schemeClr>
          </a:solidFill>
        </p:spPr>
        <p:txBody>
          <a:bodyPr wrap="square" rtlCol="0">
            <a:spAutoFit/>
          </a:bodyPr>
          <a:lstStyle/>
          <a:p>
            <a:r>
              <a:rPr lang="en-US" altLang="zh-CN" sz="2400" dirty="0" smtClean="0">
                <a:solidFill>
                  <a:srgbClr val="C00000"/>
                </a:solidFill>
              </a:rPr>
              <a:t>3.</a:t>
            </a:r>
            <a:r>
              <a:rPr lang="zh-CN" altLang="en-US" sz="2400" dirty="0" smtClean="0">
                <a:solidFill>
                  <a:srgbClr val="C00000"/>
                </a:solidFill>
              </a:rPr>
              <a:t>课标组的设计思路（方案二）</a:t>
            </a:r>
            <a:endParaRPr lang="zh-CN" altLang="en-US" sz="2400" dirty="0">
              <a:solidFill>
                <a:srgbClr val="C00000"/>
              </a:solidFill>
            </a:endParaRPr>
          </a:p>
        </p:txBody>
      </p:sp>
      <p:sp>
        <p:nvSpPr>
          <p:cNvPr id="5" name="矩形 4"/>
          <p:cNvSpPr/>
          <p:nvPr/>
        </p:nvSpPr>
        <p:spPr>
          <a:xfrm>
            <a:off x="2609335" y="4938762"/>
            <a:ext cx="3040654" cy="1154162"/>
          </a:xfrm>
          <a:prstGeom prst="rect">
            <a:avLst/>
          </a:prstGeom>
          <a:solidFill>
            <a:srgbClr val="CCCCFF"/>
          </a:solidFill>
        </p:spPr>
        <p:txBody>
          <a:bodyPr wrap="square">
            <a:spAutoFit/>
          </a:bodyPr>
          <a:lstStyle/>
          <a:p>
            <a:pPr>
              <a:lnSpc>
                <a:spcPct val="150000"/>
              </a:lnSpc>
              <a:spcBef>
                <a:spcPct val="0"/>
              </a:spcBef>
            </a:pPr>
            <a:r>
              <a:rPr lang="zh-CN" altLang="en-US" sz="1600" dirty="0" smtClean="0">
                <a:solidFill>
                  <a:schemeClr val="bg1"/>
                </a:solidFill>
                <a:latin typeface="+mn-ea"/>
              </a:rPr>
              <a:t>专题</a:t>
            </a:r>
            <a:r>
              <a:rPr lang="zh-CN" altLang="en-US" sz="1600" dirty="0">
                <a:solidFill>
                  <a:schemeClr val="bg1"/>
                </a:solidFill>
                <a:latin typeface="+mn-ea"/>
              </a:rPr>
              <a:t>涵盖不同任务群目标和任务，以</a:t>
            </a:r>
            <a:r>
              <a:rPr lang="zh-CN" altLang="en-US" sz="1600" dirty="0" smtClean="0">
                <a:solidFill>
                  <a:schemeClr val="bg1"/>
                </a:solidFill>
                <a:latin typeface="+mn-ea"/>
              </a:rPr>
              <a:t>交叉融合</a:t>
            </a:r>
            <a:r>
              <a:rPr lang="zh-CN" altLang="en-US" sz="1600" dirty="0">
                <a:solidFill>
                  <a:schemeClr val="bg1"/>
                </a:solidFill>
                <a:latin typeface="+mn-ea"/>
              </a:rPr>
              <a:t>的方式呈现</a:t>
            </a:r>
            <a:r>
              <a:rPr lang="zh-CN" altLang="en-US" sz="1600" dirty="0" smtClean="0">
                <a:solidFill>
                  <a:schemeClr val="bg1"/>
                </a:solidFill>
                <a:latin typeface="+mn-ea"/>
              </a:rPr>
              <a:t>，不是</a:t>
            </a:r>
            <a:r>
              <a:rPr lang="zh-CN" altLang="en-US" sz="1600" dirty="0">
                <a:solidFill>
                  <a:schemeClr val="bg1"/>
                </a:solidFill>
                <a:latin typeface="+mn-ea"/>
              </a:rPr>
              <a:t>简单的物理组合，是</a:t>
            </a:r>
            <a:r>
              <a:rPr lang="zh-CN" altLang="en-US" sz="1600" dirty="0" smtClean="0">
                <a:solidFill>
                  <a:schemeClr val="bg1"/>
                </a:solidFill>
                <a:latin typeface="+mn-ea"/>
              </a:rPr>
              <a:t>化学反应</a:t>
            </a:r>
            <a:endParaRPr lang="zh-CN" altLang="en-US" sz="1600" dirty="0">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3575050" y="2551113"/>
            <a:ext cx="2500313" cy="15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575050" y="3979863"/>
            <a:ext cx="2500313" cy="15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575050" y="5337175"/>
            <a:ext cx="2500313" cy="158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469677" y="1092994"/>
            <a:ext cx="461665" cy="1458509"/>
          </a:xfrm>
          <a:prstGeom prst="rect">
            <a:avLst/>
          </a:prstGeom>
        </p:spPr>
        <p:style>
          <a:lnRef idx="1">
            <a:schemeClr val="accent3"/>
          </a:lnRef>
          <a:fillRef idx="2">
            <a:schemeClr val="accent3"/>
          </a:fillRef>
          <a:effectRef idx="1">
            <a:schemeClr val="accent3"/>
          </a:effectRef>
          <a:fontRef idx="minor">
            <a:schemeClr val="dk1"/>
          </a:fontRef>
        </p:style>
        <p:txBody>
          <a:bodyPr vert="eaVert">
            <a:spAutoFit/>
          </a:bodyPr>
          <a:lstStyle/>
          <a:p>
            <a:pPr eaLnBrk="1" hangingPunct="1">
              <a:defRPr/>
            </a:pPr>
            <a:r>
              <a:rPr lang="zh-CN" altLang="en-US" dirty="0">
                <a:latin typeface="华文行楷" panose="02010800040101010101" pitchFamily="2" charset="-122"/>
                <a:ea typeface="华文行楷" panose="02010800040101010101" pitchFamily="2" charset="-122"/>
              </a:rPr>
              <a:t>必修教材一</a:t>
            </a:r>
          </a:p>
        </p:txBody>
      </p:sp>
      <p:sp>
        <p:nvSpPr>
          <p:cNvPr id="14" name="TextBox 13"/>
          <p:cNvSpPr txBox="1"/>
          <p:nvPr/>
        </p:nvSpPr>
        <p:spPr>
          <a:xfrm>
            <a:off x="3502448" y="2622550"/>
            <a:ext cx="461665" cy="1357714"/>
          </a:xfrm>
          <a:prstGeom prst="rect">
            <a:avLst/>
          </a:prstGeom>
        </p:spPr>
        <p:style>
          <a:lnRef idx="1">
            <a:schemeClr val="accent3"/>
          </a:lnRef>
          <a:fillRef idx="2">
            <a:schemeClr val="accent3"/>
          </a:fillRef>
          <a:effectRef idx="1">
            <a:schemeClr val="accent3"/>
          </a:effectRef>
          <a:fontRef idx="minor">
            <a:schemeClr val="dk1"/>
          </a:fontRef>
        </p:style>
        <p:txBody>
          <a:bodyPr vert="eaVert">
            <a:spAutoFit/>
          </a:bodyPr>
          <a:lstStyle/>
          <a:p>
            <a:pPr eaLnBrk="1" hangingPunct="1">
              <a:defRPr/>
            </a:pPr>
            <a:r>
              <a:rPr lang="zh-CN" altLang="en-US" dirty="0">
                <a:latin typeface="华文行楷" panose="02010800040101010101" pitchFamily="2" charset="-122"/>
                <a:ea typeface="华文行楷" panose="02010800040101010101" pitchFamily="2" charset="-122"/>
              </a:rPr>
              <a:t>必修教材二</a:t>
            </a:r>
          </a:p>
        </p:txBody>
      </p:sp>
      <p:sp>
        <p:nvSpPr>
          <p:cNvPr id="15" name="TextBox 14"/>
          <p:cNvSpPr txBox="1"/>
          <p:nvPr/>
        </p:nvSpPr>
        <p:spPr>
          <a:xfrm>
            <a:off x="5645588" y="3981450"/>
            <a:ext cx="461665" cy="1356135"/>
          </a:xfrm>
          <a:prstGeom prst="rect">
            <a:avLst/>
          </a:prstGeom>
        </p:spPr>
        <p:style>
          <a:lnRef idx="1">
            <a:schemeClr val="accent3"/>
          </a:lnRef>
          <a:fillRef idx="2">
            <a:schemeClr val="accent3"/>
          </a:fillRef>
          <a:effectRef idx="1">
            <a:schemeClr val="accent3"/>
          </a:effectRef>
          <a:fontRef idx="minor">
            <a:schemeClr val="dk1"/>
          </a:fontRef>
        </p:style>
        <p:txBody>
          <a:bodyPr vert="eaVert">
            <a:spAutoFit/>
          </a:bodyPr>
          <a:lstStyle/>
          <a:p>
            <a:pPr eaLnBrk="1" hangingPunct="1">
              <a:defRPr/>
            </a:pPr>
            <a:r>
              <a:rPr lang="zh-CN" altLang="en-US" dirty="0">
                <a:latin typeface="华文行楷" panose="02010800040101010101" pitchFamily="2" charset="-122"/>
                <a:ea typeface="华文行楷" panose="02010800040101010101" pitchFamily="2" charset="-122"/>
              </a:rPr>
              <a:t>必修教材三</a:t>
            </a:r>
          </a:p>
        </p:txBody>
      </p:sp>
      <p:sp>
        <p:nvSpPr>
          <p:cNvPr id="16" name="TextBox 15"/>
          <p:cNvSpPr txBox="1"/>
          <p:nvPr/>
        </p:nvSpPr>
        <p:spPr>
          <a:xfrm>
            <a:off x="3645324" y="5310188"/>
            <a:ext cx="461665" cy="1350962"/>
          </a:xfrm>
          <a:prstGeom prst="rect">
            <a:avLst/>
          </a:prstGeom>
        </p:spPr>
        <p:style>
          <a:lnRef idx="1">
            <a:schemeClr val="accent3"/>
          </a:lnRef>
          <a:fillRef idx="2">
            <a:schemeClr val="accent3"/>
          </a:fillRef>
          <a:effectRef idx="1">
            <a:schemeClr val="accent3"/>
          </a:effectRef>
          <a:fontRef idx="minor">
            <a:schemeClr val="dk1"/>
          </a:fontRef>
        </p:style>
        <p:txBody>
          <a:bodyPr vert="eaVert">
            <a:spAutoFit/>
          </a:bodyPr>
          <a:lstStyle/>
          <a:p>
            <a:pPr eaLnBrk="1" hangingPunct="1">
              <a:defRPr/>
            </a:pPr>
            <a:r>
              <a:rPr lang="zh-CN" altLang="en-US" dirty="0">
                <a:latin typeface="华文行楷" panose="02010800040101010101" pitchFamily="2" charset="-122"/>
                <a:ea typeface="华文行楷" panose="02010800040101010101" pitchFamily="2" charset="-122"/>
              </a:rPr>
              <a:t>必修教材四</a:t>
            </a:r>
          </a:p>
        </p:txBody>
      </p:sp>
      <p:cxnSp>
        <p:nvCxnSpPr>
          <p:cNvPr id="17" name="直接连接符 16"/>
          <p:cNvCxnSpPr/>
          <p:nvPr/>
        </p:nvCxnSpPr>
        <p:spPr>
          <a:xfrm>
            <a:off x="3575050" y="6623050"/>
            <a:ext cx="2500313" cy="158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971550" y="1268413"/>
            <a:ext cx="1730375" cy="857250"/>
          </a:xfrm>
          <a:prstGeom prst="ellipse">
            <a:avLst/>
          </a:prstGeom>
          <a:solidFill>
            <a:srgbClr val="C00000"/>
          </a:solidFill>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r>
              <a:rPr lang="zh-CN" altLang="en-US" dirty="0">
                <a:solidFill>
                  <a:srgbClr val="000000"/>
                </a:solidFill>
              </a:rPr>
              <a:t>专题数</a:t>
            </a:r>
            <a:r>
              <a:rPr lang="en-US" altLang="zh-CN" dirty="0">
                <a:solidFill>
                  <a:srgbClr val="000000"/>
                </a:solidFill>
              </a:rPr>
              <a:t>4-5</a:t>
            </a:r>
            <a:endParaRPr lang="zh-CN" altLang="en-US" dirty="0">
              <a:solidFill>
                <a:srgbClr val="000000"/>
              </a:solidFill>
            </a:endParaRPr>
          </a:p>
        </p:txBody>
      </p:sp>
      <p:cxnSp>
        <p:nvCxnSpPr>
          <p:cNvPr id="20" name="直接箭头连接符 19"/>
          <p:cNvCxnSpPr/>
          <p:nvPr/>
        </p:nvCxnSpPr>
        <p:spPr>
          <a:xfrm flipH="1" flipV="1">
            <a:off x="2643188" y="1844675"/>
            <a:ext cx="936625" cy="7207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rot="10800000">
            <a:off x="2717800" y="4694238"/>
            <a:ext cx="857250" cy="64293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971550" y="4149725"/>
            <a:ext cx="1801813" cy="857250"/>
          </a:xfrm>
          <a:prstGeom prst="ellipse">
            <a:avLst/>
          </a:prstGeom>
          <a:solidFill>
            <a:srgbClr val="92D050"/>
          </a:solidFill>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r>
              <a:rPr lang="zh-CN" altLang="en-US">
                <a:solidFill>
                  <a:srgbClr val="000000"/>
                </a:solidFill>
              </a:rPr>
              <a:t>专题数</a:t>
            </a:r>
            <a:r>
              <a:rPr lang="zh-CN" altLang="zh-CN">
                <a:solidFill>
                  <a:srgbClr val="000000"/>
                </a:solidFill>
              </a:rPr>
              <a:t>4</a:t>
            </a:r>
            <a:r>
              <a:rPr lang="en-US" altLang="zh-CN">
                <a:solidFill>
                  <a:srgbClr val="000000"/>
                </a:solidFill>
              </a:rPr>
              <a:t>-5</a:t>
            </a:r>
            <a:endParaRPr lang="zh-CN" altLang="en-US">
              <a:solidFill>
                <a:srgbClr val="000000"/>
              </a:solidFill>
            </a:endParaRPr>
          </a:p>
        </p:txBody>
      </p:sp>
      <p:cxnSp>
        <p:nvCxnSpPr>
          <p:cNvPr id="33" name="直接箭头连接符 32"/>
          <p:cNvCxnSpPr/>
          <p:nvPr/>
        </p:nvCxnSpPr>
        <p:spPr>
          <a:xfrm flipV="1">
            <a:off x="6075363" y="2781300"/>
            <a:ext cx="960437" cy="119856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6675438" y="1989138"/>
            <a:ext cx="1643062" cy="857250"/>
          </a:xfrm>
          <a:prstGeom prst="ellipse">
            <a:avLst/>
          </a:prstGeom>
          <a:solidFill>
            <a:srgbClr val="00B0F0"/>
          </a:solidFill>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r>
              <a:rPr lang="zh-CN" altLang="en-US" dirty="0">
                <a:solidFill>
                  <a:srgbClr val="000000"/>
                </a:solidFill>
              </a:rPr>
              <a:t>专题数</a:t>
            </a:r>
            <a:endParaRPr lang="en-US" altLang="zh-CN" dirty="0">
              <a:solidFill>
                <a:srgbClr val="000000"/>
              </a:solidFill>
            </a:endParaRPr>
          </a:p>
          <a:p>
            <a:pPr algn="ctr" eaLnBrk="1" hangingPunct="1">
              <a:defRPr/>
            </a:pPr>
            <a:r>
              <a:rPr lang="zh-CN" altLang="zh-CN" dirty="0">
                <a:solidFill>
                  <a:srgbClr val="000000"/>
                </a:solidFill>
              </a:rPr>
              <a:t>4</a:t>
            </a:r>
            <a:r>
              <a:rPr lang="en-US" altLang="zh-CN" dirty="0">
                <a:solidFill>
                  <a:srgbClr val="000000"/>
                </a:solidFill>
              </a:rPr>
              <a:t>-5</a:t>
            </a:r>
            <a:endParaRPr lang="zh-CN" altLang="en-US" dirty="0">
              <a:solidFill>
                <a:srgbClr val="000000"/>
              </a:solidFill>
            </a:endParaRPr>
          </a:p>
        </p:txBody>
      </p:sp>
      <p:cxnSp>
        <p:nvCxnSpPr>
          <p:cNvPr id="36" name="直接箭头连接符 35"/>
          <p:cNvCxnSpPr>
            <a:endCxn id="37" idx="3"/>
          </p:cNvCxnSpPr>
          <p:nvPr/>
        </p:nvCxnSpPr>
        <p:spPr>
          <a:xfrm flipV="1">
            <a:off x="6075363" y="5783263"/>
            <a:ext cx="812800" cy="83978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6646863" y="5051425"/>
            <a:ext cx="1643062" cy="857250"/>
          </a:xfrm>
          <a:prstGeom prst="ellipse">
            <a:avLst/>
          </a:prstGeom>
          <a:solidFill>
            <a:srgbClr val="FFFF00"/>
          </a:solidFill>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r>
              <a:rPr lang="zh-CN" altLang="en-US" dirty="0">
                <a:solidFill>
                  <a:srgbClr val="000000"/>
                </a:solidFill>
              </a:rPr>
              <a:t>专题数</a:t>
            </a:r>
            <a:endParaRPr lang="en-US" altLang="zh-CN" dirty="0">
              <a:solidFill>
                <a:srgbClr val="000000"/>
              </a:solidFill>
            </a:endParaRPr>
          </a:p>
          <a:p>
            <a:pPr algn="ctr" eaLnBrk="1" hangingPunct="1">
              <a:defRPr/>
            </a:pPr>
            <a:r>
              <a:rPr lang="zh-CN" altLang="zh-CN" dirty="0">
                <a:solidFill>
                  <a:srgbClr val="000000"/>
                </a:solidFill>
              </a:rPr>
              <a:t>4</a:t>
            </a:r>
            <a:r>
              <a:rPr lang="en-US" altLang="zh-CN" dirty="0">
                <a:solidFill>
                  <a:srgbClr val="000000"/>
                </a:solidFill>
              </a:rPr>
              <a:t>-5</a:t>
            </a:r>
            <a:endParaRPr lang="zh-CN" altLang="en-US" dirty="0">
              <a:solidFill>
                <a:srgbClr val="000000"/>
              </a:solidFill>
            </a:endParaRPr>
          </a:p>
        </p:txBody>
      </p:sp>
      <p:sp>
        <p:nvSpPr>
          <p:cNvPr id="34842" name="文本框 4"/>
          <p:cNvSpPr txBox="1">
            <a:spLocks noChangeArrowheads="1"/>
          </p:cNvSpPr>
          <p:nvPr/>
        </p:nvSpPr>
        <p:spPr bwMode="auto">
          <a:xfrm rot="2232162">
            <a:off x="2609850" y="2241550"/>
            <a:ext cx="71913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a:t>材料</a:t>
            </a:r>
          </a:p>
        </p:txBody>
      </p:sp>
      <p:sp>
        <p:nvSpPr>
          <p:cNvPr id="34843" name="文本框 5"/>
          <p:cNvSpPr txBox="1">
            <a:spLocks noChangeArrowheads="1"/>
          </p:cNvSpPr>
          <p:nvPr/>
        </p:nvSpPr>
        <p:spPr bwMode="auto">
          <a:xfrm rot="2462676">
            <a:off x="2968625" y="1882775"/>
            <a:ext cx="792163"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a:t>情境</a:t>
            </a:r>
          </a:p>
        </p:txBody>
      </p:sp>
      <p:sp>
        <p:nvSpPr>
          <p:cNvPr id="34844" name="文本框 8"/>
          <p:cNvSpPr txBox="1">
            <a:spLocks noChangeArrowheads="1"/>
          </p:cNvSpPr>
          <p:nvPr/>
        </p:nvSpPr>
        <p:spPr bwMode="auto">
          <a:xfrm>
            <a:off x="1419225" y="908050"/>
            <a:ext cx="9366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a:t>活动</a:t>
            </a:r>
          </a:p>
        </p:txBody>
      </p:sp>
      <p:sp>
        <p:nvSpPr>
          <p:cNvPr id="34845" name="文本框 9"/>
          <p:cNvSpPr txBox="1">
            <a:spLocks noChangeArrowheads="1"/>
          </p:cNvSpPr>
          <p:nvPr/>
        </p:nvSpPr>
        <p:spPr bwMode="auto">
          <a:xfrm>
            <a:off x="1419225" y="2133600"/>
            <a:ext cx="93662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a:t>任务</a:t>
            </a:r>
          </a:p>
        </p:txBody>
      </p:sp>
      <p:sp>
        <p:nvSpPr>
          <p:cNvPr id="31" name="TextBox 2"/>
          <p:cNvSpPr txBox="1"/>
          <p:nvPr/>
        </p:nvSpPr>
        <p:spPr>
          <a:xfrm>
            <a:off x="338138" y="2924175"/>
            <a:ext cx="2952750" cy="369888"/>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a:spAutoFit/>
          </a:bodyPr>
          <a:lstStyle/>
          <a:p>
            <a:pPr algn="ctr" eaLnBrk="1" hangingPunct="1">
              <a:defRPr/>
            </a:pPr>
            <a:r>
              <a:rPr lang="zh-CN" altLang="en-US">
                <a:solidFill>
                  <a:srgbClr val="000000"/>
                </a:solidFill>
              </a:rPr>
              <a:t>任务群</a:t>
            </a:r>
            <a:r>
              <a:rPr lang="en-US" altLang="zh-CN">
                <a:solidFill>
                  <a:srgbClr val="000000"/>
                </a:solidFill>
              </a:rPr>
              <a:t>1</a:t>
            </a:r>
            <a:r>
              <a:rPr lang="zh-CN" altLang="en-US">
                <a:solidFill>
                  <a:srgbClr val="000000"/>
                </a:solidFill>
              </a:rPr>
              <a:t>、</a:t>
            </a:r>
            <a:r>
              <a:rPr lang="en-US" altLang="zh-CN">
                <a:solidFill>
                  <a:srgbClr val="000000"/>
                </a:solidFill>
              </a:rPr>
              <a:t>2</a:t>
            </a:r>
            <a:r>
              <a:rPr lang="zh-CN" altLang="en-US">
                <a:solidFill>
                  <a:srgbClr val="000000"/>
                </a:solidFill>
              </a:rPr>
              <a:t>、</a:t>
            </a:r>
            <a:r>
              <a:rPr lang="en-US" altLang="zh-CN">
                <a:solidFill>
                  <a:srgbClr val="000000"/>
                </a:solidFill>
              </a:rPr>
              <a:t>4</a:t>
            </a:r>
            <a:r>
              <a:rPr lang="zh-CN" altLang="en-US">
                <a:solidFill>
                  <a:srgbClr val="000000"/>
                </a:solidFill>
              </a:rPr>
              <a:t>、</a:t>
            </a:r>
            <a:r>
              <a:rPr lang="en-US" altLang="zh-CN">
                <a:solidFill>
                  <a:srgbClr val="000000"/>
                </a:solidFill>
              </a:rPr>
              <a:t>5</a:t>
            </a:r>
            <a:r>
              <a:rPr lang="zh-CN" altLang="en-US">
                <a:solidFill>
                  <a:srgbClr val="000000"/>
                </a:solidFill>
              </a:rPr>
              <a:t>、</a:t>
            </a:r>
            <a:r>
              <a:rPr lang="en-US" altLang="zh-CN">
                <a:solidFill>
                  <a:srgbClr val="000000"/>
                </a:solidFill>
              </a:rPr>
              <a:t>6</a:t>
            </a:r>
            <a:r>
              <a:rPr lang="zh-CN" altLang="en-US">
                <a:solidFill>
                  <a:srgbClr val="000000"/>
                </a:solidFill>
              </a:rPr>
              <a:t>、</a:t>
            </a:r>
            <a:r>
              <a:rPr lang="en-US" altLang="zh-CN">
                <a:solidFill>
                  <a:srgbClr val="000000"/>
                </a:solidFill>
              </a:rPr>
              <a:t>7</a:t>
            </a:r>
            <a:endParaRPr lang="zh-CN" altLang="en-US">
              <a:solidFill>
                <a:srgbClr val="000000"/>
              </a:solidFill>
            </a:endParaRPr>
          </a:p>
        </p:txBody>
      </p:sp>
      <p:cxnSp>
        <p:nvCxnSpPr>
          <p:cNvPr id="21" name="直线箭头连接符 20"/>
          <p:cNvCxnSpPr>
            <a:endCxn id="31" idx="0"/>
          </p:cNvCxnSpPr>
          <p:nvPr/>
        </p:nvCxnSpPr>
        <p:spPr>
          <a:xfrm flipH="1">
            <a:off x="1814513" y="2501900"/>
            <a:ext cx="73025" cy="422275"/>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sp>
        <p:nvSpPr>
          <p:cNvPr id="34848" name="文本框 34"/>
          <p:cNvSpPr txBox="1">
            <a:spLocks noChangeArrowheads="1"/>
          </p:cNvSpPr>
          <p:nvPr/>
        </p:nvSpPr>
        <p:spPr bwMode="auto">
          <a:xfrm>
            <a:off x="1490663" y="4941888"/>
            <a:ext cx="93662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a:t>活动</a:t>
            </a:r>
          </a:p>
        </p:txBody>
      </p:sp>
      <p:sp>
        <p:nvSpPr>
          <p:cNvPr id="34849" name="文本框 37"/>
          <p:cNvSpPr txBox="1">
            <a:spLocks noChangeArrowheads="1"/>
          </p:cNvSpPr>
          <p:nvPr/>
        </p:nvSpPr>
        <p:spPr bwMode="auto">
          <a:xfrm>
            <a:off x="1490663" y="3789363"/>
            <a:ext cx="93662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a:t>任务</a:t>
            </a:r>
          </a:p>
        </p:txBody>
      </p:sp>
      <p:sp>
        <p:nvSpPr>
          <p:cNvPr id="34850" name="文本框 38"/>
          <p:cNvSpPr txBox="1">
            <a:spLocks noChangeArrowheads="1"/>
          </p:cNvSpPr>
          <p:nvPr/>
        </p:nvSpPr>
        <p:spPr bwMode="auto">
          <a:xfrm rot="2232162">
            <a:off x="2609850" y="5049838"/>
            <a:ext cx="71913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a:t>材料</a:t>
            </a:r>
          </a:p>
        </p:txBody>
      </p:sp>
      <p:sp>
        <p:nvSpPr>
          <p:cNvPr id="34851" name="文本框 39"/>
          <p:cNvSpPr txBox="1">
            <a:spLocks noChangeArrowheads="1"/>
          </p:cNvSpPr>
          <p:nvPr/>
        </p:nvSpPr>
        <p:spPr bwMode="auto">
          <a:xfrm rot="2462676">
            <a:off x="2954338" y="4651375"/>
            <a:ext cx="792162"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a:t>情境</a:t>
            </a:r>
          </a:p>
        </p:txBody>
      </p:sp>
      <p:cxnSp>
        <p:nvCxnSpPr>
          <p:cNvPr id="23" name="直线箭头连接符 22"/>
          <p:cNvCxnSpPr>
            <a:endCxn id="31" idx="2"/>
          </p:cNvCxnSpPr>
          <p:nvPr/>
        </p:nvCxnSpPr>
        <p:spPr>
          <a:xfrm flipH="1" flipV="1">
            <a:off x="1814513" y="3294063"/>
            <a:ext cx="252412" cy="566737"/>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sp>
        <p:nvSpPr>
          <p:cNvPr id="34853" name="文本框 41"/>
          <p:cNvSpPr txBox="1">
            <a:spLocks noChangeArrowheads="1"/>
          </p:cNvSpPr>
          <p:nvPr/>
        </p:nvSpPr>
        <p:spPr bwMode="auto">
          <a:xfrm>
            <a:off x="7035800" y="1628775"/>
            <a:ext cx="9366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a:t>活动</a:t>
            </a:r>
          </a:p>
        </p:txBody>
      </p:sp>
      <p:sp>
        <p:nvSpPr>
          <p:cNvPr id="34854" name="文本框 42"/>
          <p:cNvSpPr txBox="1">
            <a:spLocks noChangeArrowheads="1"/>
          </p:cNvSpPr>
          <p:nvPr/>
        </p:nvSpPr>
        <p:spPr bwMode="auto">
          <a:xfrm>
            <a:off x="7107238" y="2781300"/>
            <a:ext cx="93662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a:t>任务</a:t>
            </a:r>
          </a:p>
        </p:txBody>
      </p:sp>
      <p:sp>
        <p:nvSpPr>
          <p:cNvPr id="34855" name="文本框 43"/>
          <p:cNvSpPr txBox="1">
            <a:spLocks noChangeArrowheads="1"/>
          </p:cNvSpPr>
          <p:nvPr/>
        </p:nvSpPr>
        <p:spPr bwMode="auto">
          <a:xfrm>
            <a:off x="7035800" y="4724400"/>
            <a:ext cx="9366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a:t>任务</a:t>
            </a:r>
          </a:p>
        </p:txBody>
      </p:sp>
      <p:sp>
        <p:nvSpPr>
          <p:cNvPr id="34856" name="文本框 44"/>
          <p:cNvSpPr txBox="1">
            <a:spLocks noChangeArrowheads="1"/>
          </p:cNvSpPr>
          <p:nvPr/>
        </p:nvSpPr>
        <p:spPr bwMode="auto">
          <a:xfrm>
            <a:off x="7107238" y="5876925"/>
            <a:ext cx="9366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a:t>活动</a:t>
            </a:r>
          </a:p>
        </p:txBody>
      </p:sp>
      <p:sp>
        <p:nvSpPr>
          <p:cNvPr id="47" name="TextBox 2"/>
          <p:cNvSpPr txBox="1"/>
          <p:nvPr/>
        </p:nvSpPr>
        <p:spPr>
          <a:xfrm>
            <a:off x="6172200" y="3933825"/>
            <a:ext cx="2951163" cy="368300"/>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a:spAutoFit/>
          </a:bodyPr>
          <a:lstStyle/>
          <a:p>
            <a:pPr algn="ctr" eaLnBrk="1" hangingPunct="1">
              <a:defRPr/>
            </a:pPr>
            <a:r>
              <a:rPr lang="zh-CN" altLang="en-US">
                <a:solidFill>
                  <a:srgbClr val="000000"/>
                </a:solidFill>
              </a:rPr>
              <a:t>任务群</a:t>
            </a:r>
            <a:r>
              <a:rPr lang="en-US" altLang="zh-CN">
                <a:solidFill>
                  <a:srgbClr val="000000"/>
                </a:solidFill>
              </a:rPr>
              <a:t>1</a:t>
            </a:r>
            <a:r>
              <a:rPr lang="zh-CN" altLang="en-US">
                <a:solidFill>
                  <a:srgbClr val="000000"/>
                </a:solidFill>
              </a:rPr>
              <a:t>、</a:t>
            </a:r>
            <a:r>
              <a:rPr lang="en-US" altLang="zh-CN">
                <a:solidFill>
                  <a:srgbClr val="000000"/>
                </a:solidFill>
              </a:rPr>
              <a:t>2</a:t>
            </a:r>
            <a:r>
              <a:rPr lang="zh-CN" altLang="en-US">
                <a:solidFill>
                  <a:srgbClr val="000000"/>
                </a:solidFill>
              </a:rPr>
              <a:t>、</a:t>
            </a:r>
            <a:r>
              <a:rPr lang="en-US" altLang="zh-CN">
                <a:solidFill>
                  <a:srgbClr val="000000"/>
                </a:solidFill>
              </a:rPr>
              <a:t>4</a:t>
            </a:r>
            <a:r>
              <a:rPr lang="zh-CN" altLang="en-US">
                <a:solidFill>
                  <a:srgbClr val="000000"/>
                </a:solidFill>
              </a:rPr>
              <a:t>、</a:t>
            </a:r>
            <a:r>
              <a:rPr lang="en-US" altLang="zh-CN">
                <a:solidFill>
                  <a:srgbClr val="000000"/>
                </a:solidFill>
              </a:rPr>
              <a:t>5</a:t>
            </a:r>
            <a:r>
              <a:rPr lang="zh-CN" altLang="en-US">
                <a:solidFill>
                  <a:srgbClr val="000000"/>
                </a:solidFill>
              </a:rPr>
              <a:t>、</a:t>
            </a:r>
            <a:r>
              <a:rPr lang="en-US" altLang="zh-CN">
                <a:solidFill>
                  <a:srgbClr val="000000"/>
                </a:solidFill>
              </a:rPr>
              <a:t>6</a:t>
            </a:r>
            <a:r>
              <a:rPr lang="zh-CN" altLang="en-US">
                <a:solidFill>
                  <a:srgbClr val="000000"/>
                </a:solidFill>
              </a:rPr>
              <a:t>、</a:t>
            </a:r>
            <a:r>
              <a:rPr lang="en-US" altLang="zh-CN">
                <a:solidFill>
                  <a:srgbClr val="000000"/>
                </a:solidFill>
              </a:rPr>
              <a:t>7</a:t>
            </a:r>
            <a:endParaRPr lang="zh-CN" altLang="en-US">
              <a:solidFill>
                <a:srgbClr val="000000"/>
              </a:solidFill>
            </a:endParaRPr>
          </a:p>
        </p:txBody>
      </p:sp>
      <p:cxnSp>
        <p:nvCxnSpPr>
          <p:cNvPr id="32" name="直线箭头连接符 31"/>
          <p:cNvCxnSpPr/>
          <p:nvPr/>
        </p:nvCxnSpPr>
        <p:spPr>
          <a:xfrm>
            <a:off x="7612063" y="3068638"/>
            <a:ext cx="142875" cy="865187"/>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46" name="直线箭头连接符 45"/>
          <p:cNvCxnSpPr/>
          <p:nvPr/>
        </p:nvCxnSpPr>
        <p:spPr>
          <a:xfrm flipV="1">
            <a:off x="7539038" y="4292600"/>
            <a:ext cx="360362" cy="576263"/>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06625" y="408936"/>
            <a:ext cx="2736304" cy="461665"/>
          </a:xfrm>
          <a:prstGeom prst="rect">
            <a:avLst/>
          </a:prstGeom>
          <a:solidFill>
            <a:schemeClr val="tx1">
              <a:lumMod val="95000"/>
            </a:schemeClr>
          </a:solidFill>
        </p:spPr>
        <p:txBody>
          <a:bodyPr wrap="square" rtlCol="0">
            <a:spAutoFit/>
          </a:bodyPr>
          <a:lstStyle/>
          <a:p>
            <a:r>
              <a:rPr lang="zh-CN" altLang="en-US" sz="2400" dirty="0" smtClean="0">
                <a:solidFill>
                  <a:srgbClr val="C00000"/>
                </a:solidFill>
              </a:rPr>
              <a:t>方案二：必修框架</a:t>
            </a:r>
            <a:endParaRPr lang="zh-CN" altLang="en-US" sz="2400" dirty="0">
              <a:solidFill>
                <a:srgbClr val="C00000"/>
              </a:solidFill>
            </a:endParaRPr>
          </a:p>
        </p:txBody>
      </p:sp>
      <p:sp>
        <p:nvSpPr>
          <p:cNvPr id="2" name="圆角矩形 1"/>
          <p:cNvSpPr/>
          <p:nvPr/>
        </p:nvSpPr>
        <p:spPr>
          <a:xfrm>
            <a:off x="467544" y="5876925"/>
            <a:ext cx="1491431" cy="504403"/>
          </a:xfrm>
          <a:prstGeom prst="roundRect">
            <a:avLst/>
          </a:prstGeom>
          <a:solidFill>
            <a:srgbClr val="FFC000"/>
          </a:solidFill>
          <a:ln w="28575" cap="flat" cmpd="sng" algn="ctr">
            <a:solidFill>
              <a:srgbClr val="FFCE33"/>
            </a:solidFill>
            <a:prstDash val="solid"/>
          </a:ln>
          <a:effectLst>
            <a:outerShdw dist="12700" dir="5400000" algn="t" rotWithShape="0">
              <a:prstClr val="black">
                <a:alpha val="40000"/>
              </a:prstClr>
            </a:outerShdw>
          </a:effectLst>
        </p:spPr>
        <p:txBody>
          <a:bodyPr rtlCol="0" anchor="ctr"/>
          <a:lstStyle/>
          <a:p>
            <a:pPr algn="ctr"/>
            <a:r>
              <a:rPr lang="zh-CN" altLang="en-US" kern="0" dirty="0" smtClean="0">
                <a:solidFill>
                  <a:srgbClr val="C00000"/>
                </a:solidFill>
                <a:latin typeface="+mn-ea"/>
              </a:rPr>
              <a:t>任务群</a:t>
            </a:r>
            <a:r>
              <a:rPr lang="en-US" altLang="zh-CN" kern="0" dirty="0" smtClean="0">
                <a:solidFill>
                  <a:srgbClr val="C00000"/>
                </a:solidFill>
                <a:latin typeface="+mn-ea"/>
              </a:rPr>
              <a:t>3</a:t>
            </a:r>
            <a:r>
              <a:rPr lang="zh-CN" altLang="en-US" kern="0" dirty="0" smtClean="0">
                <a:solidFill>
                  <a:srgbClr val="C00000"/>
                </a:solidFill>
                <a:latin typeface="+mn-ea"/>
              </a:rPr>
              <a:t>？</a:t>
            </a:r>
            <a:endParaRPr lang="zh-CN" altLang="en-US" kern="0" dirty="0">
              <a:solidFill>
                <a:srgbClr val="C00000"/>
              </a:solidFill>
              <a:latin typeface="+mn-ea"/>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901700"/>
            <a:ext cx="9254678" cy="56956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467544" y="332656"/>
            <a:ext cx="4680520" cy="461665"/>
          </a:xfrm>
          <a:prstGeom prst="rect">
            <a:avLst/>
          </a:prstGeom>
          <a:solidFill>
            <a:schemeClr val="tx1">
              <a:lumMod val="95000"/>
            </a:schemeClr>
          </a:solidFill>
        </p:spPr>
        <p:txBody>
          <a:bodyPr wrap="square" rtlCol="0">
            <a:spAutoFit/>
          </a:bodyPr>
          <a:lstStyle/>
          <a:p>
            <a:r>
              <a:rPr lang="en-US" altLang="zh-CN" sz="2400" dirty="0" smtClean="0">
                <a:solidFill>
                  <a:srgbClr val="C00000"/>
                </a:solidFill>
              </a:rPr>
              <a:t>4.</a:t>
            </a:r>
            <a:r>
              <a:rPr lang="zh-CN" altLang="en-US" sz="2400" dirty="0" smtClean="0">
                <a:solidFill>
                  <a:srgbClr val="C00000"/>
                </a:solidFill>
              </a:rPr>
              <a:t>人教版的设计思路（必修框架）</a:t>
            </a:r>
            <a:endParaRPr lang="zh-CN" altLang="en-US" sz="2400" dirty="0">
              <a:solidFill>
                <a:srgbClr val="C00000"/>
              </a:solidFill>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332656"/>
            <a:ext cx="3672408" cy="461665"/>
          </a:xfrm>
          <a:prstGeom prst="rect">
            <a:avLst/>
          </a:prstGeom>
          <a:solidFill>
            <a:schemeClr val="tx1">
              <a:lumMod val="95000"/>
            </a:schemeClr>
          </a:solidFill>
        </p:spPr>
        <p:txBody>
          <a:bodyPr wrap="square" rtlCol="0">
            <a:spAutoFit/>
          </a:bodyPr>
          <a:lstStyle/>
          <a:p>
            <a:r>
              <a:rPr lang="en-US" altLang="zh-CN" sz="2400" dirty="0" smtClean="0">
                <a:solidFill>
                  <a:srgbClr val="C00000"/>
                </a:solidFill>
              </a:rPr>
              <a:t>5. </a:t>
            </a:r>
            <a:r>
              <a:rPr lang="zh-CN" altLang="en-US" sz="2400" dirty="0" smtClean="0">
                <a:solidFill>
                  <a:srgbClr val="C00000"/>
                </a:solidFill>
              </a:rPr>
              <a:t>统编教材的设计思路</a:t>
            </a:r>
            <a:endParaRPr lang="zh-CN" altLang="en-US" sz="2400" dirty="0">
              <a:solidFill>
                <a:srgbClr val="C00000"/>
              </a:solidFill>
            </a:endParaRPr>
          </a:p>
        </p:txBody>
      </p:sp>
      <p:graphicFrame>
        <p:nvGraphicFramePr>
          <p:cNvPr id="4" name="表格 3"/>
          <p:cNvGraphicFramePr>
            <a:graphicFrameLocks noGrp="1"/>
          </p:cNvGraphicFramePr>
          <p:nvPr/>
        </p:nvGraphicFramePr>
        <p:xfrm>
          <a:off x="179512" y="908720"/>
          <a:ext cx="8856985" cy="5652789"/>
        </p:xfrm>
        <a:graphic>
          <a:graphicData uri="http://schemas.openxmlformats.org/drawingml/2006/table">
            <a:tbl>
              <a:tblPr>
                <a:tableStyleId>{5C22544A-7EE6-4342-B048-85BDC9FD1C3A}</a:tableStyleId>
              </a:tblPr>
              <a:tblGrid>
                <a:gridCol w="2275171"/>
                <a:gridCol w="2177066"/>
                <a:gridCol w="2373278"/>
                <a:gridCol w="2031470"/>
              </a:tblGrid>
              <a:tr h="288032">
                <a:tc gridSpan="4">
                  <a:txBody>
                    <a:bodyPr/>
                    <a:lstStyle/>
                    <a:p>
                      <a:pPr algn="ctr">
                        <a:spcAft>
                          <a:spcPts val="0"/>
                        </a:spcAft>
                      </a:pPr>
                      <a:r>
                        <a:rPr lang="zh-CN" sz="1400" kern="100" dirty="0">
                          <a:effectLst/>
                        </a:rPr>
                        <a:t>必修一</a:t>
                      </a:r>
                      <a:endParaRPr lang="zh-CN" sz="1400" kern="100" dirty="0">
                        <a:effectLst/>
                        <a:latin typeface="Times New Roman" panose="02020603050405020304"/>
                        <a:ea typeface="宋体" panose="02010600030101010101" pitchFamily="2" charset="-122"/>
                      </a:endParaRPr>
                    </a:p>
                  </a:txBody>
                  <a:tcPr marL="54287" marR="54287" marT="0" marB="0"/>
                </a:tc>
                <a:tc hMerge="1">
                  <a:txBody>
                    <a:bodyPr/>
                    <a:lstStyle/>
                    <a:p>
                      <a:endParaRPr lang="zh-CN"/>
                    </a:p>
                  </a:txBody>
                  <a:tcPr/>
                </a:tc>
                <a:tc hMerge="1">
                  <a:txBody>
                    <a:bodyPr/>
                    <a:lstStyle/>
                    <a:p>
                      <a:endParaRPr lang="zh-CN"/>
                    </a:p>
                  </a:txBody>
                  <a:tcPr/>
                </a:tc>
                <a:tc hMerge="1">
                  <a:txBody>
                    <a:bodyPr/>
                    <a:lstStyle/>
                    <a:p>
                      <a:endParaRPr lang="zh-CN"/>
                    </a:p>
                  </a:txBody>
                  <a:tcPr/>
                </a:tc>
              </a:tr>
              <a:tr h="244117">
                <a:tc>
                  <a:txBody>
                    <a:bodyPr/>
                    <a:lstStyle/>
                    <a:p>
                      <a:pPr algn="ctr">
                        <a:spcAft>
                          <a:spcPts val="0"/>
                        </a:spcAft>
                      </a:pPr>
                      <a:r>
                        <a:rPr lang="zh-CN" sz="1400" kern="0">
                          <a:effectLst/>
                        </a:rPr>
                        <a:t>第一单元</a:t>
                      </a:r>
                      <a:endParaRPr lang="zh-CN" sz="1400" kern="100">
                        <a:effectLst/>
                        <a:latin typeface="Times New Roman" panose="02020603050405020304"/>
                        <a:ea typeface="宋体" panose="02010600030101010101" pitchFamily="2" charset="-122"/>
                      </a:endParaRPr>
                    </a:p>
                  </a:txBody>
                  <a:tcPr marL="54287" marR="54287" marT="0" marB="0"/>
                </a:tc>
                <a:tc>
                  <a:txBody>
                    <a:bodyPr/>
                    <a:lstStyle/>
                    <a:p>
                      <a:pPr algn="ctr">
                        <a:spcAft>
                          <a:spcPts val="0"/>
                        </a:spcAft>
                      </a:pPr>
                      <a:r>
                        <a:rPr lang="zh-CN" sz="1400" kern="0" dirty="0">
                          <a:effectLst/>
                        </a:rPr>
                        <a:t>第二单元</a:t>
                      </a:r>
                      <a:endParaRPr lang="zh-CN" sz="1400" kern="100" dirty="0">
                        <a:effectLst/>
                        <a:latin typeface="Times New Roman" panose="02020603050405020304"/>
                        <a:ea typeface="宋体" panose="02010600030101010101" pitchFamily="2" charset="-122"/>
                      </a:endParaRPr>
                    </a:p>
                  </a:txBody>
                  <a:tcPr marL="54287" marR="54287" marT="0" marB="0"/>
                </a:tc>
                <a:tc>
                  <a:txBody>
                    <a:bodyPr/>
                    <a:lstStyle/>
                    <a:p>
                      <a:pPr algn="ctr">
                        <a:spcAft>
                          <a:spcPts val="0"/>
                        </a:spcAft>
                      </a:pPr>
                      <a:r>
                        <a:rPr lang="zh-CN" sz="1400" kern="0" dirty="0">
                          <a:effectLst/>
                        </a:rPr>
                        <a:t>第三单元</a:t>
                      </a:r>
                      <a:endParaRPr lang="zh-CN" sz="1400" kern="100" dirty="0">
                        <a:effectLst/>
                        <a:latin typeface="Times New Roman" panose="02020603050405020304"/>
                        <a:ea typeface="宋体" panose="02010600030101010101" pitchFamily="2" charset="-122"/>
                      </a:endParaRPr>
                    </a:p>
                  </a:txBody>
                  <a:tcPr marL="54287" marR="54287" marT="0" marB="0"/>
                </a:tc>
                <a:tc>
                  <a:txBody>
                    <a:bodyPr/>
                    <a:lstStyle/>
                    <a:p>
                      <a:pPr algn="ctr">
                        <a:spcAft>
                          <a:spcPts val="0"/>
                        </a:spcAft>
                      </a:pPr>
                      <a:r>
                        <a:rPr lang="zh-CN" sz="1400" kern="0">
                          <a:effectLst/>
                        </a:rPr>
                        <a:t>第四单元</a:t>
                      </a:r>
                      <a:endParaRPr lang="zh-CN" sz="1400" kern="100">
                        <a:effectLst/>
                        <a:latin typeface="Times New Roman" panose="02020603050405020304"/>
                        <a:ea typeface="宋体" panose="02010600030101010101" pitchFamily="2" charset="-122"/>
                      </a:endParaRPr>
                    </a:p>
                  </a:txBody>
                  <a:tcPr marL="54287" marR="54287" marT="0" marB="0"/>
                </a:tc>
              </a:tr>
              <a:tr h="4882335">
                <a:tc>
                  <a:txBody>
                    <a:bodyPr/>
                    <a:lstStyle/>
                    <a:p>
                      <a:pPr algn="just">
                        <a:spcAft>
                          <a:spcPts val="0"/>
                        </a:spcAft>
                      </a:pPr>
                      <a:r>
                        <a:rPr lang="zh-CN" sz="1400" b="1" kern="100" dirty="0">
                          <a:solidFill>
                            <a:schemeClr val="bg1"/>
                          </a:solidFill>
                          <a:effectLst/>
                        </a:rPr>
                        <a:t>单元主题</a:t>
                      </a:r>
                      <a:r>
                        <a:rPr lang="zh-CN" sz="1400" kern="100" dirty="0" smtClean="0">
                          <a:effectLst/>
                        </a:rPr>
                        <a:t>：</a:t>
                      </a:r>
                      <a:r>
                        <a:rPr lang="zh-CN" sz="1400" kern="100" dirty="0">
                          <a:effectLst/>
                        </a:rPr>
                        <a:t>获得教养的途径</a:t>
                      </a:r>
                      <a:r>
                        <a:rPr lang="zh-CN" sz="1400" kern="100" dirty="0" smtClean="0">
                          <a:effectLst/>
                        </a:rPr>
                        <a:t>（</a:t>
                      </a:r>
                      <a:r>
                        <a:rPr lang="zh-CN" sz="1400" kern="100" dirty="0">
                          <a:effectLst/>
                        </a:rPr>
                        <a:t>世界观及生活方式；人文教育结合革命传统教育。）</a:t>
                      </a:r>
                    </a:p>
                    <a:p>
                      <a:pPr algn="just">
                        <a:spcAft>
                          <a:spcPts val="0"/>
                        </a:spcAft>
                      </a:pPr>
                      <a:r>
                        <a:rPr lang="zh-CN" sz="1400" b="1" kern="100" dirty="0">
                          <a:effectLst/>
                        </a:rPr>
                        <a:t>核心价值观导向</a:t>
                      </a:r>
                      <a:r>
                        <a:rPr lang="zh-CN" sz="1400" kern="100" dirty="0">
                          <a:effectLst/>
                        </a:rPr>
                        <a:t>：自由、平等、敬业</a:t>
                      </a:r>
                    </a:p>
                    <a:p>
                      <a:pPr algn="just">
                        <a:spcAft>
                          <a:spcPts val="0"/>
                        </a:spcAft>
                      </a:pPr>
                      <a:r>
                        <a:rPr lang="zh-CN" sz="1400" b="1" kern="100" dirty="0">
                          <a:effectLst/>
                        </a:rPr>
                        <a:t>任务群</a:t>
                      </a:r>
                      <a:r>
                        <a:rPr lang="en-US" sz="1400" b="1" kern="100" dirty="0">
                          <a:effectLst/>
                        </a:rPr>
                        <a:t>6</a:t>
                      </a:r>
                      <a:r>
                        <a:rPr lang="zh-CN" sz="1400" kern="100" dirty="0">
                          <a:effectLst/>
                        </a:rPr>
                        <a:t>：思辨性阅读与写作</a:t>
                      </a:r>
                    </a:p>
                    <a:p>
                      <a:pPr algn="just">
                        <a:spcAft>
                          <a:spcPts val="0"/>
                        </a:spcAft>
                      </a:pPr>
                      <a:r>
                        <a:rPr lang="zh-CN" sz="1400" b="1" kern="0" dirty="0">
                          <a:effectLst/>
                        </a:rPr>
                        <a:t>选文</a:t>
                      </a:r>
                      <a:r>
                        <a:rPr lang="zh-CN" sz="1400" kern="0" dirty="0">
                          <a:effectLst/>
                        </a:rPr>
                        <a:t>：古今中外的论说文</a:t>
                      </a:r>
                      <a:endParaRPr lang="zh-CN" sz="1400" kern="100" dirty="0">
                        <a:effectLst/>
                      </a:endParaRPr>
                    </a:p>
                    <a:p>
                      <a:pPr algn="just">
                        <a:spcAft>
                          <a:spcPts val="0"/>
                        </a:spcAft>
                      </a:pPr>
                      <a:r>
                        <a:rPr lang="zh-CN" sz="1400" b="1" kern="0" dirty="0">
                          <a:effectLst/>
                        </a:rPr>
                        <a:t>语文素养</a:t>
                      </a:r>
                      <a:r>
                        <a:rPr lang="zh-CN" sz="1400" kern="0" dirty="0">
                          <a:effectLst/>
                        </a:rPr>
                        <a:t>：</a:t>
                      </a:r>
                      <a:r>
                        <a:rPr lang="en-US" sz="1400" kern="0" dirty="0">
                          <a:effectLst/>
                        </a:rPr>
                        <a:t>1.</a:t>
                      </a:r>
                      <a:r>
                        <a:rPr lang="zh-CN" sz="1400" kern="100" spc="25" dirty="0">
                          <a:effectLst/>
                        </a:rPr>
                        <a:t>能提取和概括主要信</a:t>
                      </a:r>
                      <a:r>
                        <a:rPr lang="zh-CN" sz="1400" kern="100" dirty="0">
                          <a:effectLst/>
                        </a:rPr>
                        <a:t>息</a:t>
                      </a:r>
                      <a:r>
                        <a:rPr lang="zh-CN" sz="1400" kern="100" spc="25" dirty="0">
                          <a:effectLst/>
                        </a:rPr>
                        <a:t>，能区分事实和观</a:t>
                      </a:r>
                      <a:r>
                        <a:rPr lang="zh-CN" sz="1400" kern="100" dirty="0">
                          <a:effectLst/>
                        </a:rPr>
                        <a:t>点</a:t>
                      </a:r>
                      <a:r>
                        <a:rPr lang="zh-CN" sz="1400" kern="100" spc="25" dirty="0">
                          <a:effectLst/>
                        </a:rPr>
                        <a:t>，分析</a:t>
                      </a:r>
                      <a:r>
                        <a:rPr lang="zh-CN" sz="1400" kern="100" dirty="0">
                          <a:effectLst/>
                        </a:rPr>
                        <a:t>各部分内容之间的关系；</a:t>
                      </a:r>
                      <a:r>
                        <a:rPr lang="zh-CN" sz="1400" kern="0" dirty="0">
                          <a:effectLst/>
                        </a:rPr>
                        <a:t>准确把握和评价作者的观点与态度，体会思辨逻辑的力</a:t>
                      </a:r>
                      <a:r>
                        <a:rPr lang="zh-CN" sz="1400" kern="100" dirty="0">
                          <a:effectLst/>
                        </a:rPr>
                        <a:t>量；</a:t>
                      </a:r>
                      <a:r>
                        <a:rPr lang="en-US" sz="1400" kern="100" dirty="0">
                          <a:effectLst/>
                        </a:rPr>
                        <a:t>2.</a:t>
                      </a:r>
                      <a:r>
                        <a:rPr lang="zh-CN" sz="1400" kern="100" dirty="0">
                          <a:effectLst/>
                        </a:rPr>
                        <a:t>学习选择合适的角度去阐发自己的看法，做到观点明确，推理有逻辑；</a:t>
                      </a:r>
                      <a:r>
                        <a:rPr lang="en-US" sz="1400" kern="100" dirty="0">
                          <a:effectLst/>
                        </a:rPr>
                        <a:t>3.</a:t>
                      </a:r>
                      <a:r>
                        <a:rPr lang="zh-CN" sz="1400" kern="100" dirty="0">
                          <a:effectLst/>
                        </a:rPr>
                        <a:t>能借助注释和工具书，读懂古代作品，探究其中蕴含的文化内容和思维方式，感受古汉语的韵味与魅力。</a:t>
                      </a:r>
                      <a:r>
                        <a:rPr lang="en-US" sz="1400" kern="100" dirty="0">
                          <a:effectLst/>
                        </a:rPr>
                        <a:t>4.</a:t>
                      </a:r>
                      <a:r>
                        <a:rPr lang="zh-CN" sz="1400" kern="100" dirty="0">
                          <a:effectLst/>
                        </a:rPr>
                        <a:t>积累有利于丰富自己运用的字词句篇语文素材、语言运用典型案例等。</a:t>
                      </a:r>
                      <a:endParaRPr lang="zh-CN" sz="1400" kern="100" dirty="0">
                        <a:effectLst/>
                        <a:latin typeface="Times New Roman" panose="02020603050405020304"/>
                        <a:ea typeface="宋体" panose="02010600030101010101" pitchFamily="2" charset="-122"/>
                      </a:endParaRPr>
                    </a:p>
                  </a:txBody>
                  <a:tcPr marL="54287" marR="54287" marT="0" marB="0"/>
                </a:tc>
                <a:tc>
                  <a:txBody>
                    <a:bodyPr/>
                    <a:lstStyle/>
                    <a:p>
                      <a:pPr algn="just">
                        <a:spcAft>
                          <a:spcPts val="0"/>
                        </a:spcAft>
                      </a:pPr>
                      <a:r>
                        <a:rPr lang="zh-CN" sz="1400" b="1" kern="100" dirty="0">
                          <a:effectLst/>
                        </a:rPr>
                        <a:t>单元主题</a:t>
                      </a:r>
                      <a:r>
                        <a:rPr lang="zh-CN" sz="1400" kern="100" dirty="0">
                          <a:effectLst/>
                        </a:rPr>
                        <a:t>：在自然怀抱中</a:t>
                      </a:r>
                      <a:r>
                        <a:rPr lang="zh-CN" sz="1400" kern="100" dirty="0" smtClean="0">
                          <a:effectLst/>
                        </a:rPr>
                        <a:t>（人</a:t>
                      </a:r>
                      <a:r>
                        <a:rPr lang="zh-CN" sz="1400" kern="100" dirty="0">
                          <a:effectLst/>
                        </a:rPr>
                        <a:t>与</a:t>
                      </a:r>
                      <a:r>
                        <a:rPr lang="zh-CN" sz="1400" kern="100" dirty="0" smtClean="0">
                          <a:effectLst/>
                        </a:rPr>
                        <a:t>自然</a:t>
                      </a:r>
                      <a:r>
                        <a:rPr lang="zh-CN" altLang="en-US" sz="1400" kern="100" dirty="0" smtClean="0">
                          <a:effectLst/>
                        </a:rPr>
                        <a:t>的</a:t>
                      </a:r>
                      <a:r>
                        <a:rPr lang="zh-CN" sz="1400" kern="100" dirty="0" smtClean="0">
                          <a:effectLst/>
                        </a:rPr>
                        <a:t>关系；</a:t>
                      </a:r>
                      <a:r>
                        <a:rPr lang="zh-CN" sz="1400" kern="100" dirty="0">
                          <a:effectLst/>
                        </a:rPr>
                        <a:t>审美与人文教育结合。）</a:t>
                      </a:r>
                    </a:p>
                    <a:p>
                      <a:pPr algn="just">
                        <a:spcAft>
                          <a:spcPts val="0"/>
                        </a:spcAft>
                      </a:pPr>
                      <a:r>
                        <a:rPr lang="zh-CN" sz="1400" b="1" kern="100" dirty="0">
                          <a:solidFill>
                            <a:schemeClr val="dk1"/>
                          </a:solidFill>
                          <a:effectLst/>
                          <a:latin typeface="+mn-lt"/>
                          <a:ea typeface="+mn-ea"/>
                          <a:cs typeface="+mn-cs"/>
                        </a:rPr>
                        <a:t>核心价值观导向</a:t>
                      </a:r>
                      <a:r>
                        <a:rPr lang="zh-CN" sz="1400" kern="100" dirty="0">
                          <a:effectLst/>
                        </a:rPr>
                        <a:t>：和谐、公正、爱国</a:t>
                      </a:r>
                    </a:p>
                    <a:p>
                      <a:pPr algn="just">
                        <a:spcAft>
                          <a:spcPts val="0"/>
                        </a:spcAft>
                      </a:pPr>
                      <a:r>
                        <a:rPr lang="zh-CN" sz="1400" b="1" kern="100" dirty="0">
                          <a:solidFill>
                            <a:schemeClr val="dk1"/>
                          </a:solidFill>
                          <a:effectLst/>
                          <a:latin typeface="+mn-lt"/>
                          <a:ea typeface="+mn-ea"/>
                          <a:cs typeface="+mn-cs"/>
                        </a:rPr>
                        <a:t>任务群</a:t>
                      </a:r>
                      <a:r>
                        <a:rPr lang="en-US" sz="1400" b="1" kern="100" dirty="0">
                          <a:solidFill>
                            <a:schemeClr val="dk1"/>
                          </a:solidFill>
                          <a:effectLst/>
                          <a:latin typeface="+mn-lt"/>
                          <a:ea typeface="+mn-ea"/>
                          <a:cs typeface="+mn-cs"/>
                        </a:rPr>
                        <a:t>5</a:t>
                      </a:r>
                      <a:r>
                        <a:rPr lang="zh-CN" sz="1400" kern="0" dirty="0">
                          <a:effectLst/>
                        </a:rPr>
                        <a:t>：文学阅读与表达</a:t>
                      </a:r>
                      <a:endParaRPr lang="zh-CN" sz="1400" kern="100" dirty="0">
                        <a:effectLst/>
                      </a:endParaRPr>
                    </a:p>
                    <a:p>
                      <a:pPr algn="just">
                        <a:spcAft>
                          <a:spcPts val="0"/>
                        </a:spcAft>
                      </a:pPr>
                      <a:r>
                        <a:rPr lang="zh-CN" sz="1400" b="1" kern="100" dirty="0">
                          <a:solidFill>
                            <a:schemeClr val="dk1"/>
                          </a:solidFill>
                          <a:effectLst/>
                          <a:latin typeface="+mn-lt"/>
                          <a:ea typeface="+mn-ea"/>
                          <a:cs typeface="+mn-cs"/>
                        </a:rPr>
                        <a:t>选文</a:t>
                      </a:r>
                      <a:r>
                        <a:rPr lang="zh-CN" sz="1400" kern="0" dirty="0">
                          <a:effectLst/>
                        </a:rPr>
                        <a:t>：古今散文、古代诗歌</a:t>
                      </a:r>
                      <a:endParaRPr lang="zh-CN" sz="1400" kern="100" dirty="0">
                        <a:effectLst/>
                      </a:endParaRPr>
                    </a:p>
                    <a:p>
                      <a:pPr algn="just">
                        <a:spcAft>
                          <a:spcPts val="0"/>
                        </a:spcAft>
                      </a:pPr>
                      <a:r>
                        <a:rPr lang="zh-CN" sz="1400" b="1" kern="100" dirty="0">
                          <a:solidFill>
                            <a:schemeClr val="dk1"/>
                          </a:solidFill>
                          <a:effectLst/>
                          <a:latin typeface="+mn-lt"/>
                          <a:ea typeface="+mn-ea"/>
                          <a:cs typeface="+mn-cs"/>
                        </a:rPr>
                        <a:t>语文素养</a:t>
                      </a:r>
                      <a:r>
                        <a:rPr lang="zh-CN" sz="1400" kern="0" dirty="0">
                          <a:effectLst/>
                        </a:rPr>
                        <a:t>：</a:t>
                      </a:r>
                      <a:r>
                        <a:rPr lang="en-US" sz="1400" kern="0" dirty="0">
                          <a:effectLst/>
                        </a:rPr>
                        <a:t>1</a:t>
                      </a:r>
                      <a:r>
                        <a:rPr lang="en-US" sz="1400" kern="0" dirty="0" smtClean="0">
                          <a:effectLst/>
                        </a:rPr>
                        <a:t>.</a:t>
                      </a:r>
                      <a:r>
                        <a:rPr lang="zh-CN" sz="1400" kern="0" dirty="0" smtClean="0">
                          <a:effectLst/>
                        </a:rPr>
                        <a:t>整体感受文学</a:t>
                      </a:r>
                      <a:r>
                        <a:rPr lang="zh-CN" sz="1400" kern="0" dirty="0">
                          <a:effectLst/>
                        </a:rPr>
                        <a:t>作品，展开想象，品味语言，领悟作品的内涵，把握作品的思想观点和情感倾向；</a:t>
                      </a:r>
                      <a:r>
                        <a:rPr lang="en-US" sz="1400" kern="0" dirty="0">
                          <a:effectLst/>
                        </a:rPr>
                        <a:t>2</a:t>
                      </a:r>
                      <a:r>
                        <a:rPr lang="en-US" sz="1400" kern="0" dirty="0" smtClean="0">
                          <a:effectLst/>
                        </a:rPr>
                        <a:t>.</a:t>
                      </a:r>
                      <a:r>
                        <a:rPr lang="zh-CN" sz="1400" kern="0" dirty="0" smtClean="0">
                          <a:effectLst/>
                        </a:rPr>
                        <a:t>从</a:t>
                      </a:r>
                      <a:r>
                        <a:rPr lang="zh-CN" sz="1400" kern="0" dirty="0">
                          <a:effectLst/>
                        </a:rPr>
                        <a:t>古今不同风格的散文中学习记叙、说明、描写、议论、抒情等表达方法，增强综合运用多种表达方式的</a:t>
                      </a:r>
                      <a:r>
                        <a:rPr lang="zh-CN" sz="1400" kern="0" dirty="0" smtClean="0">
                          <a:effectLst/>
                        </a:rPr>
                        <a:t>能力；</a:t>
                      </a:r>
                      <a:r>
                        <a:rPr lang="en-US" sz="1400" kern="0" dirty="0">
                          <a:effectLst/>
                        </a:rPr>
                        <a:t>3.</a:t>
                      </a:r>
                      <a:r>
                        <a:rPr lang="zh-CN" sz="1400" kern="0" dirty="0">
                          <a:effectLst/>
                        </a:rPr>
                        <a:t>体会作家对社会与人生的思考感悟，提高文化品位。</a:t>
                      </a:r>
                      <a:r>
                        <a:rPr lang="en-US" sz="1400" kern="0" dirty="0">
                          <a:effectLst/>
                        </a:rPr>
                        <a:t>4.</a:t>
                      </a:r>
                      <a:r>
                        <a:rPr lang="en-US" sz="1400" kern="100" spc="20" dirty="0">
                          <a:effectLst/>
                        </a:rPr>
                        <a:t> </a:t>
                      </a:r>
                      <a:r>
                        <a:rPr lang="zh-CN" sz="1400" kern="100" spc="20" dirty="0">
                          <a:effectLst/>
                        </a:rPr>
                        <a:t>在积累的过程</a:t>
                      </a:r>
                      <a:r>
                        <a:rPr lang="zh-CN" sz="1400" kern="100" dirty="0">
                          <a:effectLst/>
                        </a:rPr>
                        <a:t>中</a:t>
                      </a:r>
                      <a:r>
                        <a:rPr lang="zh-CN" sz="1400" kern="100" spc="20" dirty="0">
                          <a:effectLst/>
                        </a:rPr>
                        <a:t>，注重梳</a:t>
                      </a:r>
                      <a:r>
                        <a:rPr lang="zh-CN" sz="1400" kern="100" dirty="0">
                          <a:effectLst/>
                        </a:rPr>
                        <a:t>理。通过归纳、分类，逐步领悟语文运用的规律，自主建构相关的知识。</a:t>
                      </a:r>
                      <a:endParaRPr lang="zh-CN" sz="1400" kern="100" dirty="0">
                        <a:effectLst/>
                        <a:latin typeface="Times New Roman" panose="02020603050405020304"/>
                        <a:ea typeface="宋体" panose="02010600030101010101" pitchFamily="2" charset="-122"/>
                      </a:endParaRPr>
                    </a:p>
                  </a:txBody>
                  <a:tcPr marL="54287" marR="54287" marT="0" marB="0"/>
                </a:tc>
                <a:tc>
                  <a:txBody>
                    <a:bodyPr/>
                    <a:lstStyle/>
                    <a:p>
                      <a:pPr algn="just">
                        <a:spcAft>
                          <a:spcPts val="0"/>
                        </a:spcAft>
                      </a:pPr>
                      <a:r>
                        <a:rPr lang="zh-CN" sz="1400" b="1" kern="100" dirty="0">
                          <a:effectLst/>
                        </a:rPr>
                        <a:t>单元主题</a:t>
                      </a:r>
                      <a:r>
                        <a:rPr lang="zh-CN" sz="1400" kern="100" dirty="0">
                          <a:effectLst/>
                        </a:rPr>
                        <a:t>：抱负与德行（前两篇演讲的主题延伸。）</a:t>
                      </a:r>
                    </a:p>
                    <a:p>
                      <a:pPr algn="just">
                        <a:spcAft>
                          <a:spcPts val="0"/>
                        </a:spcAft>
                      </a:pPr>
                      <a:r>
                        <a:rPr lang="zh-CN" sz="1400" b="1" kern="100" dirty="0">
                          <a:solidFill>
                            <a:schemeClr val="dk1"/>
                          </a:solidFill>
                          <a:effectLst/>
                          <a:latin typeface="+mn-lt"/>
                          <a:ea typeface="+mn-ea"/>
                          <a:cs typeface="+mn-cs"/>
                        </a:rPr>
                        <a:t>核心价值观导向</a:t>
                      </a:r>
                      <a:r>
                        <a:rPr lang="zh-CN" sz="1400" kern="100" dirty="0">
                          <a:effectLst/>
                        </a:rPr>
                        <a:t>：</a:t>
                      </a:r>
                      <a:r>
                        <a:rPr lang="zh-CN" sz="1400" kern="0" dirty="0">
                          <a:effectLst/>
                        </a:rPr>
                        <a:t>民主、富强、法治</a:t>
                      </a:r>
                      <a:endParaRPr lang="zh-CN" sz="1400" kern="100" dirty="0">
                        <a:effectLst/>
                      </a:endParaRPr>
                    </a:p>
                    <a:p>
                      <a:pPr algn="just">
                        <a:spcAft>
                          <a:spcPts val="0"/>
                        </a:spcAft>
                      </a:pPr>
                      <a:r>
                        <a:rPr lang="zh-CN" sz="1400" b="1" kern="100" dirty="0">
                          <a:solidFill>
                            <a:schemeClr val="dk1"/>
                          </a:solidFill>
                          <a:effectLst/>
                          <a:latin typeface="+mn-lt"/>
                          <a:ea typeface="+mn-ea"/>
                          <a:cs typeface="+mn-cs"/>
                        </a:rPr>
                        <a:t>任务群</a:t>
                      </a:r>
                      <a:r>
                        <a:rPr lang="en-US" sz="1400" b="1" kern="100" dirty="0">
                          <a:solidFill>
                            <a:schemeClr val="dk1"/>
                          </a:solidFill>
                          <a:effectLst/>
                          <a:latin typeface="+mn-lt"/>
                          <a:ea typeface="+mn-ea"/>
                          <a:cs typeface="+mn-cs"/>
                        </a:rPr>
                        <a:t>7</a:t>
                      </a:r>
                      <a:r>
                        <a:rPr lang="zh-CN" sz="1400" kern="0" dirty="0">
                          <a:effectLst/>
                        </a:rPr>
                        <a:t>：实用性阅读与交流</a:t>
                      </a:r>
                      <a:endParaRPr lang="zh-CN" sz="1400" kern="100" dirty="0">
                        <a:effectLst/>
                      </a:endParaRPr>
                    </a:p>
                    <a:p>
                      <a:pPr algn="just">
                        <a:spcAft>
                          <a:spcPts val="0"/>
                        </a:spcAft>
                      </a:pPr>
                      <a:r>
                        <a:rPr lang="zh-CN" sz="1400" b="1" kern="100" dirty="0">
                          <a:solidFill>
                            <a:schemeClr val="dk1"/>
                          </a:solidFill>
                          <a:effectLst/>
                          <a:latin typeface="+mn-lt"/>
                          <a:ea typeface="+mn-ea"/>
                          <a:cs typeface="+mn-cs"/>
                        </a:rPr>
                        <a:t>选文</a:t>
                      </a:r>
                      <a:r>
                        <a:rPr lang="zh-CN" sz="1400" kern="0" dirty="0">
                          <a:effectLst/>
                        </a:rPr>
                        <a:t>：中外的演讲词与新闻报道</a:t>
                      </a:r>
                      <a:endParaRPr lang="zh-CN" sz="1400" kern="100" dirty="0">
                        <a:effectLst/>
                      </a:endParaRPr>
                    </a:p>
                    <a:p>
                      <a:pPr algn="just">
                        <a:spcAft>
                          <a:spcPts val="0"/>
                        </a:spcAft>
                      </a:pPr>
                      <a:r>
                        <a:rPr lang="zh-CN" sz="1400" b="1" kern="100" dirty="0">
                          <a:solidFill>
                            <a:schemeClr val="dk1"/>
                          </a:solidFill>
                          <a:effectLst/>
                          <a:latin typeface="+mn-lt"/>
                          <a:ea typeface="+mn-ea"/>
                          <a:cs typeface="+mn-cs"/>
                        </a:rPr>
                        <a:t>语文素养</a:t>
                      </a:r>
                      <a:r>
                        <a:rPr lang="zh-CN" sz="1400" kern="0" dirty="0">
                          <a:effectLst/>
                        </a:rPr>
                        <a:t>：</a:t>
                      </a:r>
                      <a:r>
                        <a:rPr lang="en-US" sz="1400" kern="0" dirty="0">
                          <a:effectLst/>
                        </a:rPr>
                        <a:t>1.</a:t>
                      </a:r>
                      <a:r>
                        <a:rPr lang="zh-CN" sz="1400" kern="0" dirty="0">
                          <a:effectLst/>
                        </a:rPr>
                        <a:t>运用略读、浏览、精读等方法，能准确、迅速地把握主要内容和关键信息，对文本所涉及的材料有自己的思考和评判；</a:t>
                      </a:r>
                      <a:r>
                        <a:rPr lang="en-US" sz="1400" kern="0" dirty="0">
                          <a:effectLst/>
                        </a:rPr>
                        <a:t>2.</a:t>
                      </a:r>
                      <a:r>
                        <a:rPr lang="zh-CN" sz="1400" kern="0" dirty="0">
                          <a:effectLst/>
                        </a:rPr>
                        <a:t>阅读名人演讲，感受经典演讲</a:t>
                      </a:r>
                      <a:r>
                        <a:rPr lang="zh-CN" sz="1400" kern="100" dirty="0">
                          <a:effectLst/>
                        </a:rPr>
                        <a:t>观点鲜明、有说服力和感染力等特点；</a:t>
                      </a:r>
                      <a:r>
                        <a:rPr lang="zh-CN" sz="1400" kern="0" dirty="0">
                          <a:effectLst/>
                        </a:rPr>
                        <a:t>学习在公众场合如何发言与沟通，</a:t>
                      </a:r>
                      <a:r>
                        <a:rPr lang="zh-CN" sz="1400" kern="100" dirty="0">
                          <a:effectLst/>
                        </a:rPr>
                        <a:t>能根据不同的交际场合和交际目的，恰当地进行表达；</a:t>
                      </a:r>
                      <a:r>
                        <a:rPr lang="en-US" sz="1400" kern="0" dirty="0">
                          <a:effectLst/>
                        </a:rPr>
                        <a:t>3.</a:t>
                      </a:r>
                      <a:r>
                        <a:rPr lang="zh-CN" sz="1400" kern="0" dirty="0">
                          <a:effectLst/>
                        </a:rPr>
                        <a:t>通过阅读新闻作品，学习如何读新闻，</a:t>
                      </a:r>
                      <a:r>
                        <a:rPr lang="zh-CN" sz="1400" kern="100" dirty="0">
                          <a:effectLst/>
                        </a:rPr>
                        <a:t>努力从不同的角度和层面进行阐发、评价和质疑，对文本作出自己的分析判断</a:t>
                      </a:r>
                      <a:r>
                        <a:rPr lang="zh-CN" sz="1400" kern="0" dirty="0">
                          <a:effectLst/>
                        </a:rPr>
                        <a:t>；</a:t>
                      </a:r>
                      <a:r>
                        <a:rPr lang="en-US" sz="1400" kern="0" dirty="0">
                          <a:effectLst/>
                        </a:rPr>
                        <a:t>4.</a:t>
                      </a:r>
                      <a:r>
                        <a:rPr lang="zh-CN" sz="1400" kern="0" dirty="0">
                          <a:effectLst/>
                        </a:rPr>
                        <a:t>接触马克思主义，了解新文化传统。</a:t>
                      </a:r>
                      <a:endParaRPr lang="zh-CN" sz="1400" kern="100" dirty="0">
                        <a:effectLst/>
                        <a:latin typeface="Times New Roman" panose="02020603050405020304"/>
                        <a:ea typeface="宋体" panose="02010600030101010101" pitchFamily="2" charset="-122"/>
                      </a:endParaRPr>
                    </a:p>
                  </a:txBody>
                  <a:tcPr marL="54287" marR="54287" marT="0" marB="0"/>
                </a:tc>
                <a:tc>
                  <a:txBody>
                    <a:bodyPr/>
                    <a:lstStyle/>
                    <a:p>
                      <a:pPr algn="just">
                        <a:spcAft>
                          <a:spcPts val="0"/>
                        </a:spcAft>
                      </a:pPr>
                      <a:r>
                        <a:rPr lang="zh-CN" sz="1400" b="1" kern="100" dirty="0">
                          <a:solidFill>
                            <a:schemeClr val="dk1"/>
                          </a:solidFill>
                          <a:effectLst/>
                          <a:latin typeface="+mn-lt"/>
                          <a:ea typeface="+mn-ea"/>
                          <a:cs typeface="+mn-cs"/>
                        </a:rPr>
                        <a:t>单元主题</a:t>
                      </a:r>
                      <a:r>
                        <a:rPr lang="zh-CN" sz="1400" kern="100" dirty="0">
                          <a:effectLst/>
                        </a:rPr>
                        <a:t>：回到生活本身</a:t>
                      </a:r>
                      <a:r>
                        <a:rPr lang="zh-CN" sz="1400" kern="0" dirty="0">
                          <a:effectLst/>
                        </a:rPr>
                        <a:t>（</a:t>
                      </a:r>
                      <a:r>
                        <a:rPr lang="zh-CN" sz="1400" kern="100" dirty="0">
                          <a:effectLst/>
                        </a:rPr>
                        <a:t>家书中的革命传统，爱国主义）</a:t>
                      </a:r>
                    </a:p>
                    <a:p>
                      <a:pPr algn="just">
                        <a:spcAft>
                          <a:spcPts val="0"/>
                        </a:spcAft>
                      </a:pPr>
                      <a:r>
                        <a:rPr lang="zh-CN" sz="1400" b="1" kern="100" dirty="0">
                          <a:solidFill>
                            <a:schemeClr val="dk1"/>
                          </a:solidFill>
                          <a:effectLst/>
                          <a:latin typeface="+mn-lt"/>
                          <a:ea typeface="+mn-ea"/>
                          <a:cs typeface="+mn-cs"/>
                        </a:rPr>
                        <a:t>核心价值观导向</a:t>
                      </a:r>
                      <a:r>
                        <a:rPr lang="zh-CN" sz="1400" kern="100" dirty="0">
                          <a:effectLst/>
                        </a:rPr>
                        <a:t>：爱国、诚信、友善</a:t>
                      </a:r>
                    </a:p>
                    <a:p>
                      <a:pPr algn="just">
                        <a:spcAft>
                          <a:spcPts val="0"/>
                        </a:spcAft>
                      </a:pPr>
                      <a:r>
                        <a:rPr lang="zh-CN" sz="1400" b="1" kern="100" dirty="0">
                          <a:solidFill>
                            <a:schemeClr val="dk1"/>
                          </a:solidFill>
                          <a:effectLst/>
                          <a:latin typeface="+mn-lt"/>
                          <a:ea typeface="+mn-ea"/>
                          <a:cs typeface="+mn-cs"/>
                        </a:rPr>
                        <a:t>任务群</a:t>
                      </a:r>
                      <a:r>
                        <a:rPr lang="en-US" sz="1400" b="1" kern="100" dirty="0">
                          <a:solidFill>
                            <a:schemeClr val="dk1"/>
                          </a:solidFill>
                          <a:effectLst/>
                          <a:latin typeface="+mn-lt"/>
                          <a:ea typeface="+mn-ea"/>
                          <a:cs typeface="+mn-cs"/>
                        </a:rPr>
                        <a:t>2</a:t>
                      </a:r>
                      <a:r>
                        <a:rPr lang="zh-CN" sz="1400" kern="100" dirty="0">
                          <a:effectLst/>
                        </a:rPr>
                        <a:t>：当代文化参与</a:t>
                      </a:r>
                    </a:p>
                    <a:p>
                      <a:pPr algn="just">
                        <a:spcAft>
                          <a:spcPts val="0"/>
                        </a:spcAft>
                      </a:pPr>
                      <a:r>
                        <a:rPr lang="zh-CN" sz="1400" b="1" kern="100" dirty="0">
                          <a:solidFill>
                            <a:schemeClr val="dk1"/>
                          </a:solidFill>
                          <a:effectLst/>
                          <a:latin typeface="+mn-lt"/>
                          <a:ea typeface="+mn-ea"/>
                          <a:cs typeface="+mn-cs"/>
                        </a:rPr>
                        <a:t>选文</a:t>
                      </a:r>
                      <a:r>
                        <a:rPr lang="zh-CN" sz="1400" kern="100" dirty="0">
                          <a:effectLst/>
                        </a:rPr>
                        <a:t>：</a:t>
                      </a:r>
                    </a:p>
                    <a:p>
                      <a:pPr algn="just">
                        <a:spcAft>
                          <a:spcPts val="0"/>
                        </a:spcAft>
                      </a:pPr>
                      <a:r>
                        <a:rPr lang="zh-CN" sz="1400" b="1" kern="100" dirty="0">
                          <a:solidFill>
                            <a:schemeClr val="dk1"/>
                          </a:solidFill>
                          <a:effectLst/>
                          <a:latin typeface="+mn-lt"/>
                          <a:ea typeface="+mn-ea"/>
                          <a:cs typeface="+mn-cs"/>
                        </a:rPr>
                        <a:t>语文素养</a:t>
                      </a:r>
                      <a:r>
                        <a:rPr lang="zh-CN" sz="1400" kern="100" dirty="0">
                          <a:effectLst/>
                        </a:rPr>
                        <a:t>：</a:t>
                      </a:r>
                      <a:r>
                        <a:rPr lang="en-US" sz="1400" kern="100" dirty="0">
                          <a:effectLst/>
                        </a:rPr>
                        <a:t>1.</a:t>
                      </a:r>
                      <a:r>
                        <a:rPr lang="zh-CN" sz="1400" kern="100" dirty="0">
                          <a:effectLst/>
                        </a:rPr>
                        <a:t>通过当代文化参与，树立“语文生活”的意识，在课外拓展语文实践；</a:t>
                      </a:r>
                      <a:r>
                        <a:rPr lang="en-US" sz="1400" kern="100" dirty="0">
                          <a:effectLst/>
                        </a:rPr>
                        <a:t>2.</a:t>
                      </a:r>
                      <a:r>
                        <a:rPr lang="zh-CN" sz="1400" kern="100" dirty="0">
                          <a:effectLst/>
                        </a:rPr>
                        <a:t>认识家族文化在塑造中华民族凝聚力方面的作用，让家国情怀渗透在我们的日常行为中；</a:t>
                      </a:r>
                      <a:r>
                        <a:rPr lang="en-US" sz="1400" kern="100" dirty="0">
                          <a:effectLst/>
                        </a:rPr>
                        <a:t>3.</a:t>
                      </a:r>
                      <a:r>
                        <a:rPr lang="zh-CN" sz="1400" kern="100" dirty="0">
                          <a:effectLst/>
                        </a:rPr>
                        <a:t>初步掌握运用语文手段进行调查研究的方法；基于事实说话，学会论证说理；学会灵活使用常用语文工具书和网络，查阅所需的信息和资料。</a:t>
                      </a:r>
                      <a:endParaRPr lang="zh-CN" sz="1400" kern="100" dirty="0">
                        <a:effectLst/>
                        <a:latin typeface="Times New Roman" panose="02020603050405020304"/>
                        <a:ea typeface="宋体" panose="02010600030101010101" pitchFamily="2" charset="-122"/>
                      </a:endParaRPr>
                    </a:p>
                  </a:txBody>
                  <a:tcPr marL="54287" marR="54287" marT="0" marB="0"/>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332656"/>
            <a:ext cx="3672408" cy="461665"/>
          </a:xfrm>
          <a:prstGeom prst="rect">
            <a:avLst/>
          </a:prstGeom>
          <a:solidFill>
            <a:schemeClr val="tx1">
              <a:lumMod val="95000"/>
            </a:schemeClr>
          </a:solidFill>
        </p:spPr>
        <p:txBody>
          <a:bodyPr wrap="square" rtlCol="0">
            <a:spAutoFit/>
          </a:bodyPr>
          <a:lstStyle/>
          <a:p>
            <a:r>
              <a:rPr lang="en-US" altLang="zh-CN" sz="2400" dirty="0" smtClean="0">
                <a:solidFill>
                  <a:srgbClr val="C00000"/>
                </a:solidFill>
              </a:rPr>
              <a:t>5. </a:t>
            </a:r>
            <a:r>
              <a:rPr lang="zh-CN" altLang="en-US" sz="2400" dirty="0" smtClean="0">
                <a:solidFill>
                  <a:srgbClr val="C00000"/>
                </a:solidFill>
              </a:rPr>
              <a:t>统编教材的设计思路</a:t>
            </a:r>
            <a:endParaRPr lang="zh-CN" altLang="en-US" sz="2400" dirty="0">
              <a:solidFill>
                <a:srgbClr val="C00000"/>
              </a:solidFill>
            </a:endParaRPr>
          </a:p>
        </p:txBody>
      </p:sp>
      <p:sp>
        <p:nvSpPr>
          <p:cNvPr id="5" name="Rectangle 1"/>
          <p:cNvSpPr>
            <a:spLocks noChangeArrowheads="1"/>
          </p:cNvSpPr>
          <p:nvPr/>
        </p:nvSpPr>
        <p:spPr bwMode="auto">
          <a:xfrm>
            <a:off x="4052888" y="1801813"/>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9" name="表格 8"/>
          <p:cNvGraphicFramePr>
            <a:graphicFrameLocks noGrp="1"/>
          </p:cNvGraphicFramePr>
          <p:nvPr/>
        </p:nvGraphicFramePr>
        <p:xfrm>
          <a:off x="179512" y="1052737"/>
          <a:ext cx="8784976" cy="5486400"/>
        </p:xfrm>
        <a:graphic>
          <a:graphicData uri="http://schemas.openxmlformats.org/drawingml/2006/table">
            <a:tbl>
              <a:tblPr>
                <a:tableStyleId>{5C22544A-7EE6-4342-B048-85BDC9FD1C3A}</a:tableStyleId>
              </a:tblPr>
              <a:tblGrid>
                <a:gridCol w="2175388"/>
                <a:gridCol w="2242929"/>
                <a:gridCol w="2236788"/>
                <a:gridCol w="97584"/>
                <a:gridCol w="97584"/>
                <a:gridCol w="1934703"/>
              </a:tblGrid>
              <a:tr h="183720">
                <a:tc gridSpan="6">
                  <a:txBody>
                    <a:bodyPr/>
                    <a:lstStyle/>
                    <a:p>
                      <a:pPr algn="ctr">
                        <a:spcAft>
                          <a:spcPts val="0"/>
                        </a:spcAft>
                      </a:pPr>
                      <a:r>
                        <a:rPr lang="zh-CN" sz="1600" kern="100" dirty="0">
                          <a:effectLst/>
                        </a:rPr>
                        <a:t>必修二</a:t>
                      </a:r>
                      <a:endParaRPr lang="zh-CN" sz="1600" kern="100" dirty="0">
                        <a:effectLst/>
                        <a:latin typeface="Times New Roman" panose="02020603050405020304"/>
                        <a:ea typeface="宋体" panose="02010600030101010101" pitchFamily="2" charset="-122"/>
                      </a:endParaRPr>
                    </a:p>
                  </a:txBody>
                  <a:tcPr marL="53862" marR="53862" marT="0" marB="0">
                    <a:solidFill>
                      <a:schemeClr val="accent2"/>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1102323">
                <a:tc>
                  <a:txBody>
                    <a:bodyPr/>
                    <a:lstStyle/>
                    <a:p>
                      <a:pPr algn="just">
                        <a:spcAft>
                          <a:spcPts val="0"/>
                        </a:spcAft>
                      </a:pPr>
                      <a:r>
                        <a:rPr lang="zh-CN" sz="1200" b="1" kern="100" dirty="0">
                          <a:effectLst/>
                        </a:rPr>
                        <a:t>单元主题</a:t>
                      </a:r>
                      <a:r>
                        <a:rPr lang="zh-CN" sz="1200" kern="100" dirty="0">
                          <a:effectLst/>
                        </a:rPr>
                        <a:t>：向青春举杯（革命传统，青春理想。）</a:t>
                      </a:r>
                    </a:p>
                    <a:p>
                      <a:pPr algn="just">
                        <a:spcAft>
                          <a:spcPts val="0"/>
                        </a:spcAft>
                      </a:pPr>
                      <a:r>
                        <a:rPr lang="zh-CN" sz="1200" b="1" kern="100" dirty="0">
                          <a:solidFill>
                            <a:schemeClr val="dk1"/>
                          </a:solidFill>
                          <a:effectLst/>
                          <a:latin typeface="+mn-lt"/>
                          <a:ea typeface="+mn-ea"/>
                          <a:cs typeface="+mn-cs"/>
                        </a:rPr>
                        <a:t>核心价值观导向</a:t>
                      </a:r>
                      <a:r>
                        <a:rPr lang="zh-CN" sz="1200" kern="100" dirty="0">
                          <a:effectLst/>
                        </a:rPr>
                        <a:t>：文明、和谐、自由</a:t>
                      </a:r>
                    </a:p>
                    <a:p>
                      <a:pPr algn="just">
                        <a:spcAft>
                          <a:spcPts val="0"/>
                        </a:spcAft>
                      </a:pPr>
                      <a:r>
                        <a:rPr lang="zh-CN" sz="1200" b="1" kern="100" dirty="0">
                          <a:effectLst/>
                        </a:rPr>
                        <a:t>任务群</a:t>
                      </a:r>
                      <a:r>
                        <a:rPr lang="en-US" sz="1200" b="1" kern="100" dirty="0">
                          <a:effectLst/>
                        </a:rPr>
                        <a:t>5</a:t>
                      </a:r>
                      <a:r>
                        <a:rPr lang="zh-CN" sz="1200" kern="100" dirty="0">
                          <a:effectLst/>
                        </a:rPr>
                        <a:t>：文学阅读与写作</a:t>
                      </a:r>
                    </a:p>
                    <a:p>
                      <a:pPr algn="just">
                        <a:spcAft>
                          <a:spcPts val="0"/>
                        </a:spcAft>
                      </a:pPr>
                      <a:r>
                        <a:rPr lang="zh-CN" sz="1200" b="1" kern="100" dirty="0">
                          <a:solidFill>
                            <a:schemeClr val="dk1"/>
                          </a:solidFill>
                          <a:effectLst/>
                          <a:latin typeface="+mn-lt"/>
                          <a:ea typeface="+mn-ea"/>
                          <a:cs typeface="+mn-cs"/>
                        </a:rPr>
                        <a:t>选文</a:t>
                      </a:r>
                      <a:r>
                        <a:rPr lang="zh-CN" sz="1200" kern="0" dirty="0">
                          <a:effectLst/>
                        </a:rPr>
                        <a:t>：诗歌，小说</a:t>
                      </a:r>
                      <a:endParaRPr lang="zh-CN" sz="1200" kern="100" dirty="0">
                        <a:effectLst/>
                        <a:latin typeface="Times New Roman" panose="02020603050405020304"/>
                        <a:ea typeface="宋体" panose="02010600030101010101" pitchFamily="2" charset="-122"/>
                      </a:endParaRPr>
                    </a:p>
                  </a:txBody>
                  <a:tcPr marL="53862" marR="53862" marT="0" marB="0"/>
                </a:tc>
                <a:tc>
                  <a:txBody>
                    <a:bodyPr/>
                    <a:lstStyle/>
                    <a:p>
                      <a:pPr algn="just">
                        <a:spcAft>
                          <a:spcPts val="0"/>
                        </a:spcAft>
                      </a:pPr>
                      <a:r>
                        <a:rPr lang="zh-CN" sz="1200" b="1" kern="100" dirty="0">
                          <a:solidFill>
                            <a:schemeClr val="dk1"/>
                          </a:solidFill>
                          <a:effectLst/>
                          <a:latin typeface="+mn-lt"/>
                          <a:ea typeface="+mn-ea"/>
                          <a:cs typeface="+mn-cs"/>
                        </a:rPr>
                        <a:t>单元主题</a:t>
                      </a:r>
                      <a:r>
                        <a:rPr lang="zh-CN" sz="1200" kern="100" dirty="0">
                          <a:effectLst/>
                        </a:rPr>
                        <a:t>：生命的脉动（认识人与自然关系，培养审美能力）</a:t>
                      </a:r>
                    </a:p>
                    <a:p>
                      <a:pPr algn="just">
                        <a:spcAft>
                          <a:spcPts val="0"/>
                        </a:spcAft>
                      </a:pPr>
                      <a:r>
                        <a:rPr lang="zh-CN" sz="1200" b="1" kern="100" dirty="0">
                          <a:solidFill>
                            <a:schemeClr val="dk1"/>
                          </a:solidFill>
                          <a:effectLst/>
                          <a:latin typeface="+mn-lt"/>
                          <a:ea typeface="+mn-ea"/>
                          <a:cs typeface="+mn-cs"/>
                        </a:rPr>
                        <a:t>核心价值观导向</a:t>
                      </a:r>
                      <a:r>
                        <a:rPr lang="zh-CN" sz="1200" kern="100" dirty="0">
                          <a:effectLst/>
                        </a:rPr>
                        <a:t>：民主、公正、自由</a:t>
                      </a:r>
                    </a:p>
                    <a:p>
                      <a:pPr algn="just">
                        <a:spcAft>
                          <a:spcPts val="0"/>
                        </a:spcAft>
                      </a:pPr>
                      <a:r>
                        <a:rPr lang="zh-CN" sz="1200" b="1" kern="100" dirty="0">
                          <a:solidFill>
                            <a:schemeClr val="dk1"/>
                          </a:solidFill>
                          <a:effectLst/>
                          <a:latin typeface="+mn-lt"/>
                          <a:ea typeface="+mn-ea"/>
                          <a:cs typeface="+mn-cs"/>
                        </a:rPr>
                        <a:t>任务群</a:t>
                      </a:r>
                      <a:r>
                        <a:rPr lang="en-US" sz="1200" b="1" kern="100" dirty="0">
                          <a:solidFill>
                            <a:schemeClr val="dk1"/>
                          </a:solidFill>
                          <a:effectLst/>
                          <a:latin typeface="+mn-lt"/>
                          <a:ea typeface="+mn-ea"/>
                          <a:cs typeface="+mn-cs"/>
                        </a:rPr>
                        <a:t>5</a:t>
                      </a:r>
                      <a:r>
                        <a:rPr lang="zh-CN" sz="1200" kern="100" dirty="0">
                          <a:effectLst/>
                        </a:rPr>
                        <a:t>：文学阅读与表达</a:t>
                      </a:r>
                    </a:p>
                    <a:p>
                      <a:pPr algn="just">
                        <a:spcAft>
                          <a:spcPts val="0"/>
                        </a:spcAft>
                      </a:pPr>
                      <a:r>
                        <a:rPr lang="zh-CN" sz="1200" b="1" kern="100" dirty="0">
                          <a:solidFill>
                            <a:schemeClr val="dk1"/>
                          </a:solidFill>
                          <a:effectLst/>
                          <a:latin typeface="+mn-lt"/>
                          <a:ea typeface="+mn-ea"/>
                          <a:cs typeface="+mn-cs"/>
                        </a:rPr>
                        <a:t>选文：</a:t>
                      </a:r>
                      <a:r>
                        <a:rPr lang="zh-CN" sz="1200" b="0" kern="100" dirty="0">
                          <a:solidFill>
                            <a:schemeClr val="dk1"/>
                          </a:solidFill>
                          <a:effectLst/>
                          <a:latin typeface="+mn-lt"/>
                          <a:ea typeface="+mn-ea"/>
                          <a:cs typeface="+mn-cs"/>
                        </a:rPr>
                        <a:t>诗歌，散文</a:t>
                      </a:r>
                    </a:p>
                    <a:p>
                      <a:pPr algn="just">
                        <a:spcAft>
                          <a:spcPts val="0"/>
                        </a:spcAft>
                      </a:pPr>
                      <a:r>
                        <a:rPr lang="en-US" sz="1200" b="1" kern="100" dirty="0">
                          <a:solidFill>
                            <a:schemeClr val="dk1"/>
                          </a:solidFill>
                          <a:effectLst/>
                          <a:latin typeface="+mn-lt"/>
                          <a:ea typeface="+mn-ea"/>
                          <a:cs typeface="+mn-cs"/>
                        </a:rPr>
                        <a:t> </a:t>
                      </a:r>
                      <a:endParaRPr lang="zh-CN" sz="1200" b="1" kern="100" dirty="0">
                        <a:solidFill>
                          <a:schemeClr val="dk1"/>
                        </a:solidFill>
                        <a:effectLst/>
                        <a:latin typeface="+mn-lt"/>
                        <a:ea typeface="+mn-ea"/>
                        <a:cs typeface="+mn-cs"/>
                      </a:endParaRPr>
                    </a:p>
                  </a:txBody>
                  <a:tcPr marL="53862" marR="53862" marT="0" marB="0"/>
                </a:tc>
                <a:tc gridSpan="2">
                  <a:txBody>
                    <a:bodyPr/>
                    <a:lstStyle/>
                    <a:p>
                      <a:pPr algn="just">
                        <a:spcAft>
                          <a:spcPts val="0"/>
                        </a:spcAft>
                      </a:pPr>
                      <a:r>
                        <a:rPr lang="zh-CN" sz="1200" b="1" kern="100" dirty="0">
                          <a:effectLst/>
                        </a:rPr>
                        <a:t>单元主题</a:t>
                      </a:r>
                      <a:r>
                        <a:rPr lang="zh-CN" sz="1200" kern="100" dirty="0">
                          <a:effectLst/>
                        </a:rPr>
                        <a:t>：发现之美（科学意识与理性思维。）</a:t>
                      </a:r>
                    </a:p>
                    <a:p>
                      <a:pPr algn="just">
                        <a:spcAft>
                          <a:spcPts val="0"/>
                        </a:spcAft>
                      </a:pPr>
                      <a:r>
                        <a:rPr lang="zh-CN" sz="1200" b="1" kern="100" dirty="0">
                          <a:solidFill>
                            <a:schemeClr val="dk1"/>
                          </a:solidFill>
                          <a:effectLst/>
                          <a:latin typeface="+mn-lt"/>
                          <a:ea typeface="+mn-ea"/>
                          <a:cs typeface="+mn-cs"/>
                        </a:rPr>
                        <a:t>核心价值观导向</a:t>
                      </a:r>
                      <a:r>
                        <a:rPr lang="zh-CN" sz="1200" kern="100" dirty="0">
                          <a:effectLst/>
                        </a:rPr>
                        <a:t>：文明、平等、敬业</a:t>
                      </a:r>
                    </a:p>
                    <a:p>
                      <a:pPr algn="just">
                        <a:spcAft>
                          <a:spcPts val="0"/>
                        </a:spcAft>
                      </a:pPr>
                      <a:r>
                        <a:rPr lang="zh-CN" sz="1200" b="1" kern="100" dirty="0">
                          <a:solidFill>
                            <a:schemeClr val="dk1"/>
                          </a:solidFill>
                          <a:effectLst/>
                          <a:latin typeface="+mn-lt"/>
                          <a:ea typeface="+mn-ea"/>
                          <a:cs typeface="+mn-cs"/>
                        </a:rPr>
                        <a:t>任务群</a:t>
                      </a:r>
                      <a:r>
                        <a:rPr lang="en-US" sz="1200" b="1" kern="100" dirty="0">
                          <a:solidFill>
                            <a:schemeClr val="dk1"/>
                          </a:solidFill>
                          <a:effectLst/>
                          <a:latin typeface="+mn-lt"/>
                          <a:ea typeface="+mn-ea"/>
                          <a:cs typeface="+mn-cs"/>
                        </a:rPr>
                        <a:t>7</a:t>
                      </a:r>
                      <a:r>
                        <a:rPr lang="zh-CN" sz="1200" kern="100" dirty="0">
                          <a:effectLst/>
                        </a:rPr>
                        <a:t>：实用性阅读与交流</a:t>
                      </a:r>
                    </a:p>
                    <a:p>
                      <a:pPr algn="just">
                        <a:spcAft>
                          <a:spcPts val="0"/>
                        </a:spcAft>
                      </a:pPr>
                      <a:r>
                        <a:rPr lang="zh-CN" sz="1200" b="1" kern="100" dirty="0">
                          <a:solidFill>
                            <a:schemeClr val="dk1"/>
                          </a:solidFill>
                          <a:effectLst/>
                          <a:latin typeface="+mn-lt"/>
                          <a:ea typeface="+mn-ea"/>
                          <a:cs typeface="+mn-cs"/>
                        </a:rPr>
                        <a:t>选文</a:t>
                      </a:r>
                      <a:r>
                        <a:rPr lang="zh-CN" sz="1200" kern="100" dirty="0">
                          <a:effectLst/>
                        </a:rPr>
                        <a:t>：科普文章、社科论文</a:t>
                      </a:r>
                      <a:endParaRPr lang="zh-CN" sz="1200" kern="100" dirty="0">
                        <a:effectLst/>
                        <a:latin typeface="Times New Roman" panose="02020603050405020304"/>
                        <a:ea typeface="宋体" panose="02010600030101010101" pitchFamily="2" charset="-122"/>
                      </a:endParaRPr>
                    </a:p>
                  </a:txBody>
                  <a:tcPr marL="53862" marR="53862" marT="0" marB="0"/>
                </a:tc>
                <a:tc hMerge="1">
                  <a:txBody>
                    <a:bodyPr/>
                    <a:lstStyle/>
                    <a:p>
                      <a:endParaRPr lang="zh-CN"/>
                    </a:p>
                  </a:txBody>
                  <a:tcPr/>
                </a:tc>
                <a:tc gridSpan="2">
                  <a:txBody>
                    <a:bodyPr/>
                    <a:lstStyle/>
                    <a:p>
                      <a:pPr algn="just">
                        <a:spcAft>
                          <a:spcPts val="0"/>
                        </a:spcAft>
                      </a:pPr>
                      <a:r>
                        <a:rPr lang="zh-CN" sz="1200" b="1" kern="100" dirty="0">
                          <a:solidFill>
                            <a:schemeClr val="dk1"/>
                          </a:solidFill>
                          <a:effectLst/>
                          <a:latin typeface="+mn-lt"/>
                          <a:ea typeface="+mn-ea"/>
                          <a:cs typeface="+mn-cs"/>
                        </a:rPr>
                        <a:t>单元主题</a:t>
                      </a:r>
                      <a:r>
                        <a:rPr lang="zh-CN" sz="1200" kern="100" dirty="0">
                          <a:effectLst/>
                        </a:rPr>
                        <a:t>：在母语中生存（文化传承，文化自信。）</a:t>
                      </a:r>
                    </a:p>
                    <a:p>
                      <a:pPr algn="just">
                        <a:spcAft>
                          <a:spcPts val="0"/>
                        </a:spcAft>
                      </a:pPr>
                      <a:r>
                        <a:rPr lang="zh-CN" sz="1200" b="1" kern="100" dirty="0">
                          <a:solidFill>
                            <a:schemeClr val="dk1"/>
                          </a:solidFill>
                          <a:effectLst/>
                          <a:latin typeface="+mn-lt"/>
                          <a:ea typeface="+mn-ea"/>
                          <a:cs typeface="+mn-cs"/>
                        </a:rPr>
                        <a:t>核心价值观导向</a:t>
                      </a:r>
                      <a:r>
                        <a:rPr lang="zh-CN" sz="1200" kern="100" dirty="0">
                          <a:effectLst/>
                        </a:rPr>
                        <a:t>：文明、爱国、友善</a:t>
                      </a:r>
                    </a:p>
                    <a:p>
                      <a:pPr algn="just">
                        <a:spcAft>
                          <a:spcPts val="0"/>
                        </a:spcAft>
                      </a:pPr>
                      <a:r>
                        <a:rPr lang="zh-CN" sz="1200" b="1" kern="100" dirty="0">
                          <a:solidFill>
                            <a:schemeClr val="dk1"/>
                          </a:solidFill>
                          <a:effectLst/>
                          <a:latin typeface="+mn-lt"/>
                          <a:ea typeface="+mn-ea"/>
                          <a:cs typeface="+mn-cs"/>
                        </a:rPr>
                        <a:t>任务群</a:t>
                      </a:r>
                      <a:r>
                        <a:rPr lang="en-US" sz="1200" b="1" kern="100" dirty="0">
                          <a:solidFill>
                            <a:schemeClr val="dk1"/>
                          </a:solidFill>
                          <a:effectLst/>
                          <a:latin typeface="+mn-lt"/>
                          <a:ea typeface="+mn-ea"/>
                          <a:cs typeface="+mn-cs"/>
                        </a:rPr>
                        <a:t>4</a:t>
                      </a:r>
                      <a:r>
                        <a:rPr lang="zh-CN" sz="1200" kern="0" dirty="0">
                          <a:effectLst/>
                        </a:rPr>
                        <a:t>：语言积累梳理与探究</a:t>
                      </a:r>
                      <a:endParaRPr lang="zh-CN" sz="1200" kern="100" dirty="0">
                        <a:effectLst/>
                      </a:endParaRPr>
                    </a:p>
                    <a:p>
                      <a:pPr algn="just">
                        <a:spcAft>
                          <a:spcPts val="0"/>
                        </a:spcAft>
                      </a:pPr>
                      <a:r>
                        <a:rPr lang="zh-CN" sz="1200" b="1" kern="0" dirty="0">
                          <a:effectLst/>
                        </a:rPr>
                        <a:t>选</a:t>
                      </a:r>
                      <a:r>
                        <a:rPr lang="zh-CN" sz="1200" b="1" kern="100" dirty="0">
                          <a:solidFill>
                            <a:schemeClr val="dk1"/>
                          </a:solidFill>
                          <a:effectLst/>
                          <a:latin typeface="+mn-lt"/>
                          <a:ea typeface="+mn-ea"/>
                          <a:cs typeface="+mn-cs"/>
                        </a:rPr>
                        <a:t>文</a:t>
                      </a:r>
                      <a:r>
                        <a:rPr lang="zh-CN" sz="1200" kern="0" dirty="0">
                          <a:effectLst/>
                        </a:rPr>
                        <a:t>：论辩类、实用类文本；</a:t>
                      </a:r>
                      <a:endParaRPr lang="zh-CN" sz="1200" kern="100" dirty="0">
                        <a:effectLst/>
                        <a:latin typeface="Times New Roman" panose="02020603050405020304"/>
                        <a:ea typeface="宋体" panose="02010600030101010101" pitchFamily="2" charset="-122"/>
                      </a:endParaRPr>
                    </a:p>
                  </a:txBody>
                  <a:tcPr marL="53862" marR="53862" marT="0" marB="0"/>
                </a:tc>
                <a:tc hMerge="1">
                  <a:txBody>
                    <a:bodyPr/>
                    <a:lstStyle/>
                    <a:p>
                      <a:endParaRPr lang="zh-CN"/>
                    </a:p>
                  </a:txBody>
                  <a:tcPr/>
                </a:tc>
              </a:tr>
              <a:tr h="183720">
                <a:tc gridSpan="6">
                  <a:txBody>
                    <a:bodyPr/>
                    <a:lstStyle/>
                    <a:p>
                      <a:pPr algn="ctr">
                        <a:spcAft>
                          <a:spcPts val="0"/>
                        </a:spcAft>
                      </a:pPr>
                      <a:r>
                        <a:rPr lang="zh-CN" sz="1600" kern="100" dirty="0">
                          <a:solidFill>
                            <a:schemeClr val="dk1"/>
                          </a:solidFill>
                          <a:effectLst/>
                          <a:latin typeface="+mn-lt"/>
                          <a:ea typeface="+mn-ea"/>
                          <a:cs typeface="+mn-cs"/>
                        </a:rPr>
                        <a:t>必修三</a:t>
                      </a:r>
                    </a:p>
                  </a:txBody>
                  <a:tcPr marL="53862" marR="53862" marT="0" marB="0">
                    <a:solidFill>
                      <a:schemeClr val="accent2"/>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1286043">
                <a:tc>
                  <a:txBody>
                    <a:bodyPr/>
                    <a:lstStyle/>
                    <a:p>
                      <a:pPr algn="just">
                        <a:spcAft>
                          <a:spcPts val="0"/>
                        </a:spcAft>
                      </a:pPr>
                      <a:r>
                        <a:rPr lang="zh-CN" sz="1200" kern="100" dirty="0">
                          <a:effectLst/>
                        </a:rPr>
                        <a:t>单元主题：历史的回声（培养历史感，激发文化自信。）</a:t>
                      </a:r>
                    </a:p>
                    <a:p>
                      <a:pPr algn="just">
                        <a:spcAft>
                          <a:spcPts val="0"/>
                        </a:spcAft>
                      </a:pPr>
                      <a:r>
                        <a:rPr lang="zh-CN" sz="1200" kern="100" dirty="0">
                          <a:effectLst/>
                        </a:rPr>
                        <a:t>核心价值观导向：富强、民主、平等</a:t>
                      </a:r>
                    </a:p>
                    <a:p>
                      <a:pPr algn="just">
                        <a:spcAft>
                          <a:spcPts val="0"/>
                        </a:spcAft>
                      </a:pPr>
                      <a:r>
                        <a:rPr lang="zh-CN" sz="1200" kern="0" dirty="0">
                          <a:effectLst/>
                        </a:rPr>
                        <a:t>任务群</a:t>
                      </a:r>
                      <a:r>
                        <a:rPr lang="en-US" sz="1200" kern="0" dirty="0">
                          <a:effectLst/>
                        </a:rPr>
                        <a:t>5</a:t>
                      </a:r>
                      <a:r>
                        <a:rPr lang="zh-CN" sz="1200" kern="0" dirty="0">
                          <a:effectLst/>
                        </a:rPr>
                        <a:t>：文学阅读与表达</a:t>
                      </a:r>
                      <a:endParaRPr lang="zh-CN" sz="1200" kern="100" dirty="0">
                        <a:effectLst/>
                      </a:endParaRPr>
                    </a:p>
                    <a:p>
                      <a:pPr algn="just">
                        <a:spcAft>
                          <a:spcPts val="0"/>
                        </a:spcAft>
                      </a:pPr>
                      <a:r>
                        <a:rPr lang="zh-CN" sz="1200" kern="100" dirty="0">
                          <a:effectLst/>
                        </a:rPr>
                        <a:t>任务群</a:t>
                      </a:r>
                      <a:r>
                        <a:rPr lang="en-US" sz="1200" kern="100" dirty="0">
                          <a:effectLst/>
                        </a:rPr>
                        <a:t>6</a:t>
                      </a:r>
                      <a:r>
                        <a:rPr lang="zh-CN" sz="1200" kern="100" dirty="0">
                          <a:effectLst/>
                        </a:rPr>
                        <a:t>：思辨性阅读与表达</a:t>
                      </a:r>
                    </a:p>
                    <a:p>
                      <a:pPr algn="just">
                        <a:spcAft>
                          <a:spcPts val="0"/>
                        </a:spcAft>
                      </a:pPr>
                      <a:r>
                        <a:rPr lang="zh-CN" sz="1200" kern="0" dirty="0">
                          <a:effectLst/>
                        </a:rPr>
                        <a:t>选文：论说类文本，新闻，散文</a:t>
                      </a:r>
                      <a:endParaRPr lang="zh-CN" sz="1200" kern="100" dirty="0">
                        <a:effectLst/>
                        <a:latin typeface="Times New Roman" panose="02020603050405020304"/>
                        <a:ea typeface="宋体" panose="02010600030101010101" pitchFamily="2" charset="-122"/>
                      </a:endParaRPr>
                    </a:p>
                  </a:txBody>
                  <a:tcPr marL="53862" marR="53862" marT="0" marB="0"/>
                </a:tc>
                <a:tc>
                  <a:txBody>
                    <a:bodyPr/>
                    <a:lstStyle/>
                    <a:p>
                      <a:pPr algn="just">
                        <a:spcAft>
                          <a:spcPts val="0"/>
                        </a:spcAft>
                      </a:pPr>
                      <a:r>
                        <a:rPr lang="zh-CN" sz="1200" kern="100" dirty="0">
                          <a:effectLst/>
                        </a:rPr>
                        <a:t>单元主题：良知与悲悯（发挥悲剧熏陶，健全人格培养。）</a:t>
                      </a:r>
                    </a:p>
                    <a:p>
                      <a:pPr algn="just">
                        <a:spcAft>
                          <a:spcPts val="0"/>
                        </a:spcAft>
                      </a:pPr>
                      <a:r>
                        <a:rPr lang="zh-CN" sz="1200" kern="100" dirty="0">
                          <a:effectLst/>
                        </a:rPr>
                        <a:t>核心价值观导向：民主、爱国、友善</a:t>
                      </a:r>
                    </a:p>
                    <a:p>
                      <a:pPr algn="just">
                        <a:spcAft>
                          <a:spcPts val="0"/>
                        </a:spcAft>
                      </a:pPr>
                      <a:r>
                        <a:rPr lang="zh-CN" sz="1200" kern="100" dirty="0">
                          <a:effectLst/>
                        </a:rPr>
                        <a:t>任务群</a:t>
                      </a:r>
                      <a:r>
                        <a:rPr lang="en-US" sz="1200" kern="100" dirty="0">
                          <a:effectLst/>
                        </a:rPr>
                        <a:t>5</a:t>
                      </a:r>
                      <a:r>
                        <a:rPr lang="zh-CN" sz="1200" kern="100" dirty="0">
                          <a:effectLst/>
                        </a:rPr>
                        <a:t>：文学阅读与表达</a:t>
                      </a:r>
                    </a:p>
                    <a:p>
                      <a:pPr algn="just">
                        <a:spcAft>
                          <a:spcPts val="0"/>
                        </a:spcAft>
                      </a:pPr>
                      <a:r>
                        <a:rPr lang="zh-CN" sz="1200" kern="0" dirty="0">
                          <a:effectLst/>
                        </a:rPr>
                        <a:t>选文：古今中外的剧本，辅助一两篇剧评等论文</a:t>
                      </a:r>
                      <a:endParaRPr lang="zh-CN" sz="1200" kern="100" dirty="0">
                        <a:effectLst/>
                        <a:latin typeface="Times New Roman" panose="02020603050405020304"/>
                        <a:ea typeface="宋体" panose="02010600030101010101" pitchFamily="2" charset="-122"/>
                      </a:endParaRPr>
                    </a:p>
                  </a:txBody>
                  <a:tcPr marL="53862" marR="53862" marT="0" marB="0"/>
                </a:tc>
                <a:tc gridSpan="3">
                  <a:txBody>
                    <a:bodyPr/>
                    <a:lstStyle/>
                    <a:p>
                      <a:pPr algn="just">
                        <a:spcAft>
                          <a:spcPts val="0"/>
                        </a:spcAft>
                      </a:pPr>
                      <a:r>
                        <a:rPr lang="zh-CN" sz="1200" kern="100" dirty="0">
                          <a:effectLst/>
                        </a:rPr>
                        <a:t>单元主题：中华文明之光（中华优秀传统文化）</a:t>
                      </a:r>
                    </a:p>
                    <a:p>
                      <a:pPr algn="just">
                        <a:spcAft>
                          <a:spcPts val="0"/>
                        </a:spcAft>
                      </a:pPr>
                      <a:r>
                        <a:rPr lang="zh-CN" sz="1200" kern="100" dirty="0">
                          <a:effectLst/>
                        </a:rPr>
                        <a:t>核心价值观导向：文明、和谐、友善</a:t>
                      </a:r>
                    </a:p>
                    <a:p>
                      <a:pPr algn="just">
                        <a:spcAft>
                          <a:spcPts val="0"/>
                        </a:spcAft>
                      </a:pPr>
                      <a:r>
                        <a:rPr lang="zh-CN" sz="1200" kern="100" dirty="0">
                          <a:effectLst/>
                        </a:rPr>
                        <a:t>任务群</a:t>
                      </a:r>
                      <a:r>
                        <a:rPr lang="en-US" sz="1200" kern="100" dirty="0">
                          <a:effectLst/>
                        </a:rPr>
                        <a:t>6</a:t>
                      </a:r>
                      <a:r>
                        <a:rPr lang="zh-CN" sz="1200" kern="100" dirty="0">
                          <a:effectLst/>
                        </a:rPr>
                        <a:t>：思辨性阅读与表达</a:t>
                      </a:r>
                    </a:p>
                    <a:p>
                      <a:pPr algn="just">
                        <a:spcAft>
                          <a:spcPts val="0"/>
                        </a:spcAft>
                      </a:pPr>
                      <a:r>
                        <a:rPr lang="zh-CN" sz="1200" kern="100" dirty="0">
                          <a:effectLst/>
                        </a:rPr>
                        <a:t>任务群</a:t>
                      </a:r>
                      <a:r>
                        <a:rPr lang="en-US" sz="1200" kern="100" dirty="0">
                          <a:effectLst/>
                        </a:rPr>
                        <a:t>5</a:t>
                      </a:r>
                      <a:r>
                        <a:rPr lang="zh-CN" sz="1200" kern="100" dirty="0">
                          <a:effectLst/>
                        </a:rPr>
                        <a:t>：文学阅读与表达</a:t>
                      </a:r>
                    </a:p>
                    <a:p>
                      <a:pPr algn="just">
                        <a:spcAft>
                          <a:spcPts val="0"/>
                        </a:spcAft>
                      </a:pPr>
                      <a:r>
                        <a:rPr lang="zh-CN" sz="1200" kern="100" dirty="0">
                          <a:effectLst/>
                        </a:rPr>
                        <a:t>选文：论说类文本 </a:t>
                      </a:r>
                      <a:endParaRPr lang="zh-CN" sz="1200" kern="100" dirty="0">
                        <a:effectLst/>
                        <a:latin typeface="Times New Roman" panose="02020603050405020304"/>
                        <a:ea typeface="宋体" panose="02010600030101010101" pitchFamily="2" charset="-122"/>
                      </a:endParaRPr>
                    </a:p>
                  </a:txBody>
                  <a:tcPr marL="53862" marR="53862" marT="0" marB="0"/>
                </a:tc>
                <a:tc hMerge="1">
                  <a:txBody>
                    <a:bodyPr/>
                    <a:lstStyle/>
                    <a:p>
                      <a:endParaRPr lang="zh-CN"/>
                    </a:p>
                  </a:txBody>
                  <a:tcPr/>
                </a:tc>
                <a:tc hMerge="1">
                  <a:txBody>
                    <a:bodyPr/>
                    <a:lstStyle/>
                    <a:p>
                      <a:endParaRPr lang="zh-CN"/>
                    </a:p>
                  </a:txBody>
                  <a:tcPr/>
                </a:tc>
                <a:tc>
                  <a:txBody>
                    <a:bodyPr/>
                    <a:lstStyle/>
                    <a:p>
                      <a:pPr algn="just">
                        <a:spcAft>
                          <a:spcPts val="0"/>
                        </a:spcAft>
                      </a:pPr>
                      <a:r>
                        <a:rPr lang="zh-CN" sz="1200" kern="100" dirty="0">
                          <a:effectLst/>
                        </a:rPr>
                        <a:t>单元主题：面对纷繁的世界（培养信息时代的生活能力。）</a:t>
                      </a:r>
                    </a:p>
                    <a:p>
                      <a:pPr algn="just">
                        <a:spcAft>
                          <a:spcPts val="0"/>
                        </a:spcAft>
                      </a:pPr>
                      <a:r>
                        <a:rPr lang="zh-CN" sz="1200" kern="100" dirty="0">
                          <a:effectLst/>
                        </a:rPr>
                        <a:t>核心价值观导向：文明、和谐、友善</a:t>
                      </a:r>
                    </a:p>
                    <a:p>
                      <a:pPr algn="just">
                        <a:spcAft>
                          <a:spcPts val="0"/>
                        </a:spcAft>
                      </a:pPr>
                      <a:r>
                        <a:rPr lang="zh-CN" sz="1200" kern="0" dirty="0">
                          <a:effectLst/>
                        </a:rPr>
                        <a:t>任务群</a:t>
                      </a:r>
                      <a:r>
                        <a:rPr lang="en-US" sz="1200" kern="0" dirty="0">
                          <a:effectLst/>
                        </a:rPr>
                        <a:t>4</a:t>
                      </a:r>
                      <a:r>
                        <a:rPr lang="zh-CN" sz="1200" kern="0" dirty="0">
                          <a:effectLst/>
                        </a:rPr>
                        <a:t>：跨媒介阅读与交流</a:t>
                      </a:r>
                      <a:endParaRPr lang="zh-CN" sz="1200" kern="100" dirty="0">
                        <a:effectLst/>
                      </a:endParaRPr>
                    </a:p>
                    <a:p>
                      <a:pPr algn="just">
                        <a:spcAft>
                          <a:spcPts val="0"/>
                        </a:spcAft>
                      </a:pPr>
                      <a:r>
                        <a:rPr lang="zh-CN" sz="1200" kern="0" dirty="0">
                          <a:effectLst/>
                        </a:rPr>
                        <a:t>选文：</a:t>
                      </a:r>
                      <a:r>
                        <a:rPr lang="zh-CN" sz="1200" kern="100" dirty="0">
                          <a:effectLst/>
                        </a:rPr>
                        <a:t>知识文、跨媒介传播情境中的材料</a:t>
                      </a:r>
                      <a:endParaRPr lang="zh-CN" sz="1200" kern="100" dirty="0">
                        <a:effectLst/>
                        <a:latin typeface="Times New Roman" panose="02020603050405020304"/>
                        <a:ea typeface="宋体" panose="02010600030101010101" pitchFamily="2" charset="-122"/>
                      </a:endParaRPr>
                    </a:p>
                  </a:txBody>
                  <a:tcPr marL="53862" marR="53862" marT="0" marB="0"/>
                </a:tc>
              </a:tr>
              <a:tr h="183720">
                <a:tc gridSpan="6">
                  <a:txBody>
                    <a:bodyPr/>
                    <a:lstStyle/>
                    <a:p>
                      <a:pPr marL="0" algn="ctr" defTabSz="457200" rtl="0" eaLnBrk="1" latinLnBrk="0" hangingPunct="1">
                        <a:spcAft>
                          <a:spcPts val="0"/>
                        </a:spcAft>
                      </a:pPr>
                      <a:r>
                        <a:rPr lang="zh-CN" sz="1600" kern="100" dirty="0">
                          <a:solidFill>
                            <a:schemeClr val="dk1"/>
                          </a:solidFill>
                          <a:effectLst/>
                          <a:latin typeface="+mn-lt"/>
                          <a:ea typeface="+mn-ea"/>
                          <a:cs typeface="+mn-cs"/>
                        </a:rPr>
                        <a:t>必修四</a:t>
                      </a:r>
                    </a:p>
                  </a:txBody>
                  <a:tcPr marL="53862" marR="53862" marT="0" marB="0">
                    <a:solidFill>
                      <a:schemeClr val="accent2"/>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1286043">
                <a:tc>
                  <a:txBody>
                    <a:bodyPr/>
                    <a:lstStyle/>
                    <a:p>
                      <a:pPr algn="just">
                        <a:spcAft>
                          <a:spcPts val="0"/>
                        </a:spcAft>
                      </a:pPr>
                      <a:r>
                        <a:rPr lang="zh-CN" sz="1200" kern="100">
                          <a:effectLst/>
                        </a:rPr>
                        <a:t>单元主题：知人察世（观察与批判，培养对人情事理的观察力和对不合理社会现实的洞察力、批判力）</a:t>
                      </a:r>
                    </a:p>
                    <a:p>
                      <a:pPr marL="133985" indent="-133985" algn="just">
                        <a:spcAft>
                          <a:spcPts val="0"/>
                        </a:spcAft>
                      </a:pPr>
                      <a:r>
                        <a:rPr lang="zh-CN" sz="1200" kern="100">
                          <a:effectLst/>
                        </a:rPr>
                        <a:t>核心价值观导向：文明、公正、平等和谐、自由、友善</a:t>
                      </a:r>
                    </a:p>
                    <a:p>
                      <a:pPr algn="just">
                        <a:spcAft>
                          <a:spcPts val="0"/>
                        </a:spcAft>
                      </a:pPr>
                      <a:r>
                        <a:rPr lang="zh-CN" sz="1200" kern="100">
                          <a:effectLst/>
                        </a:rPr>
                        <a:t>任务群</a:t>
                      </a:r>
                      <a:r>
                        <a:rPr lang="en-US" sz="1200" kern="100">
                          <a:effectLst/>
                        </a:rPr>
                        <a:t>5</a:t>
                      </a:r>
                      <a:r>
                        <a:rPr lang="zh-CN" sz="1200" kern="100">
                          <a:effectLst/>
                        </a:rPr>
                        <a:t>：文学阅读与写作</a:t>
                      </a:r>
                    </a:p>
                    <a:p>
                      <a:pPr algn="just">
                        <a:spcAft>
                          <a:spcPts val="0"/>
                        </a:spcAft>
                      </a:pPr>
                      <a:r>
                        <a:rPr lang="zh-CN" sz="1200" kern="0">
                          <a:effectLst/>
                        </a:rPr>
                        <a:t>选文：古今小说</a:t>
                      </a:r>
                      <a:r>
                        <a:rPr lang="zh-CN" sz="1200" kern="100">
                          <a:effectLst/>
                        </a:rPr>
                        <a:t>、戏剧</a:t>
                      </a:r>
                      <a:endParaRPr lang="zh-CN" sz="1200" kern="100">
                        <a:effectLst/>
                        <a:latin typeface="Times New Roman" panose="02020603050405020304"/>
                        <a:ea typeface="宋体" panose="02010600030101010101" pitchFamily="2" charset="-122"/>
                      </a:endParaRPr>
                    </a:p>
                  </a:txBody>
                  <a:tcPr marL="53862" marR="53862" marT="0" marB="0"/>
                </a:tc>
                <a:tc>
                  <a:txBody>
                    <a:bodyPr/>
                    <a:lstStyle/>
                    <a:p>
                      <a:pPr algn="just">
                        <a:spcAft>
                          <a:spcPts val="0"/>
                        </a:spcAft>
                      </a:pPr>
                      <a:r>
                        <a:rPr lang="zh-CN" sz="1200" kern="100">
                          <a:effectLst/>
                        </a:rPr>
                        <a:t>单元主题：明理与悟道</a:t>
                      </a:r>
                    </a:p>
                    <a:p>
                      <a:pPr algn="just">
                        <a:spcAft>
                          <a:spcPts val="0"/>
                        </a:spcAft>
                      </a:pPr>
                      <a:r>
                        <a:rPr lang="zh-CN" sz="1200" kern="100">
                          <a:effectLst/>
                        </a:rPr>
                        <a:t>读书养性（培养整体把握社会、人生的习惯，提升明理与悟道的能力）</a:t>
                      </a:r>
                    </a:p>
                    <a:p>
                      <a:pPr algn="just">
                        <a:spcAft>
                          <a:spcPts val="0"/>
                        </a:spcAft>
                      </a:pPr>
                      <a:r>
                        <a:rPr lang="zh-CN" sz="1200" kern="100">
                          <a:effectLst/>
                        </a:rPr>
                        <a:t>核心价值观导向：</a:t>
                      </a:r>
                      <a:r>
                        <a:rPr lang="zh-CN" sz="1200" kern="0">
                          <a:effectLst/>
                        </a:rPr>
                        <a:t>文明、诚信、友善</a:t>
                      </a:r>
                      <a:endParaRPr lang="zh-CN" sz="1200" kern="100">
                        <a:effectLst/>
                      </a:endParaRPr>
                    </a:p>
                    <a:p>
                      <a:pPr algn="just">
                        <a:spcAft>
                          <a:spcPts val="0"/>
                        </a:spcAft>
                      </a:pPr>
                      <a:r>
                        <a:rPr lang="zh-CN" sz="1200" kern="0">
                          <a:effectLst/>
                        </a:rPr>
                        <a:t>任务群</a:t>
                      </a:r>
                      <a:r>
                        <a:rPr lang="en-US" sz="1200" kern="0">
                          <a:effectLst/>
                        </a:rPr>
                        <a:t>1</a:t>
                      </a:r>
                      <a:r>
                        <a:rPr lang="zh-CN" sz="1200" kern="0">
                          <a:effectLst/>
                        </a:rPr>
                        <a:t>：整本书阅读与研讨</a:t>
                      </a:r>
                      <a:endParaRPr lang="zh-CN" sz="1200" kern="100">
                        <a:effectLst/>
                      </a:endParaRPr>
                    </a:p>
                    <a:p>
                      <a:pPr algn="just">
                        <a:spcAft>
                          <a:spcPts val="0"/>
                        </a:spcAft>
                      </a:pPr>
                      <a:r>
                        <a:rPr lang="zh-CN" sz="1200" kern="0">
                          <a:effectLst/>
                        </a:rPr>
                        <a:t>选文：长篇小说和学术类著作</a:t>
                      </a:r>
                      <a:endParaRPr lang="zh-CN" sz="1200" kern="100">
                        <a:effectLst/>
                        <a:latin typeface="Times New Roman" panose="02020603050405020304"/>
                        <a:ea typeface="宋体" panose="02010600030101010101" pitchFamily="2" charset="-122"/>
                      </a:endParaRPr>
                    </a:p>
                  </a:txBody>
                  <a:tcPr marL="53862" marR="53862" marT="0" marB="0"/>
                </a:tc>
                <a:tc>
                  <a:txBody>
                    <a:bodyPr/>
                    <a:lstStyle/>
                    <a:p>
                      <a:pPr algn="just">
                        <a:spcAft>
                          <a:spcPts val="0"/>
                        </a:spcAft>
                      </a:pPr>
                      <a:r>
                        <a:rPr lang="zh-CN" sz="1200" kern="100" dirty="0">
                          <a:effectLst/>
                        </a:rPr>
                        <a:t>单元主题：以天下为己任（培养爱国主义、社会责任感与正义感）</a:t>
                      </a:r>
                    </a:p>
                    <a:p>
                      <a:pPr algn="just">
                        <a:spcAft>
                          <a:spcPts val="0"/>
                        </a:spcAft>
                      </a:pPr>
                      <a:r>
                        <a:rPr lang="zh-CN" sz="1200" kern="100" dirty="0">
                          <a:effectLst/>
                        </a:rPr>
                        <a:t>核心价值观导向：爱国、公正、法治</a:t>
                      </a:r>
                    </a:p>
                    <a:p>
                      <a:pPr algn="just">
                        <a:spcAft>
                          <a:spcPts val="0"/>
                        </a:spcAft>
                      </a:pPr>
                      <a:r>
                        <a:rPr lang="zh-CN" sz="1200" kern="0" dirty="0">
                          <a:effectLst/>
                        </a:rPr>
                        <a:t>任务群</a:t>
                      </a:r>
                      <a:r>
                        <a:rPr lang="en-US" sz="1200" kern="0" dirty="0">
                          <a:effectLst/>
                        </a:rPr>
                        <a:t>6</a:t>
                      </a:r>
                      <a:r>
                        <a:rPr lang="zh-CN" sz="1200" kern="0" dirty="0">
                          <a:effectLst/>
                        </a:rPr>
                        <a:t>：思辨性阅读与表达</a:t>
                      </a:r>
                      <a:endParaRPr lang="zh-CN" sz="1200" kern="100" dirty="0">
                        <a:effectLst/>
                      </a:endParaRPr>
                    </a:p>
                    <a:p>
                      <a:pPr algn="just">
                        <a:spcAft>
                          <a:spcPts val="0"/>
                        </a:spcAft>
                      </a:pPr>
                      <a:r>
                        <a:rPr lang="zh-CN" sz="1200" kern="0" dirty="0">
                          <a:effectLst/>
                        </a:rPr>
                        <a:t>任务群</a:t>
                      </a:r>
                      <a:r>
                        <a:rPr lang="en-US" sz="1200" kern="0" dirty="0">
                          <a:effectLst/>
                        </a:rPr>
                        <a:t>5</a:t>
                      </a:r>
                      <a:r>
                        <a:rPr lang="zh-CN" sz="1200" kern="0" dirty="0">
                          <a:effectLst/>
                        </a:rPr>
                        <a:t>：文学阅读与表达</a:t>
                      </a:r>
                      <a:endParaRPr lang="zh-CN" sz="1200" kern="100" dirty="0">
                        <a:effectLst/>
                      </a:endParaRPr>
                    </a:p>
                    <a:p>
                      <a:pPr algn="just">
                        <a:spcAft>
                          <a:spcPts val="0"/>
                        </a:spcAft>
                      </a:pPr>
                      <a:r>
                        <a:rPr lang="zh-CN" sz="1200" kern="0" dirty="0">
                          <a:effectLst/>
                        </a:rPr>
                        <a:t>选文：诗歌、散文、论说文</a:t>
                      </a:r>
                      <a:endParaRPr lang="zh-CN" sz="1200" kern="100" dirty="0">
                        <a:effectLst/>
                        <a:latin typeface="Times New Roman" panose="02020603050405020304"/>
                        <a:ea typeface="宋体" panose="02010600030101010101" pitchFamily="2" charset="-122"/>
                      </a:endParaRPr>
                    </a:p>
                  </a:txBody>
                  <a:tcPr marL="53862" marR="53862" marT="0" marB="0"/>
                </a:tc>
                <a:tc gridSpan="3">
                  <a:txBody>
                    <a:bodyPr/>
                    <a:lstStyle/>
                    <a:p>
                      <a:pPr algn="just">
                        <a:spcAft>
                          <a:spcPts val="0"/>
                        </a:spcAft>
                      </a:pPr>
                      <a:r>
                        <a:rPr lang="zh-CN" sz="1200" kern="100" dirty="0">
                          <a:effectLst/>
                        </a:rPr>
                        <a:t>单元主题：逻辑的力量</a:t>
                      </a:r>
                    </a:p>
                    <a:p>
                      <a:pPr algn="just">
                        <a:spcAft>
                          <a:spcPts val="0"/>
                        </a:spcAft>
                      </a:pPr>
                      <a:r>
                        <a:rPr lang="zh-CN" sz="1200" kern="100" dirty="0">
                          <a:effectLst/>
                        </a:rPr>
                        <a:t>（培养语言表达与思维的和谐协调，提升说理、推理、论证的能力）</a:t>
                      </a:r>
                    </a:p>
                    <a:p>
                      <a:pPr algn="just">
                        <a:spcAft>
                          <a:spcPts val="0"/>
                        </a:spcAft>
                      </a:pPr>
                      <a:r>
                        <a:rPr lang="zh-CN" sz="1200" kern="100" dirty="0">
                          <a:effectLst/>
                        </a:rPr>
                        <a:t>核心价值观导向：文明、和谐、自由</a:t>
                      </a:r>
                    </a:p>
                    <a:p>
                      <a:pPr algn="just">
                        <a:spcAft>
                          <a:spcPts val="0"/>
                        </a:spcAft>
                      </a:pPr>
                      <a:r>
                        <a:rPr lang="zh-CN" sz="1200" kern="100" dirty="0">
                          <a:effectLst/>
                        </a:rPr>
                        <a:t>任务群</a:t>
                      </a:r>
                      <a:r>
                        <a:rPr lang="en-US" sz="1200" kern="100" dirty="0">
                          <a:effectLst/>
                        </a:rPr>
                        <a:t>4</a:t>
                      </a:r>
                      <a:r>
                        <a:rPr lang="zh-CN" sz="1200" kern="100" dirty="0">
                          <a:effectLst/>
                        </a:rPr>
                        <a:t>：语言积累、梳理与探究</a:t>
                      </a:r>
                    </a:p>
                    <a:p>
                      <a:pPr algn="just">
                        <a:spcAft>
                          <a:spcPts val="0"/>
                        </a:spcAft>
                      </a:pPr>
                      <a:r>
                        <a:rPr lang="zh-CN" sz="1200" kern="100" dirty="0">
                          <a:effectLst/>
                        </a:rPr>
                        <a:t>选文：论说类文章、各类语用材料</a:t>
                      </a:r>
                      <a:endParaRPr lang="zh-CN" sz="1200" kern="100" dirty="0">
                        <a:effectLst/>
                        <a:latin typeface="Times New Roman" panose="02020603050405020304"/>
                        <a:ea typeface="宋体" panose="02010600030101010101" pitchFamily="2" charset="-122"/>
                      </a:endParaRPr>
                    </a:p>
                  </a:txBody>
                  <a:tcPr marL="53862" marR="53862" marT="0" marB="0"/>
                </a:tc>
                <a:tc hMerge="1">
                  <a:txBody>
                    <a:bodyPr/>
                    <a:lstStyle/>
                    <a:p>
                      <a:endParaRPr lang="zh-CN"/>
                    </a:p>
                  </a:txBody>
                  <a:tcPr/>
                </a:tc>
                <a:tc hMerge="1">
                  <a:txBody>
                    <a:bodyPr/>
                    <a:lstStyle/>
                    <a:p>
                      <a:endParaRPr lang="zh-CN"/>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灯片编号占位符 4"/>
          <p:cNvSpPr>
            <a:spLocks noGrp="1"/>
          </p:cNvSpPr>
          <p:nvPr>
            <p:ph type="sldNum" sz="quarter" idx="12"/>
          </p:nvPr>
        </p:nvSpPr>
        <p:spPr/>
        <p:txBody>
          <a:bodyPr/>
          <a:lstStyle/>
          <a:p>
            <a:fld id="{2C8C18D4-68C6-4F6F-83D6-8E7253DD227A}" type="slidenum">
              <a:rPr lang="zh-CN" altLang="en-US"/>
              <a:pPr/>
              <a:t>3</a:t>
            </a:fld>
            <a:endParaRPr lang="zh-CN" altLang="en-US" sz="1800">
              <a:solidFill>
                <a:schemeClr val="tx1"/>
              </a:solidFill>
            </a:endParaRPr>
          </a:p>
        </p:txBody>
      </p:sp>
      <p:sp>
        <p:nvSpPr>
          <p:cNvPr id="15362" name="圆角矩形 13"/>
          <p:cNvSpPr>
            <a:spLocks noChangeArrowheads="1"/>
          </p:cNvSpPr>
          <p:nvPr/>
        </p:nvSpPr>
        <p:spPr bwMode="auto">
          <a:xfrm>
            <a:off x="5213350" y="1668844"/>
            <a:ext cx="1863725" cy="1452563"/>
          </a:xfrm>
          <a:custGeom>
            <a:avLst/>
            <a:gdLst>
              <a:gd name="T0" fmla="*/ 0 w 1863675"/>
              <a:gd name="T1" fmla="*/ 0 h 1452034"/>
              <a:gd name="T2" fmla="*/ 1863675 w 1863675"/>
              <a:gd name="T3" fmla="*/ 1452034 h 1452034"/>
            </a:gdLst>
            <a:ahLst/>
            <a:cxnLst/>
            <a:rect l="T0" t="T1" r="T2" b="T3"/>
            <a:pathLst>
              <a:path w="1863675" h="1452034">
                <a:moveTo>
                  <a:pt x="0" y="0"/>
                </a:moveTo>
                <a:lnTo>
                  <a:pt x="1137658" y="0"/>
                </a:lnTo>
                <a:cubicBezTo>
                  <a:pt x="1538626" y="0"/>
                  <a:pt x="1863675" y="325049"/>
                  <a:pt x="1863675" y="726017"/>
                </a:cubicBezTo>
                <a:cubicBezTo>
                  <a:pt x="1863675" y="1126985"/>
                  <a:pt x="1538626" y="1452034"/>
                  <a:pt x="1137658" y="1452034"/>
                </a:cubicBezTo>
                <a:lnTo>
                  <a:pt x="0" y="1452034"/>
                </a:lnTo>
                <a:close/>
              </a:path>
            </a:pathLst>
          </a:custGeom>
          <a:blipFill dpi="0" rotWithShape="1">
            <a:blip r:embed="rId3" cstate="print"/>
            <a:srcRect/>
            <a:tile tx="0" ty="0" sx="100000" sy="100000" flip="none" algn="tl"/>
          </a:blipFill>
          <a:ln w="38100" cap="flat" cmpd="sng">
            <a:solidFill>
              <a:srgbClr val="FFFFFF"/>
            </a:solidFill>
            <a:bevel/>
          </a:ln>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nvGrpSpPr>
          <p:cNvPr id="15363" name="组合 33"/>
          <p:cNvGrpSpPr/>
          <p:nvPr/>
        </p:nvGrpSpPr>
        <p:grpSpPr bwMode="auto">
          <a:xfrm>
            <a:off x="5703887" y="1765682"/>
            <a:ext cx="1266825" cy="1266825"/>
            <a:chOff x="0" y="0"/>
            <a:chExt cx="2736304" cy="2736304"/>
          </a:xfrm>
        </p:grpSpPr>
        <p:sp>
          <p:nvSpPr>
            <p:cNvPr id="15364" name="椭圆 34"/>
            <p:cNvSpPr>
              <a:spLocks noChangeArrowheads="1"/>
            </p:cNvSpPr>
            <p:nvPr/>
          </p:nvSpPr>
          <p:spPr bwMode="auto">
            <a:xfrm>
              <a:off x="0" y="0"/>
              <a:ext cx="2736304" cy="2736304"/>
            </a:xfrm>
            <a:prstGeom prst="ellipse">
              <a:avLst/>
            </a:prstGeom>
            <a:blipFill dpi="0" rotWithShape="1">
              <a:blip r:embed="rId3" cstate="print"/>
              <a:srcRect/>
              <a:tile tx="0" ty="0" sx="100000" sy="100000" flip="none" algn="tl"/>
            </a:blipFill>
            <a:ln w="38100" cap="flat" cmpd="sng">
              <a:solidFill>
                <a:srgbClr val="FFFFFF"/>
              </a:solidFill>
              <a:bevel/>
            </a:ln>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15365" name="椭圆 35"/>
            <p:cNvSpPr>
              <a:spLocks noChangeArrowheads="1"/>
            </p:cNvSpPr>
            <p:nvPr/>
          </p:nvSpPr>
          <p:spPr bwMode="auto">
            <a:xfrm>
              <a:off x="288032" y="288032"/>
              <a:ext cx="2160240" cy="2160240"/>
            </a:xfrm>
            <a:prstGeom prst="ellipse">
              <a:avLst/>
            </a:prstGeom>
            <a:gradFill rotWithShape="1">
              <a:gsLst>
                <a:gs pos="0">
                  <a:srgbClr val="FFC000"/>
                </a:gs>
                <a:gs pos="79999">
                  <a:srgbClr val="FFFF61"/>
                </a:gs>
                <a:gs pos="100000">
                  <a:srgbClr val="FFFF61"/>
                </a:gs>
              </a:gsLst>
              <a:lin ang="2700000" scaled="1"/>
            </a:gra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sp>
        <p:nvSpPr>
          <p:cNvPr id="15366" name="TextBox 36"/>
          <p:cNvSpPr>
            <a:spLocks noChangeArrowheads="1"/>
          </p:cNvSpPr>
          <p:nvPr/>
        </p:nvSpPr>
        <p:spPr bwMode="auto">
          <a:xfrm>
            <a:off x="5821362" y="2111757"/>
            <a:ext cx="936625"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80000"/>
              </a:lnSpc>
            </a:pPr>
            <a:r>
              <a:rPr lang="en-US" sz="3600" b="1" i="1" dirty="0" smtClean="0">
                <a:solidFill>
                  <a:srgbClr val="974806"/>
                </a:solidFill>
                <a:latin typeface="浪漫雅圆" charset="-122"/>
                <a:ea typeface="微软雅黑" panose="020B0503020204020204" pitchFamily="34" charset="-122"/>
                <a:sym typeface="浪漫雅圆" charset="-122"/>
              </a:rPr>
              <a:t>01</a:t>
            </a:r>
            <a:endParaRPr lang="en-US" sz="3600" b="1" i="1" dirty="0">
              <a:solidFill>
                <a:srgbClr val="974806"/>
              </a:solidFill>
              <a:latin typeface="浪漫雅圆" charset="-122"/>
              <a:ea typeface="微软雅黑" panose="020B0503020204020204" pitchFamily="34" charset="-122"/>
              <a:sym typeface="浪漫雅圆" charset="-122"/>
            </a:endParaRPr>
          </a:p>
        </p:txBody>
      </p:sp>
      <p:sp>
        <p:nvSpPr>
          <p:cNvPr id="15367" name="矩形 15"/>
          <p:cNvSpPr>
            <a:spLocks noChangeArrowheads="1"/>
          </p:cNvSpPr>
          <p:nvPr/>
        </p:nvSpPr>
        <p:spPr bwMode="auto">
          <a:xfrm>
            <a:off x="4833937" y="1376744"/>
            <a:ext cx="379413" cy="1743075"/>
          </a:xfrm>
          <a:custGeom>
            <a:avLst/>
            <a:gdLst>
              <a:gd name="T0" fmla="*/ 22133 w 610389"/>
              <a:gd name="T1" fmla="*/ 0 h 1744642"/>
              <a:gd name="T2" fmla="*/ 610389 w 610389"/>
              <a:gd name="T3" fmla="*/ 292608 h 1744642"/>
              <a:gd name="T4" fmla="*/ 610389 w 610389"/>
              <a:gd name="T5" fmla="*/ 1744642 h 1744642"/>
              <a:gd name="T6" fmla="*/ 0 w 610389"/>
              <a:gd name="T7" fmla="*/ 1439842 h 1744642"/>
              <a:gd name="T8" fmla="*/ 22133 w 610389"/>
              <a:gd name="T9" fmla="*/ 0 h 1744642"/>
              <a:gd name="T10" fmla="*/ 0 60000 65536"/>
              <a:gd name="T11" fmla="*/ 0 60000 65536"/>
              <a:gd name="T12" fmla="*/ 0 60000 65536"/>
              <a:gd name="T13" fmla="*/ 0 60000 65536"/>
              <a:gd name="T14" fmla="*/ 0 60000 65536"/>
              <a:gd name="T15" fmla="*/ 0 w 610389"/>
              <a:gd name="T16" fmla="*/ 0 h 1744642"/>
              <a:gd name="T17" fmla="*/ 610389 w 610389"/>
              <a:gd name="T18" fmla="*/ 1744642 h 1744642"/>
            </a:gdLst>
            <a:ahLst/>
            <a:cxnLst>
              <a:cxn ang="T10">
                <a:pos x="T0" y="T1"/>
              </a:cxn>
              <a:cxn ang="T11">
                <a:pos x="T2" y="T3"/>
              </a:cxn>
              <a:cxn ang="T12">
                <a:pos x="T4" y="T5"/>
              </a:cxn>
              <a:cxn ang="T13">
                <a:pos x="T6" y="T7"/>
              </a:cxn>
              <a:cxn ang="T14">
                <a:pos x="T8" y="T9"/>
              </a:cxn>
            </a:cxnLst>
            <a:rect l="T15" t="T16" r="T17" b="T18"/>
            <a:pathLst>
              <a:path w="610389" h="1744642">
                <a:moveTo>
                  <a:pt x="22133" y="0"/>
                </a:moveTo>
                <a:lnTo>
                  <a:pt x="610389" y="292608"/>
                </a:lnTo>
                <a:lnTo>
                  <a:pt x="610389" y="1744642"/>
                </a:lnTo>
                <a:lnTo>
                  <a:pt x="0" y="1439842"/>
                </a:lnTo>
                <a:cubicBezTo>
                  <a:pt x="854" y="972087"/>
                  <a:pt x="21279" y="467755"/>
                  <a:pt x="22133" y="0"/>
                </a:cubicBezTo>
                <a:close/>
              </a:path>
            </a:pathLst>
          </a:custGeom>
          <a:blipFill dpi="0" rotWithShape="1">
            <a:blip r:embed="rId4" cstate="print"/>
            <a:srcRect/>
            <a:tile tx="0" ty="0" sx="100000" sy="100000" flip="none" algn="tl"/>
          </a:blipFill>
          <a:ln>
            <a:noFill/>
          </a:ln>
          <a:extLst>
            <a:ext uri="{91240B29-F687-4F45-9708-019B960494DF}">
              <a14:hiddenLine xmlns:a14="http://schemas.microsoft.com/office/drawing/2010/main" xmlns="" w="381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15368" name="矩形 18"/>
          <p:cNvSpPr>
            <a:spLocks noChangeArrowheads="1"/>
          </p:cNvSpPr>
          <p:nvPr/>
        </p:nvSpPr>
        <p:spPr bwMode="auto">
          <a:xfrm>
            <a:off x="384175" y="1376744"/>
            <a:ext cx="4460875" cy="1444625"/>
          </a:xfrm>
          <a:custGeom>
            <a:avLst/>
            <a:gdLst>
              <a:gd name="T0" fmla="*/ 0 w 4460763"/>
              <a:gd name="T1" fmla="*/ 0 h 1444736"/>
              <a:gd name="T2" fmla="*/ 4460763 w 4460763"/>
              <a:gd name="T3" fmla="*/ 1444736 h 1444736"/>
            </a:gdLst>
            <a:ahLst/>
            <a:cxnLst/>
            <a:rect l="T0" t="T1" r="T2" b="T3"/>
            <a:pathLst>
              <a:path w="4460763" h="1444736">
                <a:moveTo>
                  <a:pt x="722368" y="0"/>
                </a:moveTo>
                <a:lnTo>
                  <a:pt x="3557945" y="0"/>
                </a:lnTo>
                <a:lnTo>
                  <a:pt x="4460763" y="0"/>
                </a:lnTo>
                <a:lnTo>
                  <a:pt x="4460763" y="1444736"/>
                </a:lnTo>
                <a:lnTo>
                  <a:pt x="3557945" y="1444736"/>
                </a:lnTo>
                <a:lnTo>
                  <a:pt x="722368" y="1444736"/>
                </a:lnTo>
                <a:cubicBezTo>
                  <a:pt x="323415" y="1444736"/>
                  <a:pt x="0" y="1121321"/>
                  <a:pt x="0" y="722368"/>
                </a:cubicBezTo>
                <a:cubicBezTo>
                  <a:pt x="0" y="323415"/>
                  <a:pt x="323415" y="0"/>
                  <a:pt x="722368" y="0"/>
                </a:cubicBezTo>
                <a:close/>
              </a:path>
            </a:pathLst>
          </a:custGeom>
          <a:blipFill dpi="0" rotWithShape="1">
            <a:blip r:embed="rId3" cstate="print"/>
            <a:srcRect/>
            <a:tile tx="0" ty="0" sx="100000" sy="100000" flip="none" algn="tl"/>
          </a:blipFill>
          <a:ln w="38100" cap="flat" cmpd="sng">
            <a:solidFill>
              <a:srgbClr val="FFFFFF"/>
            </a:solidFill>
            <a:bevel/>
          </a:ln>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15369" name="矩形 18"/>
          <p:cNvSpPr>
            <a:spLocks noChangeArrowheads="1"/>
          </p:cNvSpPr>
          <p:nvPr/>
        </p:nvSpPr>
        <p:spPr bwMode="auto">
          <a:xfrm>
            <a:off x="523875" y="1476757"/>
            <a:ext cx="4321175" cy="1270000"/>
          </a:xfrm>
          <a:custGeom>
            <a:avLst/>
            <a:gdLst>
              <a:gd name="T0" fmla="*/ 0 w 4460763"/>
              <a:gd name="T1" fmla="*/ 0 h 1444736"/>
              <a:gd name="T2" fmla="*/ 4460763 w 4460763"/>
              <a:gd name="T3" fmla="*/ 1444736 h 1444736"/>
            </a:gdLst>
            <a:ahLst/>
            <a:cxnLst/>
            <a:rect l="T0" t="T1" r="T2" b="T3"/>
            <a:pathLst>
              <a:path w="4460763" h="1444736">
                <a:moveTo>
                  <a:pt x="722368" y="0"/>
                </a:moveTo>
                <a:lnTo>
                  <a:pt x="3557945" y="0"/>
                </a:lnTo>
                <a:lnTo>
                  <a:pt x="4460763" y="0"/>
                </a:lnTo>
                <a:lnTo>
                  <a:pt x="4460763" y="1444736"/>
                </a:lnTo>
                <a:lnTo>
                  <a:pt x="3557945" y="1444736"/>
                </a:lnTo>
                <a:lnTo>
                  <a:pt x="722368" y="1444736"/>
                </a:lnTo>
                <a:cubicBezTo>
                  <a:pt x="323415" y="1444736"/>
                  <a:pt x="0" y="1121321"/>
                  <a:pt x="0" y="722368"/>
                </a:cubicBezTo>
                <a:cubicBezTo>
                  <a:pt x="0" y="323415"/>
                  <a:pt x="323415" y="0"/>
                  <a:pt x="722368" y="0"/>
                </a:cubicBezTo>
                <a:close/>
              </a:path>
            </a:pathLst>
          </a:custGeom>
          <a:solidFill>
            <a:schemeClr val="tx2"/>
          </a:solidFill>
          <a:ln>
            <a:noFill/>
          </a:ln>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15370" name="燕尾形 40"/>
          <p:cNvSpPr>
            <a:spLocks noChangeArrowheads="1"/>
          </p:cNvSpPr>
          <p:nvPr/>
        </p:nvSpPr>
        <p:spPr bwMode="auto">
          <a:xfrm flipH="1">
            <a:off x="5310187" y="2272094"/>
            <a:ext cx="303213" cy="303213"/>
          </a:xfrm>
          <a:prstGeom prst="chevron">
            <a:avLst>
              <a:gd name="adj" fmla="val 50000"/>
            </a:avLst>
          </a:prstGeom>
          <a:solidFill>
            <a:srgbClr val="FFFFFF"/>
          </a:solidFill>
          <a:ln w="19050" cap="flat" cmpd="sng">
            <a:solidFill>
              <a:srgbClr val="FFFFFF"/>
            </a:solidFill>
            <a:bevel/>
          </a:ln>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15371" name="TextBox 41"/>
          <p:cNvSpPr>
            <a:spLocks noChangeArrowheads="1"/>
          </p:cNvSpPr>
          <p:nvPr/>
        </p:nvSpPr>
        <p:spPr bwMode="auto">
          <a:xfrm>
            <a:off x="744537" y="1609572"/>
            <a:ext cx="4205288" cy="11387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dirty="0" smtClean="0">
                <a:solidFill>
                  <a:srgbClr val="0070C0"/>
                </a:solidFill>
                <a:latin typeface="华文隶书" panose="02010800040101010101" pitchFamily="2" charset="-122"/>
                <a:ea typeface="华文隶书" panose="02010800040101010101" pitchFamily="2" charset="-122"/>
              </a:rPr>
              <a:t>教育部</a:t>
            </a:r>
            <a:r>
              <a:rPr lang="en-US" altLang="zh-CN" dirty="0" smtClean="0">
                <a:solidFill>
                  <a:srgbClr val="0070C0"/>
                </a:solidFill>
                <a:latin typeface="华文隶书" panose="02010800040101010101" pitchFamily="2" charset="-122"/>
                <a:ea typeface="华文隶书" panose="02010800040101010101" pitchFamily="2" charset="-122"/>
              </a:rPr>
              <a:t>《</a:t>
            </a:r>
            <a:r>
              <a:rPr lang="zh-CN" altLang="en-US" dirty="0" smtClean="0">
                <a:solidFill>
                  <a:srgbClr val="0070C0"/>
                </a:solidFill>
                <a:latin typeface="华文隶书" panose="02010800040101010101" pitchFamily="2" charset="-122"/>
                <a:ea typeface="华文隶书" panose="02010800040101010101" pitchFamily="2" charset="-122"/>
              </a:rPr>
              <a:t>基础教育课程改革纲要（试行）</a:t>
            </a:r>
            <a:r>
              <a:rPr lang="en-US" altLang="zh-CN" dirty="0" smtClean="0">
                <a:solidFill>
                  <a:srgbClr val="0070C0"/>
                </a:solidFill>
                <a:latin typeface="华文隶书" panose="02010800040101010101" pitchFamily="2" charset="-122"/>
                <a:ea typeface="华文隶书" panose="02010800040101010101" pitchFamily="2" charset="-122"/>
              </a:rPr>
              <a:t>》</a:t>
            </a:r>
            <a:r>
              <a:rPr lang="zh-CN" altLang="en-US" dirty="0" smtClean="0">
                <a:solidFill>
                  <a:srgbClr val="0070C0"/>
                </a:solidFill>
                <a:latin typeface="华文隶书" panose="02010800040101010101" pitchFamily="2" charset="-122"/>
                <a:ea typeface="华文隶书" panose="02010800040101010101" pitchFamily="2" charset="-122"/>
              </a:rPr>
              <a:t>（</a:t>
            </a:r>
            <a:r>
              <a:rPr lang="en-US" altLang="zh-CN" dirty="0">
                <a:solidFill>
                  <a:srgbClr val="0070C0"/>
                </a:solidFill>
                <a:latin typeface="华文隶书" panose="02010800040101010101" pitchFamily="2" charset="-122"/>
                <a:ea typeface="华文隶书" panose="02010800040101010101" pitchFamily="2" charset="-122"/>
              </a:rPr>
              <a:t>2001</a:t>
            </a:r>
            <a:r>
              <a:rPr lang="zh-CN" altLang="en-US" dirty="0">
                <a:solidFill>
                  <a:srgbClr val="0070C0"/>
                </a:solidFill>
                <a:latin typeface="华文隶书" panose="02010800040101010101" pitchFamily="2" charset="-122"/>
                <a:ea typeface="华文隶书" panose="02010800040101010101" pitchFamily="2" charset="-122"/>
              </a:rPr>
              <a:t>年</a:t>
            </a:r>
            <a:r>
              <a:rPr lang="zh-CN" altLang="en-US" dirty="0" smtClean="0">
                <a:solidFill>
                  <a:srgbClr val="0070C0"/>
                </a:solidFill>
                <a:latin typeface="华文隶书" panose="02010800040101010101" pitchFamily="2" charset="-122"/>
                <a:ea typeface="华文隶书" panose="02010800040101010101" pitchFamily="2" charset="-122"/>
              </a:rPr>
              <a:t>）</a:t>
            </a:r>
            <a:r>
              <a:rPr lang="zh-CN" altLang="en-US" dirty="0" smtClean="0">
                <a:solidFill>
                  <a:schemeClr val="bg1">
                    <a:lumMod val="75000"/>
                    <a:lumOff val="25000"/>
                  </a:schemeClr>
                </a:solidFill>
                <a:latin typeface="华文隶书" panose="02010800040101010101" pitchFamily="2" charset="-122"/>
                <a:ea typeface="华文隶书" panose="02010800040101010101" pitchFamily="2" charset="-122"/>
              </a:rPr>
              <a:t>：</a:t>
            </a:r>
            <a:r>
              <a:rPr lang="zh-CN" altLang="en-US" sz="1600" b="1" dirty="0" smtClean="0">
                <a:solidFill>
                  <a:schemeClr val="bg1">
                    <a:lumMod val="75000"/>
                    <a:lumOff val="25000"/>
                  </a:schemeClr>
                </a:solidFill>
                <a:latin typeface="华文仿宋" panose="02010600040101010101" pitchFamily="2" charset="-122"/>
                <a:ea typeface="华文仿宋" panose="02010600040101010101" pitchFamily="2" charset="-122"/>
              </a:rPr>
              <a:t>以学生发展为本；教材具有规范性和工具性；改变学习方式</a:t>
            </a:r>
            <a:r>
              <a:rPr lang="en-US" altLang="zh-CN" sz="1600" b="1" dirty="0" smtClean="0">
                <a:solidFill>
                  <a:schemeClr val="bg1">
                    <a:lumMod val="75000"/>
                    <a:lumOff val="25000"/>
                  </a:schemeClr>
                </a:solidFill>
                <a:latin typeface="华文仿宋" panose="02010600040101010101" pitchFamily="2" charset="-122"/>
                <a:ea typeface="华文仿宋" panose="02010600040101010101" pitchFamily="2" charset="-122"/>
              </a:rPr>
              <a:t>——</a:t>
            </a:r>
            <a:r>
              <a:rPr lang="zh-CN" altLang="en-US" sz="1600" b="1" dirty="0" smtClean="0">
                <a:solidFill>
                  <a:schemeClr val="bg1">
                    <a:lumMod val="75000"/>
                    <a:lumOff val="25000"/>
                  </a:schemeClr>
                </a:solidFill>
                <a:latin typeface="华文仿宋" panose="02010600040101010101" pitchFamily="2" charset="-122"/>
                <a:ea typeface="华文仿宋" panose="02010600040101010101" pitchFamily="2" charset="-122"/>
              </a:rPr>
              <a:t>自主、合作、探究</a:t>
            </a:r>
            <a:endParaRPr lang="zh-CN" altLang="en-US" sz="1600" b="1" dirty="0">
              <a:solidFill>
                <a:schemeClr val="bg1">
                  <a:lumMod val="75000"/>
                  <a:lumOff val="25000"/>
                </a:schemeClr>
              </a:solidFill>
              <a:latin typeface="华文仿宋" panose="02010600040101010101" pitchFamily="2" charset="-122"/>
              <a:ea typeface="华文仿宋" panose="02010600040101010101" pitchFamily="2" charset="-122"/>
            </a:endParaRPr>
          </a:p>
        </p:txBody>
      </p:sp>
      <p:sp>
        <p:nvSpPr>
          <p:cNvPr id="15372" name="圆角矩形 13"/>
          <p:cNvSpPr>
            <a:spLocks noChangeArrowheads="1"/>
          </p:cNvSpPr>
          <p:nvPr/>
        </p:nvSpPr>
        <p:spPr bwMode="auto">
          <a:xfrm>
            <a:off x="5213350" y="3351594"/>
            <a:ext cx="1863725" cy="1450975"/>
          </a:xfrm>
          <a:custGeom>
            <a:avLst/>
            <a:gdLst>
              <a:gd name="T0" fmla="*/ 0 w 1863675"/>
              <a:gd name="T1" fmla="*/ 0 h 1452034"/>
              <a:gd name="T2" fmla="*/ 1863675 w 1863675"/>
              <a:gd name="T3" fmla="*/ 1452034 h 1452034"/>
            </a:gdLst>
            <a:ahLst/>
            <a:cxnLst/>
            <a:rect l="T0" t="T1" r="T2" b="T3"/>
            <a:pathLst>
              <a:path w="1863675" h="1452034">
                <a:moveTo>
                  <a:pt x="0" y="0"/>
                </a:moveTo>
                <a:lnTo>
                  <a:pt x="1137658" y="0"/>
                </a:lnTo>
                <a:cubicBezTo>
                  <a:pt x="1538626" y="0"/>
                  <a:pt x="1863675" y="325049"/>
                  <a:pt x="1863675" y="726017"/>
                </a:cubicBezTo>
                <a:cubicBezTo>
                  <a:pt x="1863675" y="1126985"/>
                  <a:pt x="1538626" y="1452034"/>
                  <a:pt x="1137658" y="1452034"/>
                </a:cubicBezTo>
                <a:lnTo>
                  <a:pt x="0" y="1452034"/>
                </a:lnTo>
                <a:close/>
              </a:path>
            </a:pathLst>
          </a:custGeom>
          <a:blipFill dpi="0" rotWithShape="1">
            <a:blip r:embed="rId3" cstate="print"/>
            <a:srcRect/>
            <a:tile tx="0" ty="0" sx="100000" sy="100000" flip="none" algn="tl"/>
          </a:blipFill>
          <a:ln w="38100" cap="flat" cmpd="sng">
            <a:solidFill>
              <a:srgbClr val="FFFFFF"/>
            </a:solidFill>
            <a:bevel/>
          </a:ln>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nvGrpSpPr>
          <p:cNvPr id="15373" name="组合 43"/>
          <p:cNvGrpSpPr/>
          <p:nvPr/>
        </p:nvGrpSpPr>
        <p:grpSpPr bwMode="auto">
          <a:xfrm>
            <a:off x="5703887" y="3448432"/>
            <a:ext cx="1266825" cy="1266825"/>
            <a:chOff x="0" y="0"/>
            <a:chExt cx="2736304" cy="2736304"/>
          </a:xfrm>
        </p:grpSpPr>
        <p:sp>
          <p:nvSpPr>
            <p:cNvPr id="15374" name="椭圆 44"/>
            <p:cNvSpPr>
              <a:spLocks noChangeArrowheads="1"/>
            </p:cNvSpPr>
            <p:nvPr/>
          </p:nvSpPr>
          <p:spPr bwMode="auto">
            <a:xfrm>
              <a:off x="0" y="0"/>
              <a:ext cx="2736304" cy="2736304"/>
            </a:xfrm>
            <a:prstGeom prst="ellipse">
              <a:avLst/>
            </a:prstGeom>
            <a:blipFill dpi="0" rotWithShape="1">
              <a:blip r:embed="rId3" cstate="print"/>
              <a:srcRect/>
              <a:tile tx="0" ty="0" sx="100000" sy="100000" flip="none" algn="tl"/>
            </a:blipFill>
            <a:ln w="38100" cap="flat" cmpd="sng">
              <a:solidFill>
                <a:srgbClr val="FFFFFF"/>
              </a:solidFill>
              <a:bevel/>
            </a:ln>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15375" name="椭圆 45"/>
            <p:cNvSpPr>
              <a:spLocks noChangeArrowheads="1"/>
            </p:cNvSpPr>
            <p:nvPr/>
          </p:nvSpPr>
          <p:spPr bwMode="auto">
            <a:xfrm>
              <a:off x="288032" y="288032"/>
              <a:ext cx="2160240" cy="2160240"/>
            </a:xfrm>
            <a:prstGeom prst="ellipse">
              <a:avLst/>
            </a:prstGeom>
            <a:gradFill rotWithShape="1">
              <a:gsLst>
                <a:gs pos="0">
                  <a:srgbClr val="FFC000"/>
                </a:gs>
                <a:gs pos="79999">
                  <a:srgbClr val="FFFF61"/>
                </a:gs>
                <a:gs pos="100000">
                  <a:srgbClr val="FFFF61"/>
                </a:gs>
              </a:gsLst>
              <a:lin ang="2700000" scaled="1"/>
            </a:gra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sp>
        <p:nvSpPr>
          <p:cNvPr id="15376" name="TextBox 46"/>
          <p:cNvSpPr>
            <a:spLocks noChangeArrowheads="1"/>
          </p:cNvSpPr>
          <p:nvPr/>
        </p:nvSpPr>
        <p:spPr bwMode="auto">
          <a:xfrm>
            <a:off x="5856287" y="3891344"/>
            <a:ext cx="936625"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80000"/>
              </a:lnSpc>
            </a:pPr>
            <a:r>
              <a:rPr lang="en-US" sz="3600" b="1" i="1" dirty="0" smtClean="0">
                <a:solidFill>
                  <a:srgbClr val="974806"/>
                </a:solidFill>
                <a:latin typeface="浪漫雅圆" charset="-122"/>
                <a:ea typeface="微软雅黑" panose="020B0503020204020204" pitchFamily="34" charset="-122"/>
                <a:sym typeface="浪漫雅圆" charset="-122"/>
              </a:rPr>
              <a:t>02</a:t>
            </a:r>
            <a:endParaRPr lang="en-US" sz="3600" b="1" i="1" dirty="0">
              <a:solidFill>
                <a:srgbClr val="974806"/>
              </a:solidFill>
              <a:latin typeface="浪漫雅圆" charset="-122"/>
              <a:ea typeface="微软雅黑" panose="020B0503020204020204" pitchFamily="34" charset="-122"/>
              <a:sym typeface="浪漫雅圆" charset="-122"/>
            </a:endParaRPr>
          </a:p>
        </p:txBody>
      </p:sp>
      <p:sp>
        <p:nvSpPr>
          <p:cNvPr id="15377" name="矩形 15"/>
          <p:cNvSpPr>
            <a:spLocks noChangeArrowheads="1"/>
          </p:cNvSpPr>
          <p:nvPr/>
        </p:nvSpPr>
        <p:spPr bwMode="auto">
          <a:xfrm>
            <a:off x="4833937" y="3059494"/>
            <a:ext cx="379413" cy="1743075"/>
          </a:xfrm>
          <a:custGeom>
            <a:avLst/>
            <a:gdLst>
              <a:gd name="T0" fmla="*/ 22133 w 610389"/>
              <a:gd name="T1" fmla="*/ 0 h 1744642"/>
              <a:gd name="T2" fmla="*/ 610389 w 610389"/>
              <a:gd name="T3" fmla="*/ 292608 h 1744642"/>
              <a:gd name="T4" fmla="*/ 610389 w 610389"/>
              <a:gd name="T5" fmla="*/ 1744642 h 1744642"/>
              <a:gd name="T6" fmla="*/ 0 w 610389"/>
              <a:gd name="T7" fmla="*/ 1439842 h 1744642"/>
              <a:gd name="T8" fmla="*/ 22133 w 610389"/>
              <a:gd name="T9" fmla="*/ 0 h 1744642"/>
              <a:gd name="T10" fmla="*/ 0 60000 65536"/>
              <a:gd name="T11" fmla="*/ 0 60000 65536"/>
              <a:gd name="T12" fmla="*/ 0 60000 65536"/>
              <a:gd name="T13" fmla="*/ 0 60000 65536"/>
              <a:gd name="T14" fmla="*/ 0 60000 65536"/>
              <a:gd name="T15" fmla="*/ 0 w 610389"/>
              <a:gd name="T16" fmla="*/ 0 h 1744642"/>
              <a:gd name="T17" fmla="*/ 610389 w 610389"/>
              <a:gd name="T18" fmla="*/ 1744642 h 1744642"/>
            </a:gdLst>
            <a:ahLst/>
            <a:cxnLst>
              <a:cxn ang="T10">
                <a:pos x="T0" y="T1"/>
              </a:cxn>
              <a:cxn ang="T11">
                <a:pos x="T2" y="T3"/>
              </a:cxn>
              <a:cxn ang="T12">
                <a:pos x="T4" y="T5"/>
              </a:cxn>
              <a:cxn ang="T13">
                <a:pos x="T6" y="T7"/>
              </a:cxn>
              <a:cxn ang="T14">
                <a:pos x="T8" y="T9"/>
              </a:cxn>
            </a:cxnLst>
            <a:rect l="T15" t="T16" r="T17" b="T18"/>
            <a:pathLst>
              <a:path w="610389" h="1744642">
                <a:moveTo>
                  <a:pt x="22133" y="0"/>
                </a:moveTo>
                <a:lnTo>
                  <a:pt x="610389" y="292608"/>
                </a:lnTo>
                <a:lnTo>
                  <a:pt x="610389" y="1744642"/>
                </a:lnTo>
                <a:lnTo>
                  <a:pt x="0" y="1439842"/>
                </a:lnTo>
                <a:cubicBezTo>
                  <a:pt x="854" y="972087"/>
                  <a:pt x="21279" y="467755"/>
                  <a:pt x="22133" y="0"/>
                </a:cubicBezTo>
                <a:close/>
              </a:path>
            </a:pathLst>
          </a:custGeom>
          <a:blipFill dpi="0" rotWithShape="1">
            <a:blip r:embed="rId4" cstate="print"/>
            <a:srcRect/>
            <a:tile tx="0" ty="0" sx="100000" sy="100000" flip="none" algn="tl"/>
          </a:blipFill>
          <a:ln>
            <a:noFill/>
          </a:ln>
          <a:extLst>
            <a:ext uri="{91240B29-F687-4F45-9708-019B960494DF}">
              <a14:hiddenLine xmlns:a14="http://schemas.microsoft.com/office/drawing/2010/main" xmlns="" w="381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15378" name="矩形 18"/>
          <p:cNvSpPr>
            <a:spLocks noChangeArrowheads="1"/>
          </p:cNvSpPr>
          <p:nvPr/>
        </p:nvSpPr>
        <p:spPr bwMode="auto">
          <a:xfrm>
            <a:off x="384175" y="3059494"/>
            <a:ext cx="4460875" cy="1444625"/>
          </a:xfrm>
          <a:custGeom>
            <a:avLst/>
            <a:gdLst>
              <a:gd name="T0" fmla="*/ 0 w 4460763"/>
              <a:gd name="T1" fmla="*/ 0 h 1444736"/>
              <a:gd name="T2" fmla="*/ 4460763 w 4460763"/>
              <a:gd name="T3" fmla="*/ 1444736 h 1444736"/>
            </a:gdLst>
            <a:ahLst/>
            <a:cxnLst/>
            <a:rect l="T0" t="T1" r="T2" b="T3"/>
            <a:pathLst>
              <a:path w="4460763" h="1444736">
                <a:moveTo>
                  <a:pt x="722368" y="0"/>
                </a:moveTo>
                <a:lnTo>
                  <a:pt x="3557945" y="0"/>
                </a:lnTo>
                <a:lnTo>
                  <a:pt x="4460763" y="0"/>
                </a:lnTo>
                <a:lnTo>
                  <a:pt x="4460763" y="1444736"/>
                </a:lnTo>
                <a:lnTo>
                  <a:pt x="3557945" y="1444736"/>
                </a:lnTo>
                <a:lnTo>
                  <a:pt x="722368" y="1444736"/>
                </a:lnTo>
                <a:cubicBezTo>
                  <a:pt x="323415" y="1444736"/>
                  <a:pt x="0" y="1121321"/>
                  <a:pt x="0" y="722368"/>
                </a:cubicBezTo>
                <a:cubicBezTo>
                  <a:pt x="0" y="323415"/>
                  <a:pt x="323415" y="0"/>
                  <a:pt x="722368" y="0"/>
                </a:cubicBezTo>
                <a:close/>
              </a:path>
            </a:pathLst>
          </a:custGeom>
          <a:blipFill dpi="0" rotWithShape="1">
            <a:blip r:embed="rId3" cstate="print"/>
            <a:srcRect/>
            <a:tile tx="0" ty="0" sx="100000" sy="100000" flip="none" algn="tl"/>
          </a:blipFill>
          <a:ln w="38100" cap="flat" cmpd="sng">
            <a:solidFill>
              <a:srgbClr val="FFFFFF"/>
            </a:solidFill>
            <a:bevel/>
          </a:ln>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15379" name="矩形 18"/>
          <p:cNvSpPr>
            <a:spLocks noChangeArrowheads="1"/>
          </p:cNvSpPr>
          <p:nvPr/>
        </p:nvSpPr>
        <p:spPr bwMode="auto">
          <a:xfrm>
            <a:off x="551355" y="3146806"/>
            <a:ext cx="4321175" cy="1270000"/>
          </a:xfrm>
          <a:custGeom>
            <a:avLst/>
            <a:gdLst>
              <a:gd name="T0" fmla="*/ 0 w 4460763"/>
              <a:gd name="T1" fmla="*/ 0 h 1444736"/>
              <a:gd name="T2" fmla="*/ 4460763 w 4460763"/>
              <a:gd name="T3" fmla="*/ 1444736 h 1444736"/>
            </a:gdLst>
            <a:ahLst/>
            <a:cxnLst/>
            <a:rect l="T0" t="T1" r="T2" b="T3"/>
            <a:pathLst>
              <a:path w="4460763" h="1444736">
                <a:moveTo>
                  <a:pt x="722368" y="0"/>
                </a:moveTo>
                <a:lnTo>
                  <a:pt x="3557945" y="0"/>
                </a:lnTo>
                <a:lnTo>
                  <a:pt x="4460763" y="0"/>
                </a:lnTo>
                <a:lnTo>
                  <a:pt x="4460763" y="1444736"/>
                </a:lnTo>
                <a:lnTo>
                  <a:pt x="3557945" y="1444736"/>
                </a:lnTo>
                <a:lnTo>
                  <a:pt x="722368" y="1444736"/>
                </a:lnTo>
                <a:cubicBezTo>
                  <a:pt x="323415" y="1444736"/>
                  <a:pt x="0" y="1121321"/>
                  <a:pt x="0" y="722368"/>
                </a:cubicBezTo>
                <a:cubicBezTo>
                  <a:pt x="0" y="323415"/>
                  <a:pt x="323415" y="0"/>
                  <a:pt x="722368" y="0"/>
                </a:cubicBezTo>
                <a:close/>
              </a:path>
            </a:pathLst>
          </a:custGeom>
          <a:solidFill>
            <a:schemeClr val="accent1">
              <a:lumMod val="40000"/>
              <a:lumOff val="60000"/>
            </a:schemeClr>
          </a:solidFill>
          <a:ln>
            <a:noFill/>
          </a:ln>
        </p:spPr>
        <p:txBody>
          <a:bodyPr anchor="ctr"/>
          <a:lstStyle/>
          <a:p>
            <a:pPr>
              <a:defRPr/>
            </a:pPr>
            <a:r>
              <a:rPr lang="en-US" altLang="zh-CN" dirty="0">
                <a:solidFill>
                  <a:srgbClr val="0070C0"/>
                </a:solidFill>
                <a:latin typeface="华文隶书" panose="02010800040101010101" pitchFamily="2" charset="-122"/>
                <a:ea typeface="华文隶书" panose="02010800040101010101" pitchFamily="2" charset="-122"/>
              </a:rPr>
              <a:t>《</a:t>
            </a:r>
            <a:r>
              <a:rPr lang="zh-CN" altLang="en-US" dirty="0">
                <a:solidFill>
                  <a:srgbClr val="0070C0"/>
                </a:solidFill>
                <a:latin typeface="华文隶书" panose="02010800040101010101" pitchFamily="2" charset="-122"/>
                <a:ea typeface="华文隶书" panose="02010800040101010101" pitchFamily="2" charset="-122"/>
              </a:rPr>
              <a:t>国家中长期教育改革和发展规划纲要（</a:t>
            </a:r>
            <a:r>
              <a:rPr lang="en-US" altLang="zh-CN" dirty="0">
                <a:solidFill>
                  <a:srgbClr val="0070C0"/>
                </a:solidFill>
                <a:latin typeface="华文隶书" panose="02010800040101010101" pitchFamily="2" charset="-122"/>
                <a:ea typeface="华文隶书" panose="02010800040101010101" pitchFamily="2" charset="-122"/>
              </a:rPr>
              <a:t>2010—2020</a:t>
            </a:r>
            <a:r>
              <a:rPr lang="zh-CN" altLang="en-US" dirty="0">
                <a:solidFill>
                  <a:srgbClr val="0070C0"/>
                </a:solidFill>
                <a:latin typeface="华文隶书" panose="02010800040101010101" pitchFamily="2" charset="-122"/>
                <a:ea typeface="华文隶书" panose="02010800040101010101" pitchFamily="2" charset="-122"/>
              </a:rPr>
              <a:t>）</a:t>
            </a:r>
            <a:r>
              <a:rPr lang="en-US" altLang="zh-CN" dirty="0">
                <a:solidFill>
                  <a:srgbClr val="0070C0"/>
                </a:solidFill>
                <a:latin typeface="华文隶书" panose="02010800040101010101" pitchFamily="2" charset="-122"/>
                <a:ea typeface="华文隶书" panose="02010800040101010101" pitchFamily="2" charset="-122"/>
              </a:rPr>
              <a:t>》</a:t>
            </a:r>
            <a:r>
              <a:rPr lang="zh-CN" altLang="en-US" dirty="0">
                <a:solidFill>
                  <a:srgbClr val="0070C0"/>
                </a:solidFill>
                <a:latin typeface="华文隶书" panose="02010800040101010101" pitchFamily="2" charset="-122"/>
                <a:ea typeface="华文隶书" panose="02010800040101010101" pitchFamily="2" charset="-122"/>
              </a:rPr>
              <a:t>（</a:t>
            </a:r>
            <a:r>
              <a:rPr lang="en-US" altLang="zh-CN" dirty="0">
                <a:solidFill>
                  <a:srgbClr val="0070C0"/>
                </a:solidFill>
                <a:latin typeface="华文隶书" panose="02010800040101010101" pitchFamily="2" charset="-122"/>
                <a:ea typeface="华文隶书" panose="02010800040101010101" pitchFamily="2" charset="-122"/>
              </a:rPr>
              <a:t>2010</a:t>
            </a:r>
            <a:r>
              <a:rPr lang="zh-CN" altLang="en-US" dirty="0">
                <a:solidFill>
                  <a:srgbClr val="0070C0"/>
                </a:solidFill>
                <a:latin typeface="华文隶书" panose="02010800040101010101" pitchFamily="2" charset="-122"/>
                <a:ea typeface="华文隶书" panose="02010800040101010101" pitchFamily="2" charset="-122"/>
              </a:rPr>
              <a:t>年）</a:t>
            </a:r>
            <a:r>
              <a:rPr lang="zh-CN" altLang="en-US" dirty="0" smtClean="0">
                <a:solidFill>
                  <a:schemeClr val="bg1">
                    <a:lumMod val="75000"/>
                    <a:lumOff val="25000"/>
                  </a:schemeClr>
                </a:solidFill>
                <a:latin typeface="华文隶书" panose="02010800040101010101" pitchFamily="2" charset="-122"/>
                <a:ea typeface="华文隶书" panose="02010800040101010101" pitchFamily="2" charset="-122"/>
              </a:rPr>
              <a:t>：</a:t>
            </a:r>
            <a:r>
              <a:rPr lang="zh-CN" altLang="en-US" sz="1600" b="1" dirty="0">
                <a:solidFill>
                  <a:schemeClr val="bg1">
                    <a:lumMod val="75000"/>
                    <a:lumOff val="25000"/>
                  </a:schemeClr>
                </a:solidFill>
                <a:latin typeface="华文仿宋" panose="02010600040101010101" pitchFamily="2" charset="-122"/>
                <a:ea typeface="华文仿宋" panose="02010600040101010101" pitchFamily="2" charset="-122"/>
              </a:rPr>
              <a:t>德育为</a:t>
            </a:r>
            <a:r>
              <a:rPr lang="zh-CN" altLang="en-US" sz="1600" b="1" dirty="0" smtClean="0">
                <a:solidFill>
                  <a:schemeClr val="bg1">
                    <a:lumMod val="75000"/>
                    <a:lumOff val="25000"/>
                  </a:schemeClr>
                </a:solidFill>
                <a:latin typeface="华文仿宋" panose="02010600040101010101" pitchFamily="2" charset="-122"/>
                <a:ea typeface="华文仿宋" panose="02010600040101010101" pitchFamily="2" charset="-122"/>
              </a:rPr>
              <a:t>先，    </a:t>
            </a:r>
            <a:r>
              <a:rPr lang="zh-CN" altLang="en-US" sz="1600" b="1" dirty="0">
                <a:solidFill>
                  <a:schemeClr val="bg1">
                    <a:lumMod val="75000"/>
                    <a:lumOff val="25000"/>
                  </a:schemeClr>
                </a:solidFill>
                <a:latin typeface="华文仿宋" panose="02010600040101010101" pitchFamily="2" charset="-122"/>
                <a:ea typeface="华文仿宋" panose="02010600040101010101" pitchFamily="2" charset="-122"/>
              </a:rPr>
              <a:t>能力为</a:t>
            </a:r>
            <a:r>
              <a:rPr lang="zh-CN" altLang="en-US" sz="1600" b="1" dirty="0" smtClean="0">
                <a:solidFill>
                  <a:schemeClr val="bg1">
                    <a:lumMod val="75000"/>
                    <a:lumOff val="25000"/>
                  </a:schemeClr>
                </a:solidFill>
                <a:latin typeface="华文仿宋" panose="02010600040101010101" pitchFamily="2" charset="-122"/>
                <a:ea typeface="华文仿宋" panose="02010600040101010101" pitchFamily="2" charset="-122"/>
              </a:rPr>
              <a:t>重， </a:t>
            </a:r>
            <a:r>
              <a:rPr lang="zh-CN" altLang="en-US" sz="1600" b="1" dirty="0">
                <a:solidFill>
                  <a:schemeClr val="bg1">
                    <a:lumMod val="75000"/>
                    <a:lumOff val="25000"/>
                  </a:schemeClr>
                </a:solidFill>
                <a:latin typeface="华文仿宋" panose="02010600040101010101" pitchFamily="2" charset="-122"/>
                <a:ea typeface="华文仿宋" panose="02010600040101010101" pitchFamily="2" charset="-122"/>
              </a:rPr>
              <a:t>全面</a:t>
            </a:r>
            <a:r>
              <a:rPr lang="zh-CN" altLang="en-US" sz="1600" b="1" dirty="0" smtClean="0">
                <a:solidFill>
                  <a:schemeClr val="bg1">
                    <a:lumMod val="75000"/>
                    <a:lumOff val="25000"/>
                  </a:schemeClr>
                </a:solidFill>
                <a:latin typeface="华文仿宋" panose="02010600040101010101" pitchFamily="2" charset="-122"/>
                <a:ea typeface="华文仿宋" panose="02010600040101010101" pitchFamily="2" charset="-122"/>
              </a:rPr>
              <a:t>发展</a:t>
            </a:r>
            <a:r>
              <a:rPr lang="en-US" altLang="zh-CN" sz="1600" b="1" dirty="0" smtClean="0">
                <a:solidFill>
                  <a:schemeClr val="bg1">
                    <a:lumMod val="75000"/>
                    <a:lumOff val="25000"/>
                  </a:schemeClr>
                </a:solidFill>
                <a:latin typeface="华文仿宋" panose="02010600040101010101" pitchFamily="2" charset="-122"/>
                <a:ea typeface="华文仿宋" panose="02010600040101010101" pitchFamily="2" charset="-122"/>
              </a:rPr>
              <a:t>——</a:t>
            </a:r>
            <a:r>
              <a:rPr lang="zh-CN" altLang="en-US" sz="1600" b="1" dirty="0" smtClean="0">
                <a:solidFill>
                  <a:schemeClr val="bg1">
                    <a:lumMod val="75000"/>
                    <a:lumOff val="25000"/>
                  </a:schemeClr>
                </a:solidFill>
                <a:latin typeface="华文仿宋" panose="02010600040101010101" pitchFamily="2" charset="-122"/>
                <a:ea typeface="华文仿宋" panose="02010600040101010101" pitchFamily="2" charset="-122"/>
              </a:rPr>
              <a:t>教育发展的战略主题</a:t>
            </a:r>
            <a:endParaRPr lang="zh-CN" altLang="en-US" sz="1600" b="1" dirty="0">
              <a:solidFill>
                <a:schemeClr val="bg1">
                  <a:lumMod val="75000"/>
                  <a:lumOff val="25000"/>
                </a:schemeClr>
              </a:solidFill>
              <a:latin typeface="华文仿宋" panose="02010600040101010101" pitchFamily="2" charset="-122"/>
              <a:ea typeface="华文仿宋" panose="02010600040101010101" pitchFamily="2" charset="-122"/>
            </a:endParaRPr>
          </a:p>
        </p:txBody>
      </p:sp>
      <p:sp>
        <p:nvSpPr>
          <p:cNvPr id="15380" name="燕尾形 50"/>
          <p:cNvSpPr>
            <a:spLocks noChangeArrowheads="1"/>
          </p:cNvSpPr>
          <p:nvPr/>
        </p:nvSpPr>
        <p:spPr bwMode="auto">
          <a:xfrm flipH="1">
            <a:off x="5310187" y="3954844"/>
            <a:ext cx="303213" cy="303213"/>
          </a:xfrm>
          <a:prstGeom prst="chevron">
            <a:avLst>
              <a:gd name="adj" fmla="val 50000"/>
            </a:avLst>
          </a:prstGeom>
          <a:solidFill>
            <a:srgbClr val="FFFFFF"/>
          </a:solidFill>
          <a:ln w="19050" cap="flat" cmpd="sng">
            <a:solidFill>
              <a:srgbClr val="FFFFFF"/>
            </a:solidFill>
            <a:bevel/>
          </a:ln>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15382" name="圆角矩形 13"/>
          <p:cNvSpPr>
            <a:spLocks noChangeArrowheads="1"/>
          </p:cNvSpPr>
          <p:nvPr/>
        </p:nvSpPr>
        <p:spPr bwMode="auto">
          <a:xfrm>
            <a:off x="5213350" y="5034344"/>
            <a:ext cx="1863725" cy="1450975"/>
          </a:xfrm>
          <a:custGeom>
            <a:avLst/>
            <a:gdLst>
              <a:gd name="T0" fmla="*/ 0 w 1863675"/>
              <a:gd name="T1" fmla="*/ 0 h 1452034"/>
              <a:gd name="T2" fmla="*/ 1863675 w 1863675"/>
              <a:gd name="T3" fmla="*/ 1452034 h 1452034"/>
            </a:gdLst>
            <a:ahLst/>
            <a:cxnLst/>
            <a:rect l="T0" t="T1" r="T2" b="T3"/>
            <a:pathLst>
              <a:path w="1863675" h="1452034">
                <a:moveTo>
                  <a:pt x="0" y="0"/>
                </a:moveTo>
                <a:lnTo>
                  <a:pt x="1137658" y="0"/>
                </a:lnTo>
                <a:cubicBezTo>
                  <a:pt x="1538626" y="0"/>
                  <a:pt x="1863675" y="325049"/>
                  <a:pt x="1863675" y="726017"/>
                </a:cubicBezTo>
                <a:cubicBezTo>
                  <a:pt x="1863675" y="1126985"/>
                  <a:pt x="1538626" y="1452034"/>
                  <a:pt x="1137658" y="1452034"/>
                </a:cubicBezTo>
                <a:lnTo>
                  <a:pt x="0" y="1452034"/>
                </a:lnTo>
                <a:close/>
              </a:path>
            </a:pathLst>
          </a:custGeom>
          <a:blipFill dpi="0" rotWithShape="1">
            <a:blip r:embed="rId3" cstate="print"/>
            <a:srcRect/>
            <a:tile tx="0" ty="0" sx="100000" sy="100000" flip="none" algn="tl"/>
          </a:blipFill>
          <a:ln w="38100" cap="flat" cmpd="sng">
            <a:solidFill>
              <a:srgbClr val="FFFFFF"/>
            </a:solidFill>
            <a:bevel/>
          </a:ln>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nvGrpSpPr>
          <p:cNvPr id="15383" name="组合 53"/>
          <p:cNvGrpSpPr/>
          <p:nvPr/>
        </p:nvGrpSpPr>
        <p:grpSpPr bwMode="auto">
          <a:xfrm>
            <a:off x="5703887" y="5131182"/>
            <a:ext cx="1266825" cy="1266825"/>
            <a:chOff x="0" y="0"/>
            <a:chExt cx="2736304" cy="2736304"/>
          </a:xfrm>
        </p:grpSpPr>
        <p:sp>
          <p:nvSpPr>
            <p:cNvPr id="15384" name="椭圆 54"/>
            <p:cNvSpPr>
              <a:spLocks noChangeArrowheads="1"/>
            </p:cNvSpPr>
            <p:nvPr/>
          </p:nvSpPr>
          <p:spPr bwMode="auto">
            <a:xfrm>
              <a:off x="0" y="0"/>
              <a:ext cx="2736304" cy="2736304"/>
            </a:xfrm>
            <a:prstGeom prst="ellipse">
              <a:avLst/>
            </a:prstGeom>
            <a:blipFill dpi="0" rotWithShape="1">
              <a:blip r:embed="rId3" cstate="print"/>
              <a:srcRect/>
              <a:tile tx="0" ty="0" sx="100000" sy="100000" flip="none" algn="tl"/>
            </a:blipFill>
            <a:ln w="38100" cap="flat" cmpd="sng">
              <a:solidFill>
                <a:srgbClr val="FFFFFF"/>
              </a:solidFill>
              <a:bevel/>
            </a:ln>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15385" name="椭圆 55"/>
            <p:cNvSpPr>
              <a:spLocks noChangeArrowheads="1"/>
            </p:cNvSpPr>
            <p:nvPr/>
          </p:nvSpPr>
          <p:spPr bwMode="auto">
            <a:xfrm>
              <a:off x="288032" y="288032"/>
              <a:ext cx="2160240" cy="2160240"/>
            </a:xfrm>
            <a:prstGeom prst="ellipse">
              <a:avLst/>
            </a:prstGeom>
            <a:gradFill rotWithShape="1">
              <a:gsLst>
                <a:gs pos="0">
                  <a:srgbClr val="FFC000"/>
                </a:gs>
                <a:gs pos="79999">
                  <a:srgbClr val="FFFF61"/>
                </a:gs>
                <a:gs pos="100000">
                  <a:srgbClr val="FFFF61"/>
                </a:gs>
              </a:gsLst>
              <a:lin ang="2700000" scaled="1"/>
            </a:gradFill>
            <a:ln>
              <a:noFill/>
            </a:ln>
            <a:extLst>
              <a:ext uri="{91240B29-F687-4F45-9708-019B960494DF}">
                <a14:hiddenLine xmlns:a14="http://schemas.microsoft.com/office/drawing/2010/main" xmlns="" w="254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sp>
        <p:nvSpPr>
          <p:cNvPr id="15386" name="TextBox 56"/>
          <p:cNvSpPr>
            <a:spLocks noChangeArrowheads="1"/>
          </p:cNvSpPr>
          <p:nvPr/>
        </p:nvSpPr>
        <p:spPr bwMode="auto">
          <a:xfrm>
            <a:off x="5856287" y="5574094"/>
            <a:ext cx="936625"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80000"/>
              </a:lnSpc>
            </a:pPr>
            <a:r>
              <a:rPr lang="en-US" sz="3600" b="1" i="1" dirty="0" smtClean="0">
                <a:solidFill>
                  <a:srgbClr val="974806"/>
                </a:solidFill>
                <a:latin typeface="浪漫雅圆" charset="-122"/>
                <a:ea typeface="微软雅黑" panose="020B0503020204020204" pitchFamily="34" charset="-122"/>
                <a:sym typeface="浪漫雅圆" charset="-122"/>
              </a:rPr>
              <a:t>03</a:t>
            </a:r>
            <a:endParaRPr lang="en-US" sz="3600" b="1" i="1" dirty="0">
              <a:solidFill>
                <a:srgbClr val="974806"/>
              </a:solidFill>
              <a:latin typeface="浪漫雅圆" charset="-122"/>
              <a:ea typeface="微软雅黑" panose="020B0503020204020204" pitchFamily="34" charset="-122"/>
              <a:sym typeface="浪漫雅圆" charset="-122"/>
            </a:endParaRPr>
          </a:p>
        </p:txBody>
      </p:sp>
      <p:sp>
        <p:nvSpPr>
          <p:cNvPr id="15387" name="矩形 15"/>
          <p:cNvSpPr>
            <a:spLocks noChangeArrowheads="1"/>
          </p:cNvSpPr>
          <p:nvPr/>
        </p:nvSpPr>
        <p:spPr bwMode="auto">
          <a:xfrm>
            <a:off x="4833937" y="4740657"/>
            <a:ext cx="379413" cy="1744662"/>
          </a:xfrm>
          <a:custGeom>
            <a:avLst/>
            <a:gdLst>
              <a:gd name="T0" fmla="*/ 22133 w 610389"/>
              <a:gd name="T1" fmla="*/ 0 h 1744642"/>
              <a:gd name="T2" fmla="*/ 610389 w 610389"/>
              <a:gd name="T3" fmla="*/ 292608 h 1744642"/>
              <a:gd name="T4" fmla="*/ 610389 w 610389"/>
              <a:gd name="T5" fmla="*/ 1744642 h 1744642"/>
              <a:gd name="T6" fmla="*/ 0 w 610389"/>
              <a:gd name="T7" fmla="*/ 1439842 h 1744642"/>
              <a:gd name="T8" fmla="*/ 22133 w 610389"/>
              <a:gd name="T9" fmla="*/ 0 h 1744642"/>
              <a:gd name="T10" fmla="*/ 0 60000 65536"/>
              <a:gd name="T11" fmla="*/ 0 60000 65536"/>
              <a:gd name="T12" fmla="*/ 0 60000 65536"/>
              <a:gd name="T13" fmla="*/ 0 60000 65536"/>
              <a:gd name="T14" fmla="*/ 0 60000 65536"/>
              <a:gd name="T15" fmla="*/ 0 w 610389"/>
              <a:gd name="T16" fmla="*/ 0 h 1744642"/>
              <a:gd name="T17" fmla="*/ 610389 w 610389"/>
              <a:gd name="T18" fmla="*/ 1744642 h 1744642"/>
            </a:gdLst>
            <a:ahLst/>
            <a:cxnLst>
              <a:cxn ang="T10">
                <a:pos x="T0" y="T1"/>
              </a:cxn>
              <a:cxn ang="T11">
                <a:pos x="T2" y="T3"/>
              </a:cxn>
              <a:cxn ang="T12">
                <a:pos x="T4" y="T5"/>
              </a:cxn>
              <a:cxn ang="T13">
                <a:pos x="T6" y="T7"/>
              </a:cxn>
              <a:cxn ang="T14">
                <a:pos x="T8" y="T9"/>
              </a:cxn>
            </a:cxnLst>
            <a:rect l="T15" t="T16" r="T17" b="T18"/>
            <a:pathLst>
              <a:path w="610389" h="1744642">
                <a:moveTo>
                  <a:pt x="22133" y="0"/>
                </a:moveTo>
                <a:lnTo>
                  <a:pt x="610389" y="292608"/>
                </a:lnTo>
                <a:lnTo>
                  <a:pt x="610389" y="1744642"/>
                </a:lnTo>
                <a:lnTo>
                  <a:pt x="0" y="1439842"/>
                </a:lnTo>
                <a:cubicBezTo>
                  <a:pt x="854" y="972087"/>
                  <a:pt x="21279" y="467755"/>
                  <a:pt x="22133" y="0"/>
                </a:cubicBezTo>
                <a:close/>
              </a:path>
            </a:pathLst>
          </a:custGeom>
          <a:blipFill dpi="0" rotWithShape="1">
            <a:blip r:embed="rId4" cstate="print"/>
            <a:srcRect/>
            <a:tile tx="0" ty="0" sx="100000" sy="100000" flip="none" algn="tl"/>
          </a:blipFill>
          <a:ln>
            <a:noFill/>
          </a:ln>
          <a:extLst>
            <a:ext uri="{91240B29-F687-4F45-9708-019B960494DF}">
              <a14:hiddenLine xmlns:a14="http://schemas.microsoft.com/office/drawing/2010/main" xmlns="" w="38100">
                <a:solidFill>
                  <a:srgbClr val="000000"/>
                </a:solidFill>
                <a:bevel/>
              </a14:hiddenLine>
            </a:ext>
          </a:extLst>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15388" name="矩形 18"/>
          <p:cNvSpPr>
            <a:spLocks noChangeArrowheads="1"/>
          </p:cNvSpPr>
          <p:nvPr/>
        </p:nvSpPr>
        <p:spPr bwMode="auto">
          <a:xfrm>
            <a:off x="384175" y="4742244"/>
            <a:ext cx="4460875" cy="1444625"/>
          </a:xfrm>
          <a:custGeom>
            <a:avLst/>
            <a:gdLst>
              <a:gd name="T0" fmla="*/ 0 w 4460763"/>
              <a:gd name="T1" fmla="*/ 0 h 1444736"/>
              <a:gd name="T2" fmla="*/ 4460763 w 4460763"/>
              <a:gd name="T3" fmla="*/ 1444736 h 1444736"/>
            </a:gdLst>
            <a:ahLst/>
            <a:cxnLst/>
            <a:rect l="T0" t="T1" r="T2" b="T3"/>
            <a:pathLst>
              <a:path w="4460763" h="1444736">
                <a:moveTo>
                  <a:pt x="722368" y="0"/>
                </a:moveTo>
                <a:lnTo>
                  <a:pt x="3557945" y="0"/>
                </a:lnTo>
                <a:lnTo>
                  <a:pt x="4460763" y="0"/>
                </a:lnTo>
                <a:lnTo>
                  <a:pt x="4460763" y="1444736"/>
                </a:lnTo>
                <a:lnTo>
                  <a:pt x="3557945" y="1444736"/>
                </a:lnTo>
                <a:lnTo>
                  <a:pt x="722368" y="1444736"/>
                </a:lnTo>
                <a:cubicBezTo>
                  <a:pt x="323415" y="1444736"/>
                  <a:pt x="0" y="1121321"/>
                  <a:pt x="0" y="722368"/>
                </a:cubicBezTo>
                <a:cubicBezTo>
                  <a:pt x="0" y="323415"/>
                  <a:pt x="323415" y="0"/>
                  <a:pt x="722368" y="0"/>
                </a:cubicBezTo>
                <a:close/>
              </a:path>
            </a:pathLst>
          </a:custGeom>
          <a:blipFill dpi="0" rotWithShape="1">
            <a:blip r:embed="rId3" cstate="print"/>
            <a:srcRect/>
            <a:tile tx="0" ty="0" sx="100000" sy="100000" flip="none" algn="tl"/>
          </a:blipFill>
          <a:ln w="38100" cap="flat" cmpd="sng">
            <a:solidFill>
              <a:srgbClr val="FFFFFF"/>
            </a:solidFill>
            <a:bevel/>
          </a:ln>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15389" name="矩形 18"/>
          <p:cNvSpPr>
            <a:spLocks noChangeArrowheads="1"/>
          </p:cNvSpPr>
          <p:nvPr/>
        </p:nvSpPr>
        <p:spPr bwMode="auto">
          <a:xfrm>
            <a:off x="523875" y="4842257"/>
            <a:ext cx="4321175" cy="1270000"/>
          </a:xfrm>
          <a:custGeom>
            <a:avLst/>
            <a:gdLst>
              <a:gd name="T0" fmla="*/ 0 w 4460763"/>
              <a:gd name="T1" fmla="*/ 0 h 1444736"/>
              <a:gd name="T2" fmla="*/ 4460763 w 4460763"/>
              <a:gd name="T3" fmla="*/ 1444736 h 1444736"/>
            </a:gdLst>
            <a:ahLst/>
            <a:cxnLst/>
            <a:rect l="T0" t="T1" r="T2" b="T3"/>
            <a:pathLst>
              <a:path w="4460763" h="1444736">
                <a:moveTo>
                  <a:pt x="722368" y="0"/>
                </a:moveTo>
                <a:lnTo>
                  <a:pt x="3557945" y="0"/>
                </a:lnTo>
                <a:lnTo>
                  <a:pt x="4460763" y="0"/>
                </a:lnTo>
                <a:lnTo>
                  <a:pt x="4460763" y="1444736"/>
                </a:lnTo>
                <a:lnTo>
                  <a:pt x="3557945" y="1444736"/>
                </a:lnTo>
                <a:lnTo>
                  <a:pt x="722368" y="1444736"/>
                </a:lnTo>
                <a:cubicBezTo>
                  <a:pt x="323415" y="1444736"/>
                  <a:pt x="0" y="1121321"/>
                  <a:pt x="0" y="722368"/>
                </a:cubicBezTo>
                <a:cubicBezTo>
                  <a:pt x="0" y="323415"/>
                  <a:pt x="323415" y="0"/>
                  <a:pt x="722368" y="0"/>
                </a:cubicBezTo>
                <a:close/>
              </a:path>
            </a:pathLst>
          </a:custGeom>
          <a:solidFill>
            <a:schemeClr val="tx2"/>
          </a:solidFill>
          <a:ln>
            <a:noFill/>
          </a:ln>
        </p:spPr>
        <p:txBody>
          <a:bodyPr anchor="ctr"/>
          <a:lstStyle/>
          <a:p>
            <a:r>
              <a:rPr lang="en-US" altLang="zh-CN" dirty="0">
                <a:solidFill>
                  <a:srgbClr val="0070C0"/>
                </a:solidFill>
                <a:latin typeface="华文隶书" panose="02010800040101010101" pitchFamily="2" charset="-122"/>
                <a:ea typeface="华文隶书" panose="02010800040101010101" pitchFamily="2" charset="-122"/>
              </a:rPr>
              <a:t>《</a:t>
            </a:r>
            <a:r>
              <a:rPr lang="zh-CN" altLang="en-US" dirty="0">
                <a:solidFill>
                  <a:srgbClr val="0070C0"/>
                </a:solidFill>
                <a:latin typeface="华文隶书" panose="02010800040101010101" pitchFamily="2" charset="-122"/>
                <a:ea typeface="华文隶书" panose="02010800040101010101" pitchFamily="2" charset="-122"/>
              </a:rPr>
              <a:t>教育部关于全面深化课程改革落实立德树人根本任务的意见</a:t>
            </a:r>
            <a:r>
              <a:rPr lang="en-US" altLang="zh-CN" dirty="0">
                <a:solidFill>
                  <a:srgbClr val="0070C0"/>
                </a:solidFill>
                <a:latin typeface="华文隶书" panose="02010800040101010101" pitchFamily="2" charset="-122"/>
                <a:ea typeface="华文隶书" panose="02010800040101010101" pitchFamily="2" charset="-122"/>
              </a:rPr>
              <a:t>》</a:t>
            </a:r>
            <a:r>
              <a:rPr lang="zh-CN" altLang="en-US" dirty="0">
                <a:solidFill>
                  <a:srgbClr val="0070C0"/>
                </a:solidFill>
                <a:latin typeface="华文隶书" panose="02010800040101010101" pitchFamily="2" charset="-122"/>
                <a:ea typeface="华文隶书" panose="02010800040101010101" pitchFamily="2" charset="-122"/>
              </a:rPr>
              <a:t>（</a:t>
            </a:r>
            <a:r>
              <a:rPr lang="en-US" altLang="zh-CN" dirty="0">
                <a:solidFill>
                  <a:srgbClr val="0070C0"/>
                </a:solidFill>
                <a:latin typeface="华文隶书" panose="02010800040101010101" pitchFamily="2" charset="-122"/>
                <a:ea typeface="华文隶书" panose="02010800040101010101" pitchFamily="2" charset="-122"/>
              </a:rPr>
              <a:t>2014</a:t>
            </a:r>
            <a:r>
              <a:rPr lang="zh-CN" altLang="en-US" dirty="0">
                <a:solidFill>
                  <a:srgbClr val="0070C0"/>
                </a:solidFill>
                <a:latin typeface="华文隶书" panose="02010800040101010101" pitchFamily="2" charset="-122"/>
                <a:ea typeface="华文隶书" panose="02010800040101010101" pitchFamily="2" charset="-122"/>
              </a:rPr>
              <a:t>年）</a:t>
            </a:r>
            <a:r>
              <a:rPr lang="zh-CN" altLang="en-US" dirty="0" smtClean="0">
                <a:solidFill>
                  <a:schemeClr val="bg1">
                    <a:lumMod val="75000"/>
                    <a:lumOff val="25000"/>
                  </a:schemeClr>
                </a:solidFill>
                <a:latin typeface="华文隶书" panose="02010800040101010101" pitchFamily="2" charset="-122"/>
                <a:ea typeface="华文隶书" panose="02010800040101010101" pitchFamily="2" charset="-122"/>
              </a:rPr>
              <a:t>：</a:t>
            </a:r>
            <a:r>
              <a:rPr lang="zh-CN" altLang="en-US" sz="1600" b="1" dirty="0">
                <a:solidFill>
                  <a:schemeClr val="bg1">
                    <a:lumMod val="75000"/>
                    <a:lumOff val="25000"/>
                  </a:schemeClr>
                </a:solidFill>
                <a:latin typeface="华文仿宋" panose="02010600040101010101" pitchFamily="2" charset="-122"/>
                <a:ea typeface="华文仿宋" panose="02010600040101010101" pitchFamily="2" charset="-122"/>
              </a:rPr>
              <a:t>社会主义核心价值观教育</a:t>
            </a:r>
            <a:r>
              <a:rPr lang="zh-CN" altLang="en-US" sz="1600" b="1" dirty="0" smtClean="0">
                <a:solidFill>
                  <a:schemeClr val="bg1">
                    <a:lumMod val="75000"/>
                    <a:lumOff val="25000"/>
                  </a:schemeClr>
                </a:solidFill>
                <a:latin typeface="华文仿宋" panose="02010600040101010101" pitchFamily="2" charset="-122"/>
                <a:ea typeface="华文仿宋" panose="02010600040101010101" pitchFamily="2" charset="-122"/>
              </a:rPr>
              <a:t>，中华</a:t>
            </a:r>
            <a:r>
              <a:rPr lang="zh-CN" altLang="en-US" sz="1600" b="1" dirty="0">
                <a:solidFill>
                  <a:schemeClr val="bg1">
                    <a:lumMod val="75000"/>
                    <a:lumOff val="25000"/>
                  </a:schemeClr>
                </a:solidFill>
                <a:latin typeface="华文仿宋" panose="02010600040101010101" pitchFamily="2" charset="-122"/>
                <a:ea typeface="华文仿宋" panose="02010600040101010101" pitchFamily="2" charset="-122"/>
              </a:rPr>
              <a:t>优秀传统</a:t>
            </a:r>
            <a:r>
              <a:rPr lang="zh-CN" altLang="en-US" sz="1600" b="1" dirty="0" smtClean="0">
                <a:solidFill>
                  <a:schemeClr val="bg1">
                    <a:lumMod val="75000"/>
                    <a:lumOff val="25000"/>
                  </a:schemeClr>
                </a:solidFill>
                <a:latin typeface="华文仿宋" panose="02010600040101010101" pitchFamily="2" charset="-122"/>
                <a:ea typeface="华文仿宋" panose="02010600040101010101" pitchFamily="2" charset="-122"/>
              </a:rPr>
              <a:t>文化教育等；十</a:t>
            </a:r>
            <a:r>
              <a:rPr lang="zh-CN" altLang="en-US" sz="1600" b="1" dirty="0">
                <a:solidFill>
                  <a:schemeClr val="bg1">
                    <a:lumMod val="75000"/>
                    <a:lumOff val="25000"/>
                  </a:schemeClr>
                </a:solidFill>
                <a:latin typeface="华文仿宋" panose="02010600040101010101" pitchFamily="2" charset="-122"/>
                <a:ea typeface="华文仿宋" panose="02010600040101010101" pitchFamily="2" charset="-122"/>
              </a:rPr>
              <a:t>项着力推进的关键领域和主要环节</a:t>
            </a:r>
            <a:r>
              <a:rPr lang="en-US" altLang="zh-CN" sz="1600" b="1" dirty="0">
                <a:solidFill>
                  <a:schemeClr val="bg1">
                    <a:lumMod val="75000"/>
                    <a:lumOff val="25000"/>
                  </a:schemeClr>
                </a:solidFill>
                <a:latin typeface="华文仿宋" panose="02010600040101010101" pitchFamily="2" charset="-122"/>
                <a:ea typeface="华文仿宋" panose="02010600040101010101" pitchFamily="2" charset="-122"/>
              </a:rPr>
              <a:t>——</a:t>
            </a:r>
            <a:r>
              <a:rPr lang="zh-CN" altLang="en-US" sz="1600" b="1" dirty="0">
                <a:solidFill>
                  <a:schemeClr val="bg1">
                    <a:lumMod val="75000"/>
                    <a:lumOff val="25000"/>
                  </a:schemeClr>
                </a:solidFill>
                <a:latin typeface="华文仿宋" panose="02010600040101010101" pitchFamily="2" charset="-122"/>
                <a:ea typeface="华文仿宋" panose="02010600040101010101" pitchFamily="2" charset="-122"/>
              </a:rPr>
              <a:t>形成育人大格局</a:t>
            </a:r>
          </a:p>
        </p:txBody>
      </p:sp>
      <p:sp>
        <p:nvSpPr>
          <p:cNvPr id="15390" name="燕尾形 60"/>
          <p:cNvSpPr>
            <a:spLocks noChangeArrowheads="1"/>
          </p:cNvSpPr>
          <p:nvPr/>
        </p:nvSpPr>
        <p:spPr bwMode="auto">
          <a:xfrm flipH="1">
            <a:off x="5310187" y="5637594"/>
            <a:ext cx="303213" cy="303213"/>
          </a:xfrm>
          <a:prstGeom prst="chevron">
            <a:avLst>
              <a:gd name="adj" fmla="val 50000"/>
            </a:avLst>
          </a:prstGeom>
          <a:solidFill>
            <a:srgbClr val="FFFFFF"/>
          </a:solidFill>
          <a:ln w="19050" cap="flat" cmpd="sng">
            <a:solidFill>
              <a:srgbClr val="FFFFFF"/>
            </a:solidFill>
            <a:bevel/>
          </a:ln>
        </p:spPr>
        <p:txBody>
          <a:bodyPr anchor="ct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4" name="TextBox 3"/>
          <p:cNvSpPr txBox="1"/>
          <p:nvPr/>
        </p:nvSpPr>
        <p:spPr>
          <a:xfrm>
            <a:off x="7452320" y="546522"/>
            <a:ext cx="615553" cy="5904656"/>
          </a:xfrm>
          <a:prstGeom prst="rect">
            <a:avLst/>
          </a:prstGeom>
          <a:solidFill>
            <a:schemeClr val="tx2">
              <a:lumMod val="20000"/>
              <a:lumOff val="80000"/>
            </a:schemeClr>
          </a:solidFill>
        </p:spPr>
        <p:txBody>
          <a:bodyPr vert="eaVert" wrap="square" rtlCol="0">
            <a:spAutoFit/>
          </a:bodyPr>
          <a:lstStyle/>
          <a:p>
            <a:pPr algn="ctr">
              <a:spcBef>
                <a:spcPct val="50000"/>
              </a:spcBef>
              <a:defRPr/>
            </a:pPr>
            <a:r>
              <a:rPr lang="zh-CN" altLang="en-US" sz="2800" b="1" dirty="0">
                <a:solidFill>
                  <a:schemeClr val="bg1">
                    <a:lumMod val="75000"/>
                    <a:lumOff val="25000"/>
                  </a:schemeClr>
                </a:solidFill>
                <a:effectLst>
                  <a:outerShdw blurRad="38100" dist="38100" dir="2700000" algn="tl">
                    <a:srgbClr val="C0C0C0"/>
                  </a:outerShdw>
                </a:effectLst>
                <a:latin typeface="华文行楷" panose="02010800040101010101" pitchFamily="2" charset="-122"/>
                <a:ea typeface="华文行楷" panose="02010800040101010101" pitchFamily="2" charset="-122"/>
              </a:rPr>
              <a:t>引领基础教育课程改革</a:t>
            </a:r>
            <a:r>
              <a:rPr lang="zh-CN" altLang="en-US" sz="2800" b="1" dirty="0" smtClean="0">
                <a:solidFill>
                  <a:schemeClr val="bg1">
                    <a:lumMod val="75000"/>
                    <a:lumOff val="25000"/>
                  </a:schemeClr>
                </a:solidFill>
                <a:effectLst>
                  <a:outerShdw blurRad="38100" dist="38100" dir="2700000" algn="tl">
                    <a:srgbClr val="C0C0C0"/>
                  </a:outerShdw>
                </a:effectLst>
                <a:latin typeface="华文行楷" panose="02010800040101010101" pitchFamily="2" charset="-122"/>
                <a:ea typeface="华文行楷" panose="02010800040101010101" pitchFamily="2" charset="-122"/>
              </a:rPr>
              <a:t>的重要</a:t>
            </a:r>
            <a:r>
              <a:rPr lang="zh-CN" altLang="en-US" sz="2800" b="1" dirty="0">
                <a:solidFill>
                  <a:schemeClr val="bg1">
                    <a:lumMod val="75000"/>
                    <a:lumOff val="25000"/>
                  </a:schemeClr>
                </a:solidFill>
                <a:effectLst>
                  <a:outerShdw blurRad="38100" dist="38100" dir="2700000" algn="tl">
                    <a:srgbClr val="C0C0C0"/>
                  </a:outerShdw>
                </a:effectLst>
                <a:latin typeface="华文行楷" panose="02010800040101010101" pitchFamily="2" charset="-122"/>
                <a:ea typeface="华文行楷" panose="02010800040101010101" pitchFamily="2" charset="-122"/>
              </a:rPr>
              <a:t>文件</a:t>
            </a:r>
          </a:p>
        </p:txBody>
      </p:sp>
      <p:sp>
        <p:nvSpPr>
          <p:cNvPr id="2" name="圆角矩形 1"/>
          <p:cNvSpPr/>
          <p:nvPr/>
        </p:nvSpPr>
        <p:spPr>
          <a:xfrm>
            <a:off x="683568" y="260648"/>
            <a:ext cx="3960440" cy="936104"/>
          </a:xfrm>
          <a:prstGeom prst="roundRect">
            <a:avLst/>
          </a:prstGeom>
          <a:solidFill>
            <a:schemeClr val="accent2"/>
          </a:solidFill>
          <a:ln w="28575" cap="flat" cmpd="sng" algn="ctr">
            <a:solidFill>
              <a:srgbClr val="FFCE33"/>
            </a:solidFill>
            <a:prstDash val="solid"/>
          </a:ln>
          <a:effectLst>
            <a:outerShdw dist="12700" dir="5400000" algn="t" rotWithShape="0">
              <a:prstClr val="black">
                <a:alpha val="40000"/>
              </a:prstClr>
            </a:outerShdw>
          </a:effectLst>
        </p:spPr>
        <p:txBody>
          <a:bodyPr rtlCol="0" anchor="ctr"/>
          <a:lstStyle/>
          <a:p>
            <a:r>
              <a:rPr lang="zh-CN" altLang="en-US" sz="2800" b="1" dirty="0">
                <a:solidFill>
                  <a:srgbClr val="002060"/>
                </a:solidFill>
                <a:ea typeface="宋体" panose="02010600030101010101" pitchFamily="2" charset="-122"/>
              </a:rPr>
              <a:t>一、高中课程改革方案</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4"/>
          <p:cNvSpPr>
            <a:spLocks noGrp="1"/>
          </p:cNvSpPr>
          <p:nvPr>
            <p:ph type="sldNum" sz="quarter" idx="12"/>
          </p:nvPr>
        </p:nvSpPr>
        <p:spPr>
          <a:xfrm>
            <a:off x="6553200" y="6731000"/>
            <a:ext cx="2133600" cy="365125"/>
          </a:xfrm>
        </p:spPr>
        <p:txBody>
          <a:bodyPr/>
          <a:lstStyle/>
          <a:p>
            <a:fld id="{F8DDD6B0-235E-42AE-99B9-5521CB118D0D}" type="slidenum">
              <a:rPr lang="zh-CN" altLang="en-US"/>
              <a:pPr/>
              <a:t>30</a:t>
            </a:fld>
            <a:endParaRPr lang="zh-CN" altLang="en-US" sz="1800">
              <a:solidFill>
                <a:schemeClr val="tx1"/>
              </a:solidFill>
            </a:endParaRPr>
          </a:p>
        </p:txBody>
      </p:sp>
      <p:pic>
        <p:nvPicPr>
          <p:cNvPr id="117762" name="图片 2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9597" y="1144136"/>
            <a:ext cx="8242300" cy="2513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7763" name="图片 2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flipV="1">
            <a:off x="394736" y="4031798"/>
            <a:ext cx="8240712" cy="2513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7764"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l="2766" r="7204" b="57678"/>
          <a:stretch>
            <a:fillRect/>
          </a:stretch>
        </p:blipFill>
        <p:spPr bwMode="auto">
          <a:xfrm rot="10800000" flipH="1">
            <a:off x="-179388" y="3140075"/>
            <a:ext cx="2324101" cy="6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pic>
      <p:pic>
        <p:nvPicPr>
          <p:cNvPr id="11776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l="2766" r="7204" b="57678"/>
          <a:stretch>
            <a:fillRect/>
          </a:stretch>
        </p:blipFill>
        <p:spPr bwMode="auto">
          <a:xfrm rot="10800000" flipH="1">
            <a:off x="6770709" y="3295198"/>
            <a:ext cx="2324100" cy="6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pic>
      <p:pic>
        <p:nvPicPr>
          <p:cNvPr id="117766"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l="2766" r="7204" b="57678"/>
          <a:stretch>
            <a:fillRect/>
          </a:stretch>
        </p:blipFill>
        <p:spPr bwMode="auto">
          <a:xfrm rot="10800000" flipH="1">
            <a:off x="-179388" y="3873500"/>
            <a:ext cx="2324101" cy="6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pic>
      <p:pic>
        <p:nvPicPr>
          <p:cNvPr id="11776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l="2766" r="7204" b="57678"/>
          <a:stretch>
            <a:fillRect/>
          </a:stretch>
        </p:blipFill>
        <p:spPr bwMode="auto">
          <a:xfrm rot="10800000" flipH="1">
            <a:off x="6770709" y="4028623"/>
            <a:ext cx="2324100" cy="6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pic>
      <p:sp>
        <p:nvSpPr>
          <p:cNvPr id="117768" name="TextBox 26"/>
          <p:cNvSpPr>
            <a:spLocks noChangeArrowheads="1"/>
          </p:cNvSpPr>
          <p:nvPr/>
        </p:nvSpPr>
        <p:spPr bwMode="auto">
          <a:xfrm>
            <a:off x="1146826" y="3030590"/>
            <a:ext cx="6912767" cy="1292662"/>
          </a:xfrm>
          <a:prstGeom prst="rect">
            <a:avLst/>
          </a:prstGeom>
          <a:solidFill>
            <a:schemeClr val="accent1">
              <a:lumMod val="20000"/>
              <a:lumOff val="80000"/>
            </a:schemeClr>
          </a:solidFill>
          <a:ln>
            <a:noFill/>
          </a:ln>
        </p:spPr>
        <p:txBody>
          <a:bodyPr wrap="square">
            <a:spAutoFit/>
          </a:bodyPr>
          <a:lstStyle/>
          <a:p>
            <a:pPr algn="ctr">
              <a:lnSpc>
                <a:spcPct val="130000"/>
              </a:lnSpc>
            </a:pPr>
            <a:r>
              <a:rPr lang="en-US" altLang="zh-CN" sz="2400" dirty="0">
                <a:solidFill>
                  <a:srgbClr val="C00000"/>
                </a:solidFill>
                <a:latin typeface="+mj-lt"/>
                <a:ea typeface="+mj-ea"/>
                <a:cs typeface="Trebuchet MS" panose="020B0603020202020204"/>
                <a:sym typeface="浪漫雅圆" charset="-122"/>
              </a:rPr>
              <a:t>1.</a:t>
            </a:r>
            <a:r>
              <a:rPr lang="zh-CN" altLang="en-US" sz="2400" dirty="0">
                <a:solidFill>
                  <a:srgbClr val="C00000"/>
                </a:solidFill>
                <a:latin typeface="+mj-lt"/>
                <a:ea typeface="+mj-ea"/>
                <a:cs typeface="Trebuchet MS" panose="020B0603020202020204"/>
                <a:sym typeface="浪漫雅圆" charset="-122"/>
              </a:rPr>
              <a:t>学习项目的构成元素</a:t>
            </a:r>
            <a:endParaRPr lang="en-US" altLang="zh-CN" sz="2400" dirty="0">
              <a:solidFill>
                <a:srgbClr val="C00000"/>
              </a:solidFill>
              <a:latin typeface="+mj-lt"/>
              <a:ea typeface="+mj-ea"/>
              <a:cs typeface="Trebuchet MS" panose="020B0603020202020204"/>
              <a:sym typeface="浪漫雅圆" charset="-122"/>
            </a:endParaRPr>
          </a:p>
          <a:p>
            <a:pPr lvl="0" algn="ctr">
              <a:lnSpc>
                <a:spcPct val="130000"/>
              </a:lnSpc>
            </a:pPr>
            <a:r>
              <a:rPr lang="zh-CN" altLang="zh-CN" dirty="0">
                <a:solidFill>
                  <a:schemeClr val="bg1"/>
                </a:solidFill>
              </a:rPr>
              <a:t>以任务为导向，以学习项目为载体，整合学习情境、学习内容、学习方法和学习资源，引导学生在运用语言的过程中提升语文</a:t>
            </a:r>
            <a:r>
              <a:rPr lang="zh-CN" altLang="zh-CN" dirty="0" smtClean="0">
                <a:solidFill>
                  <a:schemeClr val="bg1"/>
                </a:solidFill>
              </a:rPr>
              <a:t>素养</a:t>
            </a:r>
            <a:endParaRPr lang="zh-CN" altLang="en-US" dirty="0">
              <a:solidFill>
                <a:schemeClr val="bg1"/>
              </a:solidFill>
            </a:endParaRPr>
          </a:p>
        </p:txBody>
      </p:sp>
      <p:sp>
        <p:nvSpPr>
          <p:cNvPr id="117769" name="TextBox 27"/>
          <p:cNvSpPr>
            <a:spLocks noChangeArrowheads="1"/>
          </p:cNvSpPr>
          <p:nvPr/>
        </p:nvSpPr>
        <p:spPr bwMode="auto">
          <a:xfrm>
            <a:off x="1446234" y="1772786"/>
            <a:ext cx="1171575" cy="627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80000"/>
              </a:lnSpc>
            </a:pPr>
            <a:r>
              <a:rPr lang="en-US" altLang="zh-CN" sz="4400" b="1" i="1">
                <a:solidFill>
                  <a:srgbClr val="FFFFFF"/>
                </a:solidFill>
                <a:latin typeface="浪漫雅圆" charset="-122"/>
                <a:ea typeface="Gungsuh" panose="02030600000101010101" pitchFamily="2" charset="-127"/>
                <a:sym typeface="浪漫雅圆" charset="-122"/>
              </a:rPr>
              <a:t>01</a:t>
            </a:r>
          </a:p>
        </p:txBody>
      </p:sp>
      <p:sp>
        <p:nvSpPr>
          <p:cNvPr id="117770" name="TextBox 28"/>
          <p:cNvSpPr>
            <a:spLocks noChangeArrowheads="1"/>
          </p:cNvSpPr>
          <p:nvPr/>
        </p:nvSpPr>
        <p:spPr bwMode="auto">
          <a:xfrm rot="948441">
            <a:off x="2412121" y="1829952"/>
            <a:ext cx="1356163"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dirty="0" smtClean="0">
                <a:solidFill>
                  <a:schemeClr val="bg1"/>
                </a:solidFill>
                <a:latin typeface="+mn-ea"/>
                <a:sym typeface="Arial" panose="020B0604020202020204" pitchFamily="34" charset="0"/>
              </a:rPr>
              <a:t>学习任务（问题导向）</a:t>
            </a:r>
            <a:r>
              <a:rPr lang="en-US" altLang="zh-CN" dirty="0" smtClean="0">
                <a:solidFill>
                  <a:schemeClr val="bg1"/>
                </a:solidFill>
                <a:latin typeface="+mn-ea"/>
                <a:sym typeface="Arial" panose="020B0604020202020204" pitchFamily="34" charset="0"/>
              </a:rPr>
              <a:t> </a:t>
            </a:r>
            <a:endParaRPr lang="zh-CN" altLang="en-US" dirty="0">
              <a:solidFill>
                <a:schemeClr val="bg1"/>
              </a:solidFill>
              <a:latin typeface="+mn-ea"/>
            </a:endParaRPr>
          </a:p>
        </p:txBody>
      </p:sp>
      <p:sp>
        <p:nvSpPr>
          <p:cNvPr id="117773" name="TextBox 31"/>
          <p:cNvSpPr>
            <a:spLocks noChangeArrowheads="1"/>
          </p:cNvSpPr>
          <p:nvPr/>
        </p:nvSpPr>
        <p:spPr bwMode="auto">
          <a:xfrm rot="20498892">
            <a:off x="5697559" y="1740732"/>
            <a:ext cx="1171575" cy="634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80000"/>
              </a:lnSpc>
            </a:pPr>
            <a:r>
              <a:rPr lang="en-US" altLang="zh-CN" sz="4400" b="1" i="1" dirty="0" smtClean="0">
                <a:solidFill>
                  <a:srgbClr val="FFFFFF"/>
                </a:solidFill>
                <a:latin typeface="浪漫雅圆" charset="-122"/>
                <a:ea typeface="Gungsuh" panose="02030600000101010101" pitchFamily="2" charset="-127"/>
                <a:sym typeface="浪漫雅圆" charset="-122"/>
              </a:rPr>
              <a:t>02</a:t>
            </a:r>
            <a:endParaRPr lang="en-US" altLang="zh-CN" sz="4400" b="1" i="1" dirty="0">
              <a:solidFill>
                <a:srgbClr val="FFFFFF"/>
              </a:solidFill>
              <a:latin typeface="浪漫雅圆" charset="-122"/>
              <a:ea typeface="Gungsuh" panose="02030600000101010101" pitchFamily="2" charset="-127"/>
              <a:sym typeface="浪漫雅圆" charset="-122"/>
            </a:endParaRPr>
          </a:p>
        </p:txBody>
      </p:sp>
      <p:sp>
        <p:nvSpPr>
          <p:cNvPr id="117774" name="TextBox 32"/>
          <p:cNvSpPr>
            <a:spLocks noChangeArrowheads="1"/>
          </p:cNvSpPr>
          <p:nvPr/>
        </p:nvSpPr>
        <p:spPr bwMode="auto">
          <a:xfrm rot="422186">
            <a:off x="6693010" y="1820854"/>
            <a:ext cx="149160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dirty="0">
                <a:solidFill>
                  <a:schemeClr val="bg1"/>
                </a:solidFill>
                <a:latin typeface="+mn-ea"/>
                <a:sym typeface="Arial" panose="020B0604020202020204" pitchFamily="34" charset="0"/>
              </a:rPr>
              <a:t>学习情境</a:t>
            </a:r>
            <a:r>
              <a:rPr lang="en-US" altLang="zh-CN" dirty="0">
                <a:solidFill>
                  <a:schemeClr val="bg1"/>
                </a:solidFill>
                <a:latin typeface="+mn-ea"/>
                <a:sym typeface="Arial" panose="020B0604020202020204" pitchFamily="34" charset="0"/>
              </a:rPr>
              <a:t>.</a:t>
            </a:r>
            <a:r>
              <a:rPr lang="zh-CN" altLang="en-US" dirty="0" smtClean="0">
                <a:solidFill>
                  <a:schemeClr val="bg1"/>
                </a:solidFill>
                <a:latin typeface="+mn-ea"/>
                <a:sym typeface="Arial" panose="020B0604020202020204" pitchFamily="34" charset="0"/>
              </a:rPr>
              <a:t>（关注实用）</a:t>
            </a:r>
            <a:endParaRPr lang="zh-CN" altLang="en-US" dirty="0">
              <a:solidFill>
                <a:schemeClr val="bg1"/>
              </a:solidFill>
              <a:latin typeface="+mn-ea"/>
            </a:endParaRPr>
          </a:p>
        </p:txBody>
      </p:sp>
      <p:sp>
        <p:nvSpPr>
          <p:cNvPr id="117775" name="TextBox 33"/>
          <p:cNvSpPr>
            <a:spLocks noChangeArrowheads="1"/>
          </p:cNvSpPr>
          <p:nvPr/>
        </p:nvSpPr>
        <p:spPr bwMode="auto">
          <a:xfrm rot="20951470">
            <a:off x="6743722" y="5206245"/>
            <a:ext cx="1169987" cy="634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80000"/>
              </a:lnSpc>
            </a:pPr>
            <a:r>
              <a:rPr lang="en-US" altLang="zh-CN" sz="4400" b="1" i="1" dirty="0" smtClean="0">
                <a:solidFill>
                  <a:srgbClr val="FFFFFF"/>
                </a:solidFill>
                <a:latin typeface="浪漫雅圆" charset="-122"/>
                <a:ea typeface="Gungsuh" panose="02030600000101010101" pitchFamily="2" charset="-127"/>
                <a:sym typeface="浪漫雅圆" charset="-122"/>
              </a:rPr>
              <a:t>03</a:t>
            </a:r>
            <a:endParaRPr lang="en-US" altLang="zh-CN" sz="4400" b="1" i="1" dirty="0">
              <a:solidFill>
                <a:srgbClr val="FFFFFF"/>
              </a:solidFill>
              <a:latin typeface="浪漫雅圆" charset="-122"/>
              <a:ea typeface="Gungsuh" panose="02030600000101010101" pitchFamily="2" charset="-127"/>
              <a:sym typeface="浪漫雅圆" charset="-122"/>
            </a:endParaRPr>
          </a:p>
        </p:txBody>
      </p:sp>
      <p:sp>
        <p:nvSpPr>
          <p:cNvPr id="117776" name="TextBox 34"/>
          <p:cNvSpPr>
            <a:spLocks noChangeArrowheads="1"/>
          </p:cNvSpPr>
          <p:nvPr/>
        </p:nvSpPr>
        <p:spPr bwMode="auto">
          <a:xfrm rot="1097058">
            <a:off x="5559301" y="5326172"/>
            <a:ext cx="1351067"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dirty="0">
                <a:solidFill>
                  <a:schemeClr val="bg1"/>
                </a:solidFill>
                <a:latin typeface="+mn-ea"/>
              </a:rPr>
              <a:t>学习材料</a:t>
            </a:r>
            <a:r>
              <a:rPr lang="zh-CN" altLang="en-US" dirty="0" smtClean="0">
                <a:solidFill>
                  <a:schemeClr val="bg1"/>
                </a:solidFill>
                <a:latin typeface="+mn-ea"/>
              </a:rPr>
              <a:t>（提供支撑）</a:t>
            </a:r>
            <a:endParaRPr lang="en-US" altLang="zh-CN" dirty="0">
              <a:solidFill>
                <a:schemeClr val="bg1"/>
              </a:solidFill>
              <a:latin typeface="+mn-ea"/>
            </a:endParaRPr>
          </a:p>
        </p:txBody>
      </p:sp>
      <p:sp>
        <p:nvSpPr>
          <p:cNvPr id="117777" name="TextBox 35"/>
          <p:cNvSpPr>
            <a:spLocks noChangeArrowheads="1"/>
          </p:cNvSpPr>
          <p:nvPr/>
        </p:nvSpPr>
        <p:spPr bwMode="auto">
          <a:xfrm rot="226641">
            <a:off x="4622822" y="4563307"/>
            <a:ext cx="1171575" cy="634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80000"/>
              </a:lnSpc>
            </a:pPr>
            <a:r>
              <a:rPr lang="en-US" altLang="zh-CN" sz="4400" b="1" i="1" dirty="0" smtClean="0">
                <a:solidFill>
                  <a:srgbClr val="FFFFFF"/>
                </a:solidFill>
                <a:latin typeface="浪漫雅圆" charset="-122"/>
                <a:ea typeface="Gungsuh" panose="02030600000101010101" pitchFamily="2" charset="-127"/>
                <a:sym typeface="浪漫雅圆" charset="-122"/>
              </a:rPr>
              <a:t>04</a:t>
            </a:r>
            <a:endParaRPr lang="en-US" altLang="zh-CN" sz="4400" b="1" i="1" dirty="0">
              <a:solidFill>
                <a:srgbClr val="FFFFFF"/>
              </a:solidFill>
              <a:latin typeface="浪漫雅圆" charset="-122"/>
              <a:ea typeface="Gungsuh" panose="02030600000101010101" pitchFamily="2" charset="-127"/>
              <a:sym typeface="浪漫雅圆" charset="-122"/>
            </a:endParaRPr>
          </a:p>
        </p:txBody>
      </p:sp>
      <p:sp>
        <p:nvSpPr>
          <p:cNvPr id="117778" name="TextBox 36"/>
          <p:cNvSpPr>
            <a:spLocks noChangeArrowheads="1"/>
          </p:cNvSpPr>
          <p:nvPr/>
        </p:nvSpPr>
        <p:spPr bwMode="auto">
          <a:xfrm rot="20020475">
            <a:off x="3371384" y="4548520"/>
            <a:ext cx="1402821"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dirty="0" smtClean="0">
                <a:solidFill>
                  <a:schemeClr val="bg1"/>
                </a:solidFill>
                <a:latin typeface="+mn-ea"/>
              </a:rPr>
              <a:t>学习活动（实践活动）</a:t>
            </a:r>
            <a:endParaRPr lang="en-US" altLang="zh-CN" dirty="0">
              <a:solidFill>
                <a:schemeClr val="bg1"/>
              </a:solidFill>
              <a:latin typeface="+mn-ea"/>
            </a:endParaRPr>
          </a:p>
          <a:p>
            <a:r>
              <a:rPr lang="en-US" altLang="zh-CN" dirty="0">
                <a:solidFill>
                  <a:schemeClr val="bg1"/>
                </a:solidFill>
                <a:latin typeface="+mn-ea"/>
                <a:sym typeface="Arial" panose="020B0604020202020204" pitchFamily="34" charset="0"/>
              </a:rPr>
              <a:t>. </a:t>
            </a:r>
            <a:endParaRPr lang="zh-CN" altLang="en-US" dirty="0">
              <a:solidFill>
                <a:schemeClr val="bg1"/>
              </a:solidFill>
              <a:latin typeface="+mn-ea"/>
            </a:endParaRPr>
          </a:p>
        </p:txBody>
      </p:sp>
      <p:sp>
        <p:nvSpPr>
          <p:cNvPr id="117779" name="TextBox 37"/>
          <p:cNvSpPr>
            <a:spLocks noChangeArrowheads="1"/>
          </p:cNvSpPr>
          <p:nvPr/>
        </p:nvSpPr>
        <p:spPr bwMode="auto">
          <a:xfrm rot="20729854">
            <a:off x="2554309" y="5165273"/>
            <a:ext cx="1171575" cy="628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80000"/>
              </a:lnSpc>
            </a:pPr>
            <a:r>
              <a:rPr lang="en-US" altLang="zh-CN" sz="4400" b="1" i="1" dirty="0" smtClean="0">
                <a:solidFill>
                  <a:srgbClr val="FFFFFF"/>
                </a:solidFill>
                <a:latin typeface="浪漫雅圆" charset="-122"/>
                <a:ea typeface="Gungsuh" panose="02030600000101010101" pitchFamily="2" charset="-127"/>
                <a:sym typeface="浪漫雅圆" charset="-122"/>
              </a:rPr>
              <a:t>05</a:t>
            </a:r>
            <a:endParaRPr lang="en-US" altLang="zh-CN" sz="4400" b="1" i="1" dirty="0">
              <a:solidFill>
                <a:srgbClr val="FFFFFF"/>
              </a:solidFill>
              <a:latin typeface="浪漫雅圆" charset="-122"/>
              <a:ea typeface="Gungsuh" panose="02030600000101010101" pitchFamily="2" charset="-127"/>
              <a:sym typeface="浪漫雅圆" charset="-122"/>
            </a:endParaRPr>
          </a:p>
        </p:txBody>
      </p:sp>
      <p:sp>
        <p:nvSpPr>
          <p:cNvPr id="117780" name="TextBox 38"/>
          <p:cNvSpPr>
            <a:spLocks noChangeArrowheads="1"/>
          </p:cNvSpPr>
          <p:nvPr/>
        </p:nvSpPr>
        <p:spPr bwMode="auto">
          <a:xfrm rot="1225433">
            <a:off x="1278833" y="5291092"/>
            <a:ext cx="139463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dirty="0">
                <a:solidFill>
                  <a:schemeClr val="bg1"/>
                </a:solidFill>
                <a:latin typeface="+mn-ea"/>
              </a:rPr>
              <a:t>学习资源（资源扫码）</a:t>
            </a:r>
          </a:p>
        </p:txBody>
      </p:sp>
      <p:sp>
        <p:nvSpPr>
          <p:cNvPr id="25" name="圆角矩形 24"/>
          <p:cNvSpPr/>
          <p:nvPr/>
        </p:nvSpPr>
        <p:spPr>
          <a:xfrm>
            <a:off x="409597" y="332656"/>
            <a:ext cx="3849110" cy="720080"/>
          </a:xfrm>
          <a:prstGeom prst="roundRect">
            <a:avLst/>
          </a:prstGeom>
          <a:solidFill>
            <a:schemeClr val="accent2"/>
          </a:solidFill>
          <a:ln w="28575" cap="flat" cmpd="sng" algn="ctr">
            <a:solidFill>
              <a:srgbClr val="FFCE33"/>
            </a:solidFill>
            <a:prstDash val="solid"/>
          </a:ln>
          <a:effectLst>
            <a:outerShdw dist="12700" dir="5400000" algn="t" rotWithShape="0">
              <a:prstClr val="black">
                <a:alpha val="40000"/>
              </a:prstClr>
            </a:outerShdw>
          </a:effectLst>
        </p:spPr>
        <p:txBody>
          <a:bodyPr rtlCol="0" anchor="ctr"/>
          <a:lstStyle/>
          <a:p>
            <a:r>
              <a:rPr lang="zh-CN" altLang="en-US" sz="2800" b="1" dirty="0">
                <a:solidFill>
                  <a:srgbClr val="002060"/>
                </a:solidFill>
                <a:ea typeface="宋体" panose="02010600030101010101" pitchFamily="2" charset="-122"/>
              </a:rPr>
              <a:t>四</a:t>
            </a:r>
            <a:r>
              <a:rPr lang="zh-CN" altLang="en-US" sz="2800" b="1" dirty="0" smtClean="0">
                <a:solidFill>
                  <a:srgbClr val="002060"/>
                </a:solidFill>
                <a:ea typeface="宋体" panose="02010600030101010101" pitchFamily="2" charset="-122"/>
              </a:rPr>
              <a:t>、学习项目编写思路</a:t>
            </a:r>
            <a:endParaRPr lang="zh-CN" altLang="en-US" sz="2800" b="1" dirty="0">
              <a:solidFill>
                <a:srgbClr val="00206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a:xfrm>
            <a:off x="539552" y="476672"/>
            <a:ext cx="4824536" cy="648072"/>
          </a:xfrm>
          <a:solidFill>
            <a:schemeClr val="bg2">
              <a:lumMod val="20000"/>
              <a:lumOff val="80000"/>
            </a:schemeClr>
          </a:solidFill>
        </p:spPr>
        <p:txBody>
          <a:bodyPr/>
          <a:lstStyle/>
          <a:p>
            <a:r>
              <a:rPr lang="en-US" altLang="zh-CN" sz="2400" dirty="0" smtClean="0">
                <a:solidFill>
                  <a:srgbClr val="C00000"/>
                </a:solidFill>
              </a:rPr>
              <a:t>2.</a:t>
            </a:r>
            <a:r>
              <a:rPr lang="zh-CN" altLang="en-US" sz="2400" dirty="0" smtClean="0">
                <a:solidFill>
                  <a:srgbClr val="C00000"/>
                </a:solidFill>
              </a:rPr>
              <a:t>课标组必修样例：唐诗魅力</a:t>
            </a:r>
          </a:p>
        </p:txBody>
      </p:sp>
      <p:sp>
        <p:nvSpPr>
          <p:cNvPr id="44035" name="内容占位符 2"/>
          <p:cNvSpPr>
            <a:spLocks noGrp="1"/>
          </p:cNvSpPr>
          <p:nvPr>
            <p:ph idx="1"/>
          </p:nvPr>
        </p:nvSpPr>
        <p:spPr>
          <a:xfrm>
            <a:off x="683568" y="1124744"/>
            <a:ext cx="7704856" cy="5328592"/>
          </a:xfrm>
        </p:spPr>
        <p:txBody>
          <a:bodyPr>
            <a:noAutofit/>
          </a:bodyPr>
          <a:lstStyle/>
          <a:p>
            <a:pPr>
              <a:lnSpc>
                <a:spcPct val="170000"/>
              </a:lnSpc>
              <a:spcBef>
                <a:spcPts val="0"/>
              </a:spcBef>
              <a:spcAft>
                <a:spcPts val="0"/>
              </a:spcAft>
              <a:buFont typeface="Arial" panose="020B0604020202020204" pitchFamily="34" charset="0"/>
              <a:buNone/>
            </a:pPr>
            <a:r>
              <a:rPr lang="zh-CN" altLang="zh-CN" b="1" dirty="0" smtClean="0">
                <a:solidFill>
                  <a:schemeClr val="bg1"/>
                </a:solidFill>
                <a:latin typeface="+mn-ea"/>
              </a:rPr>
              <a:t>学习目标：</a:t>
            </a:r>
            <a:endParaRPr lang="en-US" altLang="zh-CN" b="1" dirty="0" smtClean="0">
              <a:solidFill>
                <a:schemeClr val="bg1"/>
              </a:solidFill>
              <a:latin typeface="+mn-ea"/>
            </a:endParaRPr>
          </a:p>
          <a:p>
            <a:pPr>
              <a:lnSpc>
                <a:spcPct val="170000"/>
              </a:lnSpc>
              <a:spcBef>
                <a:spcPts val="0"/>
              </a:spcBef>
              <a:spcAft>
                <a:spcPts val="0"/>
              </a:spcAft>
              <a:buFont typeface="Arial" panose="020B0604020202020204" pitchFamily="34" charset="0"/>
              <a:buNone/>
            </a:pPr>
            <a:r>
              <a:rPr lang="zh-CN" altLang="zh-CN" dirty="0" smtClean="0">
                <a:latin typeface="+mn-ea"/>
              </a:rPr>
              <a:t>○诵读涵泳唐诗，加深对中国古典诗歌韵律美和意境美的体会，获得审美体验，认识作品的美学价值。</a:t>
            </a:r>
          </a:p>
          <a:p>
            <a:pPr>
              <a:lnSpc>
                <a:spcPct val="170000"/>
              </a:lnSpc>
              <a:spcBef>
                <a:spcPts val="0"/>
              </a:spcBef>
              <a:spcAft>
                <a:spcPts val="0"/>
              </a:spcAft>
              <a:buFont typeface="Arial" panose="020B0604020202020204" pitchFamily="34" charset="0"/>
              <a:buNone/>
            </a:pPr>
            <a:r>
              <a:rPr lang="zh-CN" altLang="zh-CN" dirty="0" smtClean="0">
                <a:latin typeface="+mn-ea"/>
              </a:rPr>
              <a:t>○用评点、杂感、随笔、评论等方式，写自己的阅读感受，表达自己的独特感受和新颖见解。</a:t>
            </a:r>
          </a:p>
          <a:p>
            <a:pPr>
              <a:lnSpc>
                <a:spcPct val="170000"/>
              </a:lnSpc>
              <a:spcBef>
                <a:spcPts val="0"/>
              </a:spcBef>
              <a:spcAft>
                <a:spcPts val="0"/>
              </a:spcAft>
              <a:buFont typeface="Arial" panose="020B0604020202020204" pitchFamily="34" charset="0"/>
              <a:buNone/>
            </a:pPr>
            <a:r>
              <a:rPr lang="zh-CN" altLang="zh-CN" b="1" dirty="0" smtClean="0">
                <a:solidFill>
                  <a:schemeClr val="bg1"/>
                </a:solidFill>
                <a:latin typeface="+mn-ea"/>
              </a:rPr>
              <a:t>学习任务：</a:t>
            </a:r>
            <a:r>
              <a:rPr lang="en-US" altLang="zh-CN" b="1" dirty="0" smtClean="0">
                <a:latin typeface="+mn-ea"/>
              </a:rPr>
              <a:t> </a:t>
            </a:r>
            <a:r>
              <a:rPr lang="zh-CN" altLang="zh-CN" dirty="0" smtClean="0">
                <a:latin typeface="+mn-ea"/>
              </a:rPr>
              <a:t>编辑自己的唐诗选集。</a:t>
            </a:r>
          </a:p>
          <a:p>
            <a:pPr>
              <a:lnSpc>
                <a:spcPct val="170000"/>
              </a:lnSpc>
              <a:spcBef>
                <a:spcPts val="0"/>
              </a:spcBef>
              <a:spcAft>
                <a:spcPts val="0"/>
              </a:spcAft>
              <a:buFont typeface="Arial" panose="020B0604020202020204" pitchFamily="34" charset="0"/>
              <a:buNone/>
            </a:pPr>
            <a:r>
              <a:rPr lang="zh-CN" altLang="zh-CN" dirty="0" smtClean="0">
                <a:latin typeface="+mn-ea"/>
              </a:rPr>
              <a:t>○设计栏目并确定编选的主题；</a:t>
            </a:r>
            <a:endParaRPr lang="en-US" altLang="zh-CN" dirty="0" smtClean="0">
              <a:latin typeface="+mn-ea"/>
            </a:endParaRPr>
          </a:p>
          <a:p>
            <a:pPr>
              <a:lnSpc>
                <a:spcPct val="170000"/>
              </a:lnSpc>
              <a:spcBef>
                <a:spcPts val="0"/>
              </a:spcBef>
              <a:spcAft>
                <a:spcPts val="0"/>
              </a:spcAft>
              <a:buFont typeface="Arial" panose="020B0604020202020204" pitchFamily="34" charset="0"/>
              <a:buNone/>
            </a:pPr>
            <a:r>
              <a:rPr lang="zh-CN" altLang="en-US" dirty="0" smtClean="0">
                <a:latin typeface="+mn-ea"/>
              </a:rPr>
              <a:t>○</a:t>
            </a:r>
            <a:r>
              <a:rPr lang="zh-CN" altLang="zh-CN" dirty="0" smtClean="0">
                <a:latin typeface="+mn-ea"/>
              </a:rPr>
              <a:t>向同学推荐你喜欢的唐诗作品（</a:t>
            </a:r>
            <a:r>
              <a:rPr lang="en-US" altLang="zh-CN" dirty="0" smtClean="0">
                <a:latin typeface="+mn-ea"/>
              </a:rPr>
              <a:t>15-20</a:t>
            </a:r>
            <a:r>
              <a:rPr lang="zh-CN" altLang="zh-CN" dirty="0" smtClean="0">
                <a:latin typeface="+mn-ea"/>
              </a:rPr>
              <a:t>首</a:t>
            </a:r>
            <a:r>
              <a:rPr lang="zh-CN" altLang="en-US" dirty="0" smtClean="0">
                <a:latin typeface="+mn-ea"/>
              </a:rPr>
              <a:t>）；</a:t>
            </a:r>
            <a:endParaRPr lang="en-US" altLang="zh-CN" dirty="0" smtClean="0">
              <a:latin typeface="+mn-ea"/>
            </a:endParaRPr>
          </a:p>
          <a:p>
            <a:pPr>
              <a:lnSpc>
                <a:spcPct val="170000"/>
              </a:lnSpc>
              <a:spcBef>
                <a:spcPts val="0"/>
              </a:spcBef>
              <a:spcAft>
                <a:spcPts val="0"/>
              </a:spcAft>
              <a:buFont typeface="Arial" panose="020B0604020202020204" pitchFamily="34" charset="0"/>
              <a:buNone/>
            </a:pPr>
            <a:r>
              <a:rPr lang="zh-CN" altLang="en-US" dirty="0" smtClean="0">
                <a:latin typeface="+mn-ea"/>
              </a:rPr>
              <a:t>○</a:t>
            </a:r>
            <a:r>
              <a:rPr lang="zh-CN" altLang="zh-CN" dirty="0" smtClean="0">
                <a:latin typeface="+mn-ea"/>
              </a:rPr>
              <a:t>选取</a:t>
            </a:r>
            <a:r>
              <a:rPr lang="en-US" altLang="zh-CN" dirty="0" smtClean="0">
                <a:latin typeface="+mn-ea"/>
              </a:rPr>
              <a:t>1-2</a:t>
            </a:r>
            <a:r>
              <a:rPr lang="zh-CN" altLang="zh-CN" dirty="0" smtClean="0">
                <a:latin typeface="+mn-ea"/>
              </a:rPr>
              <a:t>篇作品，写鉴赏文章；</a:t>
            </a:r>
          </a:p>
          <a:p>
            <a:pPr>
              <a:lnSpc>
                <a:spcPct val="170000"/>
              </a:lnSpc>
              <a:spcBef>
                <a:spcPts val="0"/>
              </a:spcBef>
              <a:spcAft>
                <a:spcPts val="0"/>
              </a:spcAft>
              <a:buFont typeface="Arial" panose="020B0604020202020204" pitchFamily="34" charset="0"/>
              <a:buNone/>
            </a:pPr>
            <a:r>
              <a:rPr lang="zh-CN" altLang="zh-CN" dirty="0" smtClean="0">
                <a:latin typeface="+mn-ea"/>
              </a:rPr>
              <a:t>○其他更多值得推荐的对选集中作品的鉴赏文章；</a:t>
            </a:r>
          </a:p>
          <a:p>
            <a:pPr>
              <a:lnSpc>
                <a:spcPct val="170000"/>
              </a:lnSpc>
              <a:spcBef>
                <a:spcPts val="0"/>
              </a:spcBef>
              <a:spcAft>
                <a:spcPts val="0"/>
              </a:spcAft>
              <a:buFont typeface="Arial" panose="020B0604020202020204" pitchFamily="34" charset="0"/>
              <a:buNone/>
            </a:pPr>
            <a:r>
              <a:rPr lang="zh-CN" altLang="zh-CN" dirty="0" smtClean="0">
                <a:latin typeface="+mn-ea"/>
              </a:rPr>
              <a:t>○围绕特定主题或问题的探究所得。</a:t>
            </a:r>
            <a:endParaRPr lang="en-US" altLang="zh-CN" dirty="0" smtClean="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内容占位符 2"/>
          <p:cNvSpPr>
            <a:spLocks noGrp="1"/>
          </p:cNvSpPr>
          <p:nvPr>
            <p:ph idx="1"/>
          </p:nvPr>
        </p:nvSpPr>
        <p:spPr>
          <a:xfrm>
            <a:off x="457200" y="1412776"/>
            <a:ext cx="7931224" cy="4104555"/>
          </a:xfrm>
        </p:spPr>
        <p:txBody>
          <a:bodyPr>
            <a:normAutofit lnSpcReduction="10000"/>
          </a:bodyPr>
          <a:lstStyle/>
          <a:p>
            <a:pPr>
              <a:lnSpc>
                <a:spcPct val="150000"/>
              </a:lnSpc>
              <a:spcBef>
                <a:spcPts val="0"/>
              </a:spcBef>
              <a:spcAft>
                <a:spcPts val="0"/>
              </a:spcAft>
              <a:buFont typeface="Arial" panose="020B0604020202020204" pitchFamily="34" charset="0"/>
              <a:buNone/>
            </a:pPr>
            <a:r>
              <a:rPr lang="zh-CN" altLang="zh-CN" sz="2000" b="1" dirty="0" smtClean="0">
                <a:solidFill>
                  <a:schemeClr val="bg1"/>
                </a:solidFill>
              </a:rPr>
              <a:t>学习</a:t>
            </a:r>
            <a:r>
              <a:rPr lang="zh-CN" altLang="en-US" sz="2000" b="1" dirty="0" smtClean="0">
                <a:solidFill>
                  <a:schemeClr val="bg1"/>
                </a:solidFill>
              </a:rPr>
              <a:t>材料</a:t>
            </a:r>
            <a:r>
              <a:rPr lang="zh-CN" altLang="zh-CN" sz="2000" b="1" dirty="0" smtClean="0">
                <a:solidFill>
                  <a:schemeClr val="bg1"/>
                </a:solidFill>
              </a:rPr>
              <a:t>：</a:t>
            </a:r>
            <a:endParaRPr lang="en-US" altLang="zh-CN" sz="2000" b="1" dirty="0" smtClean="0">
              <a:solidFill>
                <a:schemeClr val="bg1"/>
              </a:solidFill>
            </a:endParaRPr>
          </a:p>
          <a:p>
            <a:pPr>
              <a:lnSpc>
                <a:spcPct val="150000"/>
              </a:lnSpc>
              <a:spcBef>
                <a:spcPts val="0"/>
              </a:spcBef>
              <a:spcAft>
                <a:spcPts val="0"/>
              </a:spcAft>
              <a:buFont typeface="Arial" panose="020B0604020202020204" pitchFamily="34" charset="0"/>
              <a:buNone/>
            </a:pPr>
            <a:r>
              <a:rPr lang="en-US" altLang="zh-CN" sz="2000" b="1" dirty="0">
                <a:solidFill>
                  <a:schemeClr val="bg1"/>
                </a:solidFill>
              </a:rPr>
              <a:t> </a:t>
            </a:r>
            <a:r>
              <a:rPr lang="en-US" altLang="zh-CN" sz="2000" b="1" dirty="0" smtClean="0">
                <a:solidFill>
                  <a:schemeClr val="bg1"/>
                </a:solidFill>
              </a:rPr>
              <a:t>   </a:t>
            </a:r>
            <a:r>
              <a:rPr lang="zh-CN" altLang="zh-CN" sz="2000" b="1" dirty="0" smtClean="0"/>
              <a:t>基本篇目</a:t>
            </a:r>
            <a:r>
              <a:rPr lang="zh-CN" altLang="en-US" sz="2000" b="1" dirty="0" smtClean="0"/>
              <a:t>（核心文本）</a:t>
            </a:r>
            <a:r>
              <a:rPr lang="en-US" altLang="zh-CN" sz="2000" b="1" dirty="0" smtClean="0"/>
              <a:t>    </a:t>
            </a:r>
          </a:p>
          <a:p>
            <a:pPr>
              <a:lnSpc>
                <a:spcPct val="150000"/>
              </a:lnSpc>
              <a:spcBef>
                <a:spcPts val="0"/>
              </a:spcBef>
              <a:spcAft>
                <a:spcPts val="0"/>
              </a:spcAft>
              <a:buFont typeface="Arial" panose="020B0604020202020204" pitchFamily="34" charset="0"/>
              <a:buNone/>
            </a:pPr>
            <a:r>
              <a:rPr lang="en-US" altLang="zh-CN" sz="2000" b="1" dirty="0"/>
              <a:t> </a:t>
            </a:r>
            <a:r>
              <a:rPr lang="en-US" altLang="zh-CN" sz="2000" b="1" dirty="0" smtClean="0"/>
              <a:t>        O</a:t>
            </a:r>
            <a:r>
              <a:rPr lang="zh-CN" altLang="zh-CN" sz="2000" dirty="0" smtClean="0"/>
              <a:t>林庚：《我为什么爱读唐诗》</a:t>
            </a:r>
          </a:p>
          <a:p>
            <a:pPr marL="0" indent="0">
              <a:lnSpc>
                <a:spcPct val="150000"/>
              </a:lnSpc>
              <a:spcBef>
                <a:spcPts val="0"/>
              </a:spcBef>
              <a:spcAft>
                <a:spcPts val="0"/>
              </a:spcAft>
              <a:buNone/>
            </a:pPr>
            <a:r>
              <a:rPr lang="en-US" altLang="zh-CN" sz="2000" b="1" dirty="0" smtClean="0"/>
              <a:t>         O</a:t>
            </a:r>
            <a:r>
              <a:rPr lang="zh-CN" altLang="zh-CN" sz="2000" dirty="0" smtClean="0"/>
              <a:t>从“狂”“勇”“静”“痛”四个角度，选择唐诗原典</a:t>
            </a:r>
            <a:r>
              <a:rPr lang="en-US" altLang="zh-CN" sz="2000" dirty="0" smtClean="0"/>
              <a:t>20</a:t>
            </a:r>
            <a:r>
              <a:rPr lang="zh-CN" altLang="zh-CN" sz="2000" dirty="0" smtClean="0"/>
              <a:t>篇。</a:t>
            </a:r>
          </a:p>
          <a:p>
            <a:pPr marL="0" indent="0">
              <a:lnSpc>
                <a:spcPct val="150000"/>
              </a:lnSpc>
              <a:spcBef>
                <a:spcPts val="0"/>
              </a:spcBef>
              <a:spcAft>
                <a:spcPts val="0"/>
              </a:spcAft>
              <a:buNone/>
            </a:pPr>
            <a:r>
              <a:rPr lang="en-US" altLang="zh-CN" sz="2000" b="1" dirty="0" smtClean="0"/>
              <a:t>     </a:t>
            </a:r>
            <a:r>
              <a:rPr lang="zh-CN" altLang="zh-CN" sz="2000" b="1" dirty="0" smtClean="0"/>
              <a:t>拓展资源</a:t>
            </a:r>
            <a:r>
              <a:rPr lang="zh-CN" altLang="en-US" sz="2000" b="1" dirty="0" smtClean="0"/>
              <a:t>（学习资源）</a:t>
            </a:r>
            <a:endParaRPr lang="en-US" altLang="zh-CN" sz="2000" b="1" dirty="0"/>
          </a:p>
          <a:p>
            <a:pPr marL="0" indent="0">
              <a:lnSpc>
                <a:spcPct val="150000"/>
              </a:lnSpc>
              <a:spcBef>
                <a:spcPts val="0"/>
              </a:spcBef>
              <a:spcAft>
                <a:spcPts val="0"/>
              </a:spcAft>
              <a:buNone/>
            </a:pPr>
            <a:r>
              <a:rPr lang="en-US" altLang="zh-CN" sz="2000" b="1" dirty="0" smtClean="0"/>
              <a:t>         O</a:t>
            </a:r>
            <a:r>
              <a:rPr lang="zh-CN" altLang="zh-CN" sz="2000" dirty="0" smtClean="0"/>
              <a:t>刘梦溪：《李白和唐代的诗狂》</a:t>
            </a:r>
          </a:p>
          <a:p>
            <a:pPr marL="0" indent="0">
              <a:lnSpc>
                <a:spcPct val="150000"/>
              </a:lnSpc>
              <a:spcBef>
                <a:spcPts val="0"/>
              </a:spcBef>
              <a:spcAft>
                <a:spcPts val="0"/>
              </a:spcAft>
              <a:buNone/>
            </a:pPr>
            <a:r>
              <a:rPr lang="en-US" altLang="zh-CN" sz="2000" b="1" dirty="0" smtClean="0"/>
              <a:t>         O</a:t>
            </a:r>
            <a:r>
              <a:rPr lang="zh-CN" altLang="zh-CN" sz="2000" dirty="0" smtClean="0"/>
              <a:t>袁行霈：《开明与开放——盛唐气象的根基》</a:t>
            </a:r>
          </a:p>
          <a:p>
            <a:pPr>
              <a:lnSpc>
                <a:spcPct val="150000"/>
              </a:lnSpc>
              <a:spcBef>
                <a:spcPts val="0"/>
              </a:spcBef>
              <a:spcAft>
                <a:spcPts val="0"/>
              </a:spcAft>
              <a:buFont typeface="Arial" panose="020B0604020202020204" pitchFamily="34" charset="0"/>
              <a:buNone/>
            </a:pPr>
            <a:r>
              <a:rPr lang="en-US" altLang="zh-CN" sz="2000" b="1" dirty="0" smtClean="0"/>
              <a:t>         O</a:t>
            </a:r>
            <a:r>
              <a:rPr lang="zh-CN" altLang="zh-CN" sz="2000" dirty="0"/>
              <a:t>助读系统：注释、知识链接等</a:t>
            </a:r>
            <a:r>
              <a:rPr lang="zh-CN" altLang="zh-CN" sz="2000" dirty="0" smtClean="0"/>
              <a:t>。</a:t>
            </a:r>
            <a:endParaRPr lang="en-US" altLang="zh-CN" sz="2000" dirty="0" smtClean="0"/>
          </a:p>
          <a:p>
            <a:pPr>
              <a:lnSpc>
                <a:spcPct val="150000"/>
              </a:lnSpc>
              <a:spcBef>
                <a:spcPts val="0"/>
              </a:spcBef>
              <a:spcAft>
                <a:spcPts val="0"/>
              </a:spcAft>
              <a:buFont typeface="Arial" panose="020B0604020202020204" pitchFamily="34" charset="0"/>
              <a:buNone/>
            </a:pPr>
            <a:r>
              <a:rPr lang="zh-CN" altLang="zh-CN" sz="2000" b="1" dirty="0" smtClean="0">
                <a:solidFill>
                  <a:schemeClr val="bg1"/>
                </a:solidFill>
              </a:rPr>
              <a:t>学时</a:t>
            </a:r>
            <a:r>
              <a:rPr lang="zh-CN" altLang="zh-CN" sz="2000" b="1" dirty="0">
                <a:solidFill>
                  <a:schemeClr val="bg1"/>
                </a:solidFill>
              </a:rPr>
              <a:t>建议：</a:t>
            </a:r>
            <a:r>
              <a:rPr lang="en-US" altLang="zh-CN" sz="2000" b="1" dirty="0">
                <a:solidFill>
                  <a:schemeClr val="bg1"/>
                </a:solidFill>
              </a:rPr>
              <a:t>10</a:t>
            </a:r>
            <a:r>
              <a:rPr lang="zh-CN" altLang="zh-CN" sz="2000" b="1" dirty="0" smtClean="0">
                <a:solidFill>
                  <a:schemeClr val="bg1"/>
                </a:solidFill>
              </a:rPr>
              <a:t>学时</a:t>
            </a:r>
            <a:endParaRPr lang="zh-CN" altLang="zh-CN" sz="2000" dirty="0" smtClean="0"/>
          </a:p>
          <a:p>
            <a:pPr marL="0" indent="0">
              <a:buNone/>
            </a:pPr>
            <a:endParaRPr lang="zh-CN" altLang="zh-CN" sz="2000" dirty="0" smtClean="0"/>
          </a:p>
        </p:txBody>
      </p:sp>
      <p:sp>
        <p:nvSpPr>
          <p:cNvPr id="4" name="标题 1"/>
          <p:cNvSpPr>
            <a:spLocks noGrp="1"/>
          </p:cNvSpPr>
          <p:nvPr>
            <p:ph type="title"/>
          </p:nvPr>
        </p:nvSpPr>
        <p:spPr>
          <a:xfrm>
            <a:off x="683568" y="620688"/>
            <a:ext cx="4176464" cy="576064"/>
          </a:xfrm>
          <a:solidFill>
            <a:schemeClr val="bg2">
              <a:lumMod val="20000"/>
              <a:lumOff val="80000"/>
            </a:schemeClr>
          </a:solidFill>
        </p:spPr>
        <p:txBody>
          <a:bodyPr/>
          <a:lstStyle/>
          <a:p>
            <a:r>
              <a:rPr lang="zh-CN" altLang="en-US" sz="2400" dirty="0" smtClean="0">
                <a:solidFill>
                  <a:srgbClr val="C00000"/>
                </a:solidFill>
              </a:rPr>
              <a:t>课标组必修样例：唐诗魅力</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页脚占位符 3"/>
          <p:cNvSpPr txBox="1">
            <a:spLocks noGrp="1"/>
          </p:cNvSpPr>
          <p:nvPr/>
        </p:nvSpPr>
        <p:spPr bwMode="auto">
          <a:xfrm>
            <a:off x="7046913" y="6381750"/>
            <a:ext cx="2133600"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   </a:t>
            </a:r>
          </a:p>
          <a:p>
            <a:pPr eaLnBrk="1" hangingPunct="1"/>
            <a:r>
              <a:rPr lang="en-US" altLang="zh-CN"/>
              <a:t>   </a:t>
            </a:r>
          </a:p>
        </p:txBody>
      </p:sp>
      <p:grpSp>
        <p:nvGrpSpPr>
          <p:cNvPr id="8195" name="组合 1"/>
          <p:cNvGrpSpPr/>
          <p:nvPr/>
        </p:nvGrpSpPr>
        <p:grpSpPr bwMode="auto">
          <a:xfrm>
            <a:off x="1258888" y="1773238"/>
            <a:ext cx="6473825" cy="3644900"/>
            <a:chOff x="494184" y="217550"/>
            <a:chExt cx="6472704" cy="3645309"/>
          </a:xfrm>
        </p:grpSpPr>
        <p:grpSp>
          <p:nvGrpSpPr>
            <p:cNvPr id="8199" name="Group 2"/>
            <p:cNvGrpSpPr/>
            <p:nvPr/>
          </p:nvGrpSpPr>
          <p:grpSpPr bwMode="auto">
            <a:xfrm>
              <a:off x="2438400" y="1484784"/>
              <a:ext cx="4495800" cy="701675"/>
              <a:chOff x="1680" y="1248"/>
              <a:chExt cx="2832" cy="442"/>
            </a:xfrm>
          </p:grpSpPr>
          <p:sp>
            <p:nvSpPr>
              <p:cNvPr id="109571" name="Freeform 3"/>
              <p:cNvSpPr/>
              <p:nvPr/>
            </p:nvSpPr>
            <p:spPr bwMode="gray">
              <a:xfrm>
                <a:off x="1680" y="1248"/>
                <a:ext cx="2832" cy="442"/>
              </a:xfrm>
              <a:custGeom>
                <a:avLst/>
                <a:gdLst/>
                <a:ahLst/>
                <a:cxnLst>
                  <a:cxn ang="0">
                    <a:pos x="266" y="42"/>
                  </a:cxn>
                  <a:cxn ang="0">
                    <a:pos x="107" y="103"/>
                  </a:cxn>
                  <a:cxn ang="0">
                    <a:pos x="69" y="200"/>
                  </a:cxn>
                  <a:cxn ang="0">
                    <a:pos x="38" y="235"/>
                  </a:cxn>
                  <a:cxn ang="0">
                    <a:pos x="15" y="332"/>
                  </a:cxn>
                  <a:cxn ang="0">
                    <a:pos x="38" y="447"/>
                  </a:cxn>
                  <a:cxn ang="0">
                    <a:pos x="198" y="587"/>
                  </a:cxn>
                  <a:cxn ang="0">
                    <a:pos x="568" y="655"/>
                  </a:cxn>
                  <a:cxn ang="0">
                    <a:pos x="928" y="699"/>
                  </a:cxn>
                  <a:cxn ang="0">
                    <a:pos x="1751" y="746"/>
                  </a:cxn>
                  <a:cxn ang="0">
                    <a:pos x="2388" y="739"/>
                  </a:cxn>
                  <a:cxn ang="0">
                    <a:pos x="2624" y="761"/>
                  </a:cxn>
                  <a:cxn ang="0">
                    <a:pos x="3030" y="737"/>
                  </a:cxn>
                  <a:cxn ang="0">
                    <a:pos x="3707" y="640"/>
                  </a:cxn>
                  <a:cxn ang="0">
                    <a:pos x="4057" y="579"/>
                  </a:cxn>
                  <a:cxn ang="0">
                    <a:pos x="4225" y="526"/>
                  </a:cxn>
                  <a:cxn ang="0">
                    <a:pos x="4331" y="508"/>
                  </a:cxn>
                  <a:cxn ang="0">
                    <a:pos x="4225" y="491"/>
                  </a:cxn>
                  <a:cxn ang="0">
                    <a:pos x="4346" y="526"/>
                  </a:cxn>
                  <a:cxn ang="0">
                    <a:pos x="4643" y="455"/>
                  </a:cxn>
                  <a:cxn ang="0">
                    <a:pos x="4849" y="341"/>
                  </a:cxn>
                  <a:cxn ang="0">
                    <a:pos x="4674" y="279"/>
                  </a:cxn>
                  <a:cxn ang="0">
                    <a:pos x="4110" y="297"/>
                  </a:cxn>
                  <a:cxn ang="0">
                    <a:pos x="4293" y="297"/>
                  </a:cxn>
                  <a:cxn ang="0">
                    <a:pos x="4651" y="200"/>
                  </a:cxn>
                  <a:cxn ang="0">
                    <a:pos x="4514" y="147"/>
                  </a:cxn>
                  <a:cxn ang="0">
                    <a:pos x="3920" y="174"/>
                  </a:cxn>
                  <a:cxn ang="0">
                    <a:pos x="3966" y="147"/>
                  </a:cxn>
                  <a:cxn ang="0">
                    <a:pos x="3578" y="121"/>
                  </a:cxn>
                  <a:cxn ang="0">
                    <a:pos x="3159" y="165"/>
                  </a:cxn>
                  <a:cxn ang="0">
                    <a:pos x="2260" y="187"/>
                  </a:cxn>
                  <a:cxn ang="0">
                    <a:pos x="1880" y="175"/>
                  </a:cxn>
                  <a:cxn ang="0">
                    <a:pos x="1460" y="175"/>
                  </a:cxn>
                  <a:cxn ang="0">
                    <a:pos x="967" y="130"/>
                  </a:cxn>
                  <a:cxn ang="0">
                    <a:pos x="746" y="59"/>
                  </a:cxn>
                  <a:cxn ang="0">
                    <a:pos x="472" y="6"/>
                  </a:cxn>
                  <a:cxn ang="0">
                    <a:pos x="306" y="4"/>
                  </a:cxn>
                </a:cxnLst>
                <a:rect l="0" t="0" r="r" b="b"/>
                <a:pathLst>
                  <a:path w="4864" h="769">
                    <a:moveTo>
                      <a:pt x="306" y="4"/>
                    </a:moveTo>
                    <a:cubicBezTo>
                      <a:pt x="265" y="21"/>
                      <a:pt x="307" y="25"/>
                      <a:pt x="266" y="42"/>
                    </a:cubicBezTo>
                    <a:cubicBezTo>
                      <a:pt x="228" y="27"/>
                      <a:pt x="225" y="21"/>
                      <a:pt x="167" y="42"/>
                    </a:cubicBezTo>
                    <a:cubicBezTo>
                      <a:pt x="141" y="52"/>
                      <a:pt x="142" y="90"/>
                      <a:pt x="107" y="103"/>
                    </a:cubicBezTo>
                    <a:cubicBezTo>
                      <a:pt x="84" y="130"/>
                      <a:pt x="69" y="156"/>
                      <a:pt x="46" y="182"/>
                    </a:cubicBezTo>
                    <a:cubicBezTo>
                      <a:pt x="53" y="188"/>
                      <a:pt x="61" y="196"/>
                      <a:pt x="69" y="200"/>
                    </a:cubicBezTo>
                    <a:cubicBezTo>
                      <a:pt x="76" y="204"/>
                      <a:pt x="94" y="200"/>
                      <a:pt x="91" y="209"/>
                    </a:cubicBezTo>
                    <a:cubicBezTo>
                      <a:pt x="89" y="218"/>
                      <a:pt x="47" y="232"/>
                      <a:pt x="38" y="235"/>
                    </a:cubicBezTo>
                    <a:cubicBezTo>
                      <a:pt x="20" y="298"/>
                      <a:pt x="37" y="278"/>
                      <a:pt x="0" y="306"/>
                    </a:cubicBezTo>
                    <a:cubicBezTo>
                      <a:pt x="5" y="314"/>
                      <a:pt x="11" y="322"/>
                      <a:pt x="15" y="332"/>
                    </a:cubicBezTo>
                    <a:cubicBezTo>
                      <a:pt x="27" y="345"/>
                      <a:pt x="65" y="366"/>
                      <a:pt x="69" y="385"/>
                    </a:cubicBezTo>
                    <a:cubicBezTo>
                      <a:pt x="71" y="398"/>
                      <a:pt x="28" y="428"/>
                      <a:pt x="38" y="447"/>
                    </a:cubicBezTo>
                    <a:cubicBezTo>
                      <a:pt x="28" y="480"/>
                      <a:pt x="110" y="494"/>
                      <a:pt x="129" y="499"/>
                    </a:cubicBezTo>
                    <a:cubicBezTo>
                      <a:pt x="157" y="521"/>
                      <a:pt x="162" y="579"/>
                      <a:pt x="198" y="587"/>
                    </a:cubicBezTo>
                    <a:cubicBezTo>
                      <a:pt x="275" y="607"/>
                      <a:pt x="321" y="631"/>
                      <a:pt x="400" y="635"/>
                    </a:cubicBezTo>
                    <a:cubicBezTo>
                      <a:pt x="471" y="643"/>
                      <a:pt x="513" y="654"/>
                      <a:pt x="568" y="655"/>
                    </a:cubicBezTo>
                    <a:cubicBezTo>
                      <a:pt x="628" y="661"/>
                      <a:pt x="700" y="664"/>
                      <a:pt x="760" y="671"/>
                    </a:cubicBezTo>
                    <a:cubicBezTo>
                      <a:pt x="817" y="693"/>
                      <a:pt x="869" y="677"/>
                      <a:pt x="928" y="699"/>
                    </a:cubicBezTo>
                    <a:cubicBezTo>
                      <a:pt x="1070" y="753"/>
                      <a:pt x="1355" y="693"/>
                      <a:pt x="1355" y="693"/>
                    </a:cubicBezTo>
                    <a:cubicBezTo>
                      <a:pt x="1539" y="731"/>
                      <a:pt x="1520" y="737"/>
                      <a:pt x="1751" y="746"/>
                    </a:cubicBezTo>
                    <a:cubicBezTo>
                      <a:pt x="1912" y="769"/>
                      <a:pt x="1924" y="727"/>
                      <a:pt x="2228" y="743"/>
                    </a:cubicBezTo>
                    <a:cubicBezTo>
                      <a:pt x="2298" y="752"/>
                      <a:pt x="2337" y="736"/>
                      <a:pt x="2388" y="739"/>
                    </a:cubicBezTo>
                    <a:cubicBezTo>
                      <a:pt x="2439" y="742"/>
                      <a:pt x="2496" y="758"/>
                      <a:pt x="2535" y="762"/>
                    </a:cubicBezTo>
                    <a:cubicBezTo>
                      <a:pt x="2574" y="766"/>
                      <a:pt x="2586" y="753"/>
                      <a:pt x="2624" y="761"/>
                    </a:cubicBezTo>
                    <a:cubicBezTo>
                      <a:pt x="2654" y="767"/>
                      <a:pt x="2674" y="747"/>
                      <a:pt x="2710" y="746"/>
                    </a:cubicBezTo>
                    <a:cubicBezTo>
                      <a:pt x="2816" y="740"/>
                      <a:pt x="2923" y="740"/>
                      <a:pt x="3030" y="737"/>
                    </a:cubicBezTo>
                    <a:cubicBezTo>
                      <a:pt x="3165" y="698"/>
                      <a:pt x="3192" y="700"/>
                      <a:pt x="3372" y="693"/>
                    </a:cubicBezTo>
                    <a:cubicBezTo>
                      <a:pt x="3491" y="677"/>
                      <a:pt x="3585" y="649"/>
                      <a:pt x="3707" y="640"/>
                    </a:cubicBezTo>
                    <a:cubicBezTo>
                      <a:pt x="3778" y="612"/>
                      <a:pt x="3647" y="661"/>
                      <a:pt x="3814" y="623"/>
                    </a:cubicBezTo>
                    <a:cubicBezTo>
                      <a:pt x="3939" y="593"/>
                      <a:pt x="3882" y="589"/>
                      <a:pt x="4057" y="579"/>
                    </a:cubicBezTo>
                    <a:cubicBezTo>
                      <a:pt x="4154" y="551"/>
                      <a:pt x="4197" y="549"/>
                      <a:pt x="4316" y="543"/>
                    </a:cubicBezTo>
                    <a:cubicBezTo>
                      <a:pt x="4293" y="535"/>
                      <a:pt x="4233" y="529"/>
                      <a:pt x="4225" y="526"/>
                    </a:cubicBezTo>
                    <a:cubicBezTo>
                      <a:pt x="4217" y="523"/>
                      <a:pt x="4240" y="518"/>
                      <a:pt x="4247" y="517"/>
                    </a:cubicBezTo>
                    <a:cubicBezTo>
                      <a:pt x="4275" y="513"/>
                      <a:pt x="4303" y="511"/>
                      <a:pt x="4331" y="508"/>
                    </a:cubicBezTo>
                    <a:cubicBezTo>
                      <a:pt x="4303" y="505"/>
                      <a:pt x="4275" y="504"/>
                      <a:pt x="4247" y="499"/>
                    </a:cubicBezTo>
                    <a:cubicBezTo>
                      <a:pt x="4240" y="498"/>
                      <a:pt x="4221" y="499"/>
                      <a:pt x="4225" y="491"/>
                    </a:cubicBezTo>
                    <a:cubicBezTo>
                      <a:pt x="4230" y="480"/>
                      <a:pt x="4245" y="485"/>
                      <a:pt x="4255" y="482"/>
                    </a:cubicBezTo>
                    <a:cubicBezTo>
                      <a:pt x="4318" y="494"/>
                      <a:pt x="4297" y="507"/>
                      <a:pt x="4346" y="526"/>
                    </a:cubicBezTo>
                    <a:cubicBezTo>
                      <a:pt x="4398" y="511"/>
                      <a:pt x="4453" y="470"/>
                      <a:pt x="4506" y="464"/>
                    </a:cubicBezTo>
                    <a:cubicBezTo>
                      <a:pt x="4552" y="460"/>
                      <a:pt x="4598" y="458"/>
                      <a:pt x="4643" y="455"/>
                    </a:cubicBezTo>
                    <a:cubicBezTo>
                      <a:pt x="4690" y="420"/>
                      <a:pt x="4742" y="423"/>
                      <a:pt x="4795" y="411"/>
                    </a:cubicBezTo>
                    <a:cubicBezTo>
                      <a:pt x="4834" y="382"/>
                      <a:pt x="4813" y="403"/>
                      <a:pt x="4849" y="341"/>
                    </a:cubicBezTo>
                    <a:cubicBezTo>
                      <a:pt x="4854" y="332"/>
                      <a:pt x="4864" y="314"/>
                      <a:pt x="4864" y="314"/>
                    </a:cubicBezTo>
                    <a:cubicBezTo>
                      <a:pt x="4803" y="279"/>
                      <a:pt x="4742" y="285"/>
                      <a:pt x="4674" y="279"/>
                    </a:cubicBezTo>
                    <a:cubicBezTo>
                      <a:pt x="4490" y="287"/>
                      <a:pt x="4499" y="279"/>
                      <a:pt x="4384" y="306"/>
                    </a:cubicBezTo>
                    <a:cubicBezTo>
                      <a:pt x="4293" y="303"/>
                      <a:pt x="4202" y="303"/>
                      <a:pt x="4110" y="297"/>
                    </a:cubicBezTo>
                    <a:cubicBezTo>
                      <a:pt x="4103" y="297"/>
                      <a:pt x="4126" y="288"/>
                      <a:pt x="4133" y="288"/>
                    </a:cubicBezTo>
                    <a:cubicBezTo>
                      <a:pt x="4187" y="288"/>
                      <a:pt x="4240" y="294"/>
                      <a:pt x="4293" y="297"/>
                    </a:cubicBezTo>
                    <a:cubicBezTo>
                      <a:pt x="4391" y="282"/>
                      <a:pt x="4444" y="268"/>
                      <a:pt x="4552" y="262"/>
                    </a:cubicBezTo>
                    <a:cubicBezTo>
                      <a:pt x="4601" y="247"/>
                      <a:pt x="4610" y="232"/>
                      <a:pt x="4651" y="200"/>
                    </a:cubicBezTo>
                    <a:cubicBezTo>
                      <a:pt x="4609" y="188"/>
                      <a:pt x="4562" y="193"/>
                      <a:pt x="4521" y="174"/>
                    </a:cubicBezTo>
                    <a:cubicBezTo>
                      <a:pt x="4514" y="171"/>
                      <a:pt x="4516" y="156"/>
                      <a:pt x="4514" y="147"/>
                    </a:cubicBezTo>
                    <a:cubicBezTo>
                      <a:pt x="4141" y="166"/>
                      <a:pt x="4291" y="156"/>
                      <a:pt x="4065" y="174"/>
                    </a:cubicBezTo>
                    <a:cubicBezTo>
                      <a:pt x="4015" y="182"/>
                      <a:pt x="3972" y="194"/>
                      <a:pt x="3920" y="174"/>
                    </a:cubicBezTo>
                    <a:cubicBezTo>
                      <a:pt x="3911" y="171"/>
                      <a:pt x="3935" y="160"/>
                      <a:pt x="3943" y="156"/>
                    </a:cubicBezTo>
                    <a:cubicBezTo>
                      <a:pt x="3951" y="152"/>
                      <a:pt x="3958" y="150"/>
                      <a:pt x="3966" y="147"/>
                    </a:cubicBezTo>
                    <a:cubicBezTo>
                      <a:pt x="3918" y="110"/>
                      <a:pt x="3968" y="135"/>
                      <a:pt x="3935" y="77"/>
                    </a:cubicBezTo>
                    <a:cubicBezTo>
                      <a:pt x="3812" y="86"/>
                      <a:pt x="3702" y="113"/>
                      <a:pt x="3578" y="121"/>
                    </a:cubicBezTo>
                    <a:cubicBezTo>
                      <a:pt x="3524" y="128"/>
                      <a:pt x="3477" y="135"/>
                      <a:pt x="3425" y="156"/>
                    </a:cubicBezTo>
                    <a:cubicBezTo>
                      <a:pt x="3342" y="188"/>
                      <a:pt x="3248" y="162"/>
                      <a:pt x="3159" y="165"/>
                    </a:cubicBezTo>
                    <a:cubicBezTo>
                      <a:pt x="2928" y="254"/>
                      <a:pt x="2813" y="169"/>
                      <a:pt x="2544" y="191"/>
                    </a:cubicBezTo>
                    <a:cubicBezTo>
                      <a:pt x="2445" y="200"/>
                      <a:pt x="2305" y="198"/>
                      <a:pt x="2260" y="187"/>
                    </a:cubicBezTo>
                    <a:cubicBezTo>
                      <a:pt x="2172" y="153"/>
                      <a:pt x="2149" y="194"/>
                      <a:pt x="2056" y="195"/>
                    </a:cubicBezTo>
                    <a:cubicBezTo>
                      <a:pt x="1964" y="187"/>
                      <a:pt x="1913" y="188"/>
                      <a:pt x="1880" y="175"/>
                    </a:cubicBezTo>
                    <a:cubicBezTo>
                      <a:pt x="1790" y="181"/>
                      <a:pt x="1677" y="212"/>
                      <a:pt x="1591" y="191"/>
                    </a:cubicBezTo>
                    <a:cubicBezTo>
                      <a:pt x="1548" y="181"/>
                      <a:pt x="1503" y="186"/>
                      <a:pt x="1460" y="175"/>
                    </a:cubicBezTo>
                    <a:cubicBezTo>
                      <a:pt x="1435" y="185"/>
                      <a:pt x="1426" y="155"/>
                      <a:pt x="1401" y="165"/>
                    </a:cubicBezTo>
                    <a:cubicBezTo>
                      <a:pt x="1252" y="156"/>
                      <a:pt x="1118" y="135"/>
                      <a:pt x="967" y="130"/>
                    </a:cubicBezTo>
                    <a:cubicBezTo>
                      <a:pt x="926" y="125"/>
                      <a:pt x="836" y="116"/>
                      <a:pt x="799" y="103"/>
                    </a:cubicBezTo>
                    <a:cubicBezTo>
                      <a:pt x="798" y="103"/>
                      <a:pt x="754" y="62"/>
                      <a:pt x="746" y="59"/>
                    </a:cubicBezTo>
                    <a:cubicBezTo>
                      <a:pt x="686" y="39"/>
                      <a:pt x="609" y="39"/>
                      <a:pt x="548" y="33"/>
                    </a:cubicBezTo>
                    <a:cubicBezTo>
                      <a:pt x="523" y="22"/>
                      <a:pt x="497" y="17"/>
                      <a:pt x="472" y="6"/>
                    </a:cubicBezTo>
                    <a:cubicBezTo>
                      <a:pt x="441" y="9"/>
                      <a:pt x="411" y="11"/>
                      <a:pt x="381" y="15"/>
                    </a:cubicBezTo>
                    <a:cubicBezTo>
                      <a:pt x="353" y="15"/>
                      <a:pt x="325" y="0"/>
                      <a:pt x="306" y="4"/>
                    </a:cubicBezTo>
                    <a:close/>
                  </a:path>
                </a:pathLst>
              </a:custGeom>
              <a:gradFill rotWithShape="0">
                <a:gsLst>
                  <a:gs pos="0">
                    <a:schemeClr val="accent1"/>
                  </a:gs>
                  <a:gs pos="100000">
                    <a:schemeClr val="accent1">
                      <a:gamma/>
                      <a:tint val="24314"/>
                      <a:invGamma/>
                    </a:schemeClr>
                  </a:gs>
                </a:gsLst>
                <a:lin ang="0" scaled="1"/>
              </a:gradFill>
              <a:ln w="9525">
                <a:noFill/>
                <a:round/>
              </a:ln>
              <a:effectLst/>
            </p:spPr>
            <p:txBody>
              <a:bodyPr/>
              <a:lstStyle/>
              <a:p>
                <a:pPr>
                  <a:defRPr/>
                </a:pPr>
                <a:endParaRPr lang="zh-CN" altLang="en-US"/>
              </a:p>
            </p:txBody>
          </p:sp>
          <p:sp>
            <p:nvSpPr>
              <p:cNvPr id="109572" name="Rectangle 4"/>
              <p:cNvSpPr>
                <a:spLocks noChangeArrowheads="1"/>
              </p:cNvSpPr>
              <p:nvPr/>
            </p:nvSpPr>
            <p:spPr bwMode="gray">
              <a:xfrm>
                <a:off x="2073" y="1351"/>
                <a:ext cx="1570" cy="291"/>
              </a:xfrm>
              <a:prstGeom prst="rect">
                <a:avLst/>
              </a:prstGeom>
              <a:gradFill rotWithShape="0">
                <a:gsLst>
                  <a:gs pos="0">
                    <a:schemeClr val="accent1"/>
                  </a:gs>
                  <a:gs pos="100000">
                    <a:schemeClr val="accent1">
                      <a:gamma/>
                      <a:tint val="24314"/>
                      <a:invGamma/>
                    </a:schemeClr>
                  </a:gs>
                </a:gsLst>
                <a:lin ang="0" scaled="1"/>
              </a:gradFill>
              <a:ln w="9525" algn="ctr">
                <a:noFill/>
                <a:miter lim="800000"/>
              </a:ln>
              <a:effectLst/>
            </p:spPr>
            <p:txBody>
              <a:bodyPr wrap="none">
                <a:spAutoFit/>
              </a:bodyPr>
              <a:lstStyle/>
              <a:p>
                <a:pPr algn="ctr" eaLnBrk="0" hangingPunct="0">
                  <a:defRPr/>
                </a:pPr>
                <a:r>
                  <a:rPr lang="zh-CN" altLang="en-US" sz="2400" b="1" dirty="0" smtClean="0">
                    <a:solidFill>
                      <a:schemeClr val="bg1"/>
                    </a:solidFill>
                    <a:latin typeface="Times New Roman" panose="02020603050405020304" pitchFamily="18" charset="0"/>
                  </a:rPr>
                  <a:t>专题</a:t>
                </a:r>
                <a:r>
                  <a:rPr lang="en-US" altLang="zh-CN" sz="2400" b="1" dirty="0" smtClean="0">
                    <a:solidFill>
                      <a:schemeClr val="bg1"/>
                    </a:solidFill>
                    <a:latin typeface="Times New Roman" panose="02020603050405020304" pitchFamily="18" charset="0"/>
                  </a:rPr>
                  <a:t>1</a:t>
                </a:r>
                <a:r>
                  <a:rPr lang="zh-CN" altLang="en-US" sz="2400" b="1" dirty="0" smtClean="0">
                    <a:solidFill>
                      <a:schemeClr val="bg1"/>
                    </a:solidFill>
                    <a:latin typeface="Times New Roman" panose="02020603050405020304" pitchFamily="18" charset="0"/>
                  </a:rPr>
                  <a:t>：</a:t>
                </a:r>
                <a:r>
                  <a:rPr lang="zh-CN" altLang="en-US" sz="2400" b="1" dirty="0" smtClean="0">
                    <a:solidFill>
                      <a:schemeClr val="bg1"/>
                    </a:solidFill>
                    <a:latin typeface="Times New Roman" panose="02020603050405020304" pitchFamily="18" charset="0"/>
                    <a:hlinkClick r:id="rId2" action="ppaction://hlinkfile"/>
                  </a:rPr>
                  <a:t>别样</a:t>
                </a:r>
                <a:r>
                  <a:rPr lang="zh-CN" altLang="en-US" sz="2400" b="1" dirty="0" smtClean="0">
                    <a:solidFill>
                      <a:schemeClr val="bg1"/>
                    </a:solidFill>
                    <a:latin typeface="Times New Roman" panose="02020603050405020304" pitchFamily="18" charset="0"/>
                  </a:rPr>
                  <a:t>情怀</a:t>
                </a:r>
                <a:endParaRPr lang="en-US" altLang="zh-CN" sz="2400" b="1" dirty="0">
                  <a:solidFill>
                    <a:schemeClr val="bg1"/>
                  </a:solidFill>
                  <a:latin typeface="隶书" panose="02010509060101010101" pitchFamily="49" charset="-122"/>
                  <a:ea typeface="隶书" panose="02010509060101010101" pitchFamily="49" charset="-122"/>
                </a:endParaRPr>
              </a:p>
            </p:txBody>
          </p:sp>
        </p:grpSp>
        <p:grpSp>
          <p:nvGrpSpPr>
            <p:cNvPr id="8200" name="Group 5"/>
            <p:cNvGrpSpPr/>
            <p:nvPr/>
          </p:nvGrpSpPr>
          <p:grpSpPr bwMode="auto">
            <a:xfrm>
              <a:off x="2438400" y="2322984"/>
              <a:ext cx="4495800" cy="701675"/>
              <a:chOff x="1680" y="1248"/>
              <a:chExt cx="2832" cy="442"/>
            </a:xfrm>
          </p:grpSpPr>
          <p:sp>
            <p:nvSpPr>
              <p:cNvPr id="109574" name="Freeform 6"/>
              <p:cNvSpPr/>
              <p:nvPr/>
            </p:nvSpPr>
            <p:spPr bwMode="gray">
              <a:xfrm>
                <a:off x="1680" y="1248"/>
                <a:ext cx="2832" cy="442"/>
              </a:xfrm>
              <a:custGeom>
                <a:avLst/>
                <a:gdLst/>
                <a:ahLst/>
                <a:cxnLst>
                  <a:cxn ang="0">
                    <a:pos x="266" y="42"/>
                  </a:cxn>
                  <a:cxn ang="0">
                    <a:pos x="107" y="103"/>
                  </a:cxn>
                  <a:cxn ang="0">
                    <a:pos x="69" y="200"/>
                  </a:cxn>
                  <a:cxn ang="0">
                    <a:pos x="38" y="235"/>
                  </a:cxn>
                  <a:cxn ang="0">
                    <a:pos x="15" y="332"/>
                  </a:cxn>
                  <a:cxn ang="0">
                    <a:pos x="38" y="447"/>
                  </a:cxn>
                  <a:cxn ang="0">
                    <a:pos x="198" y="587"/>
                  </a:cxn>
                  <a:cxn ang="0">
                    <a:pos x="568" y="655"/>
                  </a:cxn>
                  <a:cxn ang="0">
                    <a:pos x="928" y="699"/>
                  </a:cxn>
                  <a:cxn ang="0">
                    <a:pos x="1751" y="746"/>
                  </a:cxn>
                  <a:cxn ang="0">
                    <a:pos x="2388" y="739"/>
                  </a:cxn>
                  <a:cxn ang="0">
                    <a:pos x="2624" y="761"/>
                  </a:cxn>
                  <a:cxn ang="0">
                    <a:pos x="3030" y="737"/>
                  </a:cxn>
                  <a:cxn ang="0">
                    <a:pos x="3707" y="640"/>
                  </a:cxn>
                  <a:cxn ang="0">
                    <a:pos x="4057" y="579"/>
                  </a:cxn>
                  <a:cxn ang="0">
                    <a:pos x="4225" y="526"/>
                  </a:cxn>
                  <a:cxn ang="0">
                    <a:pos x="4331" y="508"/>
                  </a:cxn>
                  <a:cxn ang="0">
                    <a:pos x="4225" y="491"/>
                  </a:cxn>
                  <a:cxn ang="0">
                    <a:pos x="4346" y="526"/>
                  </a:cxn>
                  <a:cxn ang="0">
                    <a:pos x="4643" y="455"/>
                  </a:cxn>
                  <a:cxn ang="0">
                    <a:pos x="4849" y="341"/>
                  </a:cxn>
                  <a:cxn ang="0">
                    <a:pos x="4674" y="279"/>
                  </a:cxn>
                  <a:cxn ang="0">
                    <a:pos x="4110" y="297"/>
                  </a:cxn>
                  <a:cxn ang="0">
                    <a:pos x="4293" y="297"/>
                  </a:cxn>
                  <a:cxn ang="0">
                    <a:pos x="4651" y="200"/>
                  </a:cxn>
                  <a:cxn ang="0">
                    <a:pos x="4514" y="147"/>
                  </a:cxn>
                  <a:cxn ang="0">
                    <a:pos x="3920" y="174"/>
                  </a:cxn>
                  <a:cxn ang="0">
                    <a:pos x="3966" y="147"/>
                  </a:cxn>
                  <a:cxn ang="0">
                    <a:pos x="3578" y="121"/>
                  </a:cxn>
                  <a:cxn ang="0">
                    <a:pos x="3159" y="165"/>
                  </a:cxn>
                  <a:cxn ang="0">
                    <a:pos x="2260" y="187"/>
                  </a:cxn>
                  <a:cxn ang="0">
                    <a:pos x="1880" y="175"/>
                  </a:cxn>
                  <a:cxn ang="0">
                    <a:pos x="1460" y="175"/>
                  </a:cxn>
                  <a:cxn ang="0">
                    <a:pos x="967" y="130"/>
                  </a:cxn>
                  <a:cxn ang="0">
                    <a:pos x="746" y="59"/>
                  </a:cxn>
                  <a:cxn ang="0">
                    <a:pos x="472" y="6"/>
                  </a:cxn>
                  <a:cxn ang="0">
                    <a:pos x="306" y="4"/>
                  </a:cxn>
                </a:cxnLst>
                <a:rect l="0" t="0" r="r" b="b"/>
                <a:pathLst>
                  <a:path w="4864" h="769">
                    <a:moveTo>
                      <a:pt x="306" y="4"/>
                    </a:moveTo>
                    <a:cubicBezTo>
                      <a:pt x="265" y="21"/>
                      <a:pt x="307" y="25"/>
                      <a:pt x="266" y="42"/>
                    </a:cubicBezTo>
                    <a:cubicBezTo>
                      <a:pt x="228" y="27"/>
                      <a:pt x="225" y="21"/>
                      <a:pt x="167" y="42"/>
                    </a:cubicBezTo>
                    <a:cubicBezTo>
                      <a:pt x="141" y="52"/>
                      <a:pt x="142" y="90"/>
                      <a:pt x="107" y="103"/>
                    </a:cubicBezTo>
                    <a:cubicBezTo>
                      <a:pt x="84" y="130"/>
                      <a:pt x="69" y="156"/>
                      <a:pt x="46" y="182"/>
                    </a:cubicBezTo>
                    <a:cubicBezTo>
                      <a:pt x="53" y="188"/>
                      <a:pt x="61" y="196"/>
                      <a:pt x="69" y="200"/>
                    </a:cubicBezTo>
                    <a:cubicBezTo>
                      <a:pt x="76" y="204"/>
                      <a:pt x="94" y="200"/>
                      <a:pt x="91" y="209"/>
                    </a:cubicBezTo>
                    <a:cubicBezTo>
                      <a:pt x="89" y="218"/>
                      <a:pt x="47" y="232"/>
                      <a:pt x="38" y="235"/>
                    </a:cubicBezTo>
                    <a:cubicBezTo>
                      <a:pt x="20" y="298"/>
                      <a:pt x="37" y="278"/>
                      <a:pt x="0" y="306"/>
                    </a:cubicBezTo>
                    <a:cubicBezTo>
                      <a:pt x="5" y="314"/>
                      <a:pt x="11" y="322"/>
                      <a:pt x="15" y="332"/>
                    </a:cubicBezTo>
                    <a:cubicBezTo>
                      <a:pt x="27" y="345"/>
                      <a:pt x="65" y="366"/>
                      <a:pt x="69" y="385"/>
                    </a:cubicBezTo>
                    <a:cubicBezTo>
                      <a:pt x="71" y="398"/>
                      <a:pt x="28" y="428"/>
                      <a:pt x="38" y="447"/>
                    </a:cubicBezTo>
                    <a:cubicBezTo>
                      <a:pt x="28" y="480"/>
                      <a:pt x="110" y="494"/>
                      <a:pt x="129" y="499"/>
                    </a:cubicBezTo>
                    <a:cubicBezTo>
                      <a:pt x="157" y="521"/>
                      <a:pt x="162" y="579"/>
                      <a:pt x="198" y="587"/>
                    </a:cubicBezTo>
                    <a:cubicBezTo>
                      <a:pt x="275" y="607"/>
                      <a:pt x="321" y="631"/>
                      <a:pt x="400" y="635"/>
                    </a:cubicBezTo>
                    <a:cubicBezTo>
                      <a:pt x="471" y="643"/>
                      <a:pt x="513" y="654"/>
                      <a:pt x="568" y="655"/>
                    </a:cubicBezTo>
                    <a:cubicBezTo>
                      <a:pt x="628" y="661"/>
                      <a:pt x="700" y="664"/>
                      <a:pt x="760" y="671"/>
                    </a:cubicBezTo>
                    <a:cubicBezTo>
                      <a:pt x="817" y="693"/>
                      <a:pt x="869" y="677"/>
                      <a:pt x="928" y="699"/>
                    </a:cubicBezTo>
                    <a:cubicBezTo>
                      <a:pt x="1070" y="753"/>
                      <a:pt x="1355" y="693"/>
                      <a:pt x="1355" y="693"/>
                    </a:cubicBezTo>
                    <a:cubicBezTo>
                      <a:pt x="1539" y="731"/>
                      <a:pt x="1520" y="737"/>
                      <a:pt x="1751" y="746"/>
                    </a:cubicBezTo>
                    <a:cubicBezTo>
                      <a:pt x="1912" y="769"/>
                      <a:pt x="1924" y="727"/>
                      <a:pt x="2228" y="743"/>
                    </a:cubicBezTo>
                    <a:cubicBezTo>
                      <a:pt x="2298" y="752"/>
                      <a:pt x="2337" y="736"/>
                      <a:pt x="2388" y="739"/>
                    </a:cubicBezTo>
                    <a:cubicBezTo>
                      <a:pt x="2439" y="742"/>
                      <a:pt x="2496" y="758"/>
                      <a:pt x="2535" y="762"/>
                    </a:cubicBezTo>
                    <a:cubicBezTo>
                      <a:pt x="2574" y="766"/>
                      <a:pt x="2586" y="753"/>
                      <a:pt x="2624" y="761"/>
                    </a:cubicBezTo>
                    <a:cubicBezTo>
                      <a:pt x="2654" y="767"/>
                      <a:pt x="2674" y="747"/>
                      <a:pt x="2710" y="746"/>
                    </a:cubicBezTo>
                    <a:cubicBezTo>
                      <a:pt x="2816" y="740"/>
                      <a:pt x="2923" y="740"/>
                      <a:pt x="3030" y="737"/>
                    </a:cubicBezTo>
                    <a:cubicBezTo>
                      <a:pt x="3165" y="698"/>
                      <a:pt x="3192" y="700"/>
                      <a:pt x="3372" y="693"/>
                    </a:cubicBezTo>
                    <a:cubicBezTo>
                      <a:pt x="3491" y="677"/>
                      <a:pt x="3585" y="649"/>
                      <a:pt x="3707" y="640"/>
                    </a:cubicBezTo>
                    <a:cubicBezTo>
                      <a:pt x="3778" y="612"/>
                      <a:pt x="3647" y="661"/>
                      <a:pt x="3814" y="623"/>
                    </a:cubicBezTo>
                    <a:cubicBezTo>
                      <a:pt x="3939" y="593"/>
                      <a:pt x="3882" y="589"/>
                      <a:pt x="4057" y="579"/>
                    </a:cubicBezTo>
                    <a:cubicBezTo>
                      <a:pt x="4154" y="551"/>
                      <a:pt x="4197" y="549"/>
                      <a:pt x="4316" y="543"/>
                    </a:cubicBezTo>
                    <a:cubicBezTo>
                      <a:pt x="4293" y="535"/>
                      <a:pt x="4233" y="529"/>
                      <a:pt x="4225" y="526"/>
                    </a:cubicBezTo>
                    <a:cubicBezTo>
                      <a:pt x="4217" y="523"/>
                      <a:pt x="4240" y="518"/>
                      <a:pt x="4247" y="517"/>
                    </a:cubicBezTo>
                    <a:cubicBezTo>
                      <a:pt x="4275" y="513"/>
                      <a:pt x="4303" y="511"/>
                      <a:pt x="4331" y="508"/>
                    </a:cubicBezTo>
                    <a:cubicBezTo>
                      <a:pt x="4303" y="505"/>
                      <a:pt x="4275" y="504"/>
                      <a:pt x="4247" y="499"/>
                    </a:cubicBezTo>
                    <a:cubicBezTo>
                      <a:pt x="4240" y="498"/>
                      <a:pt x="4221" y="499"/>
                      <a:pt x="4225" y="491"/>
                    </a:cubicBezTo>
                    <a:cubicBezTo>
                      <a:pt x="4230" y="480"/>
                      <a:pt x="4245" y="485"/>
                      <a:pt x="4255" y="482"/>
                    </a:cubicBezTo>
                    <a:cubicBezTo>
                      <a:pt x="4318" y="494"/>
                      <a:pt x="4297" y="507"/>
                      <a:pt x="4346" y="526"/>
                    </a:cubicBezTo>
                    <a:cubicBezTo>
                      <a:pt x="4398" y="511"/>
                      <a:pt x="4453" y="470"/>
                      <a:pt x="4506" y="464"/>
                    </a:cubicBezTo>
                    <a:cubicBezTo>
                      <a:pt x="4552" y="460"/>
                      <a:pt x="4598" y="458"/>
                      <a:pt x="4643" y="455"/>
                    </a:cubicBezTo>
                    <a:cubicBezTo>
                      <a:pt x="4690" y="420"/>
                      <a:pt x="4742" y="423"/>
                      <a:pt x="4795" y="411"/>
                    </a:cubicBezTo>
                    <a:cubicBezTo>
                      <a:pt x="4834" y="382"/>
                      <a:pt x="4813" y="403"/>
                      <a:pt x="4849" y="341"/>
                    </a:cubicBezTo>
                    <a:cubicBezTo>
                      <a:pt x="4854" y="332"/>
                      <a:pt x="4864" y="314"/>
                      <a:pt x="4864" y="314"/>
                    </a:cubicBezTo>
                    <a:cubicBezTo>
                      <a:pt x="4803" y="279"/>
                      <a:pt x="4742" y="285"/>
                      <a:pt x="4674" y="279"/>
                    </a:cubicBezTo>
                    <a:cubicBezTo>
                      <a:pt x="4490" y="287"/>
                      <a:pt x="4499" y="279"/>
                      <a:pt x="4384" y="306"/>
                    </a:cubicBezTo>
                    <a:cubicBezTo>
                      <a:pt x="4293" y="303"/>
                      <a:pt x="4202" y="303"/>
                      <a:pt x="4110" y="297"/>
                    </a:cubicBezTo>
                    <a:cubicBezTo>
                      <a:pt x="4103" y="297"/>
                      <a:pt x="4126" y="288"/>
                      <a:pt x="4133" y="288"/>
                    </a:cubicBezTo>
                    <a:cubicBezTo>
                      <a:pt x="4187" y="288"/>
                      <a:pt x="4240" y="294"/>
                      <a:pt x="4293" y="297"/>
                    </a:cubicBezTo>
                    <a:cubicBezTo>
                      <a:pt x="4391" y="282"/>
                      <a:pt x="4444" y="268"/>
                      <a:pt x="4552" y="262"/>
                    </a:cubicBezTo>
                    <a:cubicBezTo>
                      <a:pt x="4601" y="247"/>
                      <a:pt x="4610" y="232"/>
                      <a:pt x="4651" y="200"/>
                    </a:cubicBezTo>
                    <a:cubicBezTo>
                      <a:pt x="4609" y="188"/>
                      <a:pt x="4562" y="193"/>
                      <a:pt x="4521" y="174"/>
                    </a:cubicBezTo>
                    <a:cubicBezTo>
                      <a:pt x="4514" y="171"/>
                      <a:pt x="4516" y="156"/>
                      <a:pt x="4514" y="147"/>
                    </a:cubicBezTo>
                    <a:cubicBezTo>
                      <a:pt x="4141" y="166"/>
                      <a:pt x="4291" y="156"/>
                      <a:pt x="4065" y="174"/>
                    </a:cubicBezTo>
                    <a:cubicBezTo>
                      <a:pt x="4015" y="182"/>
                      <a:pt x="3972" y="194"/>
                      <a:pt x="3920" y="174"/>
                    </a:cubicBezTo>
                    <a:cubicBezTo>
                      <a:pt x="3911" y="171"/>
                      <a:pt x="3935" y="160"/>
                      <a:pt x="3943" y="156"/>
                    </a:cubicBezTo>
                    <a:cubicBezTo>
                      <a:pt x="3951" y="152"/>
                      <a:pt x="3958" y="150"/>
                      <a:pt x="3966" y="147"/>
                    </a:cubicBezTo>
                    <a:cubicBezTo>
                      <a:pt x="3918" y="110"/>
                      <a:pt x="3968" y="135"/>
                      <a:pt x="3935" y="77"/>
                    </a:cubicBezTo>
                    <a:cubicBezTo>
                      <a:pt x="3812" y="86"/>
                      <a:pt x="3702" y="113"/>
                      <a:pt x="3578" y="121"/>
                    </a:cubicBezTo>
                    <a:cubicBezTo>
                      <a:pt x="3524" y="128"/>
                      <a:pt x="3477" y="135"/>
                      <a:pt x="3425" y="156"/>
                    </a:cubicBezTo>
                    <a:cubicBezTo>
                      <a:pt x="3342" y="188"/>
                      <a:pt x="3248" y="162"/>
                      <a:pt x="3159" y="165"/>
                    </a:cubicBezTo>
                    <a:cubicBezTo>
                      <a:pt x="2928" y="254"/>
                      <a:pt x="2813" y="169"/>
                      <a:pt x="2544" y="191"/>
                    </a:cubicBezTo>
                    <a:cubicBezTo>
                      <a:pt x="2445" y="200"/>
                      <a:pt x="2305" y="198"/>
                      <a:pt x="2260" y="187"/>
                    </a:cubicBezTo>
                    <a:cubicBezTo>
                      <a:pt x="2172" y="153"/>
                      <a:pt x="2149" y="194"/>
                      <a:pt x="2056" y="195"/>
                    </a:cubicBezTo>
                    <a:cubicBezTo>
                      <a:pt x="1964" y="187"/>
                      <a:pt x="1913" y="188"/>
                      <a:pt x="1880" y="175"/>
                    </a:cubicBezTo>
                    <a:cubicBezTo>
                      <a:pt x="1790" y="181"/>
                      <a:pt x="1677" y="212"/>
                      <a:pt x="1591" y="191"/>
                    </a:cubicBezTo>
                    <a:cubicBezTo>
                      <a:pt x="1548" y="181"/>
                      <a:pt x="1503" y="186"/>
                      <a:pt x="1460" y="175"/>
                    </a:cubicBezTo>
                    <a:cubicBezTo>
                      <a:pt x="1435" y="185"/>
                      <a:pt x="1426" y="155"/>
                      <a:pt x="1401" y="165"/>
                    </a:cubicBezTo>
                    <a:cubicBezTo>
                      <a:pt x="1252" y="156"/>
                      <a:pt x="1118" y="135"/>
                      <a:pt x="967" y="130"/>
                    </a:cubicBezTo>
                    <a:cubicBezTo>
                      <a:pt x="926" y="125"/>
                      <a:pt x="836" y="116"/>
                      <a:pt x="799" y="103"/>
                    </a:cubicBezTo>
                    <a:cubicBezTo>
                      <a:pt x="798" y="103"/>
                      <a:pt x="754" y="62"/>
                      <a:pt x="746" y="59"/>
                    </a:cubicBezTo>
                    <a:cubicBezTo>
                      <a:pt x="686" y="39"/>
                      <a:pt x="609" y="39"/>
                      <a:pt x="548" y="33"/>
                    </a:cubicBezTo>
                    <a:cubicBezTo>
                      <a:pt x="523" y="22"/>
                      <a:pt x="497" y="17"/>
                      <a:pt x="472" y="6"/>
                    </a:cubicBezTo>
                    <a:cubicBezTo>
                      <a:pt x="441" y="9"/>
                      <a:pt x="411" y="11"/>
                      <a:pt x="381" y="15"/>
                    </a:cubicBezTo>
                    <a:cubicBezTo>
                      <a:pt x="353" y="15"/>
                      <a:pt x="325" y="0"/>
                      <a:pt x="306" y="4"/>
                    </a:cubicBezTo>
                    <a:close/>
                  </a:path>
                </a:pathLst>
              </a:custGeom>
              <a:gradFill rotWithShape="0">
                <a:gsLst>
                  <a:gs pos="0">
                    <a:schemeClr val="hlink"/>
                  </a:gs>
                  <a:gs pos="100000">
                    <a:schemeClr val="hlink">
                      <a:gamma/>
                      <a:tint val="24314"/>
                      <a:invGamma/>
                    </a:schemeClr>
                  </a:gs>
                </a:gsLst>
                <a:lin ang="0" scaled="1"/>
              </a:gradFill>
              <a:ln w="9525">
                <a:noFill/>
                <a:round/>
              </a:ln>
              <a:effectLst/>
            </p:spPr>
            <p:txBody>
              <a:bodyPr/>
              <a:lstStyle/>
              <a:p>
                <a:pPr>
                  <a:defRPr/>
                </a:pPr>
                <a:endParaRPr lang="zh-CN" altLang="en-US"/>
              </a:p>
            </p:txBody>
          </p:sp>
          <p:sp>
            <p:nvSpPr>
              <p:cNvPr id="109575" name="Rectangle 7"/>
              <p:cNvSpPr>
                <a:spLocks noChangeArrowheads="1"/>
              </p:cNvSpPr>
              <p:nvPr/>
            </p:nvSpPr>
            <p:spPr bwMode="gray">
              <a:xfrm>
                <a:off x="2073" y="1332"/>
                <a:ext cx="1764" cy="291"/>
              </a:xfrm>
              <a:prstGeom prst="rect">
                <a:avLst/>
              </a:prstGeom>
              <a:gradFill rotWithShape="0">
                <a:gsLst>
                  <a:gs pos="0">
                    <a:schemeClr val="hlink"/>
                  </a:gs>
                  <a:gs pos="100000">
                    <a:schemeClr val="hlink">
                      <a:gamma/>
                      <a:tint val="24314"/>
                      <a:invGamma/>
                    </a:schemeClr>
                  </a:gs>
                </a:gsLst>
                <a:lin ang="0" scaled="1"/>
              </a:gradFill>
              <a:ln w="9525" algn="ctr">
                <a:noFill/>
                <a:miter lim="800000"/>
              </a:ln>
              <a:effectLst/>
            </p:spPr>
            <p:txBody>
              <a:bodyPr wrap="none">
                <a:spAutoFit/>
              </a:bodyPr>
              <a:lstStyle/>
              <a:p>
                <a:pPr algn="ctr" eaLnBrk="0" hangingPunct="0">
                  <a:defRPr/>
                </a:pPr>
                <a:r>
                  <a:rPr lang="zh-CN" altLang="en-US" sz="2400" b="1" dirty="0">
                    <a:solidFill>
                      <a:schemeClr val="bg1"/>
                    </a:solidFill>
                    <a:latin typeface="Times New Roman" panose="02020603050405020304" pitchFamily="18" charset="0"/>
                  </a:rPr>
                  <a:t>专题</a:t>
                </a:r>
                <a:r>
                  <a:rPr lang="en-US" altLang="zh-CN" sz="2400" b="1" dirty="0">
                    <a:solidFill>
                      <a:schemeClr val="bg1"/>
                    </a:solidFill>
                    <a:latin typeface="Times New Roman" panose="02020603050405020304" pitchFamily="18" charset="0"/>
                  </a:rPr>
                  <a:t>2</a:t>
                </a:r>
                <a:r>
                  <a:rPr lang="zh-CN" altLang="en-US" sz="2400" b="1" dirty="0">
                    <a:solidFill>
                      <a:schemeClr val="bg1"/>
                    </a:solidFill>
                    <a:latin typeface="Times New Roman" panose="02020603050405020304" pitchFamily="18" charset="0"/>
                  </a:rPr>
                  <a:t>：新诗的韵律</a:t>
                </a:r>
                <a:endParaRPr lang="en-US" altLang="zh-CN" sz="2400" b="1" dirty="0">
                  <a:solidFill>
                    <a:schemeClr val="bg1"/>
                  </a:solidFill>
                  <a:latin typeface="Times New Roman" panose="02020603050405020304" pitchFamily="18" charset="0"/>
                </a:endParaRPr>
              </a:p>
            </p:txBody>
          </p:sp>
        </p:grpSp>
        <p:grpSp>
          <p:nvGrpSpPr>
            <p:cNvPr id="8201" name="Group 8"/>
            <p:cNvGrpSpPr/>
            <p:nvPr/>
          </p:nvGrpSpPr>
          <p:grpSpPr bwMode="auto">
            <a:xfrm>
              <a:off x="2438401" y="3161184"/>
              <a:ext cx="4495800" cy="701675"/>
              <a:chOff x="1680" y="1248"/>
              <a:chExt cx="2832" cy="442"/>
            </a:xfrm>
          </p:grpSpPr>
          <p:sp>
            <p:nvSpPr>
              <p:cNvPr id="109577" name="Freeform 9"/>
              <p:cNvSpPr/>
              <p:nvPr/>
            </p:nvSpPr>
            <p:spPr bwMode="gray">
              <a:xfrm>
                <a:off x="1680" y="1248"/>
                <a:ext cx="2832" cy="442"/>
              </a:xfrm>
              <a:custGeom>
                <a:avLst/>
                <a:gdLst/>
                <a:ahLst/>
                <a:cxnLst>
                  <a:cxn ang="0">
                    <a:pos x="266" y="42"/>
                  </a:cxn>
                  <a:cxn ang="0">
                    <a:pos x="107" y="103"/>
                  </a:cxn>
                  <a:cxn ang="0">
                    <a:pos x="69" y="200"/>
                  </a:cxn>
                  <a:cxn ang="0">
                    <a:pos x="38" y="235"/>
                  </a:cxn>
                  <a:cxn ang="0">
                    <a:pos x="15" y="332"/>
                  </a:cxn>
                  <a:cxn ang="0">
                    <a:pos x="38" y="447"/>
                  </a:cxn>
                  <a:cxn ang="0">
                    <a:pos x="198" y="587"/>
                  </a:cxn>
                  <a:cxn ang="0">
                    <a:pos x="568" y="655"/>
                  </a:cxn>
                  <a:cxn ang="0">
                    <a:pos x="928" y="699"/>
                  </a:cxn>
                  <a:cxn ang="0">
                    <a:pos x="1751" y="746"/>
                  </a:cxn>
                  <a:cxn ang="0">
                    <a:pos x="2388" y="739"/>
                  </a:cxn>
                  <a:cxn ang="0">
                    <a:pos x="2624" y="761"/>
                  </a:cxn>
                  <a:cxn ang="0">
                    <a:pos x="3030" y="737"/>
                  </a:cxn>
                  <a:cxn ang="0">
                    <a:pos x="3707" y="640"/>
                  </a:cxn>
                  <a:cxn ang="0">
                    <a:pos x="4057" y="579"/>
                  </a:cxn>
                  <a:cxn ang="0">
                    <a:pos x="4225" y="526"/>
                  </a:cxn>
                  <a:cxn ang="0">
                    <a:pos x="4331" y="508"/>
                  </a:cxn>
                  <a:cxn ang="0">
                    <a:pos x="4225" y="491"/>
                  </a:cxn>
                  <a:cxn ang="0">
                    <a:pos x="4346" y="526"/>
                  </a:cxn>
                  <a:cxn ang="0">
                    <a:pos x="4643" y="455"/>
                  </a:cxn>
                  <a:cxn ang="0">
                    <a:pos x="4849" y="341"/>
                  </a:cxn>
                  <a:cxn ang="0">
                    <a:pos x="4674" y="279"/>
                  </a:cxn>
                  <a:cxn ang="0">
                    <a:pos x="4110" y="297"/>
                  </a:cxn>
                  <a:cxn ang="0">
                    <a:pos x="4293" y="297"/>
                  </a:cxn>
                  <a:cxn ang="0">
                    <a:pos x="4651" y="200"/>
                  </a:cxn>
                  <a:cxn ang="0">
                    <a:pos x="4514" y="147"/>
                  </a:cxn>
                  <a:cxn ang="0">
                    <a:pos x="3920" y="174"/>
                  </a:cxn>
                  <a:cxn ang="0">
                    <a:pos x="3966" y="147"/>
                  </a:cxn>
                  <a:cxn ang="0">
                    <a:pos x="3578" y="121"/>
                  </a:cxn>
                  <a:cxn ang="0">
                    <a:pos x="3159" y="165"/>
                  </a:cxn>
                  <a:cxn ang="0">
                    <a:pos x="2260" y="187"/>
                  </a:cxn>
                  <a:cxn ang="0">
                    <a:pos x="1880" y="175"/>
                  </a:cxn>
                  <a:cxn ang="0">
                    <a:pos x="1460" y="175"/>
                  </a:cxn>
                  <a:cxn ang="0">
                    <a:pos x="967" y="130"/>
                  </a:cxn>
                  <a:cxn ang="0">
                    <a:pos x="746" y="59"/>
                  </a:cxn>
                  <a:cxn ang="0">
                    <a:pos x="472" y="6"/>
                  </a:cxn>
                  <a:cxn ang="0">
                    <a:pos x="306" y="4"/>
                  </a:cxn>
                </a:cxnLst>
                <a:rect l="0" t="0" r="r" b="b"/>
                <a:pathLst>
                  <a:path w="4864" h="769">
                    <a:moveTo>
                      <a:pt x="306" y="4"/>
                    </a:moveTo>
                    <a:cubicBezTo>
                      <a:pt x="265" y="21"/>
                      <a:pt x="307" y="25"/>
                      <a:pt x="266" y="42"/>
                    </a:cubicBezTo>
                    <a:cubicBezTo>
                      <a:pt x="228" y="27"/>
                      <a:pt x="225" y="21"/>
                      <a:pt x="167" y="42"/>
                    </a:cubicBezTo>
                    <a:cubicBezTo>
                      <a:pt x="141" y="52"/>
                      <a:pt x="142" y="90"/>
                      <a:pt x="107" y="103"/>
                    </a:cubicBezTo>
                    <a:cubicBezTo>
                      <a:pt x="84" y="130"/>
                      <a:pt x="69" y="156"/>
                      <a:pt x="46" y="182"/>
                    </a:cubicBezTo>
                    <a:cubicBezTo>
                      <a:pt x="53" y="188"/>
                      <a:pt x="61" y="196"/>
                      <a:pt x="69" y="200"/>
                    </a:cubicBezTo>
                    <a:cubicBezTo>
                      <a:pt x="76" y="204"/>
                      <a:pt x="94" y="200"/>
                      <a:pt x="91" y="209"/>
                    </a:cubicBezTo>
                    <a:cubicBezTo>
                      <a:pt x="89" y="218"/>
                      <a:pt x="47" y="232"/>
                      <a:pt x="38" y="235"/>
                    </a:cubicBezTo>
                    <a:cubicBezTo>
                      <a:pt x="20" y="298"/>
                      <a:pt x="37" y="278"/>
                      <a:pt x="0" y="306"/>
                    </a:cubicBezTo>
                    <a:cubicBezTo>
                      <a:pt x="5" y="314"/>
                      <a:pt x="11" y="322"/>
                      <a:pt x="15" y="332"/>
                    </a:cubicBezTo>
                    <a:cubicBezTo>
                      <a:pt x="27" y="345"/>
                      <a:pt x="65" y="366"/>
                      <a:pt x="69" y="385"/>
                    </a:cubicBezTo>
                    <a:cubicBezTo>
                      <a:pt x="71" y="398"/>
                      <a:pt x="28" y="428"/>
                      <a:pt x="38" y="447"/>
                    </a:cubicBezTo>
                    <a:cubicBezTo>
                      <a:pt x="28" y="480"/>
                      <a:pt x="110" y="494"/>
                      <a:pt x="129" y="499"/>
                    </a:cubicBezTo>
                    <a:cubicBezTo>
                      <a:pt x="157" y="521"/>
                      <a:pt x="162" y="579"/>
                      <a:pt x="198" y="587"/>
                    </a:cubicBezTo>
                    <a:cubicBezTo>
                      <a:pt x="275" y="607"/>
                      <a:pt x="321" y="631"/>
                      <a:pt x="400" y="635"/>
                    </a:cubicBezTo>
                    <a:cubicBezTo>
                      <a:pt x="471" y="643"/>
                      <a:pt x="513" y="654"/>
                      <a:pt x="568" y="655"/>
                    </a:cubicBezTo>
                    <a:cubicBezTo>
                      <a:pt x="628" y="661"/>
                      <a:pt x="700" y="664"/>
                      <a:pt x="760" y="671"/>
                    </a:cubicBezTo>
                    <a:cubicBezTo>
                      <a:pt x="817" y="693"/>
                      <a:pt x="869" y="677"/>
                      <a:pt x="928" y="699"/>
                    </a:cubicBezTo>
                    <a:cubicBezTo>
                      <a:pt x="1070" y="753"/>
                      <a:pt x="1355" y="693"/>
                      <a:pt x="1355" y="693"/>
                    </a:cubicBezTo>
                    <a:cubicBezTo>
                      <a:pt x="1539" y="731"/>
                      <a:pt x="1520" y="737"/>
                      <a:pt x="1751" y="746"/>
                    </a:cubicBezTo>
                    <a:cubicBezTo>
                      <a:pt x="1912" y="769"/>
                      <a:pt x="1924" y="727"/>
                      <a:pt x="2228" y="743"/>
                    </a:cubicBezTo>
                    <a:cubicBezTo>
                      <a:pt x="2298" y="752"/>
                      <a:pt x="2337" y="736"/>
                      <a:pt x="2388" y="739"/>
                    </a:cubicBezTo>
                    <a:cubicBezTo>
                      <a:pt x="2439" y="742"/>
                      <a:pt x="2496" y="758"/>
                      <a:pt x="2535" y="762"/>
                    </a:cubicBezTo>
                    <a:cubicBezTo>
                      <a:pt x="2574" y="766"/>
                      <a:pt x="2586" y="753"/>
                      <a:pt x="2624" y="761"/>
                    </a:cubicBezTo>
                    <a:cubicBezTo>
                      <a:pt x="2654" y="767"/>
                      <a:pt x="2674" y="747"/>
                      <a:pt x="2710" y="746"/>
                    </a:cubicBezTo>
                    <a:cubicBezTo>
                      <a:pt x="2816" y="740"/>
                      <a:pt x="2923" y="740"/>
                      <a:pt x="3030" y="737"/>
                    </a:cubicBezTo>
                    <a:cubicBezTo>
                      <a:pt x="3165" y="698"/>
                      <a:pt x="3192" y="700"/>
                      <a:pt x="3372" y="693"/>
                    </a:cubicBezTo>
                    <a:cubicBezTo>
                      <a:pt x="3491" y="677"/>
                      <a:pt x="3585" y="649"/>
                      <a:pt x="3707" y="640"/>
                    </a:cubicBezTo>
                    <a:cubicBezTo>
                      <a:pt x="3778" y="612"/>
                      <a:pt x="3647" y="661"/>
                      <a:pt x="3814" y="623"/>
                    </a:cubicBezTo>
                    <a:cubicBezTo>
                      <a:pt x="3939" y="593"/>
                      <a:pt x="3882" y="589"/>
                      <a:pt x="4057" y="579"/>
                    </a:cubicBezTo>
                    <a:cubicBezTo>
                      <a:pt x="4154" y="551"/>
                      <a:pt x="4197" y="549"/>
                      <a:pt x="4316" y="543"/>
                    </a:cubicBezTo>
                    <a:cubicBezTo>
                      <a:pt x="4293" y="535"/>
                      <a:pt x="4233" y="529"/>
                      <a:pt x="4225" y="526"/>
                    </a:cubicBezTo>
                    <a:cubicBezTo>
                      <a:pt x="4217" y="523"/>
                      <a:pt x="4240" y="518"/>
                      <a:pt x="4247" y="517"/>
                    </a:cubicBezTo>
                    <a:cubicBezTo>
                      <a:pt x="4275" y="513"/>
                      <a:pt x="4303" y="511"/>
                      <a:pt x="4331" y="508"/>
                    </a:cubicBezTo>
                    <a:cubicBezTo>
                      <a:pt x="4303" y="505"/>
                      <a:pt x="4275" y="504"/>
                      <a:pt x="4247" y="499"/>
                    </a:cubicBezTo>
                    <a:cubicBezTo>
                      <a:pt x="4240" y="498"/>
                      <a:pt x="4221" y="499"/>
                      <a:pt x="4225" y="491"/>
                    </a:cubicBezTo>
                    <a:cubicBezTo>
                      <a:pt x="4230" y="480"/>
                      <a:pt x="4245" y="485"/>
                      <a:pt x="4255" y="482"/>
                    </a:cubicBezTo>
                    <a:cubicBezTo>
                      <a:pt x="4318" y="494"/>
                      <a:pt x="4297" y="507"/>
                      <a:pt x="4346" y="526"/>
                    </a:cubicBezTo>
                    <a:cubicBezTo>
                      <a:pt x="4398" y="511"/>
                      <a:pt x="4453" y="470"/>
                      <a:pt x="4506" y="464"/>
                    </a:cubicBezTo>
                    <a:cubicBezTo>
                      <a:pt x="4552" y="460"/>
                      <a:pt x="4598" y="458"/>
                      <a:pt x="4643" y="455"/>
                    </a:cubicBezTo>
                    <a:cubicBezTo>
                      <a:pt x="4690" y="420"/>
                      <a:pt x="4742" y="423"/>
                      <a:pt x="4795" y="411"/>
                    </a:cubicBezTo>
                    <a:cubicBezTo>
                      <a:pt x="4834" y="382"/>
                      <a:pt x="4813" y="403"/>
                      <a:pt x="4849" y="341"/>
                    </a:cubicBezTo>
                    <a:cubicBezTo>
                      <a:pt x="4854" y="332"/>
                      <a:pt x="4864" y="314"/>
                      <a:pt x="4864" y="314"/>
                    </a:cubicBezTo>
                    <a:cubicBezTo>
                      <a:pt x="4803" y="279"/>
                      <a:pt x="4742" y="285"/>
                      <a:pt x="4674" y="279"/>
                    </a:cubicBezTo>
                    <a:cubicBezTo>
                      <a:pt x="4490" y="287"/>
                      <a:pt x="4499" y="279"/>
                      <a:pt x="4384" y="306"/>
                    </a:cubicBezTo>
                    <a:cubicBezTo>
                      <a:pt x="4293" y="303"/>
                      <a:pt x="4202" y="303"/>
                      <a:pt x="4110" y="297"/>
                    </a:cubicBezTo>
                    <a:cubicBezTo>
                      <a:pt x="4103" y="297"/>
                      <a:pt x="4126" y="288"/>
                      <a:pt x="4133" y="288"/>
                    </a:cubicBezTo>
                    <a:cubicBezTo>
                      <a:pt x="4187" y="288"/>
                      <a:pt x="4240" y="294"/>
                      <a:pt x="4293" y="297"/>
                    </a:cubicBezTo>
                    <a:cubicBezTo>
                      <a:pt x="4391" y="282"/>
                      <a:pt x="4444" y="268"/>
                      <a:pt x="4552" y="262"/>
                    </a:cubicBezTo>
                    <a:cubicBezTo>
                      <a:pt x="4601" y="247"/>
                      <a:pt x="4610" y="232"/>
                      <a:pt x="4651" y="200"/>
                    </a:cubicBezTo>
                    <a:cubicBezTo>
                      <a:pt x="4609" y="188"/>
                      <a:pt x="4562" y="193"/>
                      <a:pt x="4521" y="174"/>
                    </a:cubicBezTo>
                    <a:cubicBezTo>
                      <a:pt x="4514" y="171"/>
                      <a:pt x="4516" y="156"/>
                      <a:pt x="4514" y="147"/>
                    </a:cubicBezTo>
                    <a:cubicBezTo>
                      <a:pt x="4141" y="166"/>
                      <a:pt x="4291" y="156"/>
                      <a:pt x="4065" y="174"/>
                    </a:cubicBezTo>
                    <a:cubicBezTo>
                      <a:pt x="4015" y="182"/>
                      <a:pt x="3972" y="194"/>
                      <a:pt x="3920" y="174"/>
                    </a:cubicBezTo>
                    <a:cubicBezTo>
                      <a:pt x="3911" y="171"/>
                      <a:pt x="3935" y="160"/>
                      <a:pt x="3943" y="156"/>
                    </a:cubicBezTo>
                    <a:cubicBezTo>
                      <a:pt x="3951" y="152"/>
                      <a:pt x="3958" y="150"/>
                      <a:pt x="3966" y="147"/>
                    </a:cubicBezTo>
                    <a:cubicBezTo>
                      <a:pt x="3918" y="110"/>
                      <a:pt x="3968" y="135"/>
                      <a:pt x="3935" y="77"/>
                    </a:cubicBezTo>
                    <a:cubicBezTo>
                      <a:pt x="3812" y="86"/>
                      <a:pt x="3702" y="113"/>
                      <a:pt x="3578" y="121"/>
                    </a:cubicBezTo>
                    <a:cubicBezTo>
                      <a:pt x="3524" y="128"/>
                      <a:pt x="3477" y="135"/>
                      <a:pt x="3425" y="156"/>
                    </a:cubicBezTo>
                    <a:cubicBezTo>
                      <a:pt x="3342" y="188"/>
                      <a:pt x="3248" y="162"/>
                      <a:pt x="3159" y="165"/>
                    </a:cubicBezTo>
                    <a:cubicBezTo>
                      <a:pt x="2928" y="254"/>
                      <a:pt x="2813" y="169"/>
                      <a:pt x="2544" y="191"/>
                    </a:cubicBezTo>
                    <a:cubicBezTo>
                      <a:pt x="2445" y="200"/>
                      <a:pt x="2305" y="198"/>
                      <a:pt x="2260" y="187"/>
                    </a:cubicBezTo>
                    <a:cubicBezTo>
                      <a:pt x="2172" y="153"/>
                      <a:pt x="2149" y="194"/>
                      <a:pt x="2056" y="195"/>
                    </a:cubicBezTo>
                    <a:cubicBezTo>
                      <a:pt x="1964" y="187"/>
                      <a:pt x="1913" y="188"/>
                      <a:pt x="1880" y="175"/>
                    </a:cubicBezTo>
                    <a:cubicBezTo>
                      <a:pt x="1790" y="181"/>
                      <a:pt x="1677" y="212"/>
                      <a:pt x="1591" y="191"/>
                    </a:cubicBezTo>
                    <a:cubicBezTo>
                      <a:pt x="1548" y="181"/>
                      <a:pt x="1503" y="186"/>
                      <a:pt x="1460" y="175"/>
                    </a:cubicBezTo>
                    <a:cubicBezTo>
                      <a:pt x="1435" y="185"/>
                      <a:pt x="1426" y="155"/>
                      <a:pt x="1401" y="165"/>
                    </a:cubicBezTo>
                    <a:cubicBezTo>
                      <a:pt x="1252" y="156"/>
                      <a:pt x="1118" y="135"/>
                      <a:pt x="967" y="130"/>
                    </a:cubicBezTo>
                    <a:cubicBezTo>
                      <a:pt x="926" y="125"/>
                      <a:pt x="836" y="116"/>
                      <a:pt x="799" y="103"/>
                    </a:cubicBezTo>
                    <a:cubicBezTo>
                      <a:pt x="798" y="103"/>
                      <a:pt x="754" y="62"/>
                      <a:pt x="746" y="59"/>
                    </a:cubicBezTo>
                    <a:cubicBezTo>
                      <a:pt x="686" y="39"/>
                      <a:pt x="609" y="39"/>
                      <a:pt x="548" y="33"/>
                    </a:cubicBezTo>
                    <a:cubicBezTo>
                      <a:pt x="523" y="22"/>
                      <a:pt x="497" y="17"/>
                      <a:pt x="472" y="6"/>
                    </a:cubicBezTo>
                    <a:cubicBezTo>
                      <a:pt x="441" y="9"/>
                      <a:pt x="411" y="11"/>
                      <a:pt x="381" y="15"/>
                    </a:cubicBezTo>
                    <a:cubicBezTo>
                      <a:pt x="353" y="15"/>
                      <a:pt x="325" y="0"/>
                      <a:pt x="306" y="4"/>
                    </a:cubicBezTo>
                    <a:close/>
                  </a:path>
                </a:pathLst>
              </a:custGeom>
              <a:gradFill rotWithShape="0">
                <a:gsLst>
                  <a:gs pos="0">
                    <a:schemeClr val="accent1"/>
                  </a:gs>
                  <a:gs pos="100000">
                    <a:schemeClr val="accent1">
                      <a:gamma/>
                      <a:tint val="24314"/>
                      <a:invGamma/>
                    </a:schemeClr>
                  </a:gs>
                </a:gsLst>
                <a:lin ang="0" scaled="1"/>
              </a:gradFill>
              <a:ln w="9525">
                <a:noFill/>
                <a:round/>
              </a:ln>
              <a:effectLst/>
            </p:spPr>
            <p:txBody>
              <a:bodyPr/>
              <a:lstStyle/>
              <a:p>
                <a:pPr>
                  <a:defRPr/>
                </a:pPr>
                <a:endParaRPr lang="zh-CN" altLang="en-US"/>
              </a:p>
            </p:txBody>
          </p:sp>
          <p:sp>
            <p:nvSpPr>
              <p:cNvPr id="109578" name="Rectangle 10"/>
              <p:cNvSpPr>
                <a:spLocks noChangeArrowheads="1"/>
              </p:cNvSpPr>
              <p:nvPr/>
            </p:nvSpPr>
            <p:spPr bwMode="gray">
              <a:xfrm>
                <a:off x="2073" y="1332"/>
                <a:ext cx="1764" cy="291"/>
              </a:xfrm>
              <a:prstGeom prst="rect">
                <a:avLst/>
              </a:prstGeom>
              <a:gradFill rotWithShape="0">
                <a:gsLst>
                  <a:gs pos="0">
                    <a:schemeClr val="accent1"/>
                  </a:gs>
                  <a:gs pos="100000">
                    <a:schemeClr val="accent1">
                      <a:gamma/>
                      <a:tint val="24314"/>
                      <a:invGamma/>
                    </a:schemeClr>
                  </a:gs>
                </a:gsLst>
                <a:lin ang="0" scaled="1"/>
              </a:gradFill>
              <a:ln w="9525" algn="ctr">
                <a:noFill/>
                <a:miter lim="800000"/>
              </a:ln>
              <a:effectLst/>
            </p:spPr>
            <p:txBody>
              <a:bodyPr wrap="none">
                <a:spAutoFit/>
              </a:bodyPr>
              <a:lstStyle/>
              <a:p>
                <a:pPr algn="ctr" eaLnBrk="0" hangingPunct="0">
                  <a:defRPr/>
                </a:pPr>
                <a:r>
                  <a:rPr lang="zh-CN" altLang="en-US" sz="2400" b="1" dirty="0">
                    <a:solidFill>
                      <a:schemeClr val="bg1"/>
                    </a:solidFill>
                    <a:latin typeface="Times New Roman" panose="02020603050405020304" pitchFamily="18" charset="0"/>
                  </a:rPr>
                  <a:t>专题</a:t>
                </a:r>
                <a:r>
                  <a:rPr lang="en-US" altLang="zh-CN" sz="2400" b="1" dirty="0">
                    <a:solidFill>
                      <a:schemeClr val="bg1"/>
                    </a:solidFill>
                    <a:latin typeface="Times New Roman" panose="02020603050405020304" pitchFamily="18" charset="0"/>
                  </a:rPr>
                  <a:t>3</a:t>
                </a:r>
                <a:r>
                  <a:rPr lang="zh-CN" altLang="en-US" sz="2400" b="1" dirty="0">
                    <a:solidFill>
                      <a:schemeClr val="bg1"/>
                    </a:solidFill>
                    <a:latin typeface="Times New Roman" panose="02020603050405020304" pitchFamily="18" charset="0"/>
                  </a:rPr>
                  <a:t>：诗歌的组织</a:t>
                </a:r>
                <a:endParaRPr lang="en-US" altLang="zh-CN" sz="2400" b="1" dirty="0">
                  <a:solidFill>
                    <a:schemeClr val="bg1"/>
                  </a:solidFill>
                  <a:latin typeface="Times New Roman" panose="02020603050405020304" pitchFamily="18" charset="0"/>
                </a:endParaRPr>
              </a:p>
            </p:txBody>
          </p:sp>
        </p:grpSp>
        <p:sp>
          <p:nvSpPr>
            <p:cNvPr id="109580" name="Freeform 12"/>
            <p:cNvSpPr/>
            <p:nvPr/>
          </p:nvSpPr>
          <p:spPr bwMode="gray">
            <a:xfrm>
              <a:off x="494184" y="217550"/>
              <a:ext cx="6472704" cy="1008175"/>
            </a:xfrm>
            <a:custGeom>
              <a:avLst/>
              <a:gdLst/>
              <a:ahLst/>
              <a:cxnLst>
                <a:cxn ang="0">
                  <a:pos x="266" y="42"/>
                </a:cxn>
                <a:cxn ang="0">
                  <a:pos x="107" y="103"/>
                </a:cxn>
                <a:cxn ang="0">
                  <a:pos x="69" y="200"/>
                </a:cxn>
                <a:cxn ang="0">
                  <a:pos x="38" y="235"/>
                </a:cxn>
                <a:cxn ang="0">
                  <a:pos x="15" y="332"/>
                </a:cxn>
                <a:cxn ang="0">
                  <a:pos x="38" y="447"/>
                </a:cxn>
                <a:cxn ang="0">
                  <a:pos x="198" y="587"/>
                </a:cxn>
                <a:cxn ang="0">
                  <a:pos x="568" y="655"/>
                </a:cxn>
                <a:cxn ang="0">
                  <a:pos x="928" y="699"/>
                </a:cxn>
                <a:cxn ang="0">
                  <a:pos x="1751" y="746"/>
                </a:cxn>
                <a:cxn ang="0">
                  <a:pos x="2388" y="739"/>
                </a:cxn>
                <a:cxn ang="0">
                  <a:pos x="2624" y="761"/>
                </a:cxn>
                <a:cxn ang="0">
                  <a:pos x="3030" y="737"/>
                </a:cxn>
                <a:cxn ang="0">
                  <a:pos x="3707" y="640"/>
                </a:cxn>
                <a:cxn ang="0">
                  <a:pos x="4057" y="579"/>
                </a:cxn>
                <a:cxn ang="0">
                  <a:pos x="4225" y="526"/>
                </a:cxn>
                <a:cxn ang="0">
                  <a:pos x="4331" y="508"/>
                </a:cxn>
                <a:cxn ang="0">
                  <a:pos x="4225" y="491"/>
                </a:cxn>
                <a:cxn ang="0">
                  <a:pos x="4346" y="526"/>
                </a:cxn>
                <a:cxn ang="0">
                  <a:pos x="4643" y="455"/>
                </a:cxn>
                <a:cxn ang="0">
                  <a:pos x="4849" y="341"/>
                </a:cxn>
                <a:cxn ang="0">
                  <a:pos x="4674" y="279"/>
                </a:cxn>
                <a:cxn ang="0">
                  <a:pos x="4110" y="297"/>
                </a:cxn>
                <a:cxn ang="0">
                  <a:pos x="4293" y="297"/>
                </a:cxn>
                <a:cxn ang="0">
                  <a:pos x="4651" y="200"/>
                </a:cxn>
                <a:cxn ang="0">
                  <a:pos x="4514" y="147"/>
                </a:cxn>
                <a:cxn ang="0">
                  <a:pos x="3920" y="174"/>
                </a:cxn>
                <a:cxn ang="0">
                  <a:pos x="3966" y="147"/>
                </a:cxn>
                <a:cxn ang="0">
                  <a:pos x="3578" y="121"/>
                </a:cxn>
                <a:cxn ang="0">
                  <a:pos x="3159" y="165"/>
                </a:cxn>
                <a:cxn ang="0">
                  <a:pos x="2260" y="187"/>
                </a:cxn>
                <a:cxn ang="0">
                  <a:pos x="1880" y="175"/>
                </a:cxn>
                <a:cxn ang="0">
                  <a:pos x="1460" y="175"/>
                </a:cxn>
                <a:cxn ang="0">
                  <a:pos x="967" y="130"/>
                </a:cxn>
                <a:cxn ang="0">
                  <a:pos x="746" y="59"/>
                </a:cxn>
                <a:cxn ang="0">
                  <a:pos x="472" y="6"/>
                </a:cxn>
                <a:cxn ang="0">
                  <a:pos x="306" y="4"/>
                </a:cxn>
              </a:cxnLst>
              <a:rect l="0" t="0" r="r" b="b"/>
              <a:pathLst>
                <a:path w="4864" h="769">
                  <a:moveTo>
                    <a:pt x="306" y="4"/>
                  </a:moveTo>
                  <a:cubicBezTo>
                    <a:pt x="265" y="21"/>
                    <a:pt x="307" y="25"/>
                    <a:pt x="266" y="42"/>
                  </a:cubicBezTo>
                  <a:cubicBezTo>
                    <a:pt x="228" y="27"/>
                    <a:pt x="225" y="21"/>
                    <a:pt x="167" y="42"/>
                  </a:cubicBezTo>
                  <a:cubicBezTo>
                    <a:pt x="141" y="52"/>
                    <a:pt x="142" y="90"/>
                    <a:pt x="107" y="103"/>
                  </a:cubicBezTo>
                  <a:cubicBezTo>
                    <a:pt x="84" y="130"/>
                    <a:pt x="69" y="156"/>
                    <a:pt x="46" y="182"/>
                  </a:cubicBezTo>
                  <a:cubicBezTo>
                    <a:pt x="53" y="188"/>
                    <a:pt x="61" y="196"/>
                    <a:pt x="69" y="200"/>
                  </a:cubicBezTo>
                  <a:cubicBezTo>
                    <a:pt x="76" y="204"/>
                    <a:pt x="94" y="200"/>
                    <a:pt x="91" y="209"/>
                  </a:cubicBezTo>
                  <a:cubicBezTo>
                    <a:pt x="89" y="218"/>
                    <a:pt x="47" y="232"/>
                    <a:pt x="38" y="235"/>
                  </a:cubicBezTo>
                  <a:cubicBezTo>
                    <a:pt x="20" y="298"/>
                    <a:pt x="37" y="278"/>
                    <a:pt x="0" y="306"/>
                  </a:cubicBezTo>
                  <a:cubicBezTo>
                    <a:pt x="5" y="314"/>
                    <a:pt x="11" y="322"/>
                    <a:pt x="15" y="332"/>
                  </a:cubicBezTo>
                  <a:cubicBezTo>
                    <a:pt x="27" y="345"/>
                    <a:pt x="65" y="366"/>
                    <a:pt x="69" y="385"/>
                  </a:cubicBezTo>
                  <a:cubicBezTo>
                    <a:pt x="71" y="398"/>
                    <a:pt x="28" y="428"/>
                    <a:pt x="38" y="447"/>
                  </a:cubicBezTo>
                  <a:cubicBezTo>
                    <a:pt x="28" y="480"/>
                    <a:pt x="110" y="494"/>
                    <a:pt x="129" y="499"/>
                  </a:cubicBezTo>
                  <a:cubicBezTo>
                    <a:pt x="157" y="521"/>
                    <a:pt x="162" y="579"/>
                    <a:pt x="198" y="587"/>
                  </a:cubicBezTo>
                  <a:cubicBezTo>
                    <a:pt x="275" y="607"/>
                    <a:pt x="321" y="631"/>
                    <a:pt x="400" y="635"/>
                  </a:cubicBezTo>
                  <a:cubicBezTo>
                    <a:pt x="471" y="643"/>
                    <a:pt x="513" y="654"/>
                    <a:pt x="568" y="655"/>
                  </a:cubicBezTo>
                  <a:cubicBezTo>
                    <a:pt x="628" y="661"/>
                    <a:pt x="700" y="664"/>
                    <a:pt x="760" y="671"/>
                  </a:cubicBezTo>
                  <a:cubicBezTo>
                    <a:pt x="817" y="693"/>
                    <a:pt x="869" y="677"/>
                    <a:pt x="928" y="699"/>
                  </a:cubicBezTo>
                  <a:cubicBezTo>
                    <a:pt x="1070" y="753"/>
                    <a:pt x="1355" y="693"/>
                    <a:pt x="1355" y="693"/>
                  </a:cubicBezTo>
                  <a:cubicBezTo>
                    <a:pt x="1539" y="731"/>
                    <a:pt x="1520" y="737"/>
                    <a:pt x="1751" y="746"/>
                  </a:cubicBezTo>
                  <a:cubicBezTo>
                    <a:pt x="1912" y="769"/>
                    <a:pt x="1924" y="727"/>
                    <a:pt x="2228" y="743"/>
                  </a:cubicBezTo>
                  <a:cubicBezTo>
                    <a:pt x="2298" y="752"/>
                    <a:pt x="2337" y="736"/>
                    <a:pt x="2388" y="739"/>
                  </a:cubicBezTo>
                  <a:cubicBezTo>
                    <a:pt x="2439" y="742"/>
                    <a:pt x="2496" y="758"/>
                    <a:pt x="2535" y="762"/>
                  </a:cubicBezTo>
                  <a:cubicBezTo>
                    <a:pt x="2574" y="766"/>
                    <a:pt x="2586" y="753"/>
                    <a:pt x="2624" y="761"/>
                  </a:cubicBezTo>
                  <a:cubicBezTo>
                    <a:pt x="2654" y="767"/>
                    <a:pt x="2674" y="747"/>
                    <a:pt x="2710" y="746"/>
                  </a:cubicBezTo>
                  <a:cubicBezTo>
                    <a:pt x="2816" y="740"/>
                    <a:pt x="2923" y="740"/>
                    <a:pt x="3030" y="737"/>
                  </a:cubicBezTo>
                  <a:cubicBezTo>
                    <a:pt x="3165" y="698"/>
                    <a:pt x="3192" y="700"/>
                    <a:pt x="3372" y="693"/>
                  </a:cubicBezTo>
                  <a:cubicBezTo>
                    <a:pt x="3491" y="677"/>
                    <a:pt x="3585" y="649"/>
                    <a:pt x="3707" y="640"/>
                  </a:cubicBezTo>
                  <a:cubicBezTo>
                    <a:pt x="3778" y="612"/>
                    <a:pt x="3647" y="661"/>
                    <a:pt x="3814" y="623"/>
                  </a:cubicBezTo>
                  <a:cubicBezTo>
                    <a:pt x="3939" y="593"/>
                    <a:pt x="3882" y="589"/>
                    <a:pt x="4057" y="579"/>
                  </a:cubicBezTo>
                  <a:cubicBezTo>
                    <a:pt x="4154" y="551"/>
                    <a:pt x="4197" y="549"/>
                    <a:pt x="4316" y="543"/>
                  </a:cubicBezTo>
                  <a:cubicBezTo>
                    <a:pt x="4293" y="535"/>
                    <a:pt x="4233" y="529"/>
                    <a:pt x="4225" y="526"/>
                  </a:cubicBezTo>
                  <a:cubicBezTo>
                    <a:pt x="4217" y="523"/>
                    <a:pt x="4240" y="518"/>
                    <a:pt x="4247" y="517"/>
                  </a:cubicBezTo>
                  <a:cubicBezTo>
                    <a:pt x="4275" y="513"/>
                    <a:pt x="4303" y="511"/>
                    <a:pt x="4331" y="508"/>
                  </a:cubicBezTo>
                  <a:cubicBezTo>
                    <a:pt x="4303" y="505"/>
                    <a:pt x="4275" y="504"/>
                    <a:pt x="4247" y="499"/>
                  </a:cubicBezTo>
                  <a:cubicBezTo>
                    <a:pt x="4240" y="498"/>
                    <a:pt x="4221" y="499"/>
                    <a:pt x="4225" y="491"/>
                  </a:cubicBezTo>
                  <a:cubicBezTo>
                    <a:pt x="4230" y="480"/>
                    <a:pt x="4245" y="485"/>
                    <a:pt x="4255" y="482"/>
                  </a:cubicBezTo>
                  <a:cubicBezTo>
                    <a:pt x="4318" y="494"/>
                    <a:pt x="4297" y="507"/>
                    <a:pt x="4346" y="526"/>
                  </a:cubicBezTo>
                  <a:cubicBezTo>
                    <a:pt x="4398" y="511"/>
                    <a:pt x="4453" y="470"/>
                    <a:pt x="4506" y="464"/>
                  </a:cubicBezTo>
                  <a:cubicBezTo>
                    <a:pt x="4552" y="460"/>
                    <a:pt x="4598" y="458"/>
                    <a:pt x="4643" y="455"/>
                  </a:cubicBezTo>
                  <a:cubicBezTo>
                    <a:pt x="4690" y="420"/>
                    <a:pt x="4742" y="423"/>
                    <a:pt x="4795" y="411"/>
                  </a:cubicBezTo>
                  <a:cubicBezTo>
                    <a:pt x="4834" y="382"/>
                    <a:pt x="4813" y="403"/>
                    <a:pt x="4849" y="341"/>
                  </a:cubicBezTo>
                  <a:cubicBezTo>
                    <a:pt x="4854" y="332"/>
                    <a:pt x="4864" y="314"/>
                    <a:pt x="4864" y="314"/>
                  </a:cubicBezTo>
                  <a:cubicBezTo>
                    <a:pt x="4803" y="279"/>
                    <a:pt x="4742" y="285"/>
                    <a:pt x="4674" y="279"/>
                  </a:cubicBezTo>
                  <a:cubicBezTo>
                    <a:pt x="4490" y="287"/>
                    <a:pt x="4499" y="279"/>
                    <a:pt x="4384" y="306"/>
                  </a:cubicBezTo>
                  <a:cubicBezTo>
                    <a:pt x="4293" y="303"/>
                    <a:pt x="4202" y="303"/>
                    <a:pt x="4110" y="297"/>
                  </a:cubicBezTo>
                  <a:cubicBezTo>
                    <a:pt x="4103" y="297"/>
                    <a:pt x="4126" y="288"/>
                    <a:pt x="4133" y="288"/>
                  </a:cubicBezTo>
                  <a:cubicBezTo>
                    <a:pt x="4187" y="288"/>
                    <a:pt x="4240" y="294"/>
                    <a:pt x="4293" y="297"/>
                  </a:cubicBezTo>
                  <a:cubicBezTo>
                    <a:pt x="4391" y="282"/>
                    <a:pt x="4444" y="268"/>
                    <a:pt x="4552" y="262"/>
                  </a:cubicBezTo>
                  <a:cubicBezTo>
                    <a:pt x="4601" y="247"/>
                    <a:pt x="4610" y="232"/>
                    <a:pt x="4651" y="200"/>
                  </a:cubicBezTo>
                  <a:cubicBezTo>
                    <a:pt x="4609" y="188"/>
                    <a:pt x="4562" y="193"/>
                    <a:pt x="4521" y="174"/>
                  </a:cubicBezTo>
                  <a:cubicBezTo>
                    <a:pt x="4514" y="171"/>
                    <a:pt x="4516" y="156"/>
                    <a:pt x="4514" y="147"/>
                  </a:cubicBezTo>
                  <a:cubicBezTo>
                    <a:pt x="4141" y="166"/>
                    <a:pt x="4291" y="156"/>
                    <a:pt x="4065" y="174"/>
                  </a:cubicBezTo>
                  <a:cubicBezTo>
                    <a:pt x="4015" y="182"/>
                    <a:pt x="3972" y="194"/>
                    <a:pt x="3920" y="174"/>
                  </a:cubicBezTo>
                  <a:cubicBezTo>
                    <a:pt x="3911" y="171"/>
                    <a:pt x="3935" y="160"/>
                    <a:pt x="3943" y="156"/>
                  </a:cubicBezTo>
                  <a:cubicBezTo>
                    <a:pt x="3951" y="152"/>
                    <a:pt x="3958" y="150"/>
                    <a:pt x="3966" y="147"/>
                  </a:cubicBezTo>
                  <a:cubicBezTo>
                    <a:pt x="3918" y="110"/>
                    <a:pt x="3968" y="135"/>
                    <a:pt x="3935" y="77"/>
                  </a:cubicBezTo>
                  <a:cubicBezTo>
                    <a:pt x="3812" y="86"/>
                    <a:pt x="3702" y="113"/>
                    <a:pt x="3578" y="121"/>
                  </a:cubicBezTo>
                  <a:cubicBezTo>
                    <a:pt x="3524" y="128"/>
                    <a:pt x="3477" y="135"/>
                    <a:pt x="3425" y="156"/>
                  </a:cubicBezTo>
                  <a:cubicBezTo>
                    <a:pt x="3342" y="188"/>
                    <a:pt x="3248" y="162"/>
                    <a:pt x="3159" y="165"/>
                  </a:cubicBezTo>
                  <a:cubicBezTo>
                    <a:pt x="2928" y="254"/>
                    <a:pt x="2813" y="169"/>
                    <a:pt x="2544" y="191"/>
                  </a:cubicBezTo>
                  <a:cubicBezTo>
                    <a:pt x="2445" y="200"/>
                    <a:pt x="2305" y="198"/>
                    <a:pt x="2260" y="187"/>
                  </a:cubicBezTo>
                  <a:cubicBezTo>
                    <a:pt x="2172" y="153"/>
                    <a:pt x="2149" y="194"/>
                    <a:pt x="2056" y="195"/>
                  </a:cubicBezTo>
                  <a:cubicBezTo>
                    <a:pt x="1964" y="187"/>
                    <a:pt x="1913" y="188"/>
                    <a:pt x="1880" y="175"/>
                  </a:cubicBezTo>
                  <a:cubicBezTo>
                    <a:pt x="1790" y="181"/>
                    <a:pt x="1677" y="212"/>
                    <a:pt x="1591" y="191"/>
                  </a:cubicBezTo>
                  <a:cubicBezTo>
                    <a:pt x="1548" y="181"/>
                    <a:pt x="1503" y="186"/>
                    <a:pt x="1460" y="175"/>
                  </a:cubicBezTo>
                  <a:cubicBezTo>
                    <a:pt x="1435" y="185"/>
                    <a:pt x="1426" y="155"/>
                    <a:pt x="1401" y="165"/>
                  </a:cubicBezTo>
                  <a:cubicBezTo>
                    <a:pt x="1252" y="156"/>
                    <a:pt x="1118" y="135"/>
                    <a:pt x="967" y="130"/>
                  </a:cubicBezTo>
                  <a:cubicBezTo>
                    <a:pt x="926" y="125"/>
                    <a:pt x="836" y="116"/>
                    <a:pt x="799" y="103"/>
                  </a:cubicBezTo>
                  <a:cubicBezTo>
                    <a:pt x="798" y="103"/>
                    <a:pt x="754" y="62"/>
                    <a:pt x="746" y="59"/>
                  </a:cubicBezTo>
                  <a:cubicBezTo>
                    <a:pt x="686" y="39"/>
                    <a:pt x="609" y="39"/>
                    <a:pt x="548" y="33"/>
                  </a:cubicBezTo>
                  <a:cubicBezTo>
                    <a:pt x="523" y="22"/>
                    <a:pt x="497" y="17"/>
                    <a:pt x="472" y="6"/>
                  </a:cubicBezTo>
                  <a:cubicBezTo>
                    <a:pt x="441" y="9"/>
                    <a:pt x="411" y="11"/>
                    <a:pt x="381" y="15"/>
                  </a:cubicBezTo>
                  <a:cubicBezTo>
                    <a:pt x="353" y="15"/>
                    <a:pt x="325" y="0"/>
                    <a:pt x="306" y="4"/>
                  </a:cubicBezTo>
                  <a:close/>
                </a:path>
              </a:pathLst>
            </a:custGeom>
            <a:gradFill rotWithShape="0">
              <a:gsLst>
                <a:gs pos="0">
                  <a:schemeClr val="hlink"/>
                </a:gs>
                <a:gs pos="100000">
                  <a:schemeClr val="hlink">
                    <a:gamma/>
                    <a:tint val="24314"/>
                    <a:invGamma/>
                  </a:schemeClr>
                </a:gs>
              </a:gsLst>
              <a:lin ang="0" scaled="1"/>
            </a:gradFill>
            <a:ln w="9525">
              <a:noFill/>
              <a:round/>
            </a:ln>
            <a:effectLst/>
          </p:spPr>
          <p:txBody>
            <a:bodyPr/>
            <a:lstStyle/>
            <a:p>
              <a:pPr>
                <a:defRPr/>
              </a:pPr>
              <a:endParaRPr lang="zh-CN" altLang="en-US"/>
            </a:p>
          </p:txBody>
        </p:sp>
      </p:grpSp>
      <p:sp>
        <p:nvSpPr>
          <p:cNvPr id="8197" name="Text Box 6"/>
          <p:cNvSpPr txBox="1">
            <a:spLocks noChangeArrowheads="1"/>
          </p:cNvSpPr>
          <p:nvPr/>
        </p:nvSpPr>
        <p:spPr bwMode="auto">
          <a:xfrm>
            <a:off x="372745" y="842010"/>
            <a:ext cx="3903633" cy="461665"/>
          </a:xfrm>
          <a:prstGeom prst="rect">
            <a:avLst/>
          </a:prstGeom>
          <a:solidFill>
            <a:schemeClr val="bg2">
              <a:lumMod val="20000"/>
              <a:lumOff val="80000"/>
            </a:schemeClr>
          </a:solidFill>
          <a:ln>
            <a:noFill/>
          </a:ln>
          <a:effec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smtClean="0">
                <a:solidFill>
                  <a:schemeClr val="accent6"/>
                </a:solidFill>
                <a:latin typeface="华文细黑" panose="02010600040101010101" pitchFamily="2" charset="-122"/>
                <a:ea typeface="华文细黑" panose="02010600040101010101" pitchFamily="2" charset="-122"/>
              </a:rPr>
              <a:t>3. </a:t>
            </a:r>
            <a:r>
              <a:rPr lang="zh-CN" altLang="en-US" sz="2400" b="1" dirty="0" smtClean="0">
                <a:solidFill>
                  <a:schemeClr val="accent6"/>
                </a:solidFill>
                <a:latin typeface="华文细黑" panose="02010600040101010101" pitchFamily="2" charset="-122"/>
                <a:ea typeface="华文细黑" panose="02010600040101010101" pitchFamily="2" charset="-122"/>
              </a:rPr>
              <a:t>人教版：现</a:t>
            </a:r>
            <a:r>
              <a:rPr lang="zh-CN" altLang="en-US" sz="2400" b="1" dirty="0">
                <a:solidFill>
                  <a:schemeClr val="accent6"/>
                </a:solidFill>
                <a:latin typeface="华文细黑" panose="02010600040101010101" pitchFamily="2" charset="-122"/>
                <a:ea typeface="华文细黑" panose="02010600040101010101" pitchFamily="2" charset="-122"/>
              </a:rPr>
              <a:t>当代诗歌单元</a:t>
            </a:r>
          </a:p>
        </p:txBody>
      </p:sp>
      <p:sp>
        <p:nvSpPr>
          <p:cNvPr id="8198" name="矩形 2"/>
          <p:cNvSpPr>
            <a:spLocks noChangeArrowheads="1"/>
          </p:cNvSpPr>
          <p:nvPr/>
        </p:nvSpPr>
        <p:spPr bwMode="auto">
          <a:xfrm>
            <a:off x="2130425" y="1908175"/>
            <a:ext cx="4656138" cy="7315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800" b="1" dirty="0">
                <a:solidFill>
                  <a:srgbClr val="002060"/>
                </a:solidFill>
                <a:latin typeface="+mn-ea"/>
                <a:ea typeface="+mn-ea"/>
              </a:rPr>
              <a:t>诗歌的脚步</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1317912" y="620688"/>
            <a:ext cx="3288080" cy="461665"/>
          </a:xfrm>
          <a:prstGeom prst="rect">
            <a:avLst/>
          </a:prstGeom>
          <a:solidFill>
            <a:schemeClr val="bg2">
              <a:lumMod val="20000"/>
              <a:lumOff val="80000"/>
            </a:schemeClr>
          </a:solidFill>
          <a:ln>
            <a:noFill/>
          </a:ln>
          <a:effec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smtClean="0">
                <a:solidFill>
                  <a:schemeClr val="accent6"/>
                </a:solidFill>
                <a:latin typeface="华文细黑" panose="02010600040101010101" pitchFamily="2" charset="-122"/>
                <a:ea typeface="华文细黑" panose="02010600040101010101" pitchFamily="2" charset="-122"/>
              </a:rPr>
              <a:t>5. </a:t>
            </a:r>
            <a:r>
              <a:rPr lang="zh-CN" altLang="en-US" sz="2400" b="1" dirty="0" smtClean="0">
                <a:solidFill>
                  <a:schemeClr val="accent6"/>
                </a:solidFill>
                <a:latin typeface="华文细黑" panose="02010600040101010101" pitchFamily="2" charset="-122"/>
                <a:ea typeface="华文细黑" panose="02010600040101010101" pitchFamily="2" charset="-122"/>
              </a:rPr>
              <a:t>两套读本的教学设计</a:t>
            </a:r>
            <a:endParaRPr lang="zh-CN" altLang="en-US" sz="2400" b="1" dirty="0">
              <a:solidFill>
                <a:schemeClr val="accent6"/>
              </a:solidFill>
              <a:latin typeface="华文细黑" panose="02010600040101010101" pitchFamily="2" charset="-122"/>
              <a:ea typeface="华文细黑" panose="02010600040101010101" pitchFamily="2"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40" y="1263160"/>
            <a:ext cx="7382528" cy="5400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圆角矩形标注 5"/>
          <p:cNvSpPr/>
          <p:nvPr/>
        </p:nvSpPr>
        <p:spPr>
          <a:xfrm>
            <a:off x="222892" y="2492896"/>
            <a:ext cx="2217496" cy="1368152"/>
          </a:xfrm>
          <a:prstGeom prst="wedgeRoundRectCallout">
            <a:avLst>
              <a:gd name="adj1" fmla="val 74528"/>
              <a:gd name="adj2" fmla="val 75867"/>
              <a:gd name="adj3" fmla="val 16667"/>
            </a:avLst>
          </a:prstGeom>
          <a:solidFill>
            <a:srgbClr val="FFC000"/>
          </a:solidFill>
          <a:ln w="28575" cap="flat" cmpd="sng" algn="ctr">
            <a:solidFill>
              <a:srgbClr val="FFCE33"/>
            </a:solidFill>
            <a:prstDash val="solid"/>
          </a:ln>
          <a:effectLst>
            <a:outerShdw dist="12700" dir="5400000" algn="t" rotWithShape="0">
              <a:prstClr val="black">
                <a:alpha val="40000"/>
              </a:prstClr>
            </a:outerShdw>
          </a:effectLst>
        </p:spPr>
        <p:txBody>
          <a:bodyPr rtlCol="0" anchor="ctr"/>
          <a:lstStyle/>
          <a:p>
            <a:r>
              <a:rPr lang="zh-CN" altLang="en-US" kern="0" dirty="0">
                <a:solidFill>
                  <a:schemeClr val="bg1"/>
                </a:solidFill>
                <a:latin typeface="Calibri" panose="020F0502020204030204"/>
                <a:ea typeface="宋体" panose="02010600030101010101" pitchFamily="2" charset="-122"/>
              </a:rPr>
              <a:t>日记</a:t>
            </a:r>
            <a:r>
              <a:rPr lang="en-US" altLang="zh-CN" kern="0" dirty="0">
                <a:solidFill>
                  <a:schemeClr val="bg1"/>
                </a:solidFill>
                <a:latin typeface="Calibri" panose="020F0502020204030204"/>
                <a:ea typeface="宋体" panose="02010600030101010101" pitchFamily="2" charset="-122"/>
              </a:rPr>
              <a:t>/</a:t>
            </a:r>
            <a:r>
              <a:rPr lang="zh-CN" altLang="en-US" kern="0" dirty="0">
                <a:solidFill>
                  <a:schemeClr val="bg1"/>
                </a:solidFill>
                <a:latin typeface="Calibri" panose="020F0502020204030204"/>
                <a:ea typeface="宋体" panose="02010600030101010101" pitchFamily="2" charset="-122"/>
              </a:rPr>
              <a:t>海子</a:t>
            </a:r>
            <a:endParaRPr lang="en-US" altLang="zh-CN" kern="0" dirty="0">
              <a:solidFill>
                <a:schemeClr val="bg1"/>
              </a:solidFill>
              <a:latin typeface="Calibri" panose="020F0502020204030204"/>
              <a:ea typeface="宋体" panose="02010600030101010101" pitchFamily="2" charset="-122"/>
            </a:endParaRPr>
          </a:p>
          <a:p>
            <a:r>
              <a:rPr lang="zh-CN" altLang="en-US" kern="0" dirty="0">
                <a:solidFill>
                  <a:schemeClr val="bg1"/>
                </a:solidFill>
                <a:latin typeface="Calibri" panose="020F0502020204030204"/>
                <a:ea typeface="宋体" panose="02010600030101010101" pitchFamily="2" charset="-122"/>
              </a:rPr>
              <a:t>我是一个任性的</a:t>
            </a:r>
            <a:r>
              <a:rPr lang="zh-CN" altLang="en-US" kern="0" dirty="0" smtClean="0">
                <a:solidFill>
                  <a:schemeClr val="bg1"/>
                </a:solidFill>
                <a:latin typeface="Calibri" panose="020F0502020204030204"/>
                <a:ea typeface="宋体" panose="02010600030101010101" pitchFamily="2" charset="-122"/>
              </a:rPr>
              <a:t>孩</a:t>
            </a:r>
            <a:endParaRPr lang="en-US" altLang="zh-CN" kern="0" dirty="0" smtClean="0">
              <a:solidFill>
                <a:schemeClr val="bg1"/>
              </a:solidFill>
              <a:latin typeface="Calibri" panose="020F0502020204030204"/>
              <a:ea typeface="宋体" panose="02010600030101010101" pitchFamily="2" charset="-122"/>
            </a:endParaRPr>
          </a:p>
          <a:p>
            <a:r>
              <a:rPr lang="en-US" altLang="zh-CN" kern="0" dirty="0">
                <a:solidFill>
                  <a:schemeClr val="bg1"/>
                </a:solidFill>
                <a:latin typeface="Calibri" panose="020F0502020204030204"/>
                <a:ea typeface="宋体" panose="02010600030101010101" pitchFamily="2" charset="-122"/>
              </a:rPr>
              <a:t> </a:t>
            </a:r>
            <a:r>
              <a:rPr lang="en-US" altLang="zh-CN" kern="0" dirty="0" smtClean="0">
                <a:solidFill>
                  <a:schemeClr val="bg1"/>
                </a:solidFill>
                <a:latin typeface="Calibri" panose="020F0502020204030204"/>
                <a:ea typeface="宋体" panose="02010600030101010101" pitchFamily="2" charset="-122"/>
              </a:rPr>
              <a:t>    </a:t>
            </a:r>
            <a:r>
              <a:rPr lang="zh-CN" altLang="en-US" kern="0" dirty="0" smtClean="0">
                <a:solidFill>
                  <a:schemeClr val="bg1"/>
                </a:solidFill>
                <a:latin typeface="Calibri" panose="020F0502020204030204"/>
                <a:ea typeface="宋体" panose="02010600030101010101" pitchFamily="2" charset="-122"/>
              </a:rPr>
              <a:t>子</a:t>
            </a:r>
            <a:r>
              <a:rPr lang="en-US" altLang="zh-CN" kern="0" dirty="0">
                <a:solidFill>
                  <a:schemeClr val="bg1"/>
                </a:solidFill>
                <a:latin typeface="Calibri" panose="020F0502020204030204"/>
                <a:ea typeface="宋体" panose="02010600030101010101" pitchFamily="2" charset="-122"/>
              </a:rPr>
              <a:t>/</a:t>
            </a:r>
            <a:r>
              <a:rPr lang="zh-CN" altLang="en-US" kern="0" dirty="0">
                <a:solidFill>
                  <a:schemeClr val="bg1"/>
                </a:solidFill>
                <a:latin typeface="Calibri" panose="020F0502020204030204"/>
                <a:ea typeface="宋体" panose="02010600030101010101" pitchFamily="2" charset="-122"/>
              </a:rPr>
              <a:t>顾城</a:t>
            </a:r>
            <a:endParaRPr lang="en-US" altLang="zh-CN" kern="0" dirty="0">
              <a:solidFill>
                <a:schemeClr val="bg1"/>
              </a:solidFill>
              <a:latin typeface="Calibri" panose="020F0502020204030204"/>
              <a:ea typeface="宋体" panose="02010600030101010101" pitchFamily="2" charset="-122"/>
            </a:endParaRPr>
          </a:p>
          <a:p>
            <a:r>
              <a:rPr lang="zh-CN" altLang="en-US" kern="0" dirty="0">
                <a:solidFill>
                  <a:schemeClr val="bg1"/>
                </a:solidFill>
                <a:latin typeface="Calibri" panose="020F0502020204030204"/>
                <a:ea typeface="宋体" panose="02010600030101010101" pitchFamily="2" charset="-122"/>
              </a:rPr>
              <a:t>城市风景</a:t>
            </a:r>
            <a:r>
              <a:rPr lang="en-US" altLang="zh-CN" kern="0" dirty="0">
                <a:solidFill>
                  <a:schemeClr val="bg1"/>
                </a:solidFill>
                <a:latin typeface="Calibri" panose="020F0502020204030204"/>
                <a:ea typeface="宋体" panose="02010600030101010101" pitchFamily="2" charset="-122"/>
              </a:rPr>
              <a:t>/</a:t>
            </a:r>
            <a:r>
              <a:rPr lang="zh-CN" altLang="en-US" kern="0" dirty="0">
                <a:solidFill>
                  <a:schemeClr val="bg1"/>
                </a:solidFill>
                <a:latin typeface="Calibri" panose="020F0502020204030204"/>
                <a:ea typeface="宋体" panose="02010600030101010101" pitchFamily="2" charset="-122"/>
              </a:rPr>
              <a:t>也斯</a:t>
            </a:r>
            <a:endParaRPr lang="en-US" altLang="zh-CN" kern="0" dirty="0">
              <a:solidFill>
                <a:schemeClr val="bg1"/>
              </a:solidFill>
              <a:latin typeface="Calibri" panose="020F0502020204030204"/>
              <a:ea typeface="宋体" panose="02010600030101010101" pitchFamily="2" charset="-122"/>
            </a:endParaRPr>
          </a:p>
          <a:p>
            <a:r>
              <a:rPr lang="zh-CN" altLang="en-US" kern="0" dirty="0">
                <a:solidFill>
                  <a:schemeClr val="bg1"/>
                </a:solidFill>
                <a:latin typeface="Calibri" panose="020F0502020204030204"/>
                <a:ea typeface="宋体" panose="02010600030101010101" pitchFamily="2" charset="-122"/>
              </a:rPr>
              <a:t>九行</a:t>
            </a:r>
            <a:r>
              <a:rPr lang="en-US" altLang="zh-CN" kern="0" dirty="0">
                <a:solidFill>
                  <a:schemeClr val="bg1"/>
                </a:solidFill>
                <a:latin typeface="Calibri" panose="020F0502020204030204"/>
                <a:ea typeface="宋体" panose="02010600030101010101" pitchFamily="2" charset="-122"/>
              </a:rPr>
              <a:t>/</a:t>
            </a:r>
            <a:r>
              <a:rPr lang="zh-CN" altLang="en-US" kern="0" dirty="0">
                <a:solidFill>
                  <a:schemeClr val="bg1"/>
                </a:solidFill>
                <a:latin typeface="Calibri" panose="020F0502020204030204"/>
                <a:ea typeface="宋体" panose="02010600030101010101" pitchFamily="2" charset="-122"/>
              </a:rPr>
              <a:t>周梦蝶</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5" y="404663"/>
            <a:ext cx="7920879" cy="59406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圆角矩形 1"/>
          <p:cNvSpPr/>
          <p:nvPr/>
        </p:nvSpPr>
        <p:spPr>
          <a:xfrm>
            <a:off x="4716014" y="620688"/>
            <a:ext cx="3888434" cy="1584176"/>
          </a:xfrm>
          <a:prstGeom prst="roundRect">
            <a:avLst/>
          </a:prstGeom>
          <a:solidFill>
            <a:srgbClr val="FFC000"/>
          </a:solidFill>
          <a:ln w="28575" cap="flat" cmpd="sng" algn="ctr">
            <a:solidFill>
              <a:srgbClr val="FFCE33"/>
            </a:solidFill>
            <a:prstDash val="solid"/>
          </a:ln>
          <a:effectLst>
            <a:outerShdw dist="12700" dir="5400000" algn="t" rotWithShape="0">
              <a:prstClr val="black">
                <a:alpha val="40000"/>
              </a:prstClr>
            </a:outerShdw>
          </a:effectLst>
        </p:spPr>
        <p:txBody>
          <a:bodyPr rtlCol="0" anchor="ctr"/>
          <a:lstStyle/>
          <a:p>
            <a:r>
              <a:rPr lang="zh-CN" altLang="en-US" kern="0" dirty="0" smtClean="0">
                <a:solidFill>
                  <a:schemeClr val="bg1"/>
                </a:solidFill>
                <a:latin typeface="Calibri" panose="020F0502020204030204"/>
                <a:ea typeface="宋体" panose="02010600030101010101" pitchFamily="2" charset="-122"/>
              </a:rPr>
              <a:t>活动目标</a:t>
            </a:r>
            <a:endParaRPr lang="en-US" altLang="zh-CN" kern="0" dirty="0" smtClean="0">
              <a:solidFill>
                <a:schemeClr val="bg1"/>
              </a:solidFill>
              <a:latin typeface="Calibri" panose="020F0502020204030204"/>
              <a:ea typeface="宋体" panose="02010600030101010101" pitchFamily="2" charset="-122"/>
            </a:endParaRPr>
          </a:p>
          <a:p>
            <a:r>
              <a:rPr lang="zh-CN" altLang="en-US" kern="0" dirty="0" smtClean="0">
                <a:solidFill>
                  <a:schemeClr val="bg1"/>
                </a:solidFill>
                <a:latin typeface="Calibri" panose="020F0502020204030204"/>
                <a:ea typeface="宋体" panose="02010600030101010101" pitchFamily="2" charset="-122"/>
              </a:rPr>
              <a:t>活动准备：活动策略、学习准备</a:t>
            </a:r>
            <a:endParaRPr lang="en-US" altLang="zh-CN" kern="0" dirty="0" smtClean="0">
              <a:solidFill>
                <a:schemeClr val="bg1"/>
              </a:solidFill>
              <a:latin typeface="Calibri" panose="020F0502020204030204"/>
              <a:ea typeface="宋体" panose="02010600030101010101" pitchFamily="2" charset="-122"/>
            </a:endParaRPr>
          </a:p>
          <a:p>
            <a:r>
              <a:rPr lang="zh-CN" altLang="en-US" kern="0" dirty="0" smtClean="0">
                <a:solidFill>
                  <a:schemeClr val="bg1"/>
                </a:solidFill>
                <a:latin typeface="Calibri" panose="020F0502020204030204"/>
                <a:ea typeface="宋体" panose="02010600030101010101" pitchFamily="2" charset="-122"/>
              </a:rPr>
              <a:t>活动过程：活动理念、活动设计、活动步骤：活动</a:t>
            </a:r>
            <a:r>
              <a:rPr lang="en-US" altLang="zh-CN" kern="0" dirty="0" smtClean="0">
                <a:solidFill>
                  <a:schemeClr val="bg1"/>
                </a:solidFill>
                <a:latin typeface="Calibri" panose="020F0502020204030204"/>
                <a:ea typeface="宋体" panose="02010600030101010101" pitchFamily="2" charset="-122"/>
              </a:rPr>
              <a:t>1-4</a:t>
            </a:r>
            <a:r>
              <a:rPr lang="zh-CN" altLang="en-US" kern="0" dirty="0" smtClean="0">
                <a:solidFill>
                  <a:schemeClr val="bg1"/>
                </a:solidFill>
                <a:latin typeface="Calibri" panose="020F0502020204030204"/>
                <a:ea typeface="宋体" panose="02010600030101010101" pitchFamily="2" charset="-122"/>
              </a:rPr>
              <a:t>、成果与感评</a:t>
            </a:r>
            <a:endParaRPr lang="en-US" altLang="zh-CN" kern="0" dirty="0" smtClean="0">
              <a:solidFill>
                <a:schemeClr val="bg1"/>
              </a:solidFill>
              <a:latin typeface="Calibri" panose="020F0502020204030204"/>
              <a:ea typeface="宋体" panose="02010600030101010101" pitchFamily="2" charset="-122"/>
            </a:endParaRPr>
          </a:p>
          <a:p>
            <a:r>
              <a:rPr lang="zh-CN" altLang="en-US" kern="0" dirty="0" smtClean="0">
                <a:solidFill>
                  <a:schemeClr val="bg1"/>
                </a:solidFill>
                <a:latin typeface="Calibri" panose="020F0502020204030204"/>
                <a:ea typeface="宋体" panose="02010600030101010101" pitchFamily="2" charset="-122"/>
              </a:rPr>
              <a:t>资料链接</a:t>
            </a:r>
            <a:endParaRPr lang="zh-CN" altLang="en-US" kern="0" dirty="0">
              <a:solidFill>
                <a:schemeClr val="bg1"/>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示 8"/>
          <p:cNvGraphicFramePr/>
          <p:nvPr/>
        </p:nvGraphicFramePr>
        <p:xfrm>
          <a:off x="107504" y="1484784"/>
          <a:ext cx="5787281" cy="4536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图示 10"/>
          <p:cNvGraphicFramePr/>
          <p:nvPr/>
        </p:nvGraphicFramePr>
        <p:xfrm>
          <a:off x="5405208" y="1701104"/>
          <a:ext cx="3096344" cy="36724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26" name="组合 25"/>
          <p:cNvGrpSpPr/>
          <p:nvPr/>
        </p:nvGrpSpPr>
        <p:grpSpPr>
          <a:xfrm>
            <a:off x="5148064" y="5098165"/>
            <a:ext cx="3672408" cy="552886"/>
            <a:chOff x="144017" y="3335545"/>
            <a:chExt cx="1750107" cy="552886"/>
          </a:xfrm>
        </p:grpSpPr>
        <p:sp>
          <p:nvSpPr>
            <p:cNvPr id="27" name="圆角矩形 26"/>
            <p:cNvSpPr/>
            <p:nvPr/>
          </p:nvSpPr>
          <p:spPr>
            <a:xfrm>
              <a:off x="144017" y="3335545"/>
              <a:ext cx="1750107" cy="552886"/>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8" name="圆角矩形 4"/>
            <p:cNvSpPr/>
            <p:nvPr/>
          </p:nvSpPr>
          <p:spPr>
            <a:xfrm>
              <a:off x="171007" y="3362535"/>
              <a:ext cx="1696127" cy="49890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4290" tIns="34290" rIns="34290" bIns="34290" numCol="1" spcCol="1270" anchor="ctr" anchorCtr="0">
              <a:noAutofit/>
            </a:bodyPr>
            <a:lstStyle/>
            <a:p>
              <a:pPr lvl="0" defTabSz="400050" rtl="0">
                <a:lnSpc>
                  <a:spcPct val="90000"/>
                </a:lnSpc>
                <a:spcBef>
                  <a:spcPct val="0"/>
                </a:spcBef>
                <a:spcAft>
                  <a:spcPct val="35000"/>
                </a:spcAft>
              </a:pPr>
              <a:r>
                <a:rPr lang="en-US" altLang="zh-CN" sz="1400" kern="1200" dirty="0" smtClean="0"/>
                <a:t>      </a:t>
              </a:r>
              <a:r>
                <a:rPr lang="zh-CN" sz="1400" kern="1200" dirty="0" smtClean="0"/>
                <a:t>在各项任务中具有示范性、积累性、探究性、构建性的综合作用</a:t>
              </a:r>
              <a:endParaRPr lang="zh-CN" sz="1400" kern="1200" dirty="0"/>
            </a:p>
          </p:txBody>
        </p:sp>
      </p:grpSp>
      <p:sp>
        <p:nvSpPr>
          <p:cNvPr id="13" name="圆角矩形 12"/>
          <p:cNvSpPr/>
          <p:nvPr/>
        </p:nvSpPr>
        <p:spPr>
          <a:xfrm>
            <a:off x="6140152" y="2142016"/>
            <a:ext cx="504056" cy="2677277"/>
          </a:xfrm>
          <a:prstGeom prst="roundRect">
            <a:avLst/>
          </a:prstGeom>
          <a:solidFill>
            <a:srgbClr val="FFC000"/>
          </a:solidFill>
          <a:ln w="28575" cap="flat" cmpd="sng" algn="ctr">
            <a:solidFill>
              <a:srgbClr val="FFCE33"/>
            </a:solidFill>
            <a:prstDash val="solid"/>
          </a:ln>
          <a:effectLst>
            <a:outerShdw dist="12700" dir="5400000" algn="t" rotWithShape="0">
              <a:prstClr val="black">
                <a:alpha val="40000"/>
              </a:prstClr>
            </a:outerShdw>
          </a:effectLst>
        </p:spPr>
        <p:txBody>
          <a:bodyPr rtlCol="0" anchor="ctr"/>
          <a:lstStyle/>
          <a:p>
            <a:pPr algn="ctr"/>
            <a:r>
              <a:rPr lang="zh-CN" altLang="en-US" b="1" kern="0" dirty="0" smtClean="0">
                <a:solidFill>
                  <a:srgbClr val="002060"/>
                </a:solidFill>
                <a:latin typeface="Calibri" panose="020F0502020204030204"/>
                <a:ea typeface="宋体" panose="02010600030101010101" pitchFamily="2" charset="-122"/>
              </a:rPr>
              <a:t>语言文字作品的功能</a:t>
            </a:r>
            <a:endParaRPr lang="zh-CN" altLang="en-US" b="1" kern="0" dirty="0">
              <a:solidFill>
                <a:srgbClr val="002060"/>
              </a:solidFill>
              <a:latin typeface="Calibri" panose="020F0502020204030204"/>
              <a:ea typeface="宋体" panose="02010600030101010101" pitchFamily="2" charset="-122"/>
            </a:endParaRPr>
          </a:p>
        </p:txBody>
      </p:sp>
      <p:sp>
        <p:nvSpPr>
          <p:cNvPr id="14" name="圆角矩形 13"/>
          <p:cNvSpPr/>
          <p:nvPr/>
        </p:nvSpPr>
        <p:spPr>
          <a:xfrm>
            <a:off x="5652120" y="709190"/>
            <a:ext cx="2952328" cy="648072"/>
          </a:xfrm>
          <a:prstGeom prst="roundRect">
            <a:avLst/>
          </a:prstGeom>
          <a:solidFill>
            <a:srgbClr val="FFC000"/>
          </a:solidFill>
          <a:ln w="28575" cap="flat" cmpd="sng" algn="ctr">
            <a:solidFill>
              <a:srgbClr val="FFCE33"/>
            </a:solidFill>
            <a:prstDash val="solid"/>
          </a:ln>
          <a:effectLst>
            <a:outerShdw dist="12700" dir="5400000" algn="t" rotWithShape="0">
              <a:prstClr val="black">
                <a:alpha val="40000"/>
              </a:prstClr>
            </a:outerShdw>
          </a:effectLst>
        </p:spPr>
        <p:txBody>
          <a:bodyPr rtlCol="0" anchor="ctr"/>
          <a:lstStyle/>
          <a:p>
            <a:pPr algn="ctr"/>
            <a:r>
              <a:rPr lang="en-US" altLang="zh-CN" sz="3600" b="1" kern="0" dirty="0" smtClean="0">
                <a:solidFill>
                  <a:srgbClr val="FF0000"/>
                </a:solidFill>
                <a:latin typeface="+mn-ea"/>
              </a:rPr>
              <a:t>?</a:t>
            </a:r>
            <a:r>
              <a:rPr lang="zh-CN" altLang="en-US" sz="2000" b="1" kern="0" dirty="0" smtClean="0">
                <a:solidFill>
                  <a:srgbClr val="002060"/>
                </a:solidFill>
                <a:latin typeface="+mn-ea"/>
              </a:rPr>
              <a:t>经典阅读，地位堪忧</a:t>
            </a:r>
            <a:endParaRPr lang="zh-CN" altLang="en-US" sz="2000" b="1" kern="0" dirty="0">
              <a:solidFill>
                <a:srgbClr val="002060"/>
              </a:solidFill>
              <a:latin typeface="+mn-ea"/>
            </a:endParaRPr>
          </a:p>
        </p:txBody>
      </p:sp>
      <p:cxnSp>
        <p:nvCxnSpPr>
          <p:cNvPr id="16" name="直接箭头连接符 15"/>
          <p:cNvCxnSpPr/>
          <p:nvPr/>
        </p:nvCxnSpPr>
        <p:spPr>
          <a:xfrm>
            <a:off x="4664060" y="2924944"/>
            <a:ext cx="1368152" cy="72008"/>
          </a:xfrm>
          <a:prstGeom prst="straightConnector1">
            <a:avLst/>
          </a:prstGeom>
          <a:ln w="7620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V="1">
            <a:off x="6876256" y="1268760"/>
            <a:ext cx="504056" cy="720080"/>
          </a:xfrm>
          <a:prstGeom prst="straightConnector1">
            <a:avLst/>
          </a:prstGeom>
          <a:ln w="7620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a:off x="593304" y="524562"/>
            <a:ext cx="3600400" cy="724159"/>
          </a:xfrm>
          <a:prstGeom prst="roundRect">
            <a:avLst/>
          </a:prstGeom>
          <a:solidFill>
            <a:schemeClr val="accent2"/>
          </a:solidFill>
          <a:ln w="28575" cap="flat" cmpd="sng" algn="ctr">
            <a:solidFill>
              <a:srgbClr val="FFCE33"/>
            </a:solidFill>
            <a:prstDash val="solid"/>
          </a:ln>
          <a:effectLst>
            <a:outerShdw dist="12700" dir="5400000" algn="t" rotWithShape="0">
              <a:prstClr val="black">
                <a:alpha val="40000"/>
              </a:prstClr>
            </a:outerShdw>
          </a:effectLst>
        </p:spPr>
        <p:txBody>
          <a:bodyPr rtlCol="0" anchor="ctr"/>
          <a:lstStyle/>
          <a:p>
            <a:r>
              <a:rPr lang="zh-CN" altLang="en-US" sz="2800" b="1" dirty="0" smtClean="0">
                <a:solidFill>
                  <a:srgbClr val="002060"/>
                </a:solidFill>
                <a:ea typeface="宋体" panose="02010600030101010101" pitchFamily="2" charset="-122"/>
              </a:rPr>
              <a:t>五、</a:t>
            </a:r>
            <a:r>
              <a:rPr lang="zh-CN" altLang="en-US" sz="2800" b="1" dirty="0">
                <a:solidFill>
                  <a:srgbClr val="002060"/>
                </a:solidFill>
                <a:ea typeface="宋体" panose="02010600030101010101" pitchFamily="2" charset="-122"/>
              </a:rPr>
              <a:t>课标</a:t>
            </a:r>
            <a:r>
              <a:rPr lang="en-US" altLang="zh-CN" sz="2800" b="1" dirty="0">
                <a:solidFill>
                  <a:srgbClr val="002060"/>
                </a:solidFill>
                <a:ea typeface="宋体" panose="02010600030101010101" pitchFamily="2" charset="-122"/>
              </a:rPr>
              <a:t>·</a:t>
            </a:r>
            <a:r>
              <a:rPr lang="zh-CN" altLang="en-US" sz="2800" b="1" dirty="0">
                <a:solidFill>
                  <a:srgbClr val="002060"/>
                </a:solidFill>
                <a:ea typeface="宋体" panose="02010600030101010101" pitchFamily="2" charset="-122"/>
              </a:rPr>
              <a:t>教材</a:t>
            </a:r>
            <a:r>
              <a:rPr lang="en-US" altLang="zh-CN" sz="2800" b="1" dirty="0" smtClean="0">
                <a:solidFill>
                  <a:srgbClr val="002060"/>
                </a:solidFill>
                <a:ea typeface="宋体" panose="02010600030101010101" pitchFamily="2" charset="-122"/>
              </a:rPr>
              <a:t>·</a:t>
            </a:r>
            <a:r>
              <a:rPr lang="zh-CN" altLang="en-US" sz="2800" b="1" dirty="0" smtClean="0">
                <a:solidFill>
                  <a:srgbClr val="002060"/>
                </a:solidFill>
                <a:ea typeface="宋体" panose="02010600030101010101" pitchFamily="2" charset="-122"/>
              </a:rPr>
              <a:t>教学</a:t>
            </a:r>
            <a:endParaRPr lang="zh-CN" altLang="en-US" sz="2800" b="1" dirty="0">
              <a:solidFill>
                <a:srgbClr val="00206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43808" y="2780928"/>
            <a:ext cx="4536504" cy="1107996"/>
          </a:xfrm>
          <a:prstGeom prst="rect">
            <a:avLst/>
          </a:prstGeom>
          <a:noFill/>
        </p:spPr>
        <p:txBody>
          <a:bodyPr wrap="square" rtlCol="0">
            <a:spAutoFit/>
          </a:bodyPr>
          <a:lstStyle/>
          <a:p>
            <a:r>
              <a:rPr lang="zh-CN" altLang="en-US" sz="6600" dirty="0" smtClean="0"/>
              <a:t>谢  谢！</a:t>
            </a:r>
            <a:endParaRPr lang="zh-CN" altLang="en-US" sz="6600"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灯片编号占位符 4"/>
          <p:cNvSpPr>
            <a:spLocks noGrp="1"/>
          </p:cNvSpPr>
          <p:nvPr>
            <p:ph type="sldNum" sz="quarter" idx="12"/>
          </p:nvPr>
        </p:nvSpPr>
        <p:spPr/>
        <p:txBody>
          <a:bodyPr/>
          <a:lstStyle/>
          <a:p>
            <a:fld id="{7AFC4720-23DD-4C64-B7EB-FA7A2837F876}" type="slidenum">
              <a:rPr lang="zh-CN" altLang="en-US"/>
              <a:pPr/>
              <a:t>4</a:t>
            </a:fld>
            <a:endParaRPr lang="zh-CN" altLang="en-US" sz="1800">
              <a:solidFill>
                <a:schemeClr val="tx1"/>
              </a:solidFill>
            </a:endParaRPr>
          </a:p>
        </p:txBody>
      </p:sp>
      <p:pic>
        <p:nvPicPr>
          <p:cNvPr id="9218"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83534" y="-75872"/>
            <a:ext cx="2363788" cy="3495675"/>
          </a:xfrm>
          <a:prstGeom prst="rect">
            <a:avLst/>
          </a:prstGeom>
          <a:solidFill>
            <a:schemeClr val="accent1">
              <a:lumMod val="40000"/>
              <a:lumOff val="60000"/>
            </a:schemeClr>
          </a:solidFill>
          <a:ln>
            <a:noFill/>
          </a:ln>
        </p:spPr>
      </p:pic>
      <p:pic>
        <p:nvPicPr>
          <p:cNvPr id="9219" name="图片 1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203946" y="2024063"/>
            <a:ext cx="2867025" cy="2941637"/>
          </a:xfrm>
          <a:prstGeom prst="rect">
            <a:avLst/>
          </a:prstGeom>
          <a:solidFill>
            <a:schemeClr val="tx2"/>
          </a:solidFill>
          <a:ln>
            <a:noFill/>
          </a:ln>
        </p:spPr>
      </p:pic>
      <p:pic>
        <p:nvPicPr>
          <p:cNvPr id="9220" name="图片 17"/>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436096" y="1955800"/>
            <a:ext cx="2867025" cy="2941638"/>
          </a:xfrm>
          <a:prstGeom prst="rect">
            <a:avLst/>
          </a:prstGeom>
          <a:solidFill>
            <a:schemeClr val="tx2"/>
          </a:solidFill>
          <a:ln>
            <a:noFill/>
          </a:ln>
        </p:spPr>
      </p:pic>
      <p:pic>
        <p:nvPicPr>
          <p:cNvPr id="9221" name="图片 1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40696" y="3462338"/>
            <a:ext cx="2362200" cy="3497262"/>
          </a:xfrm>
          <a:prstGeom prst="rect">
            <a:avLst/>
          </a:prstGeom>
          <a:solidFill>
            <a:schemeClr val="accent1">
              <a:lumMod val="40000"/>
              <a:lumOff val="60000"/>
            </a:schemeClr>
          </a:solidFill>
          <a:ln>
            <a:noFill/>
          </a:ln>
        </p:spPr>
      </p:pic>
      <p:pic>
        <p:nvPicPr>
          <p:cNvPr id="9222" name="图片 19"/>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731915" y="2024063"/>
            <a:ext cx="2867025" cy="294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23" name="TextBox 20"/>
          <p:cNvSpPr>
            <a:spLocks noChangeArrowheads="1"/>
          </p:cNvSpPr>
          <p:nvPr/>
        </p:nvSpPr>
        <p:spPr bwMode="auto">
          <a:xfrm>
            <a:off x="4150221" y="2963863"/>
            <a:ext cx="232727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3600" b="1" i="1" dirty="0" smtClean="0">
                <a:solidFill>
                  <a:srgbClr val="3F3F3F"/>
                </a:solidFill>
                <a:latin typeface="浪漫雅圆" charset="-122"/>
                <a:ea typeface="微软雅黑" panose="020B0503020204020204" pitchFamily="34" charset="-122"/>
                <a:sym typeface="浪漫雅圆" charset="-122"/>
              </a:rPr>
              <a:t>立德树人</a:t>
            </a:r>
            <a:endParaRPr lang="en-US" sz="3600" b="1" i="1" dirty="0">
              <a:solidFill>
                <a:srgbClr val="3F3F3F"/>
              </a:solidFill>
              <a:latin typeface="浪漫雅圆" charset="-122"/>
              <a:ea typeface="微软雅黑" panose="020B0503020204020204" pitchFamily="34" charset="-122"/>
              <a:sym typeface="浪漫雅圆" charset="-122"/>
            </a:endParaRPr>
          </a:p>
        </p:txBody>
      </p:sp>
      <p:sp>
        <p:nvSpPr>
          <p:cNvPr id="9224" name="TextBox 21"/>
          <p:cNvSpPr>
            <a:spLocks noChangeArrowheads="1"/>
          </p:cNvSpPr>
          <p:nvPr/>
        </p:nvSpPr>
        <p:spPr bwMode="auto">
          <a:xfrm>
            <a:off x="4765378" y="534987"/>
            <a:ext cx="800100"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3600" b="1" i="1" dirty="0">
                <a:solidFill>
                  <a:srgbClr val="3F3F3F"/>
                </a:solidFill>
                <a:latin typeface="浪漫雅圆" charset="-122"/>
                <a:ea typeface="微软雅黑" panose="020B0503020204020204" pitchFamily="34" charset="-122"/>
                <a:sym typeface="浪漫雅圆" charset="-122"/>
              </a:rPr>
              <a:t>02</a:t>
            </a:r>
          </a:p>
        </p:txBody>
      </p:sp>
      <p:sp>
        <p:nvSpPr>
          <p:cNvPr id="9225" name="TextBox 22"/>
          <p:cNvSpPr>
            <a:spLocks noChangeArrowheads="1"/>
          </p:cNvSpPr>
          <p:nvPr/>
        </p:nvSpPr>
        <p:spPr bwMode="auto">
          <a:xfrm>
            <a:off x="4371678" y="1053227"/>
            <a:ext cx="158750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2000" dirty="0" smtClean="0">
                <a:solidFill>
                  <a:srgbClr val="0070C0"/>
                </a:solidFill>
              </a:rPr>
              <a:t>中华优秀传统文化教育</a:t>
            </a:r>
            <a:endParaRPr lang="zh-CN" altLang="en-US" sz="2000" dirty="0">
              <a:solidFill>
                <a:srgbClr val="0070C0"/>
              </a:solidFill>
            </a:endParaRPr>
          </a:p>
        </p:txBody>
      </p:sp>
      <p:sp>
        <p:nvSpPr>
          <p:cNvPr id="9226" name="TextBox 23"/>
          <p:cNvSpPr>
            <a:spLocks noChangeArrowheads="1"/>
          </p:cNvSpPr>
          <p:nvPr/>
        </p:nvSpPr>
        <p:spPr bwMode="auto">
          <a:xfrm>
            <a:off x="4918571" y="5326063"/>
            <a:ext cx="800100" cy="639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3600" b="1" i="1" dirty="0">
                <a:solidFill>
                  <a:srgbClr val="3F3F3F"/>
                </a:solidFill>
                <a:latin typeface="浪漫雅圆" charset="-122"/>
                <a:ea typeface="微软雅黑" panose="020B0503020204020204" pitchFamily="34" charset="-122"/>
                <a:sym typeface="浪漫雅圆" charset="-122"/>
              </a:rPr>
              <a:t>04</a:t>
            </a:r>
          </a:p>
        </p:txBody>
      </p:sp>
      <p:sp>
        <p:nvSpPr>
          <p:cNvPr id="9227" name="TextBox 24"/>
          <p:cNvSpPr>
            <a:spLocks noChangeArrowheads="1"/>
          </p:cNvSpPr>
          <p:nvPr/>
        </p:nvSpPr>
        <p:spPr bwMode="auto">
          <a:xfrm>
            <a:off x="4499470" y="4457868"/>
            <a:ext cx="1716137"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2000" dirty="0" smtClean="0">
                <a:solidFill>
                  <a:srgbClr val="0070C0"/>
                </a:solidFill>
              </a:rPr>
              <a:t>法制教育；</a:t>
            </a:r>
            <a:endParaRPr lang="en-US" altLang="zh-CN" sz="2000" dirty="0" smtClean="0">
              <a:solidFill>
                <a:srgbClr val="0070C0"/>
              </a:solidFill>
            </a:endParaRPr>
          </a:p>
          <a:p>
            <a:pPr algn="ctr"/>
            <a:r>
              <a:rPr lang="zh-CN" altLang="en-US" sz="2000" dirty="0" smtClean="0">
                <a:solidFill>
                  <a:srgbClr val="0070C0"/>
                </a:solidFill>
              </a:rPr>
              <a:t>国家安全教育；</a:t>
            </a:r>
            <a:endParaRPr lang="en-US" altLang="zh-CN" sz="2000" dirty="0" smtClean="0">
              <a:solidFill>
                <a:srgbClr val="0070C0"/>
              </a:solidFill>
            </a:endParaRPr>
          </a:p>
          <a:p>
            <a:pPr algn="ctr"/>
            <a:r>
              <a:rPr lang="zh-CN" altLang="en-US" sz="2000" dirty="0" smtClean="0">
                <a:solidFill>
                  <a:srgbClr val="0070C0"/>
                </a:solidFill>
              </a:rPr>
              <a:t>民族团结教育</a:t>
            </a:r>
            <a:endParaRPr lang="zh-CN" altLang="en-US" sz="2000" dirty="0">
              <a:solidFill>
                <a:srgbClr val="0070C0"/>
              </a:solidFill>
            </a:endParaRPr>
          </a:p>
        </p:txBody>
      </p:sp>
      <p:sp>
        <p:nvSpPr>
          <p:cNvPr id="9228" name="TextBox 25"/>
          <p:cNvSpPr>
            <a:spLocks noChangeArrowheads="1"/>
          </p:cNvSpPr>
          <p:nvPr/>
        </p:nvSpPr>
        <p:spPr bwMode="auto">
          <a:xfrm>
            <a:off x="2810652" y="2987049"/>
            <a:ext cx="1343025"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2000" dirty="0" smtClean="0">
                <a:solidFill>
                  <a:srgbClr val="0070C0"/>
                </a:solidFill>
              </a:rPr>
              <a:t>社会主义核心价值观教育</a:t>
            </a:r>
            <a:endParaRPr lang="zh-CN" altLang="en-US" sz="2000" dirty="0">
              <a:solidFill>
                <a:srgbClr val="0070C0"/>
              </a:solidFill>
            </a:endParaRPr>
          </a:p>
        </p:txBody>
      </p:sp>
      <p:sp>
        <p:nvSpPr>
          <p:cNvPr id="9229" name="TextBox 26"/>
          <p:cNvSpPr>
            <a:spLocks noChangeArrowheads="1"/>
          </p:cNvSpPr>
          <p:nvPr/>
        </p:nvSpPr>
        <p:spPr bwMode="auto">
          <a:xfrm>
            <a:off x="3183434" y="2454275"/>
            <a:ext cx="800100" cy="639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3600" b="1" i="1">
                <a:solidFill>
                  <a:srgbClr val="3F3F3F"/>
                </a:solidFill>
                <a:latin typeface="浪漫雅圆" charset="-122"/>
                <a:ea typeface="微软雅黑" panose="020B0503020204020204" pitchFamily="34" charset="-122"/>
                <a:sym typeface="浪漫雅圆" charset="-122"/>
              </a:rPr>
              <a:t>01</a:t>
            </a:r>
          </a:p>
        </p:txBody>
      </p:sp>
      <p:sp>
        <p:nvSpPr>
          <p:cNvPr id="9230" name="TextBox 27"/>
          <p:cNvSpPr>
            <a:spLocks noChangeArrowheads="1"/>
          </p:cNvSpPr>
          <p:nvPr/>
        </p:nvSpPr>
        <p:spPr bwMode="auto">
          <a:xfrm>
            <a:off x="6393359" y="2958593"/>
            <a:ext cx="1584920" cy="10147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2000" dirty="0" smtClean="0">
                <a:solidFill>
                  <a:srgbClr val="0070C0"/>
                </a:solidFill>
              </a:rPr>
              <a:t>革命传统教育和先进文化教育</a:t>
            </a:r>
            <a:endParaRPr lang="zh-CN" altLang="en-US" sz="2000" dirty="0">
              <a:solidFill>
                <a:srgbClr val="0070C0"/>
              </a:solidFill>
            </a:endParaRPr>
          </a:p>
        </p:txBody>
      </p:sp>
      <p:sp>
        <p:nvSpPr>
          <p:cNvPr id="9231" name="TextBox 28"/>
          <p:cNvSpPr>
            <a:spLocks noChangeArrowheads="1"/>
          </p:cNvSpPr>
          <p:nvPr/>
        </p:nvSpPr>
        <p:spPr bwMode="auto">
          <a:xfrm>
            <a:off x="6467971" y="2390775"/>
            <a:ext cx="800100" cy="639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3600" b="1" i="1">
                <a:solidFill>
                  <a:srgbClr val="3F3F3F"/>
                </a:solidFill>
                <a:latin typeface="浪漫雅圆" charset="-122"/>
                <a:ea typeface="微软雅黑" panose="020B0503020204020204" pitchFamily="34" charset="-122"/>
                <a:sym typeface="浪漫雅圆" charset="-122"/>
              </a:rPr>
              <a:t>03</a:t>
            </a:r>
          </a:p>
        </p:txBody>
      </p:sp>
      <p:sp>
        <p:nvSpPr>
          <p:cNvPr id="17" name="TextBox 16"/>
          <p:cNvSpPr txBox="1">
            <a:spLocks noChangeArrowheads="1"/>
          </p:cNvSpPr>
          <p:nvPr/>
        </p:nvSpPr>
        <p:spPr bwMode="auto">
          <a:xfrm>
            <a:off x="341250" y="945505"/>
            <a:ext cx="3024510" cy="461665"/>
          </a:xfrm>
          <a:prstGeom prst="rect">
            <a:avLst/>
          </a:prstGeom>
          <a:solidFill>
            <a:schemeClr val="tx1">
              <a:lumMod val="95000"/>
            </a:schemeClr>
          </a:solidFill>
          <a:ln>
            <a:noFill/>
          </a:ln>
        </p:spPr>
        <p:txBody>
          <a:bodyPr wrap="square">
            <a:spAutoFit/>
          </a:bodyPr>
          <a:lstStyle>
            <a:lvl1pPr>
              <a:defRPr sz="2400">
                <a:solidFill>
                  <a:schemeClr val="tx1"/>
                </a:solidFill>
                <a:latin typeface="Arial" panose="020B0604020202020204" pitchFamily="34" charset="0"/>
                <a:ea typeface="华文细黑" panose="02010600040101010101" pitchFamily="2" charset="-122"/>
              </a:defRPr>
            </a:lvl1pPr>
            <a:lvl2pPr>
              <a:defRPr sz="2400">
                <a:solidFill>
                  <a:schemeClr val="tx1"/>
                </a:solidFill>
                <a:latin typeface="Arial" panose="020B0604020202020204" pitchFamily="34" charset="0"/>
                <a:ea typeface="华文细黑" panose="02010600040101010101" pitchFamily="2" charset="-122"/>
              </a:defRPr>
            </a:lvl2pPr>
            <a:lvl3pPr>
              <a:defRPr sz="2400">
                <a:solidFill>
                  <a:schemeClr val="tx1"/>
                </a:solidFill>
                <a:latin typeface="Arial" panose="020B0604020202020204" pitchFamily="34" charset="0"/>
                <a:ea typeface="华文细黑" panose="02010600040101010101" pitchFamily="2" charset="-122"/>
              </a:defRPr>
            </a:lvl3pPr>
            <a:lvl4pPr>
              <a:defRPr sz="2400">
                <a:solidFill>
                  <a:schemeClr val="tx1"/>
                </a:solidFill>
                <a:latin typeface="Arial" panose="020B0604020202020204" pitchFamily="34" charset="0"/>
                <a:ea typeface="华文细黑" panose="02010600040101010101" pitchFamily="2" charset="-122"/>
              </a:defRPr>
            </a:lvl4pPr>
            <a:lvl5pPr>
              <a:defRPr sz="2400">
                <a:solidFill>
                  <a:schemeClr val="tx1"/>
                </a:solidFill>
                <a:latin typeface="Arial" panose="020B0604020202020204" pitchFamily="34" charset="0"/>
                <a:ea typeface="华文细黑" panose="02010600040101010101" pitchFamily="2" charset="-122"/>
              </a:defRPr>
            </a:lvl5pPr>
            <a:lvl6pPr eaLnBrk="0" hangingPunct="0">
              <a:defRPr sz="2400">
                <a:solidFill>
                  <a:schemeClr val="tx1"/>
                </a:solidFill>
                <a:latin typeface="Arial" panose="020B0604020202020204" pitchFamily="34" charset="0"/>
                <a:ea typeface="华文细黑" panose="02010600040101010101" pitchFamily="2" charset="-122"/>
              </a:defRPr>
            </a:lvl6pPr>
            <a:lvl7pPr eaLnBrk="0" hangingPunct="0">
              <a:defRPr sz="2400">
                <a:solidFill>
                  <a:schemeClr val="tx1"/>
                </a:solidFill>
                <a:latin typeface="Arial" panose="020B0604020202020204" pitchFamily="34" charset="0"/>
                <a:ea typeface="华文细黑" panose="02010600040101010101" pitchFamily="2" charset="-122"/>
              </a:defRPr>
            </a:lvl7pPr>
            <a:lvl8pPr eaLnBrk="0" hangingPunct="0">
              <a:defRPr sz="2400">
                <a:solidFill>
                  <a:schemeClr val="tx1"/>
                </a:solidFill>
                <a:latin typeface="Arial" panose="020B0604020202020204" pitchFamily="34" charset="0"/>
                <a:ea typeface="华文细黑" panose="02010600040101010101" pitchFamily="2" charset="-122"/>
              </a:defRPr>
            </a:lvl8pPr>
            <a:lvl9pPr eaLnBrk="0" hangingPunct="0">
              <a:defRPr sz="2400">
                <a:solidFill>
                  <a:schemeClr val="tx1"/>
                </a:solidFill>
                <a:latin typeface="Arial" panose="020B0604020202020204" pitchFamily="34" charset="0"/>
                <a:ea typeface="华文细黑" panose="02010600040101010101" pitchFamily="2" charset="-122"/>
              </a:defRPr>
            </a:lvl9pPr>
          </a:lstStyle>
          <a:p>
            <a:r>
              <a:rPr lang="zh-CN" altLang="en-US" b="1" dirty="0" smtClean="0">
                <a:solidFill>
                  <a:schemeClr val="bg1"/>
                </a:solidFill>
                <a:latin typeface="华文楷体" panose="02010600040101010101" pitchFamily="2" charset="-122"/>
                <a:ea typeface="华文楷体" panose="02010600040101010101" pitchFamily="2" charset="-122"/>
              </a:rPr>
              <a:t>◆</a:t>
            </a:r>
            <a:r>
              <a:rPr lang="zh-CN" altLang="en-US" b="1" dirty="0">
                <a:solidFill>
                  <a:srgbClr val="002060"/>
                </a:solidFill>
                <a:ea typeface="宋体" panose="02010600030101010101" pitchFamily="2" charset="-122"/>
              </a:rPr>
              <a:t>落实“立德树人”</a:t>
            </a:r>
            <a:endParaRPr lang="en-US" altLang="zh-CN" b="1" dirty="0">
              <a:solidFill>
                <a:srgbClr val="002060"/>
              </a:solidFill>
              <a:ea typeface="宋体" panose="02010600030101010101" pitchFamily="2" charset="-122"/>
            </a:endParaRPr>
          </a:p>
        </p:txBody>
      </p:sp>
      <p:sp>
        <p:nvSpPr>
          <p:cNvPr id="18" name="TextBox 17"/>
          <p:cNvSpPr txBox="1">
            <a:spLocks noChangeArrowheads="1"/>
          </p:cNvSpPr>
          <p:nvPr/>
        </p:nvSpPr>
        <p:spPr bwMode="auto">
          <a:xfrm>
            <a:off x="523576" y="4691224"/>
            <a:ext cx="2842184" cy="923330"/>
          </a:xfrm>
          <a:prstGeom prst="rect">
            <a:avLst/>
          </a:prstGeom>
          <a:solidFill>
            <a:schemeClr val="accent2"/>
          </a:solidFill>
          <a:ln>
            <a:noFill/>
          </a:ln>
        </p:spPr>
        <p:txBody>
          <a:bodyPr wrap="square">
            <a:spAutoFit/>
          </a:bodyPr>
          <a:lstStyle>
            <a:lvl1pPr>
              <a:defRPr sz="2400">
                <a:solidFill>
                  <a:schemeClr val="tx1"/>
                </a:solidFill>
                <a:latin typeface="Arial" panose="020B0604020202020204" pitchFamily="34" charset="0"/>
                <a:ea typeface="华文细黑" panose="02010600040101010101" pitchFamily="2" charset="-122"/>
              </a:defRPr>
            </a:lvl1pPr>
            <a:lvl2pPr>
              <a:defRPr sz="2400">
                <a:solidFill>
                  <a:schemeClr val="tx1"/>
                </a:solidFill>
                <a:latin typeface="Arial" panose="020B0604020202020204" pitchFamily="34" charset="0"/>
                <a:ea typeface="华文细黑" panose="02010600040101010101" pitchFamily="2" charset="-122"/>
              </a:defRPr>
            </a:lvl2pPr>
            <a:lvl3pPr>
              <a:defRPr sz="2400">
                <a:solidFill>
                  <a:schemeClr val="tx1"/>
                </a:solidFill>
                <a:latin typeface="Arial" panose="020B0604020202020204" pitchFamily="34" charset="0"/>
                <a:ea typeface="华文细黑" panose="02010600040101010101" pitchFamily="2" charset="-122"/>
              </a:defRPr>
            </a:lvl3pPr>
            <a:lvl4pPr>
              <a:defRPr sz="2400">
                <a:solidFill>
                  <a:schemeClr val="tx1"/>
                </a:solidFill>
                <a:latin typeface="Arial" panose="020B0604020202020204" pitchFamily="34" charset="0"/>
                <a:ea typeface="华文细黑" panose="02010600040101010101" pitchFamily="2" charset="-122"/>
              </a:defRPr>
            </a:lvl4pPr>
            <a:lvl5pPr>
              <a:defRPr sz="2400">
                <a:solidFill>
                  <a:schemeClr val="tx1"/>
                </a:solidFill>
                <a:latin typeface="Arial" panose="020B0604020202020204" pitchFamily="34" charset="0"/>
                <a:ea typeface="华文细黑" panose="02010600040101010101" pitchFamily="2" charset="-122"/>
              </a:defRPr>
            </a:lvl5pPr>
            <a:lvl6pPr eaLnBrk="0" hangingPunct="0">
              <a:defRPr sz="2400">
                <a:solidFill>
                  <a:schemeClr val="tx1"/>
                </a:solidFill>
                <a:latin typeface="Arial" panose="020B0604020202020204" pitchFamily="34" charset="0"/>
                <a:ea typeface="华文细黑" panose="02010600040101010101" pitchFamily="2" charset="-122"/>
              </a:defRPr>
            </a:lvl6pPr>
            <a:lvl7pPr eaLnBrk="0" hangingPunct="0">
              <a:defRPr sz="2400">
                <a:solidFill>
                  <a:schemeClr val="tx1"/>
                </a:solidFill>
                <a:latin typeface="Arial" panose="020B0604020202020204" pitchFamily="34" charset="0"/>
                <a:ea typeface="华文细黑" panose="02010600040101010101" pitchFamily="2" charset="-122"/>
              </a:defRPr>
            </a:lvl7pPr>
            <a:lvl8pPr eaLnBrk="0" hangingPunct="0">
              <a:defRPr sz="2400">
                <a:solidFill>
                  <a:schemeClr val="tx1"/>
                </a:solidFill>
                <a:latin typeface="Arial" panose="020B0604020202020204" pitchFamily="34" charset="0"/>
                <a:ea typeface="华文细黑" panose="02010600040101010101" pitchFamily="2" charset="-122"/>
              </a:defRPr>
            </a:lvl8pPr>
            <a:lvl9pPr eaLnBrk="0" hangingPunct="0">
              <a:defRPr sz="2400">
                <a:solidFill>
                  <a:schemeClr val="tx1"/>
                </a:solidFill>
                <a:latin typeface="Arial" panose="020B0604020202020204" pitchFamily="34" charset="0"/>
                <a:ea typeface="华文细黑" panose="02010600040101010101" pitchFamily="2" charset="-122"/>
              </a:defRPr>
            </a:lvl9pPr>
          </a:lstStyle>
          <a:p>
            <a:r>
              <a:rPr lang="zh-CN" altLang="en-US" sz="1800" b="1" dirty="0" smtClean="0">
                <a:solidFill>
                  <a:srgbClr val="FF0000"/>
                </a:solidFill>
                <a:ea typeface="宋体" panose="02010600030101010101" pitchFamily="2" charset="-122"/>
              </a:rPr>
              <a:t>富强</a:t>
            </a:r>
            <a:r>
              <a:rPr lang="zh-CN" altLang="en-US" sz="1800" b="1" dirty="0">
                <a:solidFill>
                  <a:srgbClr val="FF0000"/>
                </a:solidFill>
                <a:ea typeface="宋体" panose="02010600030101010101" pitchFamily="2" charset="-122"/>
              </a:rPr>
              <a:t>、民主、文明、和谐</a:t>
            </a:r>
          </a:p>
          <a:p>
            <a:r>
              <a:rPr lang="zh-CN" altLang="en-US" sz="1800" b="1" dirty="0" smtClean="0">
                <a:solidFill>
                  <a:srgbClr val="FF0000"/>
                </a:solidFill>
                <a:ea typeface="宋体" panose="02010600030101010101" pitchFamily="2" charset="-122"/>
              </a:rPr>
              <a:t>自由</a:t>
            </a:r>
            <a:r>
              <a:rPr lang="zh-CN" altLang="en-US" sz="1800" b="1" dirty="0">
                <a:solidFill>
                  <a:srgbClr val="FF0000"/>
                </a:solidFill>
                <a:ea typeface="宋体" panose="02010600030101010101" pitchFamily="2" charset="-122"/>
              </a:rPr>
              <a:t>、平等、公平、法制</a:t>
            </a:r>
          </a:p>
          <a:p>
            <a:r>
              <a:rPr lang="zh-CN" altLang="en-US" sz="1800" b="1" dirty="0" smtClean="0">
                <a:solidFill>
                  <a:srgbClr val="FF0000"/>
                </a:solidFill>
                <a:ea typeface="宋体" panose="02010600030101010101" pitchFamily="2" charset="-122"/>
              </a:rPr>
              <a:t>爱国</a:t>
            </a:r>
            <a:r>
              <a:rPr lang="zh-CN" altLang="en-US" sz="1800" b="1" dirty="0">
                <a:solidFill>
                  <a:srgbClr val="FF0000"/>
                </a:solidFill>
                <a:ea typeface="宋体" panose="02010600030101010101" pitchFamily="2" charset="-122"/>
              </a:rPr>
              <a:t>、敬业、诚信、友善</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2035" name="Oval 3"/>
          <p:cNvSpPr>
            <a:spLocks noChangeArrowheads="1"/>
          </p:cNvSpPr>
          <p:nvPr/>
        </p:nvSpPr>
        <p:spPr bwMode="auto">
          <a:xfrm>
            <a:off x="539750" y="2492375"/>
            <a:ext cx="2881313" cy="1368425"/>
          </a:xfrm>
          <a:prstGeom prst="ellipse">
            <a:avLst/>
          </a:prstGeom>
          <a:solidFill>
            <a:schemeClr val="bg2">
              <a:lumMod val="40000"/>
              <a:lumOff val="60000"/>
            </a:schemeClr>
          </a:solidFill>
          <a:ln w="19050">
            <a:solidFill>
              <a:srgbClr val="0070C0"/>
            </a:solidFill>
            <a:round/>
          </a:ln>
          <a:effectLst/>
        </p:spPr>
        <p:txBody>
          <a:bodyPr wrap="none" anchor="ctr"/>
          <a:lstStyle/>
          <a:p>
            <a:pPr algn="ctr">
              <a:defRPr/>
            </a:pPr>
            <a:r>
              <a:rPr lang="zh-CN" altLang="en-US" sz="2800" b="1" dirty="0">
                <a:solidFill>
                  <a:srgbClr val="002060"/>
                </a:solidFill>
                <a:effectLst>
                  <a:outerShdw blurRad="38100" dist="38100" dir="2700000" algn="tl">
                    <a:srgbClr val="000000"/>
                  </a:outerShdw>
                </a:effectLst>
                <a:latin typeface="仿宋" panose="02010609060101010101" pitchFamily="49" charset="-122"/>
                <a:ea typeface="仿宋" panose="02010609060101010101" pitchFamily="49" charset="-122"/>
              </a:rPr>
              <a:t>党和国家的新要求</a:t>
            </a:r>
          </a:p>
        </p:txBody>
      </p:sp>
      <p:sp>
        <p:nvSpPr>
          <p:cNvPr id="172036" name="Oval 4"/>
          <p:cNvSpPr>
            <a:spLocks noChangeArrowheads="1"/>
          </p:cNvSpPr>
          <p:nvPr/>
        </p:nvSpPr>
        <p:spPr bwMode="auto">
          <a:xfrm>
            <a:off x="673052" y="4250360"/>
            <a:ext cx="2808287" cy="1512888"/>
          </a:xfrm>
          <a:prstGeom prst="ellipse">
            <a:avLst/>
          </a:prstGeom>
          <a:solidFill>
            <a:schemeClr val="bg2">
              <a:lumMod val="40000"/>
              <a:lumOff val="60000"/>
            </a:schemeClr>
          </a:solidFill>
          <a:ln w="19050">
            <a:solidFill>
              <a:srgbClr val="0070C0"/>
            </a:solidFill>
            <a:round/>
          </a:ln>
          <a:effectLst/>
        </p:spPr>
        <p:txBody>
          <a:bodyPr wrap="none" anchor="ctr"/>
          <a:lstStyle/>
          <a:p>
            <a:pPr algn="ctr">
              <a:defRPr/>
            </a:pPr>
            <a:r>
              <a:rPr lang="zh-CN" altLang="en-US" sz="3200" b="1" dirty="0" smtClean="0">
                <a:solidFill>
                  <a:srgbClr val="002060"/>
                </a:solidFill>
                <a:effectLst>
                  <a:outerShdw blurRad="38100" dist="38100" dir="2700000" algn="tl">
                    <a:srgbClr val="000000"/>
                  </a:outerShdw>
                </a:effectLst>
                <a:latin typeface="仿宋" panose="02010609060101010101" pitchFamily="49" charset="-122"/>
                <a:ea typeface="仿宋" panose="02010609060101010101" pitchFamily="49" charset="-122"/>
              </a:rPr>
              <a:t>课程评价</a:t>
            </a:r>
            <a:endParaRPr lang="zh-CN" altLang="en-US" sz="3200" b="1" dirty="0">
              <a:solidFill>
                <a:srgbClr val="002060"/>
              </a:solidFill>
              <a:effectLst>
                <a:outerShdw blurRad="38100" dist="38100" dir="2700000" algn="tl">
                  <a:srgbClr val="000000"/>
                </a:outerShdw>
              </a:effectLst>
              <a:latin typeface="仿宋" panose="02010609060101010101" pitchFamily="49" charset="-122"/>
              <a:ea typeface="仿宋" panose="02010609060101010101" pitchFamily="49" charset="-122"/>
            </a:endParaRPr>
          </a:p>
        </p:txBody>
      </p:sp>
      <p:sp>
        <p:nvSpPr>
          <p:cNvPr id="172037" name="Oval 5"/>
          <p:cNvSpPr>
            <a:spLocks noChangeArrowheads="1"/>
          </p:cNvSpPr>
          <p:nvPr/>
        </p:nvSpPr>
        <p:spPr bwMode="auto">
          <a:xfrm>
            <a:off x="3132138" y="5157788"/>
            <a:ext cx="2808287" cy="1512887"/>
          </a:xfrm>
          <a:prstGeom prst="ellipse">
            <a:avLst/>
          </a:prstGeom>
          <a:solidFill>
            <a:schemeClr val="bg2">
              <a:lumMod val="40000"/>
              <a:lumOff val="60000"/>
            </a:schemeClr>
          </a:solidFill>
          <a:ln w="19050">
            <a:solidFill>
              <a:srgbClr val="0070C0"/>
            </a:solidFill>
            <a:round/>
          </a:ln>
          <a:effectLst/>
        </p:spPr>
        <p:txBody>
          <a:bodyPr wrap="none" anchor="ctr"/>
          <a:lstStyle/>
          <a:p>
            <a:pPr algn="ctr">
              <a:defRPr/>
            </a:pPr>
            <a:r>
              <a:rPr lang="zh-CN" altLang="en-US" sz="3200" b="1" dirty="0">
                <a:solidFill>
                  <a:srgbClr val="002060"/>
                </a:solidFill>
                <a:effectLst>
                  <a:outerShdw blurRad="38100" dist="38100" dir="2700000" algn="tl">
                    <a:srgbClr val="000000"/>
                  </a:outerShdw>
                </a:effectLst>
                <a:latin typeface="仿宋" panose="02010609060101010101" pitchFamily="49" charset="-122"/>
                <a:ea typeface="仿宋" panose="02010609060101010101" pitchFamily="49" charset="-122"/>
              </a:rPr>
              <a:t>课堂教学</a:t>
            </a:r>
          </a:p>
        </p:txBody>
      </p:sp>
      <p:sp>
        <p:nvSpPr>
          <p:cNvPr id="172038" name="Oval 6"/>
          <p:cNvSpPr>
            <a:spLocks noChangeArrowheads="1"/>
          </p:cNvSpPr>
          <p:nvPr/>
        </p:nvSpPr>
        <p:spPr bwMode="auto">
          <a:xfrm>
            <a:off x="5940425" y="4221163"/>
            <a:ext cx="2951163" cy="1511300"/>
          </a:xfrm>
          <a:prstGeom prst="ellipse">
            <a:avLst/>
          </a:prstGeom>
          <a:solidFill>
            <a:schemeClr val="bg2">
              <a:lumMod val="40000"/>
              <a:lumOff val="60000"/>
            </a:schemeClr>
          </a:solidFill>
          <a:ln w="19050">
            <a:solidFill>
              <a:srgbClr val="0070C0"/>
            </a:solidFill>
            <a:round/>
          </a:ln>
          <a:effectLst/>
        </p:spPr>
        <p:txBody>
          <a:bodyPr wrap="none" anchor="ctr"/>
          <a:lstStyle/>
          <a:p>
            <a:pPr algn="ctr">
              <a:defRPr/>
            </a:pPr>
            <a:r>
              <a:rPr lang="zh-CN" altLang="en-US" sz="3200" b="1" dirty="0">
                <a:solidFill>
                  <a:srgbClr val="002060"/>
                </a:solidFill>
                <a:effectLst>
                  <a:outerShdw blurRad="38100" dist="38100" dir="2700000" algn="tl">
                    <a:srgbClr val="000000"/>
                  </a:outerShdw>
                </a:effectLst>
                <a:latin typeface="仿宋" panose="02010609060101010101" pitchFamily="49" charset="-122"/>
                <a:ea typeface="仿宋" panose="02010609060101010101" pitchFamily="49" charset="-122"/>
              </a:rPr>
              <a:t>各学科教材</a:t>
            </a:r>
          </a:p>
        </p:txBody>
      </p:sp>
      <p:sp>
        <p:nvSpPr>
          <p:cNvPr id="172039" name="Oval 7"/>
          <p:cNvSpPr>
            <a:spLocks noChangeArrowheads="1"/>
          </p:cNvSpPr>
          <p:nvPr/>
        </p:nvSpPr>
        <p:spPr bwMode="auto">
          <a:xfrm>
            <a:off x="3276600" y="1628775"/>
            <a:ext cx="2376488" cy="1511300"/>
          </a:xfrm>
          <a:prstGeom prst="ellipse">
            <a:avLst/>
          </a:prstGeom>
          <a:solidFill>
            <a:schemeClr val="bg2">
              <a:lumMod val="40000"/>
              <a:lumOff val="60000"/>
            </a:schemeClr>
          </a:solidFill>
          <a:ln w="19050">
            <a:solidFill>
              <a:srgbClr val="0070C0"/>
            </a:solidFill>
            <a:round/>
          </a:ln>
          <a:effectLst/>
        </p:spPr>
        <p:txBody>
          <a:bodyPr wrap="none" anchor="ctr"/>
          <a:lstStyle/>
          <a:p>
            <a:pPr algn="ctr">
              <a:defRPr/>
            </a:pPr>
            <a:r>
              <a:rPr lang="zh-CN" altLang="en-US" sz="3200" b="1" dirty="0">
                <a:solidFill>
                  <a:srgbClr val="002060"/>
                </a:solidFill>
                <a:effectLst>
                  <a:outerShdw blurRad="38100" dist="38100" dir="2700000" algn="tl">
                    <a:srgbClr val="000000"/>
                  </a:outerShdw>
                </a:effectLst>
                <a:latin typeface="仿宋" panose="02010609060101010101" pitchFamily="49" charset="-122"/>
                <a:ea typeface="仿宋" panose="02010609060101010101" pitchFamily="49" charset="-122"/>
              </a:rPr>
              <a:t>课程方案</a:t>
            </a:r>
          </a:p>
        </p:txBody>
      </p:sp>
      <p:sp>
        <p:nvSpPr>
          <p:cNvPr id="172040" name="Oval 8"/>
          <p:cNvSpPr>
            <a:spLocks noChangeArrowheads="1"/>
          </p:cNvSpPr>
          <p:nvPr/>
        </p:nvSpPr>
        <p:spPr bwMode="auto">
          <a:xfrm>
            <a:off x="6156325" y="2132856"/>
            <a:ext cx="2735263" cy="1585069"/>
          </a:xfrm>
          <a:prstGeom prst="ellipse">
            <a:avLst/>
          </a:prstGeom>
          <a:solidFill>
            <a:schemeClr val="bg2">
              <a:lumMod val="40000"/>
              <a:lumOff val="60000"/>
            </a:schemeClr>
          </a:solidFill>
          <a:ln w="19050">
            <a:solidFill>
              <a:srgbClr val="0070C0"/>
            </a:solidFill>
            <a:round/>
          </a:ln>
          <a:effectLst/>
        </p:spPr>
        <p:txBody>
          <a:bodyPr wrap="none" anchor="ctr"/>
          <a:lstStyle/>
          <a:p>
            <a:pPr algn="ctr">
              <a:defRPr/>
            </a:pPr>
            <a:r>
              <a:rPr lang="zh-CN" altLang="en-US" sz="2800" b="1" dirty="0">
                <a:solidFill>
                  <a:srgbClr val="002060"/>
                </a:solidFill>
                <a:effectLst>
                  <a:outerShdw blurRad="38100" dist="38100" dir="2700000" algn="tl">
                    <a:srgbClr val="000000"/>
                  </a:outerShdw>
                </a:effectLst>
                <a:latin typeface="仿宋" panose="02010609060101010101" pitchFamily="49" charset="-122"/>
                <a:ea typeface="仿宋" panose="02010609060101010101" pitchFamily="49" charset="-122"/>
              </a:rPr>
              <a:t>各学科课程标准</a:t>
            </a:r>
          </a:p>
        </p:txBody>
      </p:sp>
      <p:sp>
        <p:nvSpPr>
          <p:cNvPr id="172041" name="Line 9"/>
          <p:cNvSpPr>
            <a:spLocks noChangeShapeType="1"/>
          </p:cNvSpPr>
          <p:nvPr/>
        </p:nvSpPr>
        <p:spPr bwMode="auto">
          <a:xfrm flipH="1">
            <a:off x="6156325" y="5661025"/>
            <a:ext cx="431800" cy="217488"/>
          </a:xfrm>
          <a:prstGeom prst="line">
            <a:avLst/>
          </a:prstGeom>
          <a:noFill/>
          <a:ln w="57150">
            <a:solidFill>
              <a:srgbClr val="0070C0"/>
            </a:solidFill>
            <a:rou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72042" name="Line 10"/>
          <p:cNvSpPr>
            <a:spLocks noChangeShapeType="1"/>
          </p:cNvSpPr>
          <p:nvPr/>
        </p:nvSpPr>
        <p:spPr bwMode="auto">
          <a:xfrm flipV="1">
            <a:off x="2771775" y="2276475"/>
            <a:ext cx="504825" cy="215900"/>
          </a:xfrm>
          <a:prstGeom prst="line">
            <a:avLst/>
          </a:prstGeom>
          <a:noFill/>
          <a:ln w="57150">
            <a:solidFill>
              <a:srgbClr val="0070C0"/>
            </a:solidFill>
            <a:rou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72043" name="Line 11"/>
          <p:cNvSpPr>
            <a:spLocks noChangeShapeType="1"/>
          </p:cNvSpPr>
          <p:nvPr/>
        </p:nvSpPr>
        <p:spPr bwMode="auto">
          <a:xfrm>
            <a:off x="5795963" y="2205038"/>
            <a:ext cx="576262" cy="144462"/>
          </a:xfrm>
          <a:prstGeom prst="line">
            <a:avLst/>
          </a:prstGeom>
          <a:noFill/>
          <a:ln w="57150">
            <a:solidFill>
              <a:srgbClr val="0070C0"/>
            </a:solidFill>
            <a:rou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72044" name="Line 12"/>
          <p:cNvSpPr>
            <a:spLocks noChangeShapeType="1"/>
          </p:cNvSpPr>
          <p:nvPr/>
        </p:nvSpPr>
        <p:spPr bwMode="auto">
          <a:xfrm flipH="1">
            <a:off x="7524750" y="3860800"/>
            <a:ext cx="215900" cy="358775"/>
          </a:xfrm>
          <a:prstGeom prst="line">
            <a:avLst/>
          </a:prstGeom>
          <a:noFill/>
          <a:ln w="57150">
            <a:solidFill>
              <a:srgbClr val="0070C0"/>
            </a:solidFill>
            <a:rou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72045" name="Line 13"/>
          <p:cNvSpPr>
            <a:spLocks noChangeShapeType="1"/>
          </p:cNvSpPr>
          <p:nvPr/>
        </p:nvSpPr>
        <p:spPr bwMode="auto">
          <a:xfrm flipH="1" flipV="1">
            <a:off x="2555875" y="5876925"/>
            <a:ext cx="431800" cy="217488"/>
          </a:xfrm>
          <a:prstGeom prst="line">
            <a:avLst/>
          </a:prstGeom>
          <a:noFill/>
          <a:ln w="57150">
            <a:solidFill>
              <a:srgbClr val="0070C0"/>
            </a:solidFill>
            <a:rou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72046" name="Line 14"/>
          <p:cNvSpPr>
            <a:spLocks noChangeShapeType="1"/>
          </p:cNvSpPr>
          <p:nvPr/>
        </p:nvSpPr>
        <p:spPr bwMode="auto">
          <a:xfrm flipH="1" flipV="1">
            <a:off x="1403350" y="3933825"/>
            <a:ext cx="73025" cy="358775"/>
          </a:xfrm>
          <a:prstGeom prst="line">
            <a:avLst/>
          </a:prstGeom>
          <a:noFill/>
          <a:ln w="57150">
            <a:solidFill>
              <a:srgbClr val="0070C0"/>
            </a:solidFill>
            <a:rou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9" name="TextBox 18"/>
          <p:cNvSpPr txBox="1">
            <a:spLocks noChangeArrowheads="1"/>
          </p:cNvSpPr>
          <p:nvPr/>
        </p:nvSpPr>
        <p:spPr bwMode="auto">
          <a:xfrm>
            <a:off x="323528" y="727691"/>
            <a:ext cx="5472435" cy="461665"/>
          </a:xfrm>
          <a:prstGeom prst="rect">
            <a:avLst/>
          </a:prstGeom>
          <a:solidFill>
            <a:schemeClr val="tx1">
              <a:lumMod val="95000"/>
            </a:schemeClr>
          </a:solidFill>
          <a:ln>
            <a:noFill/>
          </a:ln>
        </p:spPr>
        <p:txBody>
          <a:bodyPr wrap="square">
            <a:spAutoFit/>
          </a:bodyPr>
          <a:lstStyle>
            <a:lvl1pPr>
              <a:defRPr sz="2400">
                <a:solidFill>
                  <a:schemeClr val="tx1"/>
                </a:solidFill>
                <a:latin typeface="Arial" panose="020B0604020202020204" pitchFamily="34" charset="0"/>
                <a:ea typeface="华文细黑" panose="02010600040101010101" pitchFamily="2" charset="-122"/>
              </a:defRPr>
            </a:lvl1pPr>
            <a:lvl2pPr>
              <a:defRPr sz="2400">
                <a:solidFill>
                  <a:schemeClr val="tx1"/>
                </a:solidFill>
                <a:latin typeface="Arial" panose="020B0604020202020204" pitchFamily="34" charset="0"/>
                <a:ea typeface="华文细黑" panose="02010600040101010101" pitchFamily="2" charset="-122"/>
              </a:defRPr>
            </a:lvl2pPr>
            <a:lvl3pPr>
              <a:defRPr sz="2400">
                <a:solidFill>
                  <a:schemeClr val="tx1"/>
                </a:solidFill>
                <a:latin typeface="Arial" panose="020B0604020202020204" pitchFamily="34" charset="0"/>
                <a:ea typeface="华文细黑" panose="02010600040101010101" pitchFamily="2" charset="-122"/>
              </a:defRPr>
            </a:lvl3pPr>
            <a:lvl4pPr>
              <a:defRPr sz="2400">
                <a:solidFill>
                  <a:schemeClr val="tx1"/>
                </a:solidFill>
                <a:latin typeface="Arial" panose="020B0604020202020204" pitchFamily="34" charset="0"/>
                <a:ea typeface="华文细黑" panose="02010600040101010101" pitchFamily="2" charset="-122"/>
              </a:defRPr>
            </a:lvl4pPr>
            <a:lvl5pPr>
              <a:defRPr sz="2400">
                <a:solidFill>
                  <a:schemeClr val="tx1"/>
                </a:solidFill>
                <a:latin typeface="Arial" panose="020B0604020202020204" pitchFamily="34" charset="0"/>
                <a:ea typeface="华文细黑" panose="02010600040101010101" pitchFamily="2" charset="-122"/>
              </a:defRPr>
            </a:lvl5pPr>
            <a:lvl6pPr eaLnBrk="0" hangingPunct="0">
              <a:defRPr sz="2400">
                <a:solidFill>
                  <a:schemeClr val="tx1"/>
                </a:solidFill>
                <a:latin typeface="Arial" panose="020B0604020202020204" pitchFamily="34" charset="0"/>
                <a:ea typeface="华文细黑" panose="02010600040101010101" pitchFamily="2" charset="-122"/>
              </a:defRPr>
            </a:lvl6pPr>
            <a:lvl7pPr eaLnBrk="0" hangingPunct="0">
              <a:defRPr sz="2400">
                <a:solidFill>
                  <a:schemeClr val="tx1"/>
                </a:solidFill>
                <a:latin typeface="Arial" panose="020B0604020202020204" pitchFamily="34" charset="0"/>
                <a:ea typeface="华文细黑" panose="02010600040101010101" pitchFamily="2" charset="-122"/>
              </a:defRPr>
            </a:lvl7pPr>
            <a:lvl8pPr eaLnBrk="0" hangingPunct="0">
              <a:defRPr sz="2400">
                <a:solidFill>
                  <a:schemeClr val="tx1"/>
                </a:solidFill>
                <a:latin typeface="Arial" panose="020B0604020202020204" pitchFamily="34" charset="0"/>
                <a:ea typeface="华文细黑" panose="02010600040101010101" pitchFamily="2" charset="-122"/>
              </a:defRPr>
            </a:lvl8pPr>
            <a:lvl9pPr eaLnBrk="0" hangingPunct="0">
              <a:defRPr sz="2400">
                <a:solidFill>
                  <a:schemeClr val="tx1"/>
                </a:solidFill>
                <a:latin typeface="Arial" panose="020B0604020202020204" pitchFamily="34" charset="0"/>
                <a:ea typeface="华文细黑" panose="02010600040101010101" pitchFamily="2" charset="-122"/>
              </a:defRPr>
            </a:lvl9pPr>
          </a:lstStyle>
          <a:p>
            <a:r>
              <a:rPr lang="zh-CN" altLang="en-US" b="1" dirty="0" smtClean="0">
                <a:solidFill>
                  <a:schemeClr val="bg1"/>
                </a:solidFill>
                <a:latin typeface="华文楷体" panose="02010600040101010101" pitchFamily="2" charset="-122"/>
                <a:ea typeface="华文楷体" panose="02010600040101010101" pitchFamily="2" charset="-122"/>
              </a:rPr>
              <a:t>◆</a:t>
            </a:r>
            <a:r>
              <a:rPr lang="zh-CN" altLang="en-US" b="1" dirty="0" smtClean="0">
                <a:solidFill>
                  <a:srgbClr val="002060"/>
                </a:solidFill>
                <a:ea typeface="宋体" panose="02010600030101010101" pitchFamily="2" charset="-122"/>
              </a:rPr>
              <a:t>高中课程改革实施蓝图：</a:t>
            </a:r>
            <a:r>
              <a:rPr lang="zh-CN" altLang="en-US" b="1" dirty="0" smtClean="0">
                <a:solidFill>
                  <a:schemeClr val="bg1"/>
                </a:solidFill>
                <a:latin typeface="宋体" panose="02010600030101010101" pitchFamily="2" charset="-122"/>
                <a:ea typeface="宋体" panose="02010600030101010101" pitchFamily="2" charset="-122"/>
              </a:rPr>
              <a:t>系统工程</a:t>
            </a:r>
            <a:r>
              <a:rPr lang="en-US" altLang="zh-CN" b="1" dirty="0" smtClean="0">
                <a:solidFill>
                  <a:schemeClr val="bg1"/>
                </a:solidFill>
                <a:ea typeface="宋体" panose="02010600030101010101" pitchFamily="2" charset="-122"/>
              </a:rPr>
              <a:t>   </a:t>
            </a:r>
            <a:endParaRPr lang="en-US" altLang="zh-CN" sz="2000" b="1" dirty="0">
              <a:solidFill>
                <a:schemeClr val="bg1"/>
              </a:solidFill>
              <a:ea typeface="宋体" panose="02010600030101010101" pitchFamily="2" charset="-122"/>
            </a:endParaRPr>
          </a:p>
        </p:txBody>
      </p:sp>
      <p:sp>
        <p:nvSpPr>
          <p:cNvPr id="2" name="TextBox 1"/>
          <p:cNvSpPr txBox="1"/>
          <p:nvPr/>
        </p:nvSpPr>
        <p:spPr>
          <a:xfrm>
            <a:off x="3154744" y="3624688"/>
            <a:ext cx="3169096" cy="830997"/>
          </a:xfrm>
          <a:prstGeom prst="rect">
            <a:avLst/>
          </a:prstGeom>
          <a:solidFill>
            <a:schemeClr val="accent1"/>
          </a:solidFill>
        </p:spPr>
        <p:txBody>
          <a:bodyPr wrap="square" rtlCol="0">
            <a:spAutoFit/>
          </a:bodyPr>
          <a:lstStyle/>
          <a:p>
            <a:r>
              <a:rPr lang="zh-CN" altLang="en-US" sz="1600" dirty="0" smtClean="0"/>
              <a:t>德育为先，能力为重，全面发展；</a:t>
            </a:r>
            <a:endParaRPr lang="en-US" altLang="zh-CN" sz="1600" dirty="0" smtClean="0"/>
          </a:p>
          <a:p>
            <a:r>
              <a:rPr lang="zh-CN" altLang="zh-CN" sz="1600" dirty="0"/>
              <a:t>坚持立德树人导向，形成教书育人大</a:t>
            </a:r>
            <a:r>
              <a:rPr lang="zh-CN" altLang="zh-CN" sz="1600" dirty="0" smtClean="0"/>
              <a:t>格局</a:t>
            </a:r>
            <a:r>
              <a:rPr lang="zh-CN" altLang="en-US" sz="1600" dirty="0" smtClean="0"/>
              <a:t>；全面发展的人</a:t>
            </a:r>
            <a:endParaRPr lang="zh-CN" altLang="en-US" sz="1600" dirty="0"/>
          </a:p>
        </p:txBody>
      </p:sp>
      <p:sp>
        <p:nvSpPr>
          <p:cNvPr id="3" name="TextBox 2"/>
          <p:cNvSpPr txBox="1"/>
          <p:nvPr/>
        </p:nvSpPr>
        <p:spPr>
          <a:xfrm>
            <a:off x="6156325" y="404813"/>
            <a:ext cx="2520131" cy="1477328"/>
          </a:xfrm>
          <a:prstGeom prst="rect">
            <a:avLst/>
          </a:prstGeom>
          <a:solidFill>
            <a:srgbClr val="00B0F0"/>
          </a:solidFill>
          <a:ln>
            <a:solidFill>
              <a:schemeClr val="accent1"/>
            </a:solidFill>
          </a:ln>
        </p:spPr>
        <p:txBody>
          <a:bodyPr wrap="square" rtlCol="0">
            <a:spAutoFit/>
          </a:bodyPr>
          <a:lstStyle/>
          <a:p>
            <a:r>
              <a:rPr lang="zh-CN" altLang="en-US" b="1" dirty="0">
                <a:solidFill>
                  <a:schemeClr val="bg1"/>
                </a:solidFill>
                <a:latin typeface="华文仿宋" panose="02010600040101010101" pitchFamily="2" charset="-122"/>
                <a:ea typeface="华文仿宋" panose="02010600040101010101" pitchFamily="2" charset="-122"/>
              </a:rPr>
              <a:t>◎为什么改革：立德</a:t>
            </a:r>
            <a:r>
              <a:rPr lang="zh-CN" altLang="en-US" b="1" dirty="0" smtClean="0">
                <a:solidFill>
                  <a:schemeClr val="bg1"/>
                </a:solidFill>
                <a:latin typeface="华文仿宋" panose="02010600040101010101" pitchFamily="2" charset="-122"/>
                <a:ea typeface="华文仿宋" panose="02010600040101010101" pitchFamily="2" charset="-122"/>
              </a:rPr>
              <a:t>树</a:t>
            </a:r>
            <a:endParaRPr lang="en-US" altLang="zh-CN" b="1" dirty="0" smtClean="0">
              <a:solidFill>
                <a:schemeClr val="bg1"/>
              </a:solidFill>
              <a:latin typeface="华文仿宋" panose="02010600040101010101" pitchFamily="2" charset="-122"/>
              <a:ea typeface="华文仿宋" panose="02010600040101010101" pitchFamily="2" charset="-122"/>
            </a:endParaRPr>
          </a:p>
          <a:p>
            <a:r>
              <a:rPr lang="en-US" altLang="zh-CN" b="1" dirty="0">
                <a:solidFill>
                  <a:schemeClr val="bg1"/>
                </a:solidFill>
                <a:latin typeface="华文仿宋" panose="02010600040101010101" pitchFamily="2" charset="-122"/>
                <a:ea typeface="华文仿宋" panose="02010600040101010101" pitchFamily="2" charset="-122"/>
              </a:rPr>
              <a:t> </a:t>
            </a:r>
            <a:r>
              <a:rPr lang="en-US" altLang="zh-CN" b="1" dirty="0" smtClean="0">
                <a:solidFill>
                  <a:schemeClr val="bg1"/>
                </a:solidFill>
                <a:latin typeface="华文仿宋" panose="02010600040101010101" pitchFamily="2" charset="-122"/>
                <a:ea typeface="华文仿宋" panose="02010600040101010101" pitchFamily="2" charset="-122"/>
              </a:rPr>
              <a:t>   </a:t>
            </a:r>
            <a:r>
              <a:rPr lang="zh-CN" altLang="en-US" b="1" dirty="0" smtClean="0">
                <a:solidFill>
                  <a:schemeClr val="bg1"/>
                </a:solidFill>
                <a:latin typeface="华文仿宋" panose="02010600040101010101" pitchFamily="2" charset="-122"/>
                <a:ea typeface="华文仿宋" panose="02010600040101010101" pitchFamily="2" charset="-122"/>
              </a:rPr>
              <a:t>人</a:t>
            </a:r>
            <a:r>
              <a:rPr lang="zh-CN" altLang="en-US" b="1" dirty="0">
                <a:solidFill>
                  <a:schemeClr val="bg1"/>
                </a:solidFill>
                <a:latin typeface="华文仿宋" panose="02010600040101010101" pitchFamily="2" charset="-122"/>
                <a:ea typeface="华文仿宋" panose="02010600040101010101" pitchFamily="2" charset="-122"/>
              </a:rPr>
              <a:t>，高考改革</a:t>
            </a:r>
            <a:endParaRPr lang="en-US" altLang="zh-CN" b="1" dirty="0">
              <a:solidFill>
                <a:schemeClr val="bg1"/>
              </a:solidFill>
              <a:latin typeface="华文仿宋" panose="02010600040101010101" pitchFamily="2" charset="-122"/>
              <a:ea typeface="华文仿宋" panose="02010600040101010101" pitchFamily="2" charset="-122"/>
            </a:endParaRPr>
          </a:p>
          <a:p>
            <a:r>
              <a:rPr lang="zh-CN" altLang="en-US" b="1" dirty="0">
                <a:solidFill>
                  <a:schemeClr val="bg1"/>
                </a:solidFill>
                <a:latin typeface="华文仿宋" panose="02010600040101010101" pitchFamily="2" charset="-122"/>
                <a:ea typeface="华文仿宋" panose="02010600040101010101" pitchFamily="2" charset="-122"/>
              </a:rPr>
              <a:t>◎怎样改革：培养</a:t>
            </a:r>
            <a:r>
              <a:rPr lang="zh-CN" altLang="en-US" b="1" dirty="0" smtClean="0">
                <a:solidFill>
                  <a:schemeClr val="bg1"/>
                </a:solidFill>
                <a:latin typeface="华文仿宋" panose="02010600040101010101" pitchFamily="2" charset="-122"/>
                <a:ea typeface="华文仿宋" panose="02010600040101010101" pitchFamily="2" charset="-122"/>
              </a:rPr>
              <a:t>什么</a:t>
            </a:r>
            <a:endParaRPr lang="en-US" altLang="zh-CN" b="1" dirty="0" smtClean="0">
              <a:solidFill>
                <a:schemeClr val="bg1"/>
              </a:solidFill>
              <a:latin typeface="华文仿宋" panose="02010600040101010101" pitchFamily="2" charset="-122"/>
              <a:ea typeface="华文仿宋" panose="02010600040101010101" pitchFamily="2" charset="-122"/>
            </a:endParaRPr>
          </a:p>
          <a:p>
            <a:r>
              <a:rPr lang="en-US" altLang="zh-CN" b="1" dirty="0">
                <a:solidFill>
                  <a:schemeClr val="bg1"/>
                </a:solidFill>
                <a:latin typeface="华文仿宋" panose="02010600040101010101" pitchFamily="2" charset="-122"/>
                <a:ea typeface="华文仿宋" panose="02010600040101010101" pitchFamily="2" charset="-122"/>
              </a:rPr>
              <a:t> </a:t>
            </a:r>
            <a:r>
              <a:rPr lang="en-US" altLang="zh-CN" b="1" dirty="0" smtClean="0">
                <a:solidFill>
                  <a:schemeClr val="bg1"/>
                </a:solidFill>
                <a:latin typeface="华文仿宋" panose="02010600040101010101" pitchFamily="2" charset="-122"/>
                <a:ea typeface="华文仿宋" panose="02010600040101010101" pitchFamily="2" charset="-122"/>
              </a:rPr>
              <a:t>   </a:t>
            </a:r>
            <a:r>
              <a:rPr lang="zh-CN" altLang="en-US" b="1" dirty="0" smtClean="0">
                <a:solidFill>
                  <a:schemeClr val="bg1"/>
                </a:solidFill>
                <a:latin typeface="华文仿宋" panose="02010600040101010101" pitchFamily="2" charset="-122"/>
                <a:ea typeface="华文仿宋" panose="02010600040101010101" pitchFamily="2" charset="-122"/>
              </a:rPr>
              <a:t>人</a:t>
            </a:r>
            <a:r>
              <a:rPr lang="zh-CN" altLang="en-US" b="1" dirty="0">
                <a:solidFill>
                  <a:schemeClr val="bg1"/>
                </a:solidFill>
                <a:latin typeface="华文仿宋" panose="02010600040101010101" pitchFamily="2" charset="-122"/>
                <a:ea typeface="华文仿宋" panose="02010600040101010101" pitchFamily="2" charset="-122"/>
              </a:rPr>
              <a:t>，怎样培养人</a:t>
            </a:r>
            <a:endParaRPr lang="en-US" altLang="zh-CN" b="1" dirty="0">
              <a:solidFill>
                <a:schemeClr val="bg1"/>
              </a:solidFill>
              <a:latin typeface="华文仿宋" panose="02010600040101010101" pitchFamily="2" charset="-122"/>
              <a:ea typeface="华文仿宋" panose="02010600040101010101" pitchFamily="2" charset="-122"/>
            </a:endParaRPr>
          </a:p>
          <a:p>
            <a:r>
              <a:rPr lang="zh-CN" altLang="en-US" b="1" dirty="0">
                <a:solidFill>
                  <a:schemeClr val="bg1"/>
                </a:solidFill>
                <a:latin typeface="华文仿宋" panose="02010600040101010101" pitchFamily="2" charset="-122"/>
                <a:ea typeface="华文仿宋" panose="02010600040101010101" pitchFamily="2" charset="-122"/>
              </a:rPr>
              <a:t>◎改革蓝图</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287338" y="692150"/>
          <a:ext cx="8569324" cy="5851680"/>
        </p:xfrm>
        <a:graphic>
          <a:graphicData uri="http://schemas.openxmlformats.org/drawingml/2006/table">
            <a:tbl>
              <a:tblPr firstRow="1" bandRow="1">
                <a:tableStyleId>{5C22544A-7EE6-4342-B048-85BDC9FD1C3A}</a:tableStyleId>
              </a:tblPr>
              <a:tblGrid>
                <a:gridCol w="2142331"/>
                <a:gridCol w="2142331"/>
                <a:gridCol w="2142331"/>
                <a:gridCol w="2142331"/>
              </a:tblGrid>
              <a:tr h="365720">
                <a:tc>
                  <a:txBody>
                    <a:bodyPr/>
                    <a:lstStyle/>
                    <a:p>
                      <a:r>
                        <a:rPr lang="en-US" altLang="zh-CN" sz="1800" dirty="0" smtClean="0"/>
                        <a:t>        </a:t>
                      </a:r>
                      <a:r>
                        <a:rPr lang="zh-CN" altLang="en-US" sz="1800" dirty="0" smtClean="0"/>
                        <a:t>科  目</a:t>
                      </a:r>
                      <a:endParaRPr lang="zh-CN" altLang="en-US" sz="1800" dirty="0"/>
                    </a:p>
                  </a:txBody>
                  <a:tcPr marL="91444" marR="91444" marT="45705" marB="45705"/>
                </a:tc>
                <a:tc>
                  <a:txBody>
                    <a:bodyPr/>
                    <a:lstStyle/>
                    <a:p>
                      <a:r>
                        <a:rPr lang="en-US" altLang="zh-CN" sz="1800" dirty="0" smtClean="0"/>
                        <a:t>        </a:t>
                      </a:r>
                      <a:r>
                        <a:rPr lang="zh-CN" altLang="en-US" sz="1800" dirty="0" smtClean="0"/>
                        <a:t>必  修</a:t>
                      </a:r>
                      <a:endParaRPr lang="zh-CN" altLang="en-US" sz="1800" dirty="0"/>
                    </a:p>
                  </a:txBody>
                  <a:tcPr marL="91444" marR="91444" marT="45705" marB="45705"/>
                </a:tc>
                <a:tc>
                  <a:txBody>
                    <a:bodyPr/>
                    <a:lstStyle/>
                    <a:p>
                      <a:r>
                        <a:rPr lang="zh-CN" altLang="en-US" sz="1800" dirty="0" smtClean="0"/>
                        <a:t>         选择性必修</a:t>
                      </a:r>
                      <a:endParaRPr lang="zh-CN" altLang="en-US" sz="1800" dirty="0"/>
                    </a:p>
                  </a:txBody>
                  <a:tcPr marL="91444" marR="91444" marT="45705" marB="45705"/>
                </a:tc>
                <a:tc>
                  <a:txBody>
                    <a:bodyPr/>
                    <a:lstStyle/>
                    <a:p>
                      <a:r>
                        <a:rPr lang="zh-CN" altLang="en-US" sz="1800" dirty="0" smtClean="0"/>
                        <a:t>        选  修</a:t>
                      </a:r>
                      <a:endParaRPr lang="zh-CN" altLang="en-US" sz="1800" dirty="0"/>
                    </a:p>
                  </a:txBody>
                  <a:tcPr marL="91444" marR="91444" marT="45705" marB="45705"/>
                </a:tc>
              </a:tr>
              <a:tr h="365720">
                <a:tc>
                  <a:txBody>
                    <a:bodyPr/>
                    <a:lstStyle/>
                    <a:p>
                      <a:r>
                        <a:rPr lang="zh-CN" altLang="en-US" sz="1800" dirty="0" smtClean="0"/>
                        <a:t>语文</a:t>
                      </a:r>
                      <a:endParaRPr lang="zh-CN" altLang="en-US" sz="1800" dirty="0"/>
                    </a:p>
                  </a:txBody>
                  <a:tcPr marL="91444" marR="91444" marT="45705" marB="45705"/>
                </a:tc>
                <a:tc>
                  <a:txBody>
                    <a:bodyPr/>
                    <a:lstStyle/>
                    <a:p>
                      <a:r>
                        <a:rPr lang="en-US" altLang="zh-CN" sz="1800" dirty="0" smtClean="0"/>
                        <a:t>8</a:t>
                      </a:r>
                      <a:endParaRPr lang="zh-CN" altLang="en-US" sz="1800" dirty="0"/>
                    </a:p>
                  </a:txBody>
                  <a:tcPr marL="91444" marR="91444" marT="45705" marB="45705"/>
                </a:tc>
                <a:tc>
                  <a:txBody>
                    <a:bodyPr/>
                    <a:lstStyle/>
                    <a:p>
                      <a:r>
                        <a:rPr lang="en-US" altLang="zh-CN" sz="1800" dirty="0" smtClean="0"/>
                        <a:t>0-6</a:t>
                      </a:r>
                      <a:endParaRPr lang="zh-CN" altLang="en-US" sz="1800" dirty="0"/>
                    </a:p>
                  </a:txBody>
                  <a:tcPr marL="91444" marR="91444" marT="45705" marB="45705"/>
                </a:tc>
                <a:tc>
                  <a:txBody>
                    <a:bodyPr/>
                    <a:lstStyle/>
                    <a:p>
                      <a:r>
                        <a:rPr lang="en-US" altLang="zh-CN" sz="1800" dirty="0" smtClean="0"/>
                        <a:t>0-6</a:t>
                      </a:r>
                      <a:endParaRPr lang="zh-CN" altLang="en-US" sz="1800" dirty="0"/>
                    </a:p>
                  </a:txBody>
                  <a:tcPr marL="91444" marR="91444" marT="45705" marB="45705"/>
                </a:tc>
              </a:tr>
              <a:tr h="365720">
                <a:tc>
                  <a:txBody>
                    <a:bodyPr/>
                    <a:lstStyle/>
                    <a:p>
                      <a:r>
                        <a:rPr lang="zh-CN" altLang="en-US" sz="1800" dirty="0" smtClean="0"/>
                        <a:t>数学</a:t>
                      </a:r>
                      <a:endParaRPr lang="zh-CN" altLang="en-US" sz="1800" dirty="0"/>
                    </a:p>
                  </a:txBody>
                  <a:tcPr marL="91444" marR="91444" marT="45705" marB="45705"/>
                </a:tc>
                <a:tc>
                  <a:txBody>
                    <a:bodyPr/>
                    <a:lstStyle/>
                    <a:p>
                      <a:r>
                        <a:rPr lang="en-US" altLang="zh-CN" sz="1800" dirty="0" smtClean="0"/>
                        <a:t>8</a:t>
                      </a:r>
                      <a:endParaRPr lang="zh-CN" altLang="en-US" sz="1800" dirty="0"/>
                    </a:p>
                  </a:txBody>
                  <a:tcPr marL="91444" marR="91444" marT="45705" marB="45705"/>
                </a:tc>
                <a:tc>
                  <a:txBody>
                    <a:bodyPr/>
                    <a:lstStyle/>
                    <a:p>
                      <a:r>
                        <a:rPr lang="en-US" altLang="zh-CN" sz="1800" dirty="0" smtClean="0"/>
                        <a:t>0-6</a:t>
                      </a:r>
                      <a:endParaRPr lang="zh-CN" altLang="en-US" sz="1800" dirty="0"/>
                    </a:p>
                  </a:txBody>
                  <a:tcPr marL="91444" marR="91444" marT="45705" marB="45705"/>
                </a:tc>
                <a:tc>
                  <a:txBody>
                    <a:bodyPr/>
                    <a:lstStyle/>
                    <a:p>
                      <a:r>
                        <a:rPr lang="en-US" altLang="zh-CN" sz="1800" dirty="0" smtClean="0"/>
                        <a:t>0-6</a:t>
                      </a:r>
                      <a:endParaRPr lang="zh-CN" altLang="en-US" sz="1800" dirty="0"/>
                    </a:p>
                  </a:txBody>
                  <a:tcPr marL="91444" marR="91444" marT="45705" marB="45705"/>
                </a:tc>
              </a:tr>
              <a:tr h="365720">
                <a:tc>
                  <a:txBody>
                    <a:bodyPr/>
                    <a:lstStyle/>
                    <a:p>
                      <a:r>
                        <a:rPr lang="zh-CN" altLang="en-US" sz="1800" dirty="0" smtClean="0"/>
                        <a:t>外语</a:t>
                      </a:r>
                      <a:endParaRPr lang="zh-CN" altLang="en-US" sz="1800" dirty="0"/>
                    </a:p>
                  </a:txBody>
                  <a:tcPr marL="91444" marR="91444" marT="45705" marB="45705"/>
                </a:tc>
                <a:tc>
                  <a:txBody>
                    <a:bodyPr/>
                    <a:lstStyle/>
                    <a:p>
                      <a:r>
                        <a:rPr lang="en-US" altLang="zh-CN" sz="1800" dirty="0" smtClean="0"/>
                        <a:t>6</a:t>
                      </a:r>
                      <a:endParaRPr lang="zh-CN" altLang="en-US" sz="1800" dirty="0"/>
                    </a:p>
                  </a:txBody>
                  <a:tcPr marL="91444" marR="91444" marT="45705" marB="45705"/>
                </a:tc>
                <a:tc>
                  <a:txBody>
                    <a:bodyPr/>
                    <a:lstStyle/>
                    <a:p>
                      <a:r>
                        <a:rPr lang="en-US" altLang="zh-CN" sz="1800" dirty="0" smtClean="0"/>
                        <a:t>0-8</a:t>
                      </a:r>
                      <a:endParaRPr lang="zh-CN" altLang="en-US" sz="1800" dirty="0"/>
                    </a:p>
                  </a:txBody>
                  <a:tcPr marL="91444" marR="91444" marT="45705" marB="45705"/>
                </a:tc>
                <a:tc>
                  <a:txBody>
                    <a:bodyPr/>
                    <a:lstStyle/>
                    <a:p>
                      <a:r>
                        <a:rPr lang="en-US" altLang="zh-CN" sz="1800" dirty="0" smtClean="0"/>
                        <a:t>0-6</a:t>
                      </a:r>
                      <a:endParaRPr lang="zh-CN" altLang="en-US" sz="1800" dirty="0"/>
                    </a:p>
                  </a:txBody>
                  <a:tcPr marL="91444" marR="91444" marT="45705" marB="45705"/>
                </a:tc>
              </a:tr>
              <a:tr h="365720">
                <a:tc>
                  <a:txBody>
                    <a:bodyPr/>
                    <a:lstStyle/>
                    <a:p>
                      <a:r>
                        <a:rPr lang="zh-CN" altLang="en-US" sz="1800" dirty="0" smtClean="0"/>
                        <a:t>思想政治</a:t>
                      </a:r>
                      <a:endParaRPr lang="zh-CN" altLang="en-US" sz="1800" dirty="0"/>
                    </a:p>
                  </a:txBody>
                  <a:tcPr marL="91444" marR="91444" marT="45705" marB="45705"/>
                </a:tc>
                <a:tc>
                  <a:txBody>
                    <a:bodyPr/>
                    <a:lstStyle/>
                    <a:p>
                      <a:r>
                        <a:rPr lang="en-US" altLang="zh-CN" sz="1800" dirty="0" smtClean="0"/>
                        <a:t>6</a:t>
                      </a:r>
                      <a:endParaRPr lang="zh-CN" altLang="en-US" sz="1800" dirty="0"/>
                    </a:p>
                  </a:txBody>
                  <a:tcPr marL="91444" marR="91444" marT="45705" marB="45705"/>
                </a:tc>
                <a:tc>
                  <a:txBody>
                    <a:bodyPr/>
                    <a:lstStyle/>
                    <a:p>
                      <a:r>
                        <a:rPr lang="en-US" altLang="zh-CN" sz="1800" dirty="0" smtClean="0"/>
                        <a:t>0-6</a:t>
                      </a:r>
                      <a:endParaRPr lang="zh-CN" altLang="en-US" sz="1800" dirty="0"/>
                    </a:p>
                  </a:txBody>
                  <a:tcPr marL="91444" marR="91444" marT="45705" marB="45705"/>
                </a:tc>
                <a:tc>
                  <a:txBody>
                    <a:bodyPr/>
                    <a:lstStyle/>
                    <a:p>
                      <a:r>
                        <a:rPr lang="en-US" altLang="zh-CN" sz="1800" dirty="0" smtClean="0"/>
                        <a:t>0-4</a:t>
                      </a:r>
                      <a:endParaRPr lang="zh-CN" altLang="en-US" sz="1800" dirty="0"/>
                    </a:p>
                  </a:txBody>
                  <a:tcPr marL="91444" marR="91444" marT="45705" marB="45705"/>
                </a:tc>
              </a:tr>
              <a:tr h="365720">
                <a:tc>
                  <a:txBody>
                    <a:bodyPr/>
                    <a:lstStyle/>
                    <a:p>
                      <a:r>
                        <a:rPr lang="zh-CN" altLang="en-US" sz="1800" dirty="0" smtClean="0"/>
                        <a:t>历史</a:t>
                      </a:r>
                      <a:endParaRPr lang="zh-CN" altLang="en-US" sz="1800" dirty="0"/>
                    </a:p>
                  </a:txBody>
                  <a:tcPr marL="91444" marR="91444" marT="45705" marB="45705"/>
                </a:tc>
                <a:tc>
                  <a:txBody>
                    <a:bodyPr/>
                    <a:lstStyle/>
                    <a:p>
                      <a:r>
                        <a:rPr lang="en-US" altLang="zh-CN" sz="1800" dirty="0" smtClean="0"/>
                        <a:t>4</a:t>
                      </a:r>
                      <a:endParaRPr lang="zh-CN" altLang="en-US" sz="1800" dirty="0"/>
                    </a:p>
                  </a:txBody>
                  <a:tcPr marL="91444" marR="91444" marT="45705" marB="45705"/>
                </a:tc>
                <a:tc>
                  <a:txBody>
                    <a:bodyPr/>
                    <a:lstStyle/>
                    <a:p>
                      <a:r>
                        <a:rPr lang="en-US" altLang="zh-CN" sz="1800" dirty="0" smtClean="0"/>
                        <a:t>0-6</a:t>
                      </a:r>
                      <a:endParaRPr lang="zh-CN" altLang="en-US" sz="1800" dirty="0"/>
                    </a:p>
                  </a:txBody>
                  <a:tcPr marL="91444" marR="91444" marT="45705" marB="45705"/>
                </a:tc>
                <a:tc>
                  <a:txBody>
                    <a:bodyPr/>
                    <a:lstStyle/>
                    <a:p>
                      <a:r>
                        <a:rPr lang="en-US" altLang="zh-CN" sz="1800" dirty="0" smtClean="0"/>
                        <a:t>0-4</a:t>
                      </a:r>
                      <a:endParaRPr lang="zh-CN" altLang="en-US" sz="1800" dirty="0"/>
                    </a:p>
                  </a:txBody>
                  <a:tcPr marL="91444" marR="91444" marT="45705" marB="45705"/>
                </a:tc>
              </a:tr>
              <a:tr h="365720">
                <a:tc>
                  <a:txBody>
                    <a:bodyPr/>
                    <a:lstStyle/>
                    <a:p>
                      <a:r>
                        <a:rPr lang="zh-CN" altLang="en-US" sz="1800" dirty="0" smtClean="0"/>
                        <a:t>地理</a:t>
                      </a:r>
                      <a:endParaRPr lang="zh-CN" altLang="en-US" sz="1800" dirty="0"/>
                    </a:p>
                  </a:txBody>
                  <a:tcPr marL="91444" marR="91444" marT="45705" marB="45705"/>
                </a:tc>
                <a:tc>
                  <a:txBody>
                    <a:bodyPr/>
                    <a:lstStyle/>
                    <a:p>
                      <a:r>
                        <a:rPr lang="en-US" altLang="zh-CN" sz="1800" dirty="0" smtClean="0"/>
                        <a:t>4</a:t>
                      </a:r>
                      <a:endParaRPr lang="zh-CN" altLang="en-US" sz="1800" dirty="0"/>
                    </a:p>
                  </a:txBody>
                  <a:tcPr marL="91444" marR="91444" marT="45705" marB="45705"/>
                </a:tc>
                <a:tc>
                  <a:txBody>
                    <a:bodyPr/>
                    <a:lstStyle/>
                    <a:p>
                      <a:r>
                        <a:rPr lang="en-US" altLang="zh-CN" sz="1800" dirty="0" smtClean="0"/>
                        <a:t>0-6</a:t>
                      </a:r>
                      <a:endParaRPr lang="zh-CN" altLang="en-US" sz="1800" dirty="0"/>
                    </a:p>
                  </a:txBody>
                  <a:tcPr marL="91444" marR="91444" marT="45705" marB="45705"/>
                </a:tc>
                <a:tc>
                  <a:txBody>
                    <a:bodyPr/>
                    <a:lstStyle/>
                    <a:p>
                      <a:r>
                        <a:rPr lang="en-US" altLang="zh-CN" sz="1800" dirty="0" smtClean="0"/>
                        <a:t>0-4</a:t>
                      </a:r>
                      <a:endParaRPr lang="zh-CN" altLang="en-US" sz="1800" dirty="0"/>
                    </a:p>
                  </a:txBody>
                  <a:tcPr marL="91444" marR="91444" marT="45705" marB="45705"/>
                </a:tc>
              </a:tr>
              <a:tr h="365720">
                <a:tc>
                  <a:txBody>
                    <a:bodyPr/>
                    <a:lstStyle/>
                    <a:p>
                      <a:r>
                        <a:rPr lang="zh-CN" altLang="en-US" sz="1800" dirty="0" smtClean="0"/>
                        <a:t>物理</a:t>
                      </a:r>
                      <a:endParaRPr lang="zh-CN" altLang="en-US" sz="1800" dirty="0"/>
                    </a:p>
                  </a:txBody>
                  <a:tcPr marL="91444" marR="91444" marT="45705" marB="45705"/>
                </a:tc>
                <a:tc>
                  <a:txBody>
                    <a:bodyPr/>
                    <a:lstStyle/>
                    <a:p>
                      <a:r>
                        <a:rPr lang="en-US" altLang="zh-CN" sz="1800" dirty="0" smtClean="0"/>
                        <a:t>4</a:t>
                      </a:r>
                      <a:endParaRPr lang="zh-CN" altLang="en-US" sz="1800" dirty="0"/>
                    </a:p>
                  </a:txBody>
                  <a:tcPr marL="91444" marR="91444" marT="45705" marB="45705"/>
                </a:tc>
                <a:tc>
                  <a:txBody>
                    <a:bodyPr/>
                    <a:lstStyle/>
                    <a:p>
                      <a:r>
                        <a:rPr lang="en-US" altLang="zh-CN" sz="1800" dirty="0" smtClean="0"/>
                        <a:t>0-6</a:t>
                      </a:r>
                      <a:endParaRPr lang="zh-CN" altLang="en-US" sz="1800" dirty="0"/>
                    </a:p>
                  </a:txBody>
                  <a:tcPr marL="91444" marR="91444" marT="45705" marB="45705"/>
                </a:tc>
                <a:tc>
                  <a:txBody>
                    <a:bodyPr/>
                    <a:lstStyle/>
                    <a:p>
                      <a:r>
                        <a:rPr lang="en-US" altLang="zh-CN" sz="1800" dirty="0" smtClean="0"/>
                        <a:t>0-4</a:t>
                      </a:r>
                      <a:endParaRPr lang="zh-CN" altLang="en-US" sz="1800" dirty="0"/>
                    </a:p>
                  </a:txBody>
                  <a:tcPr marL="91444" marR="91444" marT="45705" marB="45705"/>
                </a:tc>
              </a:tr>
              <a:tr h="365720">
                <a:tc>
                  <a:txBody>
                    <a:bodyPr/>
                    <a:lstStyle/>
                    <a:p>
                      <a:r>
                        <a:rPr lang="zh-CN" altLang="en-US" sz="1800" dirty="0" smtClean="0"/>
                        <a:t>化学</a:t>
                      </a:r>
                      <a:endParaRPr lang="zh-CN" altLang="en-US" sz="1800" dirty="0"/>
                    </a:p>
                  </a:txBody>
                  <a:tcPr marL="91444" marR="91444" marT="45705" marB="45705"/>
                </a:tc>
                <a:tc>
                  <a:txBody>
                    <a:bodyPr/>
                    <a:lstStyle/>
                    <a:p>
                      <a:r>
                        <a:rPr lang="en-US" altLang="zh-CN" sz="1800" dirty="0" smtClean="0"/>
                        <a:t>4</a:t>
                      </a:r>
                      <a:endParaRPr lang="zh-CN" altLang="en-US" sz="1800" dirty="0"/>
                    </a:p>
                  </a:txBody>
                  <a:tcPr marL="91444" marR="91444" marT="45705" marB="45705"/>
                </a:tc>
                <a:tc>
                  <a:txBody>
                    <a:bodyPr/>
                    <a:lstStyle/>
                    <a:p>
                      <a:r>
                        <a:rPr lang="en-US" altLang="zh-CN" sz="1800" dirty="0" smtClean="0"/>
                        <a:t>0-6</a:t>
                      </a:r>
                      <a:endParaRPr lang="zh-CN" altLang="en-US" sz="1800" dirty="0"/>
                    </a:p>
                  </a:txBody>
                  <a:tcPr marL="91444" marR="91444" marT="45705" marB="45705"/>
                </a:tc>
                <a:tc>
                  <a:txBody>
                    <a:bodyPr/>
                    <a:lstStyle/>
                    <a:p>
                      <a:r>
                        <a:rPr lang="en-US" altLang="zh-CN" sz="1800" dirty="0" smtClean="0"/>
                        <a:t>0-4</a:t>
                      </a:r>
                      <a:endParaRPr lang="zh-CN" altLang="en-US" sz="1800" dirty="0"/>
                    </a:p>
                  </a:txBody>
                  <a:tcPr marL="91444" marR="91444" marT="45705" marB="45705"/>
                </a:tc>
              </a:tr>
              <a:tr h="365720">
                <a:tc>
                  <a:txBody>
                    <a:bodyPr/>
                    <a:lstStyle/>
                    <a:p>
                      <a:r>
                        <a:rPr lang="zh-CN" altLang="en-US" sz="1800" dirty="0" smtClean="0"/>
                        <a:t>生物</a:t>
                      </a:r>
                      <a:endParaRPr lang="zh-CN" altLang="en-US" sz="1800" dirty="0"/>
                    </a:p>
                  </a:txBody>
                  <a:tcPr marL="91444" marR="91444" marT="45705" marB="45705"/>
                </a:tc>
                <a:tc>
                  <a:txBody>
                    <a:bodyPr/>
                    <a:lstStyle/>
                    <a:p>
                      <a:r>
                        <a:rPr lang="en-US" altLang="zh-CN" sz="1800" smtClean="0"/>
                        <a:t>4</a:t>
                      </a:r>
                      <a:endParaRPr lang="zh-CN" altLang="en-US" sz="1800" dirty="0"/>
                    </a:p>
                  </a:txBody>
                  <a:tcPr marL="91444" marR="91444" marT="45705" marB="45705"/>
                </a:tc>
                <a:tc>
                  <a:txBody>
                    <a:bodyPr/>
                    <a:lstStyle/>
                    <a:p>
                      <a:r>
                        <a:rPr lang="en-US" altLang="zh-CN" sz="1800" dirty="0" smtClean="0"/>
                        <a:t>0-6</a:t>
                      </a:r>
                      <a:endParaRPr lang="zh-CN" altLang="en-US" sz="1800" dirty="0"/>
                    </a:p>
                  </a:txBody>
                  <a:tcPr marL="91444" marR="91444" marT="45705" marB="45705"/>
                </a:tc>
                <a:tc>
                  <a:txBody>
                    <a:bodyPr/>
                    <a:lstStyle/>
                    <a:p>
                      <a:r>
                        <a:rPr lang="en-US" altLang="zh-CN" sz="1800" dirty="0" smtClean="0"/>
                        <a:t>0-4</a:t>
                      </a:r>
                      <a:endParaRPr lang="zh-CN" altLang="en-US" sz="1800" dirty="0"/>
                    </a:p>
                  </a:txBody>
                  <a:tcPr marL="91444" marR="91444" marT="45705" marB="45705"/>
                </a:tc>
              </a:tr>
              <a:tr h="365720">
                <a:tc>
                  <a:txBody>
                    <a:bodyPr/>
                    <a:lstStyle/>
                    <a:p>
                      <a:r>
                        <a:rPr lang="zh-CN" altLang="en-US" sz="1800" dirty="0" smtClean="0"/>
                        <a:t>技术（信息</a:t>
                      </a:r>
                      <a:r>
                        <a:rPr lang="en-US" altLang="zh-CN" sz="1800" dirty="0" smtClean="0"/>
                        <a:t>/</a:t>
                      </a:r>
                      <a:r>
                        <a:rPr lang="zh-CN" altLang="en-US" sz="1800" dirty="0" smtClean="0"/>
                        <a:t>通用）</a:t>
                      </a:r>
                      <a:endParaRPr lang="zh-CN" altLang="en-US" sz="1800" dirty="0"/>
                    </a:p>
                  </a:txBody>
                  <a:tcPr marL="91444" marR="91444" marT="45705" marB="45705"/>
                </a:tc>
                <a:tc>
                  <a:txBody>
                    <a:bodyPr/>
                    <a:lstStyle/>
                    <a:p>
                      <a:r>
                        <a:rPr lang="en-US" altLang="zh-CN" sz="1800" dirty="0" smtClean="0"/>
                        <a:t>6</a:t>
                      </a:r>
                      <a:endParaRPr lang="zh-CN" altLang="en-US" sz="1800" dirty="0"/>
                    </a:p>
                  </a:txBody>
                  <a:tcPr marL="91444" marR="91444" marT="45705" marB="45705"/>
                </a:tc>
                <a:tc>
                  <a:txBody>
                    <a:bodyPr/>
                    <a:lstStyle/>
                    <a:p>
                      <a:r>
                        <a:rPr lang="en-US" altLang="zh-CN" sz="1800" dirty="0" smtClean="0"/>
                        <a:t>0-18</a:t>
                      </a:r>
                      <a:endParaRPr lang="zh-CN" altLang="en-US" sz="1800" dirty="0"/>
                    </a:p>
                  </a:txBody>
                  <a:tcPr marL="91444" marR="91444" marT="45705" marB="45705"/>
                </a:tc>
                <a:tc>
                  <a:txBody>
                    <a:bodyPr/>
                    <a:lstStyle/>
                    <a:p>
                      <a:r>
                        <a:rPr lang="en-US" altLang="zh-CN" sz="1800" dirty="0" smtClean="0"/>
                        <a:t>0-4</a:t>
                      </a:r>
                      <a:endParaRPr lang="zh-CN" altLang="en-US" sz="1800" dirty="0"/>
                    </a:p>
                  </a:txBody>
                  <a:tcPr marL="91444" marR="91444" marT="45705" marB="45705"/>
                </a:tc>
              </a:tr>
              <a:tr h="365720">
                <a:tc>
                  <a:txBody>
                    <a:bodyPr/>
                    <a:lstStyle/>
                    <a:p>
                      <a:r>
                        <a:rPr lang="zh-CN" altLang="en-US" sz="1800" dirty="0" smtClean="0"/>
                        <a:t>艺术（或音、美）</a:t>
                      </a:r>
                      <a:endParaRPr lang="zh-CN" altLang="en-US" sz="1800" dirty="0"/>
                    </a:p>
                  </a:txBody>
                  <a:tcPr marL="91444" marR="91444" marT="45705" marB="45705"/>
                </a:tc>
                <a:tc>
                  <a:txBody>
                    <a:bodyPr/>
                    <a:lstStyle/>
                    <a:p>
                      <a:r>
                        <a:rPr lang="en-US" altLang="zh-CN" sz="1800" dirty="0" smtClean="0"/>
                        <a:t>6</a:t>
                      </a:r>
                      <a:endParaRPr lang="zh-CN" altLang="en-US" sz="1800" dirty="0"/>
                    </a:p>
                  </a:txBody>
                  <a:tcPr marL="91444" marR="91444" marT="45705" marB="45705"/>
                </a:tc>
                <a:tc>
                  <a:txBody>
                    <a:bodyPr/>
                    <a:lstStyle/>
                    <a:p>
                      <a:r>
                        <a:rPr lang="en-US" altLang="zh-CN" sz="1800" dirty="0" smtClean="0"/>
                        <a:t>0-18</a:t>
                      </a:r>
                      <a:endParaRPr lang="zh-CN" altLang="en-US" sz="1800" dirty="0"/>
                    </a:p>
                  </a:txBody>
                  <a:tcPr marL="91444" marR="91444" marT="45705" marB="45705"/>
                </a:tc>
                <a:tc>
                  <a:txBody>
                    <a:bodyPr/>
                    <a:lstStyle/>
                    <a:p>
                      <a:r>
                        <a:rPr lang="en-US" altLang="zh-CN" sz="1800" dirty="0" smtClean="0"/>
                        <a:t>0-4</a:t>
                      </a:r>
                      <a:endParaRPr lang="zh-CN" altLang="en-US" sz="1800" dirty="0"/>
                    </a:p>
                  </a:txBody>
                  <a:tcPr marL="91444" marR="91444" marT="45705" marB="45705"/>
                </a:tc>
              </a:tr>
              <a:tr h="365720">
                <a:tc>
                  <a:txBody>
                    <a:bodyPr/>
                    <a:lstStyle/>
                    <a:p>
                      <a:r>
                        <a:rPr lang="zh-CN" altLang="en-US" sz="1800" dirty="0" smtClean="0"/>
                        <a:t>体育与健康</a:t>
                      </a:r>
                      <a:endParaRPr lang="zh-CN" altLang="en-US" sz="1800" dirty="0"/>
                    </a:p>
                  </a:txBody>
                  <a:tcPr marL="91444" marR="91444" marT="45705" marB="45705"/>
                </a:tc>
                <a:tc>
                  <a:txBody>
                    <a:bodyPr/>
                    <a:lstStyle/>
                    <a:p>
                      <a:r>
                        <a:rPr lang="en-US" altLang="zh-CN" sz="1800" dirty="0" smtClean="0"/>
                        <a:t>12</a:t>
                      </a:r>
                      <a:endParaRPr lang="zh-CN" altLang="en-US" sz="1800" dirty="0"/>
                    </a:p>
                  </a:txBody>
                  <a:tcPr marL="91444" marR="91444" marT="45705" marB="45705"/>
                </a:tc>
                <a:tc>
                  <a:txBody>
                    <a:bodyPr/>
                    <a:lstStyle/>
                    <a:p>
                      <a:r>
                        <a:rPr lang="en-US" altLang="zh-CN" sz="1800" dirty="0" smtClean="0"/>
                        <a:t>0-18</a:t>
                      </a:r>
                      <a:endParaRPr lang="zh-CN" altLang="en-US" sz="1800" dirty="0"/>
                    </a:p>
                  </a:txBody>
                  <a:tcPr marL="91444" marR="91444" marT="45705" marB="45705"/>
                </a:tc>
                <a:tc>
                  <a:txBody>
                    <a:bodyPr/>
                    <a:lstStyle/>
                    <a:p>
                      <a:r>
                        <a:rPr lang="en-US" altLang="zh-CN" sz="1800" dirty="0" smtClean="0"/>
                        <a:t>0-4</a:t>
                      </a:r>
                      <a:endParaRPr lang="zh-CN" altLang="en-US" sz="1800" dirty="0"/>
                    </a:p>
                  </a:txBody>
                  <a:tcPr marL="91444" marR="91444" marT="45705" marB="45705"/>
                </a:tc>
              </a:tr>
              <a:tr h="365720">
                <a:tc>
                  <a:txBody>
                    <a:bodyPr/>
                    <a:lstStyle/>
                    <a:p>
                      <a:r>
                        <a:rPr lang="zh-CN" altLang="en-US" sz="1800" dirty="0" smtClean="0"/>
                        <a:t>综合实践活动</a:t>
                      </a:r>
                      <a:endParaRPr lang="zh-CN" altLang="en-US" sz="1800" dirty="0"/>
                    </a:p>
                  </a:txBody>
                  <a:tcPr marL="91444" marR="91444" marT="45705" marB="45705"/>
                </a:tc>
                <a:tc>
                  <a:txBody>
                    <a:bodyPr/>
                    <a:lstStyle/>
                    <a:p>
                      <a:r>
                        <a:rPr lang="en-US" altLang="zh-CN" sz="1800" dirty="0" smtClean="0"/>
                        <a:t>16</a:t>
                      </a:r>
                      <a:endParaRPr lang="zh-CN" altLang="en-US" sz="1800" dirty="0"/>
                    </a:p>
                  </a:txBody>
                  <a:tcPr marL="91444" marR="91444" marT="45705" marB="45705"/>
                </a:tc>
                <a:tc>
                  <a:txBody>
                    <a:bodyPr/>
                    <a:lstStyle/>
                    <a:p>
                      <a:endParaRPr lang="zh-CN" altLang="en-US" sz="1800"/>
                    </a:p>
                  </a:txBody>
                  <a:tcPr marL="91444" marR="91444" marT="45705" marB="45705"/>
                </a:tc>
                <a:tc>
                  <a:txBody>
                    <a:bodyPr/>
                    <a:lstStyle/>
                    <a:p>
                      <a:endParaRPr lang="zh-CN" altLang="en-US" sz="1800" dirty="0"/>
                    </a:p>
                  </a:txBody>
                  <a:tcPr marL="91444" marR="91444" marT="45705" marB="45705"/>
                </a:tc>
              </a:tr>
              <a:tr h="365720">
                <a:tc>
                  <a:txBody>
                    <a:bodyPr/>
                    <a:lstStyle/>
                    <a:p>
                      <a:r>
                        <a:rPr lang="zh-CN" altLang="en-US" sz="1800" dirty="0" smtClean="0"/>
                        <a:t>校本课程</a:t>
                      </a:r>
                      <a:endParaRPr lang="zh-CN" altLang="en-US" sz="1800" dirty="0"/>
                    </a:p>
                  </a:txBody>
                  <a:tcPr marL="91444" marR="91444" marT="45705" marB="45705"/>
                </a:tc>
                <a:tc>
                  <a:txBody>
                    <a:bodyPr/>
                    <a:lstStyle/>
                    <a:p>
                      <a:endParaRPr lang="zh-CN" altLang="en-US" sz="1800"/>
                    </a:p>
                  </a:txBody>
                  <a:tcPr marL="91444" marR="91444" marT="45705" marB="45705"/>
                </a:tc>
                <a:tc>
                  <a:txBody>
                    <a:bodyPr/>
                    <a:lstStyle/>
                    <a:p>
                      <a:endParaRPr lang="zh-CN" altLang="en-US" sz="1800" dirty="0"/>
                    </a:p>
                  </a:txBody>
                  <a:tcPr marL="91444" marR="91444" marT="45705" marB="45705"/>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dirty="0" smtClean="0">
                          <a:latin typeface="宋体" panose="02010600030101010101" pitchFamily="2" charset="-122"/>
                          <a:ea typeface="宋体" panose="02010600030101010101" pitchFamily="2" charset="-122"/>
                        </a:rPr>
                        <a:t>≥</a:t>
                      </a:r>
                      <a:r>
                        <a:rPr lang="en-US" altLang="zh-CN" sz="1800" dirty="0" smtClean="0">
                          <a:latin typeface="宋体" panose="02010600030101010101" pitchFamily="2" charset="-122"/>
                          <a:ea typeface="宋体" panose="02010600030101010101" pitchFamily="2" charset="-122"/>
                        </a:rPr>
                        <a:t>8</a:t>
                      </a:r>
                      <a:endParaRPr lang="zh-CN" altLang="en-US" sz="1800" dirty="0" smtClean="0"/>
                    </a:p>
                  </a:txBody>
                  <a:tcPr marL="91444" marR="91444" marT="45705" marB="45705"/>
                </a:tc>
              </a:tr>
              <a:tr h="365720">
                <a:tc>
                  <a:txBody>
                    <a:bodyPr/>
                    <a:lstStyle/>
                    <a:p>
                      <a:r>
                        <a:rPr lang="zh-CN" altLang="en-US" sz="1800" dirty="0" smtClean="0"/>
                        <a:t>合计</a:t>
                      </a:r>
                      <a:endParaRPr lang="zh-CN" altLang="en-US" sz="1800" dirty="0"/>
                    </a:p>
                  </a:txBody>
                  <a:tcPr marL="91444" marR="91444" marT="45705" marB="45705"/>
                </a:tc>
                <a:tc>
                  <a:txBody>
                    <a:bodyPr/>
                    <a:lstStyle/>
                    <a:p>
                      <a:r>
                        <a:rPr lang="en-US" altLang="zh-CN" sz="1800" dirty="0" smtClean="0"/>
                        <a:t>88</a:t>
                      </a:r>
                      <a:endParaRPr lang="zh-CN" altLang="en-US" sz="1800" dirty="0"/>
                    </a:p>
                  </a:txBody>
                  <a:tcPr marL="91444" marR="91444" marT="45705" marB="45705"/>
                </a:tc>
                <a:tc>
                  <a:txBody>
                    <a:bodyPr/>
                    <a:lstStyle/>
                    <a:p>
                      <a:r>
                        <a:rPr lang="zh-CN" altLang="en-US" sz="1800" dirty="0" smtClean="0">
                          <a:latin typeface="宋体" panose="02010600030101010101" pitchFamily="2" charset="-122"/>
                          <a:ea typeface="宋体" panose="02010600030101010101" pitchFamily="2" charset="-122"/>
                        </a:rPr>
                        <a:t>≥</a:t>
                      </a:r>
                      <a:r>
                        <a:rPr lang="en-US" altLang="zh-CN" sz="1800" dirty="0" smtClean="0">
                          <a:latin typeface="宋体" panose="02010600030101010101" pitchFamily="2" charset="-122"/>
                          <a:ea typeface="宋体" panose="02010600030101010101" pitchFamily="2" charset="-122"/>
                        </a:rPr>
                        <a:t>42</a:t>
                      </a:r>
                      <a:endParaRPr lang="zh-CN" altLang="en-US" sz="1800" dirty="0"/>
                    </a:p>
                  </a:txBody>
                  <a:tcPr marL="91444" marR="91444" marT="45705" marB="45705"/>
                </a:tc>
                <a:tc>
                  <a:txBody>
                    <a:bodyPr/>
                    <a:lstStyle/>
                    <a:p>
                      <a:r>
                        <a:rPr lang="zh-CN" altLang="en-US" sz="1800" dirty="0" smtClean="0">
                          <a:latin typeface="宋体" panose="02010600030101010101" pitchFamily="2" charset="-122"/>
                          <a:ea typeface="宋体" panose="02010600030101010101" pitchFamily="2" charset="-122"/>
                        </a:rPr>
                        <a:t>≥</a:t>
                      </a:r>
                      <a:r>
                        <a:rPr lang="en-US" altLang="zh-CN" sz="1800" dirty="0" smtClean="0">
                          <a:latin typeface="宋体" panose="02010600030101010101" pitchFamily="2" charset="-122"/>
                          <a:ea typeface="宋体" panose="02010600030101010101" pitchFamily="2" charset="-122"/>
                        </a:rPr>
                        <a:t>14</a:t>
                      </a:r>
                      <a:endParaRPr lang="zh-CN" altLang="en-US" sz="1800" dirty="0"/>
                    </a:p>
                  </a:txBody>
                  <a:tcPr marL="91444" marR="91444" marT="45705" marB="45705"/>
                </a:tc>
              </a:tr>
            </a:tbl>
          </a:graphicData>
        </a:graphic>
      </p:graphicFrame>
      <p:sp>
        <p:nvSpPr>
          <p:cNvPr id="6" name="圆角矩形标注 5"/>
          <p:cNvSpPr>
            <a:spLocks noChangeArrowheads="1"/>
          </p:cNvSpPr>
          <p:nvPr/>
        </p:nvSpPr>
        <p:spPr bwMode="auto">
          <a:xfrm>
            <a:off x="2916238" y="1125538"/>
            <a:ext cx="1655762" cy="1582737"/>
          </a:xfrm>
          <a:prstGeom prst="wedgeRoundRectCallout">
            <a:avLst>
              <a:gd name="adj1" fmla="val -32769"/>
              <a:gd name="adj2" fmla="val -56625"/>
              <a:gd name="adj3" fmla="val 16667"/>
            </a:avLst>
          </a:prstGeom>
          <a:solidFill>
            <a:schemeClr val="accent1">
              <a:lumMod val="60000"/>
              <a:lumOff val="40000"/>
            </a:schemeClr>
          </a:solidFill>
          <a:ln w="9525" algn="ctr">
            <a:solidFill>
              <a:schemeClr val="tx1"/>
            </a:solidFill>
            <a:round/>
          </a:ln>
        </p:spPr>
        <p:txBody>
          <a:bodyPr/>
          <a:lstStyle/>
          <a:p>
            <a:r>
              <a:rPr lang="zh-CN" altLang="en-US" sz="1800" dirty="0">
                <a:solidFill>
                  <a:srgbClr val="002060"/>
                </a:solidFill>
              </a:rPr>
              <a:t>全体学生必须修习，是普通高中学生发展的共同基础。</a:t>
            </a:r>
          </a:p>
        </p:txBody>
      </p:sp>
      <p:sp>
        <p:nvSpPr>
          <p:cNvPr id="9" name="圆角矩形标注 8"/>
          <p:cNvSpPr>
            <a:spLocks noChangeArrowheads="1"/>
          </p:cNvSpPr>
          <p:nvPr/>
        </p:nvSpPr>
        <p:spPr bwMode="auto">
          <a:xfrm>
            <a:off x="5076825" y="1125538"/>
            <a:ext cx="1655763" cy="1582737"/>
          </a:xfrm>
          <a:prstGeom prst="wedgeRoundRectCallout">
            <a:avLst>
              <a:gd name="adj1" fmla="val -32769"/>
              <a:gd name="adj2" fmla="val -56625"/>
              <a:gd name="adj3" fmla="val 16667"/>
            </a:avLst>
          </a:prstGeom>
          <a:solidFill>
            <a:schemeClr val="accent1">
              <a:lumMod val="60000"/>
              <a:lumOff val="40000"/>
            </a:schemeClr>
          </a:solidFill>
          <a:ln w="9525" algn="ctr">
            <a:solidFill>
              <a:schemeClr val="tx1"/>
            </a:solidFill>
            <a:round/>
          </a:ln>
        </p:spPr>
        <p:txBody>
          <a:bodyPr/>
          <a:lstStyle/>
          <a:p>
            <a:r>
              <a:rPr lang="zh-CN" altLang="en-US" sz="1800" dirty="0">
                <a:solidFill>
                  <a:srgbClr val="002060"/>
                </a:solidFill>
              </a:rPr>
              <a:t>学生根据个人需求与升学考试要求选择修习。</a:t>
            </a:r>
          </a:p>
        </p:txBody>
      </p:sp>
      <p:sp>
        <p:nvSpPr>
          <p:cNvPr id="10" name="圆角矩形标注 9"/>
          <p:cNvSpPr>
            <a:spLocks noChangeArrowheads="1"/>
          </p:cNvSpPr>
          <p:nvPr/>
        </p:nvSpPr>
        <p:spPr bwMode="auto">
          <a:xfrm>
            <a:off x="7235825" y="1106488"/>
            <a:ext cx="1657350" cy="1584325"/>
          </a:xfrm>
          <a:prstGeom prst="wedgeRoundRectCallout">
            <a:avLst>
              <a:gd name="adj1" fmla="val -32769"/>
              <a:gd name="adj2" fmla="val -56625"/>
              <a:gd name="adj3" fmla="val 16667"/>
            </a:avLst>
          </a:prstGeom>
          <a:solidFill>
            <a:schemeClr val="accent1">
              <a:lumMod val="60000"/>
              <a:lumOff val="40000"/>
            </a:schemeClr>
          </a:solidFill>
          <a:ln w="9525" algn="ctr">
            <a:solidFill>
              <a:schemeClr val="tx1"/>
            </a:solidFill>
            <a:round/>
          </a:ln>
        </p:spPr>
        <p:txBody>
          <a:bodyPr/>
          <a:lstStyle/>
          <a:p>
            <a:r>
              <a:rPr lang="zh-CN" altLang="en-US" sz="1800" dirty="0">
                <a:solidFill>
                  <a:srgbClr val="002060"/>
                </a:solidFill>
              </a:rPr>
              <a:t>学生自主选择修习，包括拓展、提高、校本课程。</a:t>
            </a:r>
          </a:p>
        </p:txBody>
      </p:sp>
      <p:sp>
        <p:nvSpPr>
          <p:cNvPr id="2" name="TextBox 1"/>
          <p:cNvSpPr txBox="1">
            <a:spLocks noChangeArrowheads="1"/>
          </p:cNvSpPr>
          <p:nvPr/>
        </p:nvSpPr>
        <p:spPr bwMode="auto">
          <a:xfrm>
            <a:off x="320675" y="260648"/>
            <a:ext cx="4467349" cy="461665"/>
          </a:xfrm>
          <a:prstGeom prst="rect">
            <a:avLst/>
          </a:prstGeom>
          <a:solidFill>
            <a:schemeClr val="tx1">
              <a:lumMod val="95000"/>
            </a:schemeClr>
          </a:solidFill>
          <a:ln>
            <a:noFill/>
          </a:ln>
        </p:spPr>
        <p:txBody>
          <a:bodyPr wrap="square">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solidFill>
                  <a:srgbClr val="002060"/>
                </a:solidFill>
              </a:rPr>
              <a:t>课程方案：课程</a:t>
            </a:r>
            <a:r>
              <a:rPr lang="zh-CN" altLang="en-US" sz="2400" b="1" dirty="0">
                <a:solidFill>
                  <a:srgbClr val="002060"/>
                </a:solidFill>
              </a:rPr>
              <a:t>与学分安排</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4"/>
          <p:cNvSpPr>
            <a:spLocks noGrp="1"/>
          </p:cNvSpPr>
          <p:nvPr>
            <p:ph type="sldNum" sz="quarter" idx="12"/>
          </p:nvPr>
        </p:nvSpPr>
        <p:spPr>
          <a:xfrm>
            <a:off x="6486093" y="5753537"/>
            <a:ext cx="2133600" cy="365125"/>
          </a:xfrm>
        </p:spPr>
        <p:txBody>
          <a:bodyPr/>
          <a:lstStyle/>
          <a:p>
            <a:fld id="{F3BF8A51-8BF5-4E32-BAA5-AFDAF0CF9FC7}" type="slidenum">
              <a:rPr lang="zh-CN" altLang="en-US"/>
              <a:pPr/>
              <a:t>7</a:t>
            </a:fld>
            <a:endParaRPr lang="zh-CN" altLang="en-US" sz="1800">
              <a:solidFill>
                <a:schemeClr val="tx1"/>
              </a:solidFill>
            </a:endParaRPr>
          </a:p>
        </p:txBody>
      </p:sp>
      <p:pic>
        <p:nvPicPr>
          <p:cNvPr id="17410" name="图片 1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90293" y="1484784"/>
            <a:ext cx="7529007" cy="2266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11" name="图片 1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67906" y="3845967"/>
            <a:ext cx="7448510"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12" name="TextBox 14"/>
          <p:cNvSpPr>
            <a:spLocks noChangeArrowheads="1"/>
          </p:cNvSpPr>
          <p:nvPr/>
        </p:nvSpPr>
        <p:spPr bwMode="auto">
          <a:xfrm>
            <a:off x="5043031" y="2595806"/>
            <a:ext cx="2305050" cy="7817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80000"/>
              </a:lnSpc>
            </a:pPr>
            <a:r>
              <a:rPr lang="zh-CN" altLang="en-US" sz="2800" b="1" dirty="0" smtClean="0">
                <a:solidFill>
                  <a:schemeClr val="bg1"/>
                </a:solidFill>
                <a:latin typeface="宋体" panose="02010600030101010101" pitchFamily="2" charset="-122"/>
                <a:ea typeface="宋体" panose="02010600030101010101" pitchFamily="2" charset="-122"/>
              </a:rPr>
              <a:t>学科</a:t>
            </a:r>
            <a:r>
              <a:rPr lang="zh-CN" altLang="en-US" sz="2800" b="1" dirty="0">
                <a:solidFill>
                  <a:schemeClr val="bg1"/>
                </a:solidFill>
                <a:latin typeface="宋体" panose="02010600030101010101" pitchFamily="2" charset="-122"/>
                <a:ea typeface="宋体" panose="02010600030101010101" pitchFamily="2" charset="-122"/>
              </a:rPr>
              <a:t>核心素养的</a:t>
            </a:r>
            <a:r>
              <a:rPr lang="zh-CN" altLang="en-US" sz="2800" b="1" dirty="0" smtClean="0">
                <a:solidFill>
                  <a:schemeClr val="bg1"/>
                </a:solidFill>
                <a:latin typeface="宋体" panose="02010600030101010101" pitchFamily="2" charset="-122"/>
                <a:ea typeface="宋体" panose="02010600030101010101" pitchFamily="2" charset="-122"/>
              </a:rPr>
              <a:t>研制</a:t>
            </a:r>
            <a:endParaRPr lang="en-US" altLang="zh-CN" sz="2800" b="1" dirty="0">
              <a:solidFill>
                <a:schemeClr val="bg1"/>
              </a:solidFill>
              <a:latin typeface="宋体" panose="02010600030101010101" pitchFamily="2" charset="-122"/>
              <a:ea typeface="宋体" panose="02010600030101010101" pitchFamily="2" charset="-122"/>
            </a:endParaRPr>
          </a:p>
        </p:txBody>
      </p:sp>
      <p:sp>
        <p:nvSpPr>
          <p:cNvPr id="17413" name="TextBox 15"/>
          <p:cNvSpPr>
            <a:spLocks noChangeArrowheads="1"/>
          </p:cNvSpPr>
          <p:nvPr/>
        </p:nvSpPr>
        <p:spPr bwMode="auto">
          <a:xfrm>
            <a:off x="5717328" y="1802052"/>
            <a:ext cx="1244600" cy="627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80000"/>
              </a:lnSpc>
            </a:pPr>
            <a:r>
              <a:rPr lang="en-US" sz="4400" b="1" i="1" dirty="0">
                <a:solidFill>
                  <a:srgbClr val="FFFFFF"/>
                </a:solidFill>
                <a:latin typeface="浪漫雅圆" charset="-122"/>
                <a:ea typeface="微软雅黑" panose="020B0503020204020204" pitchFamily="34" charset="-122"/>
                <a:sym typeface="Times New Roman" panose="02020603050405020304" pitchFamily="18" charset="0"/>
              </a:rPr>
              <a:t>01</a:t>
            </a:r>
          </a:p>
        </p:txBody>
      </p:sp>
      <p:sp>
        <p:nvSpPr>
          <p:cNvPr id="17414" name="TextBox 16"/>
          <p:cNvSpPr>
            <a:spLocks noChangeArrowheads="1"/>
          </p:cNvSpPr>
          <p:nvPr/>
        </p:nvSpPr>
        <p:spPr bwMode="auto">
          <a:xfrm>
            <a:off x="990293" y="1953171"/>
            <a:ext cx="3168352" cy="1200329"/>
          </a:xfrm>
          <a:prstGeom prst="rect">
            <a:avLst/>
          </a:prstGeom>
          <a:solidFill>
            <a:schemeClr val="accent3">
              <a:lumMod val="20000"/>
              <a:lumOff val="80000"/>
            </a:schemeClr>
          </a:solidFill>
          <a:ln>
            <a:noFill/>
          </a:ln>
        </p:spPr>
        <p:txBody>
          <a:bodyPr wrap="square">
            <a:spAutoFit/>
          </a:bodyPr>
          <a:lstStyle/>
          <a:p>
            <a:r>
              <a:rPr lang="zh-CN" altLang="en-US" dirty="0">
                <a:solidFill>
                  <a:schemeClr val="bg1"/>
                </a:solidFill>
                <a:latin typeface="+mn-ea"/>
              </a:rPr>
              <a:t>核心素养的内涵是什么？</a:t>
            </a:r>
            <a:endParaRPr lang="en-US" altLang="zh-CN" dirty="0">
              <a:solidFill>
                <a:schemeClr val="bg1"/>
              </a:solidFill>
              <a:latin typeface="+mn-ea"/>
            </a:endParaRPr>
          </a:p>
          <a:p>
            <a:r>
              <a:rPr lang="zh-CN" altLang="en-US" dirty="0" smtClean="0">
                <a:solidFill>
                  <a:schemeClr val="bg1"/>
                </a:solidFill>
                <a:latin typeface="+mn-ea"/>
              </a:rPr>
              <a:t>核心</a:t>
            </a:r>
            <a:r>
              <a:rPr lang="zh-CN" altLang="en-US" dirty="0">
                <a:solidFill>
                  <a:schemeClr val="bg1"/>
                </a:solidFill>
                <a:latin typeface="+mn-ea"/>
              </a:rPr>
              <a:t>素养的育人价值是什么？</a:t>
            </a:r>
            <a:endParaRPr lang="en-US" altLang="zh-CN" dirty="0">
              <a:solidFill>
                <a:schemeClr val="bg1"/>
              </a:solidFill>
              <a:latin typeface="+mn-ea"/>
            </a:endParaRPr>
          </a:p>
          <a:p>
            <a:r>
              <a:rPr lang="zh-CN" altLang="en-US" dirty="0" smtClean="0">
                <a:solidFill>
                  <a:schemeClr val="bg1"/>
                </a:solidFill>
                <a:latin typeface="+mn-ea"/>
              </a:rPr>
              <a:t>核心</a:t>
            </a:r>
            <a:r>
              <a:rPr lang="zh-CN" altLang="en-US" dirty="0">
                <a:solidFill>
                  <a:schemeClr val="bg1"/>
                </a:solidFill>
                <a:latin typeface="+mn-ea"/>
              </a:rPr>
              <a:t>素养的表现是什么？</a:t>
            </a:r>
            <a:endParaRPr lang="en-US" altLang="zh-CN" dirty="0">
              <a:solidFill>
                <a:schemeClr val="bg1"/>
              </a:solidFill>
              <a:latin typeface="+mn-ea"/>
            </a:endParaRPr>
          </a:p>
          <a:p>
            <a:r>
              <a:rPr lang="zh-CN" altLang="en-US" dirty="0" smtClean="0">
                <a:solidFill>
                  <a:schemeClr val="bg1"/>
                </a:solidFill>
                <a:latin typeface="+mn-ea"/>
              </a:rPr>
              <a:t>核心</a:t>
            </a:r>
            <a:r>
              <a:rPr lang="zh-CN" altLang="en-US" dirty="0">
                <a:solidFill>
                  <a:schemeClr val="bg1"/>
                </a:solidFill>
                <a:latin typeface="+mn-ea"/>
              </a:rPr>
              <a:t>素养的水平分级是怎样的？</a:t>
            </a:r>
            <a:endParaRPr lang="en-US" altLang="zh-CN" dirty="0">
              <a:solidFill>
                <a:schemeClr val="bg1"/>
              </a:solidFill>
              <a:latin typeface="+mn-ea"/>
            </a:endParaRPr>
          </a:p>
        </p:txBody>
      </p:sp>
      <p:sp>
        <p:nvSpPr>
          <p:cNvPr id="17415" name="TextBox 17"/>
          <p:cNvSpPr>
            <a:spLocks noChangeArrowheads="1"/>
          </p:cNvSpPr>
          <p:nvPr/>
        </p:nvSpPr>
        <p:spPr bwMode="auto">
          <a:xfrm>
            <a:off x="4860032" y="4317364"/>
            <a:ext cx="3456384" cy="1200329"/>
          </a:xfrm>
          <a:prstGeom prst="rect">
            <a:avLst/>
          </a:prstGeom>
          <a:solidFill>
            <a:schemeClr val="accent3">
              <a:lumMod val="20000"/>
              <a:lumOff val="80000"/>
            </a:schemeClr>
          </a:solidFill>
          <a:ln>
            <a:noFill/>
          </a:ln>
        </p:spPr>
        <p:txBody>
          <a:bodyPr wrap="square">
            <a:spAutoFit/>
          </a:bodyPr>
          <a:lstStyle/>
          <a:p>
            <a:r>
              <a:rPr lang="zh-CN" altLang="en-US" dirty="0" smtClean="0">
                <a:solidFill>
                  <a:schemeClr val="bg1"/>
                </a:solidFill>
                <a:latin typeface="+mn-ea"/>
              </a:rPr>
              <a:t>基于核心素养</a:t>
            </a:r>
            <a:endParaRPr lang="en-US" altLang="zh-CN" dirty="0" smtClean="0">
              <a:solidFill>
                <a:schemeClr val="bg1"/>
              </a:solidFill>
              <a:latin typeface="+mn-ea"/>
            </a:endParaRPr>
          </a:p>
          <a:p>
            <a:r>
              <a:rPr lang="zh-CN" altLang="en-US" dirty="0" smtClean="0">
                <a:solidFill>
                  <a:schemeClr val="bg1"/>
                </a:solidFill>
                <a:latin typeface="+mn-ea"/>
              </a:rPr>
              <a:t>与内容</a:t>
            </a:r>
            <a:r>
              <a:rPr lang="zh-CN" altLang="en-US" dirty="0">
                <a:solidFill>
                  <a:schemeClr val="bg1"/>
                </a:solidFill>
                <a:latin typeface="+mn-ea"/>
              </a:rPr>
              <a:t>标准、学业要求密切关联</a:t>
            </a:r>
            <a:endParaRPr lang="en-US" altLang="zh-CN" dirty="0">
              <a:solidFill>
                <a:schemeClr val="bg1"/>
              </a:solidFill>
              <a:latin typeface="+mn-ea"/>
            </a:endParaRPr>
          </a:p>
          <a:p>
            <a:r>
              <a:rPr lang="zh-CN" altLang="en-US" dirty="0" smtClean="0">
                <a:solidFill>
                  <a:schemeClr val="bg1"/>
                </a:solidFill>
                <a:latin typeface="+mn-ea"/>
              </a:rPr>
              <a:t>重点</a:t>
            </a:r>
            <a:r>
              <a:rPr lang="zh-CN" altLang="en-US" dirty="0">
                <a:solidFill>
                  <a:schemeClr val="bg1"/>
                </a:solidFill>
                <a:latin typeface="+mn-ea"/>
              </a:rPr>
              <a:t>考虑学考与高考两个水平</a:t>
            </a:r>
            <a:endParaRPr lang="en-US" altLang="zh-CN" dirty="0">
              <a:solidFill>
                <a:schemeClr val="bg1"/>
              </a:solidFill>
              <a:latin typeface="+mn-ea"/>
            </a:endParaRPr>
          </a:p>
          <a:p>
            <a:r>
              <a:rPr lang="zh-CN" altLang="en-US" dirty="0" smtClean="0">
                <a:solidFill>
                  <a:schemeClr val="bg1"/>
                </a:solidFill>
                <a:latin typeface="+mn-ea"/>
              </a:rPr>
              <a:t>能</a:t>
            </a:r>
            <a:r>
              <a:rPr lang="zh-CN" altLang="en-US" dirty="0">
                <a:solidFill>
                  <a:schemeClr val="bg1"/>
                </a:solidFill>
                <a:latin typeface="+mn-ea"/>
              </a:rPr>
              <a:t>用、好用、实用</a:t>
            </a:r>
            <a:endParaRPr lang="en-US" altLang="zh-CN" dirty="0">
              <a:solidFill>
                <a:schemeClr val="bg1"/>
              </a:solidFill>
              <a:latin typeface="+mn-ea"/>
            </a:endParaRPr>
          </a:p>
        </p:txBody>
      </p:sp>
      <p:sp>
        <p:nvSpPr>
          <p:cNvPr id="17416" name="TextBox 18"/>
          <p:cNvSpPr>
            <a:spLocks noChangeArrowheads="1"/>
          </p:cNvSpPr>
          <p:nvPr/>
        </p:nvSpPr>
        <p:spPr bwMode="auto">
          <a:xfrm>
            <a:off x="2203760" y="4846207"/>
            <a:ext cx="2306638"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800" b="1" dirty="0">
                <a:solidFill>
                  <a:schemeClr val="bg1"/>
                </a:solidFill>
                <a:latin typeface="宋体" panose="02010600030101010101" pitchFamily="2" charset="-122"/>
                <a:ea typeface="宋体" panose="02010600030101010101" pitchFamily="2" charset="-122"/>
              </a:rPr>
              <a:t>学业质量标准的研制</a:t>
            </a:r>
            <a:endParaRPr lang="en-US" altLang="zh-CN" sz="2800" b="1" dirty="0">
              <a:solidFill>
                <a:schemeClr val="bg1"/>
              </a:solidFill>
              <a:latin typeface="宋体" panose="02010600030101010101" pitchFamily="2" charset="-122"/>
              <a:ea typeface="宋体" panose="02010600030101010101" pitchFamily="2" charset="-122"/>
            </a:endParaRPr>
          </a:p>
        </p:txBody>
      </p:sp>
      <p:sp>
        <p:nvSpPr>
          <p:cNvPr id="17417" name="TextBox 19"/>
          <p:cNvSpPr>
            <a:spLocks noChangeArrowheads="1"/>
          </p:cNvSpPr>
          <p:nvPr/>
        </p:nvSpPr>
        <p:spPr bwMode="auto">
          <a:xfrm>
            <a:off x="2464892" y="4221088"/>
            <a:ext cx="1243012" cy="627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80000"/>
              </a:lnSpc>
            </a:pPr>
            <a:r>
              <a:rPr lang="en-US" sz="4400" b="1" i="1" dirty="0">
                <a:solidFill>
                  <a:srgbClr val="FFFFFF"/>
                </a:solidFill>
                <a:latin typeface="浪漫雅圆" charset="-122"/>
                <a:ea typeface="微软雅黑" panose="020B0503020204020204" pitchFamily="34" charset="-122"/>
                <a:sym typeface="Times New Roman" panose="02020603050405020304" pitchFamily="18" charset="0"/>
              </a:rPr>
              <a:t>02</a:t>
            </a:r>
          </a:p>
        </p:txBody>
      </p:sp>
      <p:sp>
        <p:nvSpPr>
          <p:cNvPr id="17418" name="TextBox 20"/>
          <p:cNvSpPr>
            <a:spLocks noChangeArrowheads="1"/>
          </p:cNvSpPr>
          <p:nvPr/>
        </p:nvSpPr>
        <p:spPr bwMode="auto">
          <a:xfrm>
            <a:off x="467544" y="620688"/>
            <a:ext cx="4287252" cy="461665"/>
          </a:xfrm>
          <a:prstGeom prst="rect">
            <a:avLst/>
          </a:prstGeom>
          <a:solidFill>
            <a:schemeClr val="tx1">
              <a:lumMod val="95000"/>
            </a:schemeClr>
          </a:solidFill>
          <a:ln>
            <a:noFill/>
          </a:ln>
        </p:spPr>
        <p:txBody>
          <a:bodyPr wrap="square">
            <a:spAutoFit/>
          </a:bodyPr>
          <a:lstStyle/>
          <a:p>
            <a:r>
              <a:rPr lang="zh-CN" altLang="en-US" sz="2400" b="1" dirty="0" smtClean="0">
                <a:solidFill>
                  <a:srgbClr val="002060"/>
                </a:solidFill>
                <a:ea typeface="宋体" panose="02010600030101010101" pitchFamily="2" charset="-122"/>
              </a:rPr>
              <a:t>课程标准研制的亮点（难点）</a:t>
            </a:r>
            <a:endParaRPr lang="zh-CN" altLang="en-US" sz="2400" b="1" dirty="0">
              <a:solidFill>
                <a:srgbClr val="00206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1601" y="692697"/>
            <a:ext cx="2664295" cy="720080"/>
          </a:xfrm>
          <a:solidFill>
            <a:schemeClr val="accent3">
              <a:lumMod val="20000"/>
              <a:lumOff val="80000"/>
            </a:schemeClr>
          </a:solidFill>
        </p:spPr>
        <p:txBody>
          <a:bodyPr/>
          <a:lstStyle/>
          <a:p>
            <a:r>
              <a:rPr lang="zh-CN" altLang="en-US" sz="2400" b="1" dirty="0" smtClean="0">
                <a:solidFill>
                  <a:srgbClr val="002060"/>
                </a:solidFill>
                <a:latin typeface="宋体" panose="02010600030101010101" pitchFamily="2" charset="-122"/>
                <a:ea typeface="宋体" panose="02010600030101010101" pitchFamily="2" charset="-122"/>
              </a:rPr>
              <a:t>高考大纲的调整</a:t>
            </a:r>
            <a:endParaRPr lang="zh-CN" altLang="en-US" sz="2400" b="1" dirty="0">
              <a:solidFill>
                <a:srgbClr val="002060"/>
              </a:solidFill>
              <a:latin typeface="宋体" panose="02010600030101010101" pitchFamily="2" charset="-122"/>
              <a:ea typeface="宋体" panose="02010600030101010101" pitchFamily="2" charset="-122"/>
            </a:endParaRPr>
          </a:p>
        </p:txBody>
      </p:sp>
      <p:graphicFrame>
        <p:nvGraphicFramePr>
          <p:cNvPr id="4" name="内容占位符 3"/>
          <p:cNvGraphicFramePr>
            <a:graphicFrameLocks noGrp="1"/>
          </p:cNvGraphicFramePr>
          <p:nvPr>
            <p:ph idx="1"/>
          </p:nvPr>
        </p:nvGraphicFramePr>
        <p:xfrm>
          <a:off x="755576" y="1772816"/>
          <a:ext cx="7883037" cy="4051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txBox="1">
            <a:spLocks noGrp="1"/>
          </p:cNvSpPr>
          <p:nvPr>
            <p:ph idx="1"/>
          </p:nvPr>
        </p:nvSpPr>
        <p:spPr>
          <a:xfrm>
            <a:off x="1259632" y="4653136"/>
            <a:ext cx="6048672" cy="523220"/>
          </a:xfrm>
          <a:prstGeom prst="rect">
            <a:avLst/>
          </a:prstGeom>
          <a:solidFill>
            <a:schemeClr val="accent2"/>
          </a:solidFill>
        </p:spPr>
        <p:txBody>
          <a:bodyPr wrap="square" rtlCol="0">
            <a:spAutoFit/>
          </a:bodyPr>
          <a:lstStyle/>
          <a:p>
            <a:pPr marL="0" indent="0">
              <a:buNone/>
            </a:pPr>
            <a:r>
              <a:rPr lang="zh-CN" altLang="en-US" sz="2800" dirty="0" smtClean="0">
                <a:solidFill>
                  <a:srgbClr val="002060"/>
                </a:solidFill>
                <a:hlinkClick r:id="rId2" action="ppaction://hlinkfile"/>
              </a:rPr>
              <a:t>四省市高中课程改革：“三新对一旧”</a:t>
            </a:r>
            <a:endParaRPr lang="zh-CN" altLang="en-US" sz="2800" dirty="0">
              <a:solidFill>
                <a:srgbClr val="002060"/>
              </a:solidFill>
            </a:endParaRPr>
          </a:p>
        </p:txBody>
      </p:sp>
      <p:pic>
        <p:nvPicPr>
          <p:cNvPr id="1026" name="Picture 2" descr="http://a1.att.hudong.com/62/52/0130000035888212460052377181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23728" y="908720"/>
            <a:ext cx="4371975" cy="3362325"/>
          </a:xfrm>
          <a:prstGeom prst="rect">
            <a:avLst/>
          </a:prstGeom>
          <a:solidFill>
            <a:schemeClr val="accent2"/>
          </a:solid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夏季">
  <a:themeElements>
    <a:clrScheme name="夏季">
      <a:dk1>
        <a:sysClr val="windowText" lastClr="000000"/>
      </a:dk1>
      <a:lt1>
        <a:sysClr val="window" lastClr="FFFFFF"/>
      </a:lt1>
      <a:dk2>
        <a:srgbClr val="E89117"/>
      </a:dk2>
      <a:lt2>
        <a:srgbClr val="FEDD78"/>
      </a:lt2>
      <a:accent1>
        <a:srgbClr val="A1B633"/>
      </a:accent1>
      <a:accent2>
        <a:srgbClr val="C4D73F"/>
      </a:accent2>
      <a:accent3>
        <a:srgbClr val="FFCE2D"/>
      </a:accent3>
      <a:accent4>
        <a:srgbClr val="FFA600"/>
      </a:accent4>
      <a:accent5>
        <a:srgbClr val="ED5E00"/>
      </a:accent5>
      <a:accent6>
        <a:srgbClr val="C62D03"/>
      </a:accent6>
      <a:hlink>
        <a:srgbClr val="408080"/>
      </a:hlink>
      <a:folHlink>
        <a:srgbClr val="5EAEAE"/>
      </a:folHlink>
    </a:clrScheme>
    <a:fontScheme name="夏季">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夏季">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7000"/>
                <a:shade val="80000"/>
                <a:hueMod val="110000"/>
                <a:satMod val="120000"/>
              </a:schemeClr>
            </a:gs>
            <a:gs pos="100000">
              <a:schemeClr val="phClr">
                <a:shade val="60000"/>
                <a:hueMod val="40000"/>
                <a:satMod val="120000"/>
                <a:lumMod val="103000"/>
              </a:schemeClr>
            </a:gs>
          </a:gsLst>
          <a:lin ang="5400000" scaled="1"/>
        </a:gradFill>
        <a:gradFill rotWithShape="1">
          <a:gsLst>
            <a:gs pos="0">
              <a:schemeClr val="phClr">
                <a:tint val="97000"/>
                <a:shade val="80000"/>
                <a:hueMod val="110000"/>
                <a:satMod val="130000"/>
                <a:lumMod val="100000"/>
              </a:schemeClr>
            </a:gs>
            <a:gs pos="100000">
              <a:schemeClr val="phClr">
                <a:shade val="60000"/>
                <a:hueMod val="40000"/>
                <a:satMod val="120000"/>
                <a:lumMod val="103000"/>
              </a:schemeClr>
            </a:gs>
          </a:gsLst>
          <a:path path="circle">
            <a:fillToRect l="50000" t="50000" r="100000" b="100000"/>
          </a:path>
        </a:gradFill>
      </a:bgFillStyleLst>
    </a:fmtScheme>
  </a:themeElements>
  <a:objectDefaults>
    <a:spDef>
      <a:spPr>
        <a:solidFill>
          <a:srgbClr val="FFC000"/>
        </a:solidFill>
        <a:ln w="28575" cap="flat" cmpd="sng" algn="ctr">
          <a:solidFill>
            <a:srgbClr val="FFCE33"/>
          </a:solidFill>
          <a:prstDash val="solid"/>
        </a:ln>
        <a:effectLst>
          <a:outerShdw dist="12700" dir="5400000" algn="t" rotWithShape="0">
            <a:prstClr val="black">
              <a:alpha val="40000"/>
            </a:prstClr>
          </a:outerShdw>
        </a:effectLst>
      </a:spPr>
      <a:bodyPr rtlCol="0" anchor="ctr"/>
      <a:lstStyle>
        <a:defPPr algn="ctr">
          <a:defRPr kern="0">
            <a:solidFill>
              <a:sysClr val="window" lastClr="FFFFFF"/>
            </a:solidFill>
            <a:latin typeface="Calibri" panose="020F0502020204030204"/>
            <a:ea typeface="宋体" panose="02010600030101010101" pitchFamily="2" charset="-122"/>
          </a:defRPr>
        </a:defPPr>
      </a:lst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Verve</Template>
  <TotalTime>1</TotalTime>
  <Words>6325</Words>
  <Application>Microsoft Office PowerPoint</Application>
  <PresentationFormat>全屏显示(4:3)</PresentationFormat>
  <Paragraphs>516</Paragraphs>
  <Slides>37</Slides>
  <Notes>10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夏季</vt:lpstr>
      <vt:lpstr>高中语文课程标准与教学实践          </vt:lpstr>
      <vt:lpstr>幻灯片 2</vt:lpstr>
      <vt:lpstr>幻灯片 3</vt:lpstr>
      <vt:lpstr>幻灯片 4</vt:lpstr>
      <vt:lpstr>幻灯片 5</vt:lpstr>
      <vt:lpstr>幻灯片 6</vt:lpstr>
      <vt:lpstr>幻灯片 7</vt:lpstr>
      <vt:lpstr>高考大纲的调整</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2.课标组必修样例：唐诗魅力</vt:lpstr>
      <vt:lpstr>课标组必修样例：唐诗魅力</vt:lpstr>
      <vt:lpstr>幻灯片 33</vt:lpstr>
      <vt:lpstr>幻灯片 34</vt:lpstr>
      <vt:lpstr>幻灯片 35</vt:lpstr>
      <vt:lpstr>幻灯片 36</vt:lpstr>
      <vt:lpstr>幻灯片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中语室工作情况汇报</dc:title>
  <dc:creator>Hugoo zhu</dc:creator>
  <cp:lastModifiedBy>Administrator</cp:lastModifiedBy>
  <cp:revision>186</cp:revision>
  <dcterms:created xsi:type="dcterms:W3CDTF">2016-08-29T12:42:00Z</dcterms:created>
  <dcterms:modified xsi:type="dcterms:W3CDTF">2018-05-26T09:46:30Z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