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1" r:id="rId3"/>
    <p:sldMasterId id="2147483673" r:id="rId4"/>
    <p:sldMasterId id="2147483685" r:id="rId5"/>
    <p:sldMasterId id="2147483697" r:id="rId6"/>
    <p:sldMasterId id="2147483710" r:id="rId7"/>
    <p:sldMasterId id="2147483730" r:id="rId8"/>
  </p:sldMasterIdLst>
  <p:notesMasterIdLst>
    <p:notesMasterId r:id="rId9"/>
  </p:notesMasterIdLst>
  <p:sldIdLst>
    <p:sldId id="545" r:id="rId10"/>
    <p:sldId id="474" r:id="rId11"/>
    <p:sldId id="475" r:id="rId12"/>
    <p:sldId id="478" r:id="rId13"/>
    <p:sldId id="504" r:id="rId14"/>
    <p:sldId id="412" r:id="rId15"/>
    <p:sldId id="413" r:id="rId16"/>
    <p:sldId id="431" r:id="rId17"/>
    <p:sldId id="435" r:id="rId18"/>
    <p:sldId id="443" r:id="rId19"/>
    <p:sldId id="471" r:id="rId20"/>
    <p:sldId id="446" r:id="rId21"/>
    <p:sldId id="447" r:id="rId22"/>
    <p:sldId id="448" r:id="rId23"/>
    <p:sldId id="466" r:id="rId24"/>
    <p:sldId id="467" r:id="rId25"/>
    <p:sldId id="468" r:id="rId26"/>
    <p:sldId id="469" r:id="rId27"/>
    <p:sldId id="470" r:id="rId28"/>
    <p:sldId id="457" r:id="rId29"/>
    <p:sldId id="458" r:id="rId30"/>
    <p:sldId id="459" r:id="rId31"/>
    <p:sldId id="460" r:id="rId32"/>
    <p:sldId id="461" r:id="rId33"/>
    <p:sldId id="505" r:id="rId34"/>
    <p:sldId id="501" r:id="rId35"/>
    <p:sldId id="502" r:id="rId36"/>
    <p:sldId id="472" r:id="rId37"/>
    <p:sldId id="482" r:id="rId38"/>
    <p:sldId id="483" r:id="rId39"/>
    <p:sldId id="484" r:id="rId40"/>
    <p:sldId id="485" r:id="rId41"/>
    <p:sldId id="486" r:id="rId42"/>
    <p:sldId id="487" r:id="rId43"/>
    <p:sldId id="488" r:id="rId44"/>
    <p:sldId id="489" r:id="rId45"/>
    <p:sldId id="490" r:id="rId46"/>
    <p:sldId id="491" r:id="rId47"/>
    <p:sldId id="492" r:id="rId48"/>
    <p:sldId id="493" r:id="rId49"/>
    <p:sldId id="494" r:id="rId50"/>
    <p:sldId id="495" r:id="rId51"/>
    <p:sldId id="496" r:id="rId52"/>
    <p:sldId id="497" r:id="rId53"/>
    <p:sldId id="498" r:id="rId54"/>
  </p:sldIdLst>
  <p:sldSz cx="12192000" cy="6858000"/>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s34" initials="s" lastIdx="0" clrIdx="0"/>
  <p:cmAuthor id="2" name="作者" initials="A" lastIdx="0" clrIdx="1"/>
  <p:cmAuthor id="0" name="田小兵" initials="W用"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72" autoAdjust="0"/>
    <p:restoredTop sz="94660"/>
  </p:normalViewPr>
  <p:slideViewPr>
    <p:cSldViewPr snapToGrid="0">
      <p:cViewPr varScale="1">
        <p:scale>
          <a:sx n="72" d="100"/>
          <a:sy n="72" d="100"/>
        </p:scale>
        <p:origin x="84" y="192"/>
      </p:cViewPr>
      <p:guideLst>
        <p:guide orient="horz" pos="216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1.xml" /><Relationship Id="rId11" Type="http://schemas.openxmlformats.org/officeDocument/2006/relationships/slide" Target="slides/slide2.xml" /><Relationship Id="rId12" Type="http://schemas.openxmlformats.org/officeDocument/2006/relationships/slide" Target="slides/slide3.xml" /><Relationship Id="rId13" Type="http://schemas.openxmlformats.org/officeDocument/2006/relationships/slide" Target="slides/slide4.xml" /><Relationship Id="rId14" Type="http://schemas.openxmlformats.org/officeDocument/2006/relationships/slide" Target="slides/slide5.xml" /><Relationship Id="rId15" Type="http://schemas.openxmlformats.org/officeDocument/2006/relationships/slide" Target="slides/slide6.xml" /><Relationship Id="rId16" Type="http://schemas.openxmlformats.org/officeDocument/2006/relationships/slide" Target="slides/slide7.xml" /><Relationship Id="rId17" Type="http://schemas.openxmlformats.org/officeDocument/2006/relationships/slide" Target="slides/slide8.xml" /><Relationship Id="rId18" Type="http://schemas.openxmlformats.org/officeDocument/2006/relationships/slide" Target="slides/slide9.xml" /><Relationship Id="rId19" Type="http://schemas.openxmlformats.org/officeDocument/2006/relationships/slide" Target="slides/slide10.xml" /><Relationship Id="rId2" Type="http://schemas.openxmlformats.org/officeDocument/2006/relationships/slideMaster" Target="slideMasters/slideMaster1.xml" /><Relationship Id="rId20" Type="http://schemas.openxmlformats.org/officeDocument/2006/relationships/slide" Target="slides/slide11.xml" /><Relationship Id="rId21" Type="http://schemas.openxmlformats.org/officeDocument/2006/relationships/slide" Target="slides/slide12.xml" /><Relationship Id="rId22" Type="http://schemas.openxmlformats.org/officeDocument/2006/relationships/slide" Target="slides/slide13.xml" /><Relationship Id="rId23" Type="http://schemas.openxmlformats.org/officeDocument/2006/relationships/slide" Target="slides/slide14.xml" /><Relationship Id="rId24" Type="http://schemas.openxmlformats.org/officeDocument/2006/relationships/slide" Target="slides/slide15.xml" /><Relationship Id="rId25" Type="http://schemas.openxmlformats.org/officeDocument/2006/relationships/slide" Target="slides/slide16.xml" /><Relationship Id="rId26" Type="http://schemas.openxmlformats.org/officeDocument/2006/relationships/slide" Target="slides/slide17.xml" /><Relationship Id="rId27" Type="http://schemas.openxmlformats.org/officeDocument/2006/relationships/slide" Target="slides/slide18.xml" /><Relationship Id="rId28" Type="http://schemas.openxmlformats.org/officeDocument/2006/relationships/slide" Target="slides/slide19.xml" /><Relationship Id="rId29" Type="http://schemas.openxmlformats.org/officeDocument/2006/relationships/slide" Target="slides/slide20.xml" /><Relationship Id="rId3" Type="http://schemas.openxmlformats.org/officeDocument/2006/relationships/slideMaster" Target="slideMasters/slideMaster2.xml" /><Relationship Id="rId30" Type="http://schemas.openxmlformats.org/officeDocument/2006/relationships/slide" Target="slides/slide21.xml" /><Relationship Id="rId31" Type="http://schemas.openxmlformats.org/officeDocument/2006/relationships/slide" Target="slides/slide22.xml" /><Relationship Id="rId32" Type="http://schemas.openxmlformats.org/officeDocument/2006/relationships/slide" Target="slides/slide23.xml" /><Relationship Id="rId33" Type="http://schemas.openxmlformats.org/officeDocument/2006/relationships/slide" Target="slides/slide24.xml" /><Relationship Id="rId34" Type="http://schemas.openxmlformats.org/officeDocument/2006/relationships/slide" Target="slides/slide25.xml" /><Relationship Id="rId35" Type="http://schemas.openxmlformats.org/officeDocument/2006/relationships/slide" Target="slides/slide26.xml" /><Relationship Id="rId36" Type="http://schemas.openxmlformats.org/officeDocument/2006/relationships/slide" Target="slides/slide27.xml" /><Relationship Id="rId37" Type="http://schemas.openxmlformats.org/officeDocument/2006/relationships/slide" Target="slides/slide28.xml" /><Relationship Id="rId38" Type="http://schemas.openxmlformats.org/officeDocument/2006/relationships/slide" Target="slides/slide29.xml" /><Relationship Id="rId39" Type="http://schemas.openxmlformats.org/officeDocument/2006/relationships/slide" Target="slides/slide30.xml" /><Relationship Id="rId4" Type="http://schemas.openxmlformats.org/officeDocument/2006/relationships/slideMaster" Target="slideMasters/slideMaster3.xml" /><Relationship Id="rId40" Type="http://schemas.openxmlformats.org/officeDocument/2006/relationships/slide" Target="slides/slide31.xml" /><Relationship Id="rId41" Type="http://schemas.openxmlformats.org/officeDocument/2006/relationships/slide" Target="slides/slide32.xml" /><Relationship Id="rId42" Type="http://schemas.openxmlformats.org/officeDocument/2006/relationships/slide" Target="slides/slide33.xml" /><Relationship Id="rId43" Type="http://schemas.openxmlformats.org/officeDocument/2006/relationships/slide" Target="slides/slide34.xml" /><Relationship Id="rId44" Type="http://schemas.openxmlformats.org/officeDocument/2006/relationships/slide" Target="slides/slide35.xml" /><Relationship Id="rId45" Type="http://schemas.openxmlformats.org/officeDocument/2006/relationships/slide" Target="slides/slide36.xml" /><Relationship Id="rId46" Type="http://schemas.openxmlformats.org/officeDocument/2006/relationships/slide" Target="slides/slide37.xml" /><Relationship Id="rId47" Type="http://schemas.openxmlformats.org/officeDocument/2006/relationships/slide" Target="slides/slide38.xml" /><Relationship Id="rId48" Type="http://schemas.openxmlformats.org/officeDocument/2006/relationships/slide" Target="slides/slide39.xml" /><Relationship Id="rId49" Type="http://schemas.openxmlformats.org/officeDocument/2006/relationships/slide" Target="slides/slide40.xml" /><Relationship Id="rId5" Type="http://schemas.openxmlformats.org/officeDocument/2006/relationships/slideMaster" Target="slideMasters/slideMaster4.xml" /><Relationship Id="rId50" Type="http://schemas.openxmlformats.org/officeDocument/2006/relationships/slide" Target="slides/slide41.xml" /><Relationship Id="rId51" Type="http://schemas.openxmlformats.org/officeDocument/2006/relationships/slide" Target="slides/slide42.xml" /><Relationship Id="rId52" Type="http://schemas.openxmlformats.org/officeDocument/2006/relationships/slide" Target="slides/slide43.xml" /><Relationship Id="rId53" Type="http://schemas.openxmlformats.org/officeDocument/2006/relationships/slide" Target="slides/slide44.xml" /><Relationship Id="rId54" Type="http://schemas.openxmlformats.org/officeDocument/2006/relationships/slide" Target="slides/slide45.xml" /><Relationship Id="rId55" Type="http://schemas.openxmlformats.org/officeDocument/2006/relationships/tags" Target="tags/tag872.xml" /><Relationship Id="rId56" Type="http://schemas.openxmlformats.org/officeDocument/2006/relationships/presProps" Target="presProps.xml" /><Relationship Id="rId57" Type="http://schemas.openxmlformats.org/officeDocument/2006/relationships/viewProps" Target="viewProps.xml" /><Relationship Id="rId58" Type="http://schemas.openxmlformats.org/officeDocument/2006/relationships/theme" Target="theme/theme1.xml" /><Relationship Id="rId59" Type="http://schemas.openxmlformats.org/officeDocument/2006/relationships/tableStyles" Target="tableStyles.xml" /><Relationship Id="rId6" Type="http://schemas.openxmlformats.org/officeDocument/2006/relationships/slideMaster" Target="slideMasters/slideMaster5.xml" /><Relationship Id="rId7" Type="http://schemas.openxmlformats.org/officeDocument/2006/relationships/slideMaster" Target="slideMasters/slideMaster6.xml" /><Relationship Id="rId8" Type="http://schemas.openxmlformats.org/officeDocument/2006/relationships/slideMaster" Target="slideMasters/slideMaster7.xml" /><Relationship Id="rId9" Type="http://schemas.openxmlformats.org/officeDocument/2006/relationships/notesMaster" Target="notesMasters/notesMaster1.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605.xml" /><Relationship Id="rId2" Type="http://schemas.openxmlformats.org/officeDocument/2006/relationships/tags" Target="../tags/tag606.xml" /><Relationship Id="rId3" Type="http://schemas.openxmlformats.org/officeDocument/2006/relationships/tags" Target="../tags/tag607.xml" /><Relationship Id="rId4" Type="http://schemas.openxmlformats.org/officeDocument/2006/relationships/tags" Target="../tags/tag608.xml" /><Relationship Id="rId5" Type="http://schemas.openxmlformats.org/officeDocument/2006/relationships/tags" Target="../tags/tag609.xml" /><Relationship Id="rId6" Type="http://schemas.openxmlformats.org/officeDocument/2006/relationships/tags" Target="../tags/tag610.xml" /><Relationship Id="rId7" Type="http://schemas.openxmlformats.org/officeDocument/2006/relationships/tags" Target="../tags/tag611.xml" /><Relationship Id="rId8" Type="http://schemas.openxmlformats.org/officeDocument/2006/relationships/theme" Target="../theme/theme8.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619.xml" /><Relationship Id="rId4" Type="http://schemas.openxmlformats.org/officeDocument/2006/relationships/tags" Target="../tags/tag620.xml" /><Relationship Id="rId5" Type="http://schemas.openxmlformats.org/officeDocument/2006/relationships/tags" Target="../tags/tag62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 Id="rId3" Type="http://schemas.openxmlformats.org/officeDocument/2006/relationships/tags" Target="../tags/tag739.xml" /><Relationship Id="rId4" Type="http://schemas.openxmlformats.org/officeDocument/2006/relationships/tags" Target="../tags/tag740.xml" /><Relationship Id="rId5" Type="http://schemas.openxmlformats.org/officeDocument/2006/relationships/tags" Target="../tags/tag74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 Id="rId3" Type="http://schemas.openxmlformats.org/officeDocument/2006/relationships/tags" Target="../tags/tag748.xml" /><Relationship Id="rId4" Type="http://schemas.openxmlformats.org/officeDocument/2006/relationships/tags" Target="../tags/tag749.xml" /><Relationship Id="rId5" Type="http://schemas.openxmlformats.org/officeDocument/2006/relationships/tags" Target="../tags/tag750.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 Id="rId3" Type="http://schemas.openxmlformats.org/officeDocument/2006/relationships/tags" Target="../tags/tag756.xml" /><Relationship Id="rId4" Type="http://schemas.openxmlformats.org/officeDocument/2006/relationships/tags" Target="../tags/tag757.xml" /><Relationship Id="rId5" Type="http://schemas.openxmlformats.org/officeDocument/2006/relationships/tags" Target="../tags/tag758.xml" /><Relationship Id="rId6" Type="http://schemas.openxmlformats.org/officeDocument/2006/relationships/tags" Target="../tags/tag759.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 Id="rId3" Type="http://schemas.openxmlformats.org/officeDocument/2006/relationships/tags" Target="../tags/tag770.xml" /><Relationship Id="rId4" Type="http://schemas.openxmlformats.org/officeDocument/2006/relationships/tags" Target="../tags/tag771.xml" /><Relationship Id="rId5" Type="http://schemas.openxmlformats.org/officeDocument/2006/relationships/tags" Target="../tags/tag772.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628.xml" /><Relationship Id="rId4" Type="http://schemas.openxmlformats.org/officeDocument/2006/relationships/tags" Target="../tags/tag629.xml" /><Relationship Id="rId5" Type="http://schemas.openxmlformats.org/officeDocument/2006/relationships/tags" Target="../tags/tag630.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676.xml" /><Relationship Id="rId4" Type="http://schemas.openxmlformats.org/officeDocument/2006/relationships/tags" Target="../tags/tag677.xml" /><Relationship Id="rId5" Type="http://schemas.openxmlformats.org/officeDocument/2006/relationships/tags" Target="../tags/tag678.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683.xml" /><Relationship Id="rId4" Type="http://schemas.openxmlformats.org/officeDocument/2006/relationships/tags" Target="../tags/tag684.xml" /><Relationship Id="rId5" Type="http://schemas.openxmlformats.org/officeDocument/2006/relationships/tags" Target="../tags/tag685.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 Id="rId3" Type="http://schemas.openxmlformats.org/officeDocument/2006/relationships/tags" Target="../tags/tag692.xml" /><Relationship Id="rId4" Type="http://schemas.openxmlformats.org/officeDocument/2006/relationships/tags" Target="../tags/tag693.xml" /><Relationship Id="rId5" Type="http://schemas.openxmlformats.org/officeDocument/2006/relationships/tags" Target="../tags/tag694.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703.xml" /><Relationship Id="rId4" Type="http://schemas.openxmlformats.org/officeDocument/2006/relationships/tags" Target="../tags/tag704.xml" /><Relationship Id="rId5" Type="http://schemas.openxmlformats.org/officeDocument/2006/relationships/tags" Target="../tags/tag705.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 Id="rId3" Type="http://schemas.openxmlformats.org/officeDocument/2006/relationships/tags" Target="../tags/tag714.xml" /><Relationship Id="rId4" Type="http://schemas.openxmlformats.org/officeDocument/2006/relationships/tags" Target="../tags/tag715.xml" /><Relationship Id="rId5" Type="http://schemas.openxmlformats.org/officeDocument/2006/relationships/tags" Target="../tags/tag716.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 Id="rId3" Type="http://schemas.openxmlformats.org/officeDocument/2006/relationships/tags" Target="../tags/tag723.xml" /><Relationship Id="rId4" Type="http://schemas.openxmlformats.org/officeDocument/2006/relationships/tags" Target="../tags/tag724.xml" /><Relationship Id="rId5" Type="http://schemas.openxmlformats.org/officeDocument/2006/relationships/tags" Target="../tags/tag725.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 Id="rId3" Type="http://schemas.openxmlformats.org/officeDocument/2006/relationships/tags" Target="../tags/tag729.xml" /><Relationship Id="rId4" Type="http://schemas.openxmlformats.org/officeDocument/2006/relationships/tags" Target="../tags/tag730.xml" /><Relationship Id="rId5" Type="http://schemas.openxmlformats.org/officeDocument/2006/relationships/tags" Target="../tags/tag73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51202" name="幻灯片图像占位符 1"/>
          <p:cNvSpPr>
            <a:spLocks noGrp="1" noRot="1" noChangeAspect="1" noTextEdit="1"/>
          </p:cNvSpPr>
          <p:nvPr>
            <p:ph type="sldImg" idx="2"/>
            <p:custDataLst>
              <p:tags r:id="rId4"/>
            </p:custDataLst>
          </p:nvPr>
        </p:nvSpPr>
        <p:spPr bwMode="auto">
          <a:xfrm>
            <a:off x="685800" y="1143000"/>
            <a:ext cx="5486400" cy="3086100"/>
          </a:xfrm>
          <a:noFill/>
          <a:ln w="12700">
            <a:solidFill>
              <a:srgbClr val="000000"/>
            </a:solidFill>
            <a:miter lim="800000"/>
          </a:ln>
        </p:spPr>
      </p:sp>
      <p:sp>
        <p:nvSpPr>
          <p:cNvPr id="51203" name="文本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5pPr>
          </a:lstStyle>
          <a:p>
            <a:pPr marL="0" indent="0"/>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453058" name="幻灯片图像占位符 1"/>
          <p:cNvSpPr>
            <a:spLocks noGrp="1" noRot="1" noChangeAspect="1" noTextEdit="1"/>
          </p:cNvSpPr>
          <p:nvPr>
            <p:ph type="sldImg"/>
            <p:custDataLst>
              <p:tags r:id="rId4"/>
            </p:custDataLst>
          </p:nvPr>
        </p:nvSpPr>
        <p:spPr>
          <a:ln>
            <a:solidFill>
              <a:srgbClr val="000000"/>
            </a:solidFill>
            <a:miter/>
          </a:ln>
        </p:spPr>
      </p:sp>
      <p:sp>
        <p:nvSpPr>
          <p:cNvPr id="3" name="备注占位符 2"/>
          <p:cNvSpPr>
            <a:spLocks noGrp="1"/>
          </p:cNvSpPr>
          <p:nvPr>
            <p:ph type="body" idx="1"/>
            <p:custDataLst>
              <p:tags r:id="rId5"/>
            </p:custDataLst>
          </p:nvPr>
        </p:nvSpPr>
        <p:spPr/>
        <p:txBody>
          <a:bodyPr lIns="91440" tIns="45720" rIns="91440" bIns="45720" rtlCol="0"/>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1453060" name="灯片编号占位符 3"/>
          <p:cNvSpPr txBox="1">
            <a:spLocks noGrp="1"/>
          </p:cNvSpPr>
          <p:nvPr>
            <p:custDataLst>
              <p:tags r:id="rId6"/>
            </p:custDataLst>
          </p:nvPr>
        </p:nvSpPr>
        <p:spPr>
          <a:xfrm>
            <a:off x="3884613" y="8685213"/>
            <a:ext cx="2971800" cy="458787"/>
          </a:xfrm>
          <a:prstGeom prst="rect">
            <a:avLst/>
          </a:prstGeom>
          <a:noFill/>
          <a:ln w="9525">
            <a:noFill/>
          </a:ln>
        </p:spPr>
        <p:txBody>
          <a:bodyPr anchor="b"/>
          <a:lstStyle/>
          <a:p>
            <a:pPr algn="r"/>
            <a:fld id="{9A0DB2DC-4C9A-4742-B13C-FB6460FD3503}" type="slidenum">
              <a:rPr lang="zh-CN" altLang="en-US" sz="1200">
                <a:solidFill>
                  <a:prstClr val="black"/>
                </a:solidFill>
              </a:rPr>
              <a:t>26</a:t>
            </a:fld>
            <a:endParaRPr lang="zh-CN" altLang="en-US" sz="120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52226" name="幻灯片图像占位符 1"/>
          <p:cNvSpPr>
            <a:spLocks noGrp="1" noRot="1" noChangeAspect="1" noTextEdit="1"/>
          </p:cNvSpPr>
          <p:nvPr>
            <p:ph type="sldImg" idx="2"/>
            <p:custDataLst>
              <p:tags r:id="rId4"/>
            </p:custDataLst>
          </p:nvPr>
        </p:nvSpPr>
        <p:spPr bwMode="auto">
          <a:xfrm>
            <a:off x="685800" y="1143000"/>
            <a:ext cx="5486400" cy="3086100"/>
          </a:xfrm>
          <a:noFill/>
          <a:ln w="12700">
            <a:solidFill>
              <a:srgbClr val="000000"/>
            </a:solidFill>
            <a:miter lim="800000"/>
          </a:ln>
        </p:spPr>
      </p:sp>
      <p:sp>
        <p:nvSpPr>
          <p:cNvPr id="52227" name="文本占位符 2"/>
          <p:cNvSpPr>
            <a:spLocks noGrp="1"/>
          </p:cNvSpPr>
          <p:nvPr>
            <p:ph type="body" idx="3"/>
            <p:custDataLst>
              <p:tags r:id="rId5"/>
            </p:custDataLst>
          </p:nvPr>
        </p:nvSpPr>
        <p:spPr bwMode="auto">
          <a:xfrm>
            <a:off x="685800" y="4400550"/>
            <a:ext cx="5486400" cy="3600450"/>
          </a:xfrm>
          <a:noFill/>
          <a:ln w="9525">
            <a:noFill/>
            <a:miter lim="800000"/>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5pPr>
          </a:lstStyle>
          <a:p>
            <a:pPr marL="0" indent="0"/>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4.xml" /><Relationship Id="rId2" Type="http://schemas.openxmlformats.org/officeDocument/2006/relationships/tags" Target="../tags/tag55.xml" /><Relationship Id="rId3" Type="http://schemas.openxmlformats.org/officeDocument/2006/relationships/tags" Target="../tags/tag56.xml" /><Relationship Id="rId4" Type="http://schemas.openxmlformats.org/officeDocument/2006/relationships/tags" Target="../tags/tag57.xml" /><Relationship Id="rId5" Type="http://schemas.openxmlformats.org/officeDocument/2006/relationships/tags" Target="../tags/tag58.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9.xml" /><Relationship Id="rId2" Type="http://schemas.openxmlformats.org/officeDocument/2006/relationships/tags" Target="../tags/tag60.xml" /><Relationship Id="rId3" Type="http://schemas.openxmlformats.org/officeDocument/2006/relationships/tags" Target="../tags/tag61.xml" /><Relationship Id="rId4" Type="http://schemas.openxmlformats.org/officeDocument/2006/relationships/tags" Target="../tags/tag62.xml" /><Relationship Id="rId5" Type="http://schemas.openxmlformats.org/officeDocument/2006/relationships/tags" Target="../tags/tag63.xml" /><Relationship Id="rId6" Type="http://schemas.openxmlformats.org/officeDocument/2006/relationships/tags" Target="../tags/tag64.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5.xml" /><Relationship Id="rId2" Type="http://schemas.openxmlformats.org/officeDocument/2006/relationships/tags" Target="../tags/tag66.xml" /><Relationship Id="rId3" Type="http://schemas.openxmlformats.org/officeDocument/2006/relationships/tags" Target="../tags/tag67.xml" /><Relationship Id="rId4" Type="http://schemas.openxmlformats.org/officeDocument/2006/relationships/tags" Target="../tags/tag68.xml" /><Relationship Id="rId5"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7.xml" /><Relationship Id="rId2" Type="http://schemas.openxmlformats.org/officeDocument/2006/relationships/tags" Target="../tags/tag78.xml" /><Relationship Id="rId3" Type="http://schemas.openxmlformats.org/officeDocument/2006/relationships/tags" Target="../tags/tag79.xml" /><Relationship Id="rId4" Type="http://schemas.openxmlformats.org/officeDocument/2006/relationships/tags" Target="../tags/tag80.xml" /><Relationship Id="rId5" Type="http://schemas.openxmlformats.org/officeDocument/2006/relationships/tags" Target="../tags/tag81.xml" /><Relationship Id="rId6" Type="http://schemas.openxmlformats.org/officeDocument/2006/relationships/tags" Target="../tags/tag82.xml" /><Relationship Id="rId7"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3.xml" /><Relationship Id="rId2" Type="http://schemas.openxmlformats.org/officeDocument/2006/relationships/tags" Target="../tags/tag84.xml" /><Relationship Id="rId3" Type="http://schemas.openxmlformats.org/officeDocument/2006/relationships/tags" Target="../tags/tag85.xml" /><Relationship Id="rId4" Type="http://schemas.openxmlformats.org/officeDocument/2006/relationships/tags" Target="../tags/tag86.xml" /><Relationship Id="rId5" Type="http://schemas.openxmlformats.org/officeDocument/2006/relationships/tags" Target="../tags/tag87.xml" /><Relationship Id="rId6" Type="http://schemas.openxmlformats.org/officeDocument/2006/relationships/tags" Target="../tags/tag88.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89.xml" /><Relationship Id="rId2" Type="http://schemas.openxmlformats.org/officeDocument/2006/relationships/tags" Target="../tags/tag90.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95.xml" /><Relationship Id="rId2" Type="http://schemas.openxmlformats.org/officeDocument/2006/relationships/tags" Target="../tags/tag96.xml" /><Relationship Id="rId3" Type="http://schemas.openxmlformats.org/officeDocument/2006/relationships/tags" Target="../tags/tag97.xml" /><Relationship Id="rId4" Type="http://schemas.openxmlformats.org/officeDocument/2006/relationships/tags" Target="../tags/tag98.xml" /><Relationship Id="rId5" Type="http://schemas.openxmlformats.org/officeDocument/2006/relationships/tags" Target="../tags/tag99.xml" /><Relationship Id="rId6" Type="http://schemas.openxmlformats.org/officeDocument/2006/relationships/tags" Target="../tags/tag100.xml" /><Relationship Id="rId7" Type="http://schemas.openxmlformats.org/officeDocument/2006/relationships/tags" Target="../tags/tag101.xml" /><Relationship Id="rId8"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2.xml" /><Relationship Id="rId10" Type="http://schemas.openxmlformats.org/officeDocument/2006/relationships/slideMaster" Target="../slideMasters/slideMaster2.xml" /><Relationship Id="rId2" Type="http://schemas.openxmlformats.org/officeDocument/2006/relationships/tags" Target="../tags/tag103.xml"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1.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tags" Target="../tags/tag114.xml" /><Relationship Id="rId5" Type="http://schemas.openxmlformats.org/officeDocument/2006/relationships/tags" Target="../tags/tag115.xml" /><Relationship Id="rId6"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16.xml" /><Relationship Id="rId2" Type="http://schemas.openxmlformats.org/officeDocument/2006/relationships/image" Target="../media/image1.jpeg" /><Relationship Id="rId3"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17.xml" /><Relationship Id="rId2" Type="http://schemas.openxmlformats.org/officeDocument/2006/relationships/tags" Target="../tags/tag118.xml" /><Relationship Id="rId3" Type="http://schemas.openxmlformats.org/officeDocument/2006/relationships/tags" Target="../tags/tag119.xml" /><Relationship Id="rId4" Type="http://schemas.openxmlformats.org/officeDocument/2006/relationships/tags" Target="../tags/tag120.xml" /><Relationship Id="rId5" Type="http://schemas.openxmlformats.org/officeDocument/2006/relationships/tags" Target="../tags/tag121.xml" /><Relationship Id="rId6" Type="http://schemas.openxmlformats.org/officeDocument/2006/relationships/tags" Target="../tags/tag122.xml" /><Relationship Id="rId7" Type="http://schemas.openxmlformats.org/officeDocument/2006/relationships/tags" Target="../tags/tag123.xml"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24.xml" /><Relationship Id="rId2" Type="http://schemas.openxmlformats.org/officeDocument/2006/relationships/tags" Target="../tags/tag125.xml" /><Relationship Id="rId3" Type="http://schemas.openxmlformats.org/officeDocument/2006/relationships/tags" Target="../tags/tag126.xml" /><Relationship Id="rId4" Type="http://schemas.openxmlformats.org/officeDocument/2006/relationships/tags" Target="../tags/tag127.xml" /><Relationship Id="rId5" Type="http://schemas.openxmlformats.org/officeDocument/2006/relationships/tags" Target="../tags/tag128.xml" /><Relationship Id="rId6" Type="http://schemas.openxmlformats.org/officeDocument/2006/relationships/tags" Target="../tags/tag129.xml" /><Relationship Id="rId7"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30.xml" /><Relationship Id="rId2" Type="http://schemas.openxmlformats.org/officeDocument/2006/relationships/tags" Target="../tags/tag131.xml" /><Relationship Id="rId3" Type="http://schemas.openxmlformats.org/officeDocument/2006/relationships/tags" Target="../tags/tag132.xml" /><Relationship Id="rId4" Type="http://schemas.openxmlformats.org/officeDocument/2006/relationships/tags" Target="../tags/tag133.xml" /><Relationship Id="rId5" Type="http://schemas.openxmlformats.org/officeDocument/2006/relationships/tags" Target="../tags/tag134.xml" /><Relationship Id="rId6"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35.xml" /><Relationship Id="rId2" Type="http://schemas.openxmlformats.org/officeDocument/2006/relationships/tags" Target="../tags/tag136.xml" /><Relationship Id="rId3" Type="http://schemas.openxmlformats.org/officeDocument/2006/relationships/tags" Target="../tags/tag137.xml" /><Relationship Id="rId4" Type="http://schemas.openxmlformats.org/officeDocument/2006/relationships/tags" Target="../tags/tag138.xml" /><Relationship Id="rId5" Type="http://schemas.openxmlformats.org/officeDocument/2006/relationships/tags" Target="../tags/tag139.xml" /><Relationship Id="rId6" Type="http://schemas.openxmlformats.org/officeDocument/2006/relationships/tags" Target="../tags/tag140.xml" /><Relationship Id="rId7"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49.xml" /><Relationship Id="rId2" Type="http://schemas.openxmlformats.org/officeDocument/2006/relationships/tags" Target="../tags/tag150.xml" /><Relationship Id="rId3" Type="http://schemas.openxmlformats.org/officeDocument/2006/relationships/tags" Target="../tags/tag151.xml" /><Relationship Id="rId4" Type="http://schemas.openxmlformats.org/officeDocument/2006/relationships/tags" Target="../tags/tag152.xml" /><Relationship Id="rId5" Type="http://schemas.openxmlformats.org/officeDocument/2006/relationships/tags" Target="../tags/tag153.xml" /><Relationship Id="rId6" Type="http://schemas.openxmlformats.org/officeDocument/2006/relationships/tags" Target="../tags/tag154.xml" /><Relationship Id="rId7"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55.xml" /><Relationship Id="rId2" Type="http://schemas.openxmlformats.org/officeDocument/2006/relationships/tags" Target="../tags/tag156.xml"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tags" Target="../tags/tag160.xml" /><Relationship Id="rId7"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61.xml" /><Relationship Id="rId2" Type="http://schemas.openxmlformats.org/officeDocument/2006/relationships/tags" Target="../tags/tag162.xml" /><Relationship Id="rId3" Type="http://schemas.openxmlformats.org/officeDocument/2006/relationships/tags" Target="../tags/tag163.xml" /><Relationship Id="rId4" Type="http://schemas.openxmlformats.org/officeDocument/2006/relationships/tags" Target="../tags/tag164.xml" /><Relationship Id="rId5" Type="http://schemas.openxmlformats.org/officeDocument/2006/relationships/tags" Target="../tags/tag165.xml" /><Relationship Id="rId6" Type="http://schemas.openxmlformats.org/officeDocument/2006/relationships/tags" Target="../tags/tag166.xml" /><Relationship Id="rId7"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67.xml" /><Relationship Id="rId2" Type="http://schemas.openxmlformats.org/officeDocument/2006/relationships/tags" Target="../tags/tag168.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tags" Target="../tags/tag171.xml" /><Relationship Id="rId6" Type="http://schemas.openxmlformats.org/officeDocument/2006/relationships/tags" Target="../tags/tag172.xml" /><Relationship Id="rId7" Type="http://schemas.openxmlformats.org/officeDocument/2006/relationships/tags" Target="../tags/tag173.xml" /><Relationship Id="rId8"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74.xml" /><Relationship Id="rId10" Type="http://schemas.openxmlformats.org/officeDocument/2006/relationships/slideMaster" Target="../slideMasters/slideMaster3.xml" /><Relationship Id="rId2" Type="http://schemas.openxmlformats.org/officeDocument/2006/relationships/tags" Target="../tags/tag175.xml" /><Relationship Id="rId3" Type="http://schemas.openxmlformats.org/officeDocument/2006/relationships/tags" Target="../tags/tag176.xml" /><Relationship Id="rId4" Type="http://schemas.openxmlformats.org/officeDocument/2006/relationships/tags" Target="../tags/tag177.xml" /><Relationship Id="rId5" Type="http://schemas.openxmlformats.org/officeDocument/2006/relationships/tags" Target="../tags/tag178.xml" /><Relationship Id="rId6" Type="http://schemas.openxmlformats.org/officeDocument/2006/relationships/tags" Target="../tags/tag179.xml" /><Relationship Id="rId7" Type="http://schemas.openxmlformats.org/officeDocument/2006/relationships/tags" Target="../tags/tag180.xml" /><Relationship Id="rId8" Type="http://schemas.openxmlformats.org/officeDocument/2006/relationships/tags" Target="../tags/tag181.xml" /><Relationship Id="rId9" Type="http://schemas.openxmlformats.org/officeDocument/2006/relationships/tags" Target="../tags/tag182.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83.xml" /><Relationship Id="rId2" Type="http://schemas.openxmlformats.org/officeDocument/2006/relationships/tags" Target="../tags/tag184.xml" /><Relationship Id="rId3" Type="http://schemas.openxmlformats.org/officeDocument/2006/relationships/tags" Target="../tags/tag185.xml" /><Relationship Id="rId4" Type="http://schemas.openxmlformats.org/officeDocument/2006/relationships/tags" Target="../tags/tag186.xml" /><Relationship Id="rId5" Type="http://schemas.openxmlformats.org/officeDocument/2006/relationships/tags" Target="../tags/tag187.xml" /><Relationship Id="rId6"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88.xml" /><Relationship Id="rId2" Type="http://schemas.openxmlformats.org/officeDocument/2006/relationships/image" Target="../media/image1.jpeg" /><Relationship Id="rId3"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89.xml" /><Relationship Id="rId2" Type="http://schemas.openxmlformats.org/officeDocument/2006/relationships/tags" Target="../tags/tag190.xml" /><Relationship Id="rId3" Type="http://schemas.openxmlformats.org/officeDocument/2006/relationships/tags" Target="../tags/tag191.xml" /><Relationship Id="rId4" Type="http://schemas.openxmlformats.org/officeDocument/2006/relationships/tags" Target="../tags/tag192.xml" /><Relationship Id="rId5" Type="http://schemas.openxmlformats.org/officeDocument/2006/relationships/tags" Target="../tags/tag193.xml" /><Relationship Id="rId6" Type="http://schemas.openxmlformats.org/officeDocument/2006/relationships/tags" Target="../tags/tag194.xml" /><Relationship Id="rId7" Type="http://schemas.openxmlformats.org/officeDocument/2006/relationships/tags" Target="../tags/tag195.xml" /><Relationship Id="rId8"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196.xml" /><Relationship Id="rId2" Type="http://schemas.openxmlformats.org/officeDocument/2006/relationships/tags" Target="../tags/tag197.xml" /><Relationship Id="rId3" Type="http://schemas.openxmlformats.org/officeDocument/2006/relationships/tags" Target="../tags/tag198.xml" /><Relationship Id="rId4" Type="http://schemas.openxmlformats.org/officeDocument/2006/relationships/tags" Target="../tags/tag199.xml" /><Relationship Id="rId5" Type="http://schemas.openxmlformats.org/officeDocument/2006/relationships/tags" Target="../tags/tag200.xml" /><Relationship Id="rId6" Type="http://schemas.openxmlformats.org/officeDocument/2006/relationships/tags" Target="../tags/tag201.xml" /><Relationship Id="rId7"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202.xml" /><Relationship Id="rId2" Type="http://schemas.openxmlformats.org/officeDocument/2006/relationships/tags" Target="../tags/tag203.xml" /><Relationship Id="rId3" Type="http://schemas.openxmlformats.org/officeDocument/2006/relationships/tags" Target="../tags/tag204.xml" /><Relationship Id="rId4" Type="http://schemas.openxmlformats.org/officeDocument/2006/relationships/tags" Target="../tags/tag205.xml" /><Relationship Id="rId5" Type="http://schemas.openxmlformats.org/officeDocument/2006/relationships/tags" Target="../tags/tag206.xml" /><Relationship Id="rId6"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207.xml" /><Relationship Id="rId2" Type="http://schemas.openxmlformats.org/officeDocument/2006/relationships/tags" Target="../tags/tag208.xml" /><Relationship Id="rId3" Type="http://schemas.openxmlformats.org/officeDocument/2006/relationships/tags" Target="../tags/tag209.xml" /><Relationship Id="rId4" Type="http://schemas.openxmlformats.org/officeDocument/2006/relationships/tags" Target="../tags/tag210.xml" /><Relationship Id="rId5" Type="http://schemas.openxmlformats.org/officeDocument/2006/relationships/tags" Target="../tags/tag211.xml" /><Relationship Id="rId6" Type="http://schemas.openxmlformats.org/officeDocument/2006/relationships/tags" Target="../tags/tag212.xml" /><Relationship Id="rId7"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221.xml" /><Relationship Id="rId2" Type="http://schemas.openxmlformats.org/officeDocument/2006/relationships/tags" Target="../tags/tag222.xml" /><Relationship Id="rId3" Type="http://schemas.openxmlformats.org/officeDocument/2006/relationships/tags" Target="../tags/tag223.xml" /><Relationship Id="rId4" Type="http://schemas.openxmlformats.org/officeDocument/2006/relationships/tags" Target="../tags/tag224.xml" /><Relationship Id="rId5" Type="http://schemas.openxmlformats.org/officeDocument/2006/relationships/tags" Target="../tags/tag225.xml" /><Relationship Id="rId6" Type="http://schemas.openxmlformats.org/officeDocument/2006/relationships/tags" Target="../tags/tag226.xml" /><Relationship Id="rId7" Type="http://schemas.openxmlformats.org/officeDocument/2006/relationships/slideMaster" Target="../slideMasters/slideMaster4.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227.xml" /><Relationship Id="rId2" Type="http://schemas.openxmlformats.org/officeDocument/2006/relationships/tags" Target="../tags/tag228.xml" /><Relationship Id="rId3" Type="http://schemas.openxmlformats.org/officeDocument/2006/relationships/tags" Target="../tags/tag229.xml" /><Relationship Id="rId4" Type="http://schemas.openxmlformats.org/officeDocument/2006/relationships/tags" Target="../tags/tag230.xml" /><Relationship Id="rId5" Type="http://schemas.openxmlformats.org/officeDocument/2006/relationships/tags" Target="../tags/tag231.xml" /><Relationship Id="rId6" Type="http://schemas.openxmlformats.org/officeDocument/2006/relationships/tags" Target="../tags/tag232.xml" /><Relationship Id="rId7"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233.xml" /><Relationship Id="rId2" Type="http://schemas.openxmlformats.org/officeDocument/2006/relationships/tags" Target="../tags/tag234.xml" /><Relationship Id="rId3" Type="http://schemas.openxmlformats.org/officeDocument/2006/relationships/tags" Target="../tags/tag235.xml" /><Relationship Id="rId4" Type="http://schemas.openxmlformats.org/officeDocument/2006/relationships/tags" Target="../tags/tag236.xml" /><Relationship Id="rId5" Type="http://schemas.openxmlformats.org/officeDocument/2006/relationships/tags" Target="../tags/tag237.xml" /><Relationship Id="rId6" Type="http://schemas.openxmlformats.org/officeDocument/2006/relationships/tags" Target="../tags/tag238.xml" /><Relationship Id="rId7"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239.xml" /><Relationship Id="rId2" Type="http://schemas.openxmlformats.org/officeDocument/2006/relationships/tags" Target="../tags/tag240.xml" /><Relationship Id="rId3" Type="http://schemas.openxmlformats.org/officeDocument/2006/relationships/tags" Target="../tags/tag241.xml" /><Relationship Id="rId4" Type="http://schemas.openxmlformats.org/officeDocument/2006/relationships/tags" Target="../tags/tag242.xml" /><Relationship Id="rId5" Type="http://schemas.openxmlformats.org/officeDocument/2006/relationships/tags" Target="../tags/tag243.xml" /><Relationship Id="rId6" Type="http://schemas.openxmlformats.org/officeDocument/2006/relationships/tags" Target="../tags/tag244.xml" /><Relationship Id="rId7" Type="http://schemas.openxmlformats.org/officeDocument/2006/relationships/tags" Target="../tags/tag245.xml" /><Relationship Id="rId8"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246.xml" /><Relationship Id="rId10" Type="http://schemas.openxmlformats.org/officeDocument/2006/relationships/slideMaster" Target="../slideMasters/slideMaster4.xml" /><Relationship Id="rId2" Type="http://schemas.openxmlformats.org/officeDocument/2006/relationships/tags" Target="../tags/tag247.xml" /><Relationship Id="rId3" Type="http://schemas.openxmlformats.org/officeDocument/2006/relationships/tags" Target="../tags/tag248.xml" /><Relationship Id="rId4" Type="http://schemas.openxmlformats.org/officeDocument/2006/relationships/tags" Target="../tags/tag249.xml" /><Relationship Id="rId5" Type="http://schemas.openxmlformats.org/officeDocument/2006/relationships/tags" Target="../tags/tag250.xml" /><Relationship Id="rId6" Type="http://schemas.openxmlformats.org/officeDocument/2006/relationships/tags" Target="../tags/tag251.xml" /><Relationship Id="rId7" Type="http://schemas.openxmlformats.org/officeDocument/2006/relationships/tags" Target="../tags/tag252.xml" /><Relationship Id="rId8" Type="http://schemas.openxmlformats.org/officeDocument/2006/relationships/tags" Target="../tags/tag253.xml" /><Relationship Id="rId9" Type="http://schemas.openxmlformats.org/officeDocument/2006/relationships/tags" Target="../tags/tag254.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255.xml" /><Relationship Id="rId2" Type="http://schemas.openxmlformats.org/officeDocument/2006/relationships/tags" Target="../tags/tag256.xml" /><Relationship Id="rId3" Type="http://schemas.openxmlformats.org/officeDocument/2006/relationships/tags" Target="../tags/tag257.xml" /><Relationship Id="rId4" Type="http://schemas.openxmlformats.org/officeDocument/2006/relationships/tags" Target="../tags/tag258.xml" /><Relationship Id="rId5" Type="http://schemas.openxmlformats.org/officeDocument/2006/relationships/tags" Target="../tags/tag259.xml" /><Relationship Id="rId6"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260.xml" /><Relationship Id="rId2" Type="http://schemas.openxmlformats.org/officeDocument/2006/relationships/image" Target="../media/image1.jpeg" /><Relationship Id="rId3"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261.xml" /><Relationship Id="rId2" Type="http://schemas.openxmlformats.org/officeDocument/2006/relationships/tags" Target="../tags/tag262.xml" /><Relationship Id="rId3" Type="http://schemas.openxmlformats.org/officeDocument/2006/relationships/tags" Target="../tags/tag263.xml" /><Relationship Id="rId4" Type="http://schemas.openxmlformats.org/officeDocument/2006/relationships/tags" Target="../tags/tag264.xml" /><Relationship Id="rId5" Type="http://schemas.openxmlformats.org/officeDocument/2006/relationships/tags" Target="../tags/tag265.xml" /><Relationship Id="rId6" Type="http://schemas.openxmlformats.org/officeDocument/2006/relationships/tags" Target="../tags/tag266.xml" /><Relationship Id="rId7" Type="http://schemas.openxmlformats.org/officeDocument/2006/relationships/tags" Target="../tags/tag267.xml" /><Relationship Id="rId8"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268.xml" /><Relationship Id="rId2" Type="http://schemas.openxmlformats.org/officeDocument/2006/relationships/tags" Target="../tags/tag269.xml" /><Relationship Id="rId3" Type="http://schemas.openxmlformats.org/officeDocument/2006/relationships/tags" Target="../tags/tag270.xml" /><Relationship Id="rId4" Type="http://schemas.openxmlformats.org/officeDocument/2006/relationships/tags" Target="../tags/tag271.xml" /><Relationship Id="rId5" Type="http://schemas.openxmlformats.org/officeDocument/2006/relationships/tags" Target="../tags/tag272.xml" /><Relationship Id="rId6" Type="http://schemas.openxmlformats.org/officeDocument/2006/relationships/tags" Target="../tags/tag273.xml" /><Relationship Id="rId7"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274.xml" /><Relationship Id="rId2" Type="http://schemas.openxmlformats.org/officeDocument/2006/relationships/tags" Target="../tags/tag275.xml" /><Relationship Id="rId3" Type="http://schemas.openxmlformats.org/officeDocument/2006/relationships/tags" Target="../tags/tag276.xml" /><Relationship Id="rId4" Type="http://schemas.openxmlformats.org/officeDocument/2006/relationships/tags" Target="../tags/tag277.xml" /><Relationship Id="rId5" Type="http://schemas.openxmlformats.org/officeDocument/2006/relationships/tags" Target="../tags/tag278.xml" /><Relationship Id="rId6"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279.xml" /><Relationship Id="rId2" Type="http://schemas.openxmlformats.org/officeDocument/2006/relationships/tags" Target="../tags/tag280.xml" /><Relationship Id="rId3" Type="http://schemas.openxmlformats.org/officeDocument/2006/relationships/tags" Target="../tags/tag281.xml" /><Relationship Id="rId4" Type="http://schemas.openxmlformats.org/officeDocument/2006/relationships/tags" Target="../tags/tag282.xml" /><Relationship Id="rId5" Type="http://schemas.openxmlformats.org/officeDocument/2006/relationships/tags" Target="../tags/tag283.xml" /><Relationship Id="rId6" Type="http://schemas.openxmlformats.org/officeDocument/2006/relationships/tags" Target="../tags/tag284.xml" /><Relationship Id="rId7" Type="http://schemas.openxmlformats.org/officeDocument/2006/relationships/slideMaster" Target="../slideMasters/slideMaster4.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293.xml" /><Relationship Id="rId2" Type="http://schemas.openxmlformats.org/officeDocument/2006/relationships/tags" Target="../tags/tag294.xml" /><Relationship Id="rId3" Type="http://schemas.openxmlformats.org/officeDocument/2006/relationships/tags" Target="../tags/tag295.xml" /><Relationship Id="rId4" Type="http://schemas.openxmlformats.org/officeDocument/2006/relationships/tags" Target="../tags/tag296.xml" /><Relationship Id="rId5" Type="http://schemas.openxmlformats.org/officeDocument/2006/relationships/tags" Target="../tags/tag297.xml" /><Relationship Id="rId6" Type="http://schemas.openxmlformats.org/officeDocument/2006/relationships/tags" Target="../tags/tag298.xml" /><Relationship Id="rId7" Type="http://schemas.openxmlformats.org/officeDocument/2006/relationships/slideMaster" Target="../slideMasters/slideMaster5.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299.xml" /><Relationship Id="rId2" Type="http://schemas.openxmlformats.org/officeDocument/2006/relationships/tags" Target="../tags/tag300.xml" /><Relationship Id="rId3" Type="http://schemas.openxmlformats.org/officeDocument/2006/relationships/tags" Target="../tags/tag301.xml" /><Relationship Id="rId4" Type="http://schemas.openxmlformats.org/officeDocument/2006/relationships/tags" Target="../tags/tag302.xml" /><Relationship Id="rId5" Type="http://schemas.openxmlformats.org/officeDocument/2006/relationships/tags" Target="../tags/tag303.xml" /><Relationship Id="rId6" Type="http://schemas.openxmlformats.org/officeDocument/2006/relationships/tags" Target="../tags/tag304.xml" /><Relationship Id="rId7" Type="http://schemas.openxmlformats.org/officeDocument/2006/relationships/slideMaster" Target="../slideMasters/slideMaster5.xml" /></Relationships>
</file>

<file path=ppt/slideLayouts/_rels/slideLayout48.xml.rels>&#65279;<?xml version="1.0" encoding="utf-8" standalone="yes"?><Relationships xmlns="http://schemas.openxmlformats.org/package/2006/relationships"><Relationship Id="rId1" Type="http://schemas.openxmlformats.org/officeDocument/2006/relationships/tags" Target="../tags/tag305.xml" /><Relationship Id="rId2" Type="http://schemas.openxmlformats.org/officeDocument/2006/relationships/tags" Target="../tags/tag306.xml" /><Relationship Id="rId3" Type="http://schemas.openxmlformats.org/officeDocument/2006/relationships/tags" Target="../tags/tag307.xml" /><Relationship Id="rId4" Type="http://schemas.openxmlformats.org/officeDocument/2006/relationships/tags" Target="../tags/tag308.xml" /><Relationship Id="rId5" Type="http://schemas.openxmlformats.org/officeDocument/2006/relationships/tags" Target="../tags/tag309.xml" /><Relationship Id="rId6" Type="http://schemas.openxmlformats.org/officeDocument/2006/relationships/tags" Target="../tags/tag310.xml" /><Relationship Id="rId7" Type="http://schemas.openxmlformats.org/officeDocument/2006/relationships/slideMaster" Target="../slideMasters/slideMaster5.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311.xml" /><Relationship Id="rId2" Type="http://schemas.openxmlformats.org/officeDocument/2006/relationships/tags" Target="../tags/tag312.xml" /><Relationship Id="rId3" Type="http://schemas.openxmlformats.org/officeDocument/2006/relationships/tags" Target="../tags/tag313.xml" /><Relationship Id="rId4" Type="http://schemas.openxmlformats.org/officeDocument/2006/relationships/tags" Target="../tags/tag314.xml" /><Relationship Id="rId5" Type="http://schemas.openxmlformats.org/officeDocument/2006/relationships/tags" Target="../tags/tag315.xml" /><Relationship Id="rId6" Type="http://schemas.openxmlformats.org/officeDocument/2006/relationships/tags" Target="../tags/tag316.xml" /><Relationship Id="rId7" Type="http://schemas.openxmlformats.org/officeDocument/2006/relationships/tags" Target="../tags/tag317.xml" /><Relationship Id="rId8" Type="http://schemas.openxmlformats.org/officeDocument/2006/relationships/slideMaster" Target="../slideMasters/slideMaster5.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318.xml" /><Relationship Id="rId10" Type="http://schemas.openxmlformats.org/officeDocument/2006/relationships/slideMaster" Target="../slideMasters/slideMaster5.xml" /><Relationship Id="rId2" Type="http://schemas.openxmlformats.org/officeDocument/2006/relationships/tags" Target="../tags/tag319.xml" /><Relationship Id="rId3" Type="http://schemas.openxmlformats.org/officeDocument/2006/relationships/tags" Target="../tags/tag320.xml" /><Relationship Id="rId4" Type="http://schemas.openxmlformats.org/officeDocument/2006/relationships/tags" Target="../tags/tag321.xml" /><Relationship Id="rId5" Type="http://schemas.openxmlformats.org/officeDocument/2006/relationships/tags" Target="../tags/tag322.xml" /><Relationship Id="rId6" Type="http://schemas.openxmlformats.org/officeDocument/2006/relationships/tags" Target="../tags/tag323.xml" /><Relationship Id="rId7" Type="http://schemas.openxmlformats.org/officeDocument/2006/relationships/tags" Target="../tags/tag324.xml" /><Relationship Id="rId8" Type="http://schemas.openxmlformats.org/officeDocument/2006/relationships/tags" Target="../tags/tag325.xml" /><Relationship Id="rId9" Type="http://schemas.openxmlformats.org/officeDocument/2006/relationships/tags" Target="../tags/tag326.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327.xml" /><Relationship Id="rId2" Type="http://schemas.openxmlformats.org/officeDocument/2006/relationships/tags" Target="../tags/tag328.xml" /><Relationship Id="rId3" Type="http://schemas.openxmlformats.org/officeDocument/2006/relationships/tags" Target="../tags/tag329.xml" /><Relationship Id="rId4" Type="http://schemas.openxmlformats.org/officeDocument/2006/relationships/tags" Target="../tags/tag330.xml" /><Relationship Id="rId5" Type="http://schemas.openxmlformats.org/officeDocument/2006/relationships/tags" Target="../tags/tag331.xml" /><Relationship Id="rId6" Type="http://schemas.openxmlformats.org/officeDocument/2006/relationships/slideMaster" Target="../slideMasters/slideMaster5.xml" /></Relationships>
</file>

<file path=ppt/slideLayouts/_rels/slideLayout52.xml.rels>&#65279;<?xml version="1.0" encoding="utf-8" standalone="yes"?><Relationships xmlns="http://schemas.openxmlformats.org/package/2006/relationships"><Relationship Id="rId1" Type="http://schemas.openxmlformats.org/officeDocument/2006/relationships/tags" Target="../tags/tag332.xml" /><Relationship Id="rId2" Type="http://schemas.openxmlformats.org/officeDocument/2006/relationships/image" Target="../media/image1.jpeg" /><Relationship Id="rId3" Type="http://schemas.openxmlformats.org/officeDocument/2006/relationships/slideMaster" Target="../slideMasters/slideMaster5.xml" /></Relationships>
</file>

<file path=ppt/slideLayouts/_rels/slideLayout53.xml.rels>&#65279;<?xml version="1.0" encoding="utf-8" standalone="yes"?><Relationships xmlns="http://schemas.openxmlformats.org/package/2006/relationships"><Relationship Id="rId1" Type="http://schemas.openxmlformats.org/officeDocument/2006/relationships/tags" Target="../tags/tag333.xml" /><Relationship Id="rId2" Type="http://schemas.openxmlformats.org/officeDocument/2006/relationships/tags" Target="../tags/tag334.xml" /><Relationship Id="rId3" Type="http://schemas.openxmlformats.org/officeDocument/2006/relationships/tags" Target="../tags/tag335.xml" /><Relationship Id="rId4" Type="http://schemas.openxmlformats.org/officeDocument/2006/relationships/tags" Target="../tags/tag336.xml" /><Relationship Id="rId5" Type="http://schemas.openxmlformats.org/officeDocument/2006/relationships/tags" Target="../tags/tag337.xml" /><Relationship Id="rId6" Type="http://schemas.openxmlformats.org/officeDocument/2006/relationships/tags" Target="../tags/tag338.xml" /><Relationship Id="rId7" Type="http://schemas.openxmlformats.org/officeDocument/2006/relationships/tags" Target="../tags/tag339.xml" /><Relationship Id="rId8" Type="http://schemas.openxmlformats.org/officeDocument/2006/relationships/slideMaster" Target="../slideMasters/slideMaster5.xml" /></Relationships>
</file>

<file path=ppt/slideLayouts/_rels/slideLayout54.xml.rels>&#65279;<?xml version="1.0" encoding="utf-8" standalone="yes"?><Relationships xmlns="http://schemas.openxmlformats.org/package/2006/relationships"><Relationship Id="rId1" Type="http://schemas.openxmlformats.org/officeDocument/2006/relationships/tags" Target="../tags/tag340.xml" /><Relationship Id="rId2" Type="http://schemas.openxmlformats.org/officeDocument/2006/relationships/tags" Target="../tags/tag341.xml" /><Relationship Id="rId3" Type="http://schemas.openxmlformats.org/officeDocument/2006/relationships/tags" Target="../tags/tag342.xml" /><Relationship Id="rId4" Type="http://schemas.openxmlformats.org/officeDocument/2006/relationships/tags" Target="../tags/tag343.xml" /><Relationship Id="rId5" Type="http://schemas.openxmlformats.org/officeDocument/2006/relationships/tags" Target="../tags/tag344.xml" /><Relationship Id="rId6" Type="http://schemas.openxmlformats.org/officeDocument/2006/relationships/tags" Target="../tags/tag345.xml" /><Relationship Id="rId7" Type="http://schemas.openxmlformats.org/officeDocument/2006/relationships/slideMaster" Target="../slideMasters/slideMaster5.xml" /></Relationships>
</file>

<file path=ppt/slideLayouts/_rels/slideLayout55.xml.rels>&#65279;<?xml version="1.0" encoding="utf-8" standalone="yes"?><Relationships xmlns="http://schemas.openxmlformats.org/package/2006/relationships"><Relationship Id="rId1" Type="http://schemas.openxmlformats.org/officeDocument/2006/relationships/tags" Target="../tags/tag346.xml" /><Relationship Id="rId2" Type="http://schemas.openxmlformats.org/officeDocument/2006/relationships/tags" Target="../tags/tag347.xml" /><Relationship Id="rId3" Type="http://schemas.openxmlformats.org/officeDocument/2006/relationships/tags" Target="../tags/tag348.xml" /><Relationship Id="rId4" Type="http://schemas.openxmlformats.org/officeDocument/2006/relationships/tags" Target="../tags/tag349.xml" /><Relationship Id="rId5" Type="http://schemas.openxmlformats.org/officeDocument/2006/relationships/tags" Target="../tags/tag350.xml" /><Relationship Id="rId6" Type="http://schemas.openxmlformats.org/officeDocument/2006/relationships/slideMaster" Target="../slideMasters/slideMaster5.xml" /></Relationships>
</file>

<file path=ppt/slideLayouts/_rels/slideLayout56.xml.rels>&#65279;<?xml version="1.0" encoding="utf-8" standalone="yes"?><Relationships xmlns="http://schemas.openxmlformats.org/package/2006/relationships"><Relationship Id="rId1" Type="http://schemas.openxmlformats.org/officeDocument/2006/relationships/tags" Target="../tags/tag351.xml" /><Relationship Id="rId2" Type="http://schemas.openxmlformats.org/officeDocument/2006/relationships/tags" Target="../tags/tag352.xml" /><Relationship Id="rId3" Type="http://schemas.openxmlformats.org/officeDocument/2006/relationships/tags" Target="../tags/tag353.xml" /><Relationship Id="rId4" Type="http://schemas.openxmlformats.org/officeDocument/2006/relationships/tags" Target="../tags/tag354.xml" /><Relationship Id="rId5" Type="http://schemas.openxmlformats.org/officeDocument/2006/relationships/tags" Target="../tags/tag355.xml" /><Relationship Id="rId6" Type="http://schemas.openxmlformats.org/officeDocument/2006/relationships/tags" Target="../tags/tag356.xml" /><Relationship Id="rId7" Type="http://schemas.openxmlformats.org/officeDocument/2006/relationships/slideMaster" Target="../slideMasters/slideMaster5.xml" /></Relationships>
</file>

<file path=ppt/slideLayouts/_rels/slideLayout57.xml.rels>&#65279;<?xml version="1.0" encoding="utf-8" standalone="yes"?><Relationships xmlns="http://schemas.openxmlformats.org/package/2006/relationships"><Relationship Id="rId1" Type="http://schemas.openxmlformats.org/officeDocument/2006/relationships/tags" Target="../tags/tag357.xml" /><Relationship Id="rId2" Type="http://schemas.openxmlformats.org/officeDocument/2006/relationships/tags" Target="../tags/tag358.xml" /><Relationship Id="rId3" Type="http://schemas.openxmlformats.org/officeDocument/2006/relationships/tags" Target="../tags/tag359.xml" /><Relationship Id="rId4" Type="http://schemas.openxmlformats.org/officeDocument/2006/relationships/tags" Target="../tags/tag360.xml" /><Relationship Id="rId5" Type="http://schemas.openxmlformats.org/officeDocument/2006/relationships/slideMaster" Target="../slideMasters/slideMaster5.xml" /></Relationships>
</file>

<file path=ppt/slideLayouts/_rels/slideLayout58.xml.rels>&#65279;<?xml version="1.0" encoding="utf-8" standalone="yes"?><Relationships xmlns="http://schemas.openxmlformats.org/package/2006/relationships"><Relationship Id="rId1" Type="http://schemas.openxmlformats.org/officeDocument/2006/relationships/tags" Target="../tags/tag369.xml" /><Relationship Id="rId10" Type="http://schemas.openxmlformats.org/officeDocument/2006/relationships/slideMaster" Target="../slideMasters/slideMaster6.xml" /><Relationship Id="rId2" Type="http://schemas.openxmlformats.org/officeDocument/2006/relationships/image" Target="../media/image3.png" /><Relationship Id="rId3" Type="http://schemas.openxmlformats.org/officeDocument/2006/relationships/tags" Target="../tags/tag370.xml" /><Relationship Id="rId4" Type="http://schemas.openxmlformats.org/officeDocument/2006/relationships/tags" Target="../tags/tag371.xml" /><Relationship Id="rId5" Type="http://schemas.openxmlformats.org/officeDocument/2006/relationships/tags" Target="../tags/tag372.xml" /><Relationship Id="rId6" Type="http://schemas.openxmlformats.org/officeDocument/2006/relationships/tags" Target="../tags/tag373.xml" /><Relationship Id="rId7" Type="http://schemas.openxmlformats.org/officeDocument/2006/relationships/tags" Target="../tags/tag374.xml" /><Relationship Id="rId8" Type="http://schemas.openxmlformats.org/officeDocument/2006/relationships/tags" Target="../tags/tag375.xml" /><Relationship Id="rId9" Type="http://schemas.openxmlformats.org/officeDocument/2006/relationships/tags" Target="../tags/tag376.xml" /></Relationships>
</file>

<file path=ppt/slideLayouts/_rels/slideLayout59.xml.rels>&#65279;<?xml version="1.0" encoding="utf-8" standalone="yes"?><Relationships xmlns="http://schemas.openxmlformats.org/package/2006/relationships"><Relationship Id="rId1" Type="http://schemas.openxmlformats.org/officeDocument/2006/relationships/tags" Target="../tags/tag377.xml" /><Relationship Id="rId2" Type="http://schemas.openxmlformats.org/officeDocument/2006/relationships/image" Target="../media/image4.png" /><Relationship Id="rId3" Type="http://schemas.openxmlformats.org/officeDocument/2006/relationships/tags" Target="../tags/tag378.xml" /><Relationship Id="rId4" Type="http://schemas.openxmlformats.org/officeDocument/2006/relationships/tags" Target="../tags/tag379.xml" /><Relationship Id="rId5" Type="http://schemas.openxmlformats.org/officeDocument/2006/relationships/tags" Target="../tags/tag380.xml" /><Relationship Id="rId6" Type="http://schemas.openxmlformats.org/officeDocument/2006/relationships/tags" Target="../tags/tag381.xml" /><Relationship Id="rId7" Type="http://schemas.openxmlformats.org/officeDocument/2006/relationships/tags" Target="../tags/tag382.xml" /><Relationship Id="rId8" Type="http://schemas.openxmlformats.org/officeDocument/2006/relationships/tags" Target="../tags/tag383.xml" /><Relationship Id="rId9" Type="http://schemas.openxmlformats.org/officeDocument/2006/relationships/slideMaster" Target="../slideMasters/slideMaster6.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tags" Target="../tags/tag384.xml" /><Relationship Id="rId2" Type="http://schemas.openxmlformats.org/officeDocument/2006/relationships/tags" Target="../tags/tag385.xml" /><Relationship Id="rId3" Type="http://schemas.openxmlformats.org/officeDocument/2006/relationships/tags" Target="../tags/tag386.xml" /><Relationship Id="rId4" Type="http://schemas.openxmlformats.org/officeDocument/2006/relationships/tags" Target="../tags/tag387.xml" /><Relationship Id="rId5" Type="http://schemas.openxmlformats.org/officeDocument/2006/relationships/tags" Target="../tags/tag388.xml" /><Relationship Id="rId6" Type="http://schemas.openxmlformats.org/officeDocument/2006/relationships/tags" Target="../tags/tag389.xml" /><Relationship Id="rId7" Type="http://schemas.openxmlformats.org/officeDocument/2006/relationships/tags" Target="../tags/tag390.xml" /><Relationship Id="rId8" Type="http://schemas.openxmlformats.org/officeDocument/2006/relationships/image" Target="../media/image5.png" /><Relationship Id="rId9" Type="http://schemas.openxmlformats.org/officeDocument/2006/relationships/slideMaster" Target="../slideMasters/slideMaster6.xml" /></Relationships>
</file>

<file path=ppt/slideLayouts/_rels/slideLayout61.xml.rels>&#65279;<?xml version="1.0" encoding="utf-8" standalone="yes"?><Relationships xmlns="http://schemas.openxmlformats.org/package/2006/relationships"><Relationship Id="rId1" Type="http://schemas.openxmlformats.org/officeDocument/2006/relationships/tags" Target="../tags/tag391.xml" /><Relationship Id="rId10" Type="http://schemas.openxmlformats.org/officeDocument/2006/relationships/slideMaster" Target="../slideMasters/slideMaster6.xml" /><Relationship Id="rId2" Type="http://schemas.openxmlformats.org/officeDocument/2006/relationships/image" Target="../media/image4.png" /><Relationship Id="rId3" Type="http://schemas.openxmlformats.org/officeDocument/2006/relationships/tags" Target="../tags/tag392.xml" /><Relationship Id="rId4" Type="http://schemas.openxmlformats.org/officeDocument/2006/relationships/tags" Target="../tags/tag393.xml" /><Relationship Id="rId5" Type="http://schemas.openxmlformats.org/officeDocument/2006/relationships/tags" Target="../tags/tag394.xml" /><Relationship Id="rId6" Type="http://schemas.openxmlformats.org/officeDocument/2006/relationships/tags" Target="../tags/tag395.xml" /><Relationship Id="rId7" Type="http://schemas.openxmlformats.org/officeDocument/2006/relationships/tags" Target="../tags/tag396.xml" /><Relationship Id="rId8" Type="http://schemas.openxmlformats.org/officeDocument/2006/relationships/tags" Target="../tags/tag397.xml" /><Relationship Id="rId9" Type="http://schemas.openxmlformats.org/officeDocument/2006/relationships/tags" Target="../tags/tag398.xml" /></Relationships>
</file>

<file path=ppt/slideLayouts/_rels/slideLayout62.xml.rels>&#65279;<?xml version="1.0" encoding="utf-8" standalone="yes"?><Relationships xmlns="http://schemas.openxmlformats.org/package/2006/relationships"><Relationship Id="rId1" Type="http://schemas.openxmlformats.org/officeDocument/2006/relationships/tags" Target="../tags/tag399.xml" /><Relationship Id="rId10" Type="http://schemas.openxmlformats.org/officeDocument/2006/relationships/tags" Target="../tags/tag407.xml" /><Relationship Id="rId11" Type="http://schemas.openxmlformats.org/officeDocument/2006/relationships/tags" Target="../tags/tag408.xml" /><Relationship Id="rId12" Type="http://schemas.openxmlformats.org/officeDocument/2006/relationships/slideMaster" Target="../slideMasters/slideMaster6.xml" /><Relationship Id="rId2" Type="http://schemas.openxmlformats.org/officeDocument/2006/relationships/image" Target="../media/image4.png" /><Relationship Id="rId3" Type="http://schemas.openxmlformats.org/officeDocument/2006/relationships/tags" Target="../tags/tag400.xml" /><Relationship Id="rId4" Type="http://schemas.openxmlformats.org/officeDocument/2006/relationships/tags" Target="../tags/tag401.xml" /><Relationship Id="rId5" Type="http://schemas.openxmlformats.org/officeDocument/2006/relationships/tags" Target="../tags/tag402.xml" /><Relationship Id="rId6" Type="http://schemas.openxmlformats.org/officeDocument/2006/relationships/tags" Target="../tags/tag403.xml" /><Relationship Id="rId7" Type="http://schemas.openxmlformats.org/officeDocument/2006/relationships/tags" Target="../tags/tag404.xml" /><Relationship Id="rId8" Type="http://schemas.openxmlformats.org/officeDocument/2006/relationships/tags" Target="../tags/tag405.xml" /><Relationship Id="rId9" Type="http://schemas.openxmlformats.org/officeDocument/2006/relationships/tags" Target="../tags/tag406.xml" /></Relationships>
</file>

<file path=ppt/slideLayouts/_rels/slideLayout63.xml.rels>&#65279;<?xml version="1.0" encoding="utf-8" standalone="yes"?><Relationships xmlns="http://schemas.openxmlformats.org/package/2006/relationships"><Relationship Id="rId1" Type="http://schemas.openxmlformats.org/officeDocument/2006/relationships/tags" Target="../tags/tag409.xml" /><Relationship Id="rId2" Type="http://schemas.openxmlformats.org/officeDocument/2006/relationships/image" Target="../media/image6.png" /><Relationship Id="rId3" Type="http://schemas.openxmlformats.org/officeDocument/2006/relationships/tags" Target="../tags/tag410.xml" /><Relationship Id="rId4" Type="http://schemas.openxmlformats.org/officeDocument/2006/relationships/tags" Target="../tags/tag411.xml" /><Relationship Id="rId5" Type="http://schemas.openxmlformats.org/officeDocument/2006/relationships/tags" Target="../tags/tag412.xml" /><Relationship Id="rId6" Type="http://schemas.openxmlformats.org/officeDocument/2006/relationships/tags" Target="../tags/tag413.xml" /><Relationship Id="rId7" Type="http://schemas.openxmlformats.org/officeDocument/2006/relationships/tags" Target="../tags/tag414.xml" /><Relationship Id="rId8" Type="http://schemas.openxmlformats.org/officeDocument/2006/relationships/slideMaster" Target="../slideMasters/slideMaster6.xml" /></Relationships>
</file>

<file path=ppt/slideLayouts/_rels/slideLayout64.xml.rels>&#65279;<?xml version="1.0" encoding="utf-8" standalone="yes"?><Relationships xmlns="http://schemas.openxmlformats.org/package/2006/relationships"><Relationship Id="rId1" Type="http://schemas.openxmlformats.org/officeDocument/2006/relationships/tags" Target="../tags/tag415.xml" /><Relationship Id="rId2" Type="http://schemas.openxmlformats.org/officeDocument/2006/relationships/tags" Target="../tags/tag416.xml" /><Relationship Id="rId3" Type="http://schemas.openxmlformats.org/officeDocument/2006/relationships/tags" Target="../tags/tag417.xml" /><Relationship Id="rId4" Type="http://schemas.openxmlformats.org/officeDocument/2006/relationships/tags" Target="../tags/tag418.xml" /><Relationship Id="rId5" Type="http://schemas.openxmlformats.org/officeDocument/2006/relationships/slideMaster" Target="../slideMasters/slideMaster6.xml" /></Relationships>
</file>

<file path=ppt/slideLayouts/_rels/slideLayout65.xml.rels>&#65279;<?xml version="1.0" encoding="utf-8" standalone="yes"?><Relationships xmlns="http://schemas.openxmlformats.org/package/2006/relationships"><Relationship Id="rId1" Type="http://schemas.openxmlformats.org/officeDocument/2006/relationships/tags" Target="../tags/tag419.xml" /><Relationship Id="rId10" Type="http://schemas.openxmlformats.org/officeDocument/2006/relationships/slideMaster" Target="../slideMasters/slideMaster6.xml" /><Relationship Id="rId2" Type="http://schemas.openxmlformats.org/officeDocument/2006/relationships/image" Target="../media/image4.png" /><Relationship Id="rId3" Type="http://schemas.openxmlformats.org/officeDocument/2006/relationships/tags" Target="../tags/tag420.xml" /><Relationship Id="rId4" Type="http://schemas.openxmlformats.org/officeDocument/2006/relationships/tags" Target="../tags/tag421.xml" /><Relationship Id="rId5" Type="http://schemas.openxmlformats.org/officeDocument/2006/relationships/tags" Target="../tags/tag422.xml" /><Relationship Id="rId6" Type="http://schemas.openxmlformats.org/officeDocument/2006/relationships/tags" Target="../tags/tag423.xml" /><Relationship Id="rId7" Type="http://schemas.openxmlformats.org/officeDocument/2006/relationships/tags" Target="../tags/tag424.xml" /><Relationship Id="rId8" Type="http://schemas.openxmlformats.org/officeDocument/2006/relationships/tags" Target="../tags/tag425.xml" /><Relationship Id="rId9" Type="http://schemas.openxmlformats.org/officeDocument/2006/relationships/tags" Target="../tags/tag426.xml" /></Relationships>
</file>

<file path=ppt/slideLayouts/_rels/slideLayout66.xml.rels>&#65279;<?xml version="1.0" encoding="utf-8" standalone="yes"?><Relationships xmlns="http://schemas.openxmlformats.org/package/2006/relationships"><Relationship Id="rId1" Type="http://schemas.openxmlformats.org/officeDocument/2006/relationships/tags" Target="../tags/tag427.xml" /><Relationship Id="rId2" Type="http://schemas.openxmlformats.org/officeDocument/2006/relationships/image" Target="../media/image4.png" /><Relationship Id="rId3" Type="http://schemas.openxmlformats.org/officeDocument/2006/relationships/tags" Target="../tags/tag428.xml" /><Relationship Id="rId4" Type="http://schemas.openxmlformats.org/officeDocument/2006/relationships/tags" Target="../tags/tag429.xml" /><Relationship Id="rId5" Type="http://schemas.openxmlformats.org/officeDocument/2006/relationships/tags" Target="../tags/tag430.xml" /><Relationship Id="rId6" Type="http://schemas.openxmlformats.org/officeDocument/2006/relationships/tags" Target="../tags/tag431.xml" /><Relationship Id="rId7" Type="http://schemas.openxmlformats.org/officeDocument/2006/relationships/tags" Target="../tags/tag432.xml" /><Relationship Id="rId8" Type="http://schemas.openxmlformats.org/officeDocument/2006/relationships/tags" Target="../tags/tag433.xml" /><Relationship Id="rId9" Type="http://schemas.openxmlformats.org/officeDocument/2006/relationships/slideMaster" Target="../slideMasters/slideMaster6.xml" /></Relationships>
</file>

<file path=ppt/slideLayouts/_rels/slideLayout67.xml.rels>&#65279;<?xml version="1.0" encoding="utf-8" standalone="yes"?><Relationships xmlns="http://schemas.openxmlformats.org/package/2006/relationships"><Relationship Id="rId1" Type="http://schemas.openxmlformats.org/officeDocument/2006/relationships/tags" Target="../tags/tag434.xml" /><Relationship Id="rId2" Type="http://schemas.openxmlformats.org/officeDocument/2006/relationships/image" Target="../media/image4.png" /><Relationship Id="rId3" Type="http://schemas.openxmlformats.org/officeDocument/2006/relationships/tags" Target="../tags/tag435.xml" /><Relationship Id="rId4" Type="http://schemas.openxmlformats.org/officeDocument/2006/relationships/tags" Target="../tags/tag436.xml" /><Relationship Id="rId5" Type="http://schemas.openxmlformats.org/officeDocument/2006/relationships/tags" Target="../tags/tag437.xml" /><Relationship Id="rId6" Type="http://schemas.openxmlformats.org/officeDocument/2006/relationships/tags" Target="../tags/tag438.xml" /><Relationship Id="rId7" Type="http://schemas.openxmlformats.org/officeDocument/2006/relationships/tags" Target="../tags/tag439.xml" /><Relationship Id="rId8" Type="http://schemas.openxmlformats.org/officeDocument/2006/relationships/slideMaster" Target="../slideMasters/slideMaster6.xml" /></Relationships>
</file>

<file path=ppt/slideLayouts/_rels/slideLayout68.xml.rels>&#65279;<?xml version="1.0" encoding="utf-8" standalone="yes"?><Relationships xmlns="http://schemas.openxmlformats.org/package/2006/relationships"><Relationship Id="rId1" Type="http://schemas.openxmlformats.org/officeDocument/2006/relationships/tags" Target="../tags/tag440.xml" /><Relationship Id="rId2" Type="http://schemas.openxmlformats.org/officeDocument/2006/relationships/tags" Target="../tags/tag441.xml" /><Relationship Id="rId3" Type="http://schemas.openxmlformats.org/officeDocument/2006/relationships/tags" Target="../tags/tag442.xml" /><Relationship Id="rId4" Type="http://schemas.openxmlformats.org/officeDocument/2006/relationships/tags" Target="../tags/tag443.xml" /><Relationship Id="rId5" Type="http://schemas.openxmlformats.org/officeDocument/2006/relationships/tags" Target="../tags/tag444.xml" /><Relationship Id="rId6" Type="http://schemas.openxmlformats.org/officeDocument/2006/relationships/tags" Target="../tags/tag445.xml" /><Relationship Id="rId7" Type="http://schemas.openxmlformats.org/officeDocument/2006/relationships/tags" Target="../tags/tag446.xml" /><Relationship Id="rId8" Type="http://schemas.openxmlformats.org/officeDocument/2006/relationships/image" Target="../media/image5.png" /><Relationship Id="rId9" Type="http://schemas.openxmlformats.org/officeDocument/2006/relationships/slideMaster" Target="../slideMasters/slideMaster6.xml" /></Relationships>
</file>

<file path=ppt/slideLayouts/_rels/slideLayout69.xml.rels>&#65279;<?xml version="1.0" encoding="utf-8" standalone="yes"?><Relationships xmlns="http://schemas.openxmlformats.org/package/2006/relationships"><Relationship Id="rId1" Type="http://schemas.openxmlformats.org/officeDocument/2006/relationships/tags" Target="../tags/tag447.xml" /><Relationship Id="rId10" Type="http://schemas.openxmlformats.org/officeDocument/2006/relationships/image" Target="../media/image9.png" /><Relationship Id="rId11" Type="http://schemas.openxmlformats.org/officeDocument/2006/relationships/tags" Target="../tags/tag454.xml" /><Relationship Id="rId12" Type="http://schemas.openxmlformats.org/officeDocument/2006/relationships/tags" Target="../tags/tag455.xml" /><Relationship Id="rId13" Type="http://schemas.openxmlformats.org/officeDocument/2006/relationships/slideMaster" Target="../slideMasters/slideMaster6.xml" /><Relationship Id="rId2" Type="http://schemas.openxmlformats.org/officeDocument/2006/relationships/tags" Target="../tags/tag448.xml" /><Relationship Id="rId3" Type="http://schemas.openxmlformats.org/officeDocument/2006/relationships/tags" Target="../tags/tag449.xml" /><Relationship Id="rId4" Type="http://schemas.openxmlformats.org/officeDocument/2006/relationships/tags" Target="../tags/tag450.xml" /><Relationship Id="rId5" Type="http://schemas.openxmlformats.org/officeDocument/2006/relationships/tags" Target="../tags/tag451.xml" /><Relationship Id="rId6" Type="http://schemas.openxmlformats.org/officeDocument/2006/relationships/image" Target="../media/image7.png" /><Relationship Id="rId7" Type="http://schemas.openxmlformats.org/officeDocument/2006/relationships/tags" Target="../tags/tag452.xml" /><Relationship Id="rId8" Type="http://schemas.openxmlformats.org/officeDocument/2006/relationships/image" Target="../media/image8.png" /><Relationship Id="rId9" Type="http://schemas.openxmlformats.org/officeDocument/2006/relationships/tags" Target="../tags/tag453.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image" Target="../media/image1.jpeg" /><Relationship Id="rId3"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tags" Target="../tags/tag456.xml" /><Relationship Id="rId10" Type="http://schemas.openxmlformats.org/officeDocument/2006/relationships/slideMaster" Target="../slideMasters/slideMaster6.xml" /><Relationship Id="rId2" Type="http://schemas.openxmlformats.org/officeDocument/2006/relationships/tags" Target="../tags/tag457.xml" /><Relationship Id="rId3" Type="http://schemas.openxmlformats.org/officeDocument/2006/relationships/tags" Target="../tags/tag458.xml" /><Relationship Id="rId4" Type="http://schemas.openxmlformats.org/officeDocument/2006/relationships/tags" Target="../tags/tag459.xml" /><Relationship Id="rId5" Type="http://schemas.openxmlformats.org/officeDocument/2006/relationships/tags" Target="../tags/tag460.xml" /><Relationship Id="rId6" Type="http://schemas.openxmlformats.org/officeDocument/2006/relationships/tags" Target="../tags/tag461.xml" /><Relationship Id="rId7" Type="http://schemas.openxmlformats.org/officeDocument/2006/relationships/tags" Target="../tags/tag462.xml" /><Relationship Id="rId8" Type="http://schemas.openxmlformats.org/officeDocument/2006/relationships/image" Target="../media/image4.png" /><Relationship Id="rId9" Type="http://schemas.openxmlformats.org/officeDocument/2006/relationships/tags" Target="../tags/tag463.xml" /></Relationships>
</file>

<file path=ppt/slideLayouts/_rels/slideLayout71.xml.rels>&#65279;<?xml version="1.0" encoding="utf-8" standalone="yes"?><Relationships xmlns="http://schemas.openxmlformats.org/package/2006/relationships"><Relationship Id="rId1" Type="http://schemas.openxmlformats.org/officeDocument/2006/relationships/tags" Target="../tags/tag464.xml" /><Relationship Id="rId10" Type="http://schemas.openxmlformats.org/officeDocument/2006/relationships/tags" Target="../tags/tag472.xml" /><Relationship Id="rId11" Type="http://schemas.openxmlformats.org/officeDocument/2006/relationships/slideMaster" Target="../slideMasters/slideMaster6.xml" /><Relationship Id="rId2" Type="http://schemas.openxmlformats.org/officeDocument/2006/relationships/tags" Target="../tags/tag465.xml" /><Relationship Id="rId3" Type="http://schemas.openxmlformats.org/officeDocument/2006/relationships/tags" Target="../tags/tag466.xml" /><Relationship Id="rId4" Type="http://schemas.openxmlformats.org/officeDocument/2006/relationships/tags" Target="../tags/tag467.xml" /><Relationship Id="rId5" Type="http://schemas.openxmlformats.org/officeDocument/2006/relationships/tags" Target="../tags/tag468.xml" /><Relationship Id="rId6" Type="http://schemas.openxmlformats.org/officeDocument/2006/relationships/tags" Target="../tags/tag469.xml" /><Relationship Id="rId7" Type="http://schemas.openxmlformats.org/officeDocument/2006/relationships/tags" Target="../tags/tag470.xml" /><Relationship Id="rId8" Type="http://schemas.openxmlformats.org/officeDocument/2006/relationships/tags" Target="../tags/tag471.xml" /><Relationship Id="rId9" Type="http://schemas.openxmlformats.org/officeDocument/2006/relationships/image" Target="../media/image4.png" /></Relationships>
</file>

<file path=ppt/slideLayouts/_rels/slideLayout72.xml.rels>&#65279;<?xml version="1.0" encoding="utf-8" standalone="yes"?><Relationships xmlns="http://schemas.openxmlformats.org/package/2006/relationships"><Relationship Id="rId1" Type="http://schemas.openxmlformats.org/officeDocument/2006/relationships/tags" Target="../tags/tag473.xml" /><Relationship Id="rId10" Type="http://schemas.openxmlformats.org/officeDocument/2006/relationships/image" Target="../media/image10.png" /><Relationship Id="rId11" Type="http://schemas.openxmlformats.org/officeDocument/2006/relationships/tags" Target="../tags/tag482.xml" /><Relationship Id="rId12" Type="http://schemas.openxmlformats.org/officeDocument/2006/relationships/image" Target="../media/image11.png" /><Relationship Id="rId13" Type="http://schemas.openxmlformats.org/officeDocument/2006/relationships/tags" Target="../tags/tag483.xml" /><Relationship Id="rId14" Type="http://schemas.openxmlformats.org/officeDocument/2006/relationships/image" Target="../media/image12.png" /><Relationship Id="rId15" Type="http://schemas.openxmlformats.org/officeDocument/2006/relationships/tags" Target="../tags/tag484.xml" /><Relationship Id="rId16" Type="http://schemas.openxmlformats.org/officeDocument/2006/relationships/slideMaster" Target="../slideMasters/slideMaster6.xml" /><Relationship Id="rId2" Type="http://schemas.openxmlformats.org/officeDocument/2006/relationships/tags" Target="../tags/tag474.xml" /><Relationship Id="rId3" Type="http://schemas.openxmlformats.org/officeDocument/2006/relationships/tags" Target="../tags/tag475.xml" /><Relationship Id="rId4" Type="http://schemas.openxmlformats.org/officeDocument/2006/relationships/tags" Target="../tags/tag476.xml" /><Relationship Id="rId5" Type="http://schemas.openxmlformats.org/officeDocument/2006/relationships/tags" Target="../tags/tag477.xml" /><Relationship Id="rId6" Type="http://schemas.openxmlformats.org/officeDocument/2006/relationships/tags" Target="../tags/tag478.xml" /><Relationship Id="rId7" Type="http://schemas.openxmlformats.org/officeDocument/2006/relationships/tags" Target="../tags/tag479.xml" /><Relationship Id="rId8" Type="http://schemas.openxmlformats.org/officeDocument/2006/relationships/tags" Target="../tags/tag480.xml" /><Relationship Id="rId9" Type="http://schemas.openxmlformats.org/officeDocument/2006/relationships/tags" Target="../tags/tag481.xml" /></Relationships>
</file>

<file path=ppt/slideLayouts/_rels/slideLayout73.xml.rels>&#65279;<?xml version="1.0" encoding="utf-8" standalone="yes"?><Relationships xmlns="http://schemas.openxmlformats.org/package/2006/relationships"><Relationship Id="rId1" Type="http://schemas.openxmlformats.org/officeDocument/2006/relationships/tags" Target="../tags/tag485.xml" /><Relationship Id="rId10" Type="http://schemas.openxmlformats.org/officeDocument/2006/relationships/image" Target="../media/image13.png" /><Relationship Id="rId11" Type="http://schemas.openxmlformats.org/officeDocument/2006/relationships/tags" Target="../tags/tag494.xml" /><Relationship Id="rId12" Type="http://schemas.openxmlformats.org/officeDocument/2006/relationships/image" Target="../media/image14.png" /><Relationship Id="rId13" Type="http://schemas.openxmlformats.org/officeDocument/2006/relationships/tags" Target="../tags/tag495.xml" /><Relationship Id="rId14" Type="http://schemas.openxmlformats.org/officeDocument/2006/relationships/image" Target="../media/image15.png" /><Relationship Id="rId15" Type="http://schemas.openxmlformats.org/officeDocument/2006/relationships/tags" Target="../tags/tag496.xml" /><Relationship Id="rId16" Type="http://schemas.openxmlformats.org/officeDocument/2006/relationships/slideMaster" Target="../slideMasters/slideMaster6.xml" /><Relationship Id="rId2" Type="http://schemas.openxmlformats.org/officeDocument/2006/relationships/tags" Target="../tags/tag486.xml" /><Relationship Id="rId3" Type="http://schemas.openxmlformats.org/officeDocument/2006/relationships/tags" Target="../tags/tag487.xml" /><Relationship Id="rId4" Type="http://schemas.openxmlformats.org/officeDocument/2006/relationships/tags" Target="../tags/tag488.xml" /><Relationship Id="rId5" Type="http://schemas.openxmlformats.org/officeDocument/2006/relationships/tags" Target="../tags/tag489.xml" /><Relationship Id="rId6" Type="http://schemas.openxmlformats.org/officeDocument/2006/relationships/tags" Target="../tags/tag490.xml" /><Relationship Id="rId7" Type="http://schemas.openxmlformats.org/officeDocument/2006/relationships/tags" Target="../tags/tag491.xml" /><Relationship Id="rId8" Type="http://schemas.openxmlformats.org/officeDocument/2006/relationships/tags" Target="../tags/tag492.xml" /><Relationship Id="rId9" Type="http://schemas.openxmlformats.org/officeDocument/2006/relationships/tags" Target="../tags/tag493.xml" /></Relationships>
</file>

<file path=ppt/slideLayouts/_rels/slideLayout74.xml.rels>&#65279;<?xml version="1.0" encoding="utf-8" standalone="yes"?><Relationships xmlns="http://schemas.openxmlformats.org/package/2006/relationships"><Relationship Id="rId1" Type="http://schemas.openxmlformats.org/officeDocument/2006/relationships/tags" Target="../tags/tag497.xml" /><Relationship Id="rId10" Type="http://schemas.openxmlformats.org/officeDocument/2006/relationships/tags" Target="../tags/tag506.xml" /><Relationship Id="rId11" Type="http://schemas.openxmlformats.org/officeDocument/2006/relationships/tags" Target="../tags/tag507.xml" /><Relationship Id="rId12" Type="http://schemas.openxmlformats.org/officeDocument/2006/relationships/image" Target="../media/image16.png" /><Relationship Id="rId13" Type="http://schemas.openxmlformats.org/officeDocument/2006/relationships/tags" Target="../tags/tag508.xml" /><Relationship Id="rId14" Type="http://schemas.openxmlformats.org/officeDocument/2006/relationships/image" Target="../media/image17.png" /><Relationship Id="rId15" Type="http://schemas.openxmlformats.org/officeDocument/2006/relationships/tags" Target="../tags/tag509.xml" /><Relationship Id="rId16" Type="http://schemas.openxmlformats.org/officeDocument/2006/relationships/image" Target="../media/image18.png" /><Relationship Id="rId17" Type="http://schemas.openxmlformats.org/officeDocument/2006/relationships/tags" Target="../tags/tag510.xml" /><Relationship Id="rId18" Type="http://schemas.openxmlformats.org/officeDocument/2006/relationships/slideMaster" Target="../slideMasters/slideMaster6.xml" /><Relationship Id="rId2" Type="http://schemas.openxmlformats.org/officeDocument/2006/relationships/tags" Target="../tags/tag498.xml" /><Relationship Id="rId3" Type="http://schemas.openxmlformats.org/officeDocument/2006/relationships/tags" Target="../tags/tag499.xml" /><Relationship Id="rId4" Type="http://schemas.openxmlformats.org/officeDocument/2006/relationships/tags" Target="../tags/tag500.xml" /><Relationship Id="rId5" Type="http://schemas.openxmlformats.org/officeDocument/2006/relationships/tags" Target="../tags/tag501.xml" /><Relationship Id="rId6" Type="http://schemas.openxmlformats.org/officeDocument/2006/relationships/tags" Target="../tags/tag502.xml" /><Relationship Id="rId7" Type="http://schemas.openxmlformats.org/officeDocument/2006/relationships/tags" Target="../tags/tag503.xml" /><Relationship Id="rId8" Type="http://schemas.openxmlformats.org/officeDocument/2006/relationships/tags" Target="../tags/tag504.xml" /><Relationship Id="rId9" Type="http://schemas.openxmlformats.org/officeDocument/2006/relationships/tags" Target="../tags/tag505.xml" /></Relationships>
</file>

<file path=ppt/slideLayouts/_rels/slideLayout75.xml.rels>&#65279;<?xml version="1.0" encoding="utf-8" standalone="yes"?><Relationships xmlns="http://schemas.openxmlformats.org/package/2006/relationships"><Relationship Id="rId1" Type="http://schemas.openxmlformats.org/officeDocument/2006/relationships/tags" Target="../tags/tag511.xml" /><Relationship Id="rId10" Type="http://schemas.openxmlformats.org/officeDocument/2006/relationships/tags" Target="../tags/tag518.xml" /><Relationship Id="rId11" Type="http://schemas.openxmlformats.org/officeDocument/2006/relationships/tags" Target="../tags/tag519.xml" /><Relationship Id="rId12" Type="http://schemas.openxmlformats.org/officeDocument/2006/relationships/slideMaster" Target="../slideMasters/slideMaster6.xml" /><Relationship Id="rId2" Type="http://schemas.openxmlformats.org/officeDocument/2006/relationships/tags" Target="../tags/tag512.xml" /><Relationship Id="rId3" Type="http://schemas.openxmlformats.org/officeDocument/2006/relationships/image" Target="../media/image19.png" /><Relationship Id="rId4" Type="http://schemas.openxmlformats.org/officeDocument/2006/relationships/tags" Target="../tags/tag513.xml" /><Relationship Id="rId5" Type="http://schemas.openxmlformats.org/officeDocument/2006/relationships/image" Target="../media/image20.png" /><Relationship Id="rId6" Type="http://schemas.openxmlformats.org/officeDocument/2006/relationships/tags" Target="../tags/tag514.xml" /><Relationship Id="rId7" Type="http://schemas.openxmlformats.org/officeDocument/2006/relationships/tags" Target="../tags/tag515.xml" /><Relationship Id="rId8" Type="http://schemas.openxmlformats.org/officeDocument/2006/relationships/tags" Target="../tags/tag516.xml" /><Relationship Id="rId9" Type="http://schemas.openxmlformats.org/officeDocument/2006/relationships/tags" Target="../tags/tag517.xml" /></Relationships>
</file>

<file path=ppt/slideLayouts/_rels/slideLayout76.xml.rels>&#65279;<?xml version="1.0" encoding="utf-8" standalone="yes"?><Relationships xmlns="http://schemas.openxmlformats.org/package/2006/relationships"><Relationship Id="rId1" Type="http://schemas.openxmlformats.org/officeDocument/2006/relationships/tags" Target="../tags/tag520.xml" /><Relationship Id="rId2" Type="http://schemas.openxmlformats.org/officeDocument/2006/relationships/slideMaster" Target="../slideMasters/slideMaster6.xml" /></Relationships>
</file>

<file path=ppt/slideLayouts/_rels/slideLayout77.xml.rels>&#65279;<?xml version="1.0" encoding="utf-8" standalone="yes"?><Relationships xmlns="http://schemas.openxmlformats.org/package/2006/relationships"><Relationship Id="rId1" Type="http://schemas.openxmlformats.org/officeDocument/2006/relationships/tags" Target="../tags/tag529.xml" /><Relationship Id="rId2" Type="http://schemas.openxmlformats.org/officeDocument/2006/relationships/tags" Target="../tags/tag530.xml" /><Relationship Id="rId3" Type="http://schemas.openxmlformats.org/officeDocument/2006/relationships/tags" Target="../tags/tag531.xml" /><Relationship Id="rId4" Type="http://schemas.openxmlformats.org/officeDocument/2006/relationships/tags" Target="../tags/tag532.xml" /><Relationship Id="rId5" Type="http://schemas.openxmlformats.org/officeDocument/2006/relationships/tags" Target="../tags/tag533.xml" /><Relationship Id="rId6" Type="http://schemas.openxmlformats.org/officeDocument/2006/relationships/tags" Target="../tags/tag534.xml" /><Relationship Id="rId7" Type="http://schemas.openxmlformats.org/officeDocument/2006/relationships/slideMaster" Target="../slideMasters/slideMaster7.xml" /></Relationships>
</file>

<file path=ppt/slideLayouts/_rels/slideLayout78.xml.rels>&#65279;<?xml version="1.0" encoding="utf-8" standalone="yes"?><Relationships xmlns="http://schemas.openxmlformats.org/package/2006/relationships"><Relationship Id="rId1" Type="http://schemas.openxmlformats.org/officeDocument/2006/relationships/tags" Target="../tags/tag535.xml" /><Relationship Id="rId2" Type="http://schemas.openxmlformats.org/officeDocument/2006/relationships/tags" Target="../tags/tag536.xml" /><Relationship Id="rId3" Type="http://schemas.openxmlformats.org/officeDocument/2006/relationships/tags" Target="../tags/tag537.xml" /><Relationship Id="rId4" Type="http://schemas.openxmlformats.org/officeDocument/2006/relationships/tags" Target="../tags/tag538.xml" /><Relationship Id="rId5" Type="http://schemas.openxmlformats.org/officeDocument/2006/relationships/tags" Target="../tags/tag539.xml" /><Relationship Id="rId6" Type="http://schemas.openxmlformats.org/officeDocument/2006/relationships/tags" Target="../tags/tag540.xml" /><Relationship Id="rId7" Type="http://schemas.openxmlformats.org/officeDocument/2006/relationships/slideMaster" Target="../slideMasters/slideMaster7.xml" /></Relationships>
</file>

<file path=ppt/slideLayouts/_rels/slideLayout79.xml.rels>&#65279;<?xml version="1.0" encoding="utf-8" standalone="yes"?><Relationships xmlns="http://schemas.openxmlformats.org/package/2006/relationships"><Relationship Id="rId1" Type="http://schemas.openxmlformats.org/officeDocument/2006/relationships/tags" Target="../tags/tag541.xml" /><Relationship Id="rId2" Type="http://schemas.openxmlformats.org/officeDocument/2006/relationships/tags" Target="../tags/tag542.xml" /><Relationship Id="rId3" Type="http://schemas.openxmlformats.org/officeDocument/2006/relationships/tags" Target="../tags/tag543.xml" /><Relationship Id="rId4" Type="http://schemas.openxmlformats.org/officeDocument/2006/relationships/tags" Target="../tags/tag544.xml" /><Relationship Id="rId5" Type="http://schemas.openxmlformats.org/officeDocument/2006/relationships/tags" Target="../tags/tag545.xml" /><Relationship Id="rId6" Type="http://schemas.openxmlformats.org/officeDocument/2006/relationships/tags" Target="../tags/tag546.xml" /><Relationship Id="rId7" Type="http://schemas.openxmlformats.org/officeDocument/2006/relationships/slideMaster" Target="../slideMasters/slideMaster7.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1.xml" /><Relationship Id="rId2" Type="http://schemas.openxmlformats.org/officeDocument/2006/relationships/tags" Target="../tags/tag42.xml" /><Relationship Id="rId3" Type="http://schemas.openxmlformats.org/officeDocument/2006/relationships/tags" Target="../tags/tag43.xml" /><Relationship Id="rId4" Type="http://schemas.openxmlformats.org/officeDocument/2006/relationships/tags" Target="../tags/tag44.xml" /><Relationship Id="rId5" Type="http://schemas.openxmlformats.org/officeDocument/2006/relationships/tags" Target="../tags/tag45.xml" /><Relationship Id="rId6" Type="http://schemas.openxmlformats.org/officeDocument/2006/relationships/tags" Target="../tags/tag46.xml" /><Relationship Id="rId7" Type="http://schemas.openxmlformats.org/officeDocument/2006/relationships/tags" Target="../tags/tag47.xml" /><Relationship Id="rId8"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tags" Target="../tags/tag547.xml" /><Relationship Id="rId2" Type="http://schemas.openxmlformats.org/officeDocument/2006/relationships/tags" Target="../tags/tag548.xml" /><Relationship Id="rId3" Type="http://schemas.openxmlformats.org/officeDocument/2006/relationships/tags" Target="../tags/tag549.xml" /><Relationship Id="rId4" Type="http://schemas.openxmlformats.org/officeDocument/2006/relationships/tags" Target="../tags/tag550.xml" /><Relationship Id="rId5" Type="http://schemas.openxmlformats.org/officeDocument/2006/relationships/tags" Target="../tags/tag551.xml" /><Relationship Id="rId6" Type="http://schemas.openxmlformats.org/officeDocument/2006/relationships/tags" Target="../tags/tag552.xml" /><Relationship Id="rId7" Type="http://schemas.openxmlformats.org/officeDocument/2006/relationships/tags" Target="../tags/tag553.xml" /><Relationship Id="rId8" Type="http://schemas.openxmlformats.org/officeDocument/2006/relationships/slideMaster" Target="../slideMasters/slideMaster7.xml" /></Relationships>
</file>

<file path=ppt/slideLayouts/_rels/slideLayout81.xml.rels>&#65279;<?xml version="1.0" encoding="utf-8" standalone="yes"?><Relationships xmlns="http://schemas.openxmlformats.org/package/2006/relationships"><Relationship Id="rId1" Type="http://schemas.openxmlformats.org/officeDocument/2006/relationships/tags" Target="../tags/tag554.xml" /><Relationship Id="rId10" Type="http://schemas.openxmlformats.org/officeDocument/2006/relationships/slideMaster" Target="../slideMasters/slideMaster7.xml" /><Relationship Id="rId2" Type="http://schemas.openxmlformats.org/officeDocument/2006/relationships/tags" Target="../tags/tag555.xml" /><Relationship Id="rId3" Type="http://schemas.openxmlformats.org/officeDocument/2006/relationships/tags" Target="../tags/tag556.xml" /><Relationship Id="rId4" Type="http://schemas.openxmlformats.org/officeDocument/2006/relationships/tags" Target="../tags/tag557.xml" /><Relationship Id="rId5" Type="http://schemas.openxmlformats.org/officeDocument/2006/relationships/tags" Target="../tags/tag558.xml" /><Relationship Id="rId6" Type="http://schemas.openxmlformats.org/officeDocument/2006/relationships/tags" Target="../tags/tag559.xml" /><Relationship Id="rId7" Type="http://schemas.openxmlformats.org/officeDocument/2006/relationships/tags" Target="../tags/tag560.xml" /><Relationship Id="rId8" Type="http://schemas.openxmlformats.org/officeDocument/2006/relationships/tags" Target="../tags/tag561.xml" /><Relationship Id="rId9" Type="http://schemas.openxmlformats.org/officeDocument/2006/relationships/tags" Target="../tags/tag562.xml" /></Relationships>
</file>

<file path=ppt/slideLayouts/_rels/slideLayout82.xml.rels>&#65279;<?xml version="1.0" encoding="utf-8" standalone="yes"?><Relationships xmlns="http://schemas.openxmlformats.org/package/2006/relationships"><Relationship Id="rId1" Type="http://schemas.openxmlformats.org/officeDocument/2006/relationships/tags" Target="../tags/tag563.xml" /><Relationship Id="rId2" Type="http://schemas.openxmlformats.org/officeDocument/2006/relationships/tags" Target="../tags/tag564.xml" /><Relationship Id="rId3" Type="http://schemas.openxmlformats.org/officeDocument/2006/relationships/tags" Target="../tags/tag565.xml" /><Relationship Id="rId4" Type="http://schemas.openxmlformats.org/officeDocument/2006/relationships/tags" Target="../tags/tag566.xml" /><Relationship Id="rId5" Type="http://schemas.openxmlformats.org/officeDocument/2006/relationships/tags" Target="../tags/tag567.xml" /><Relationship Id="rId6" Type="http://schemas.openxmlformats.org/officeDocument/2006/relationships/slideMaster" Target="../slideMasters/slideMaster7.xml" /></Relationships>
</file>

<file path=ppt/slideLayouts/_rels/slideLayout83.xml.rels>&#65279;<?xml version="1.0" encoding="utf-8" standalone="yes"?><Relationships xmlns="http://schemas.openxmlformats.org/package/2006/relationships"><Relationship Id="rId1" Type="http://schemas.openxmlformats.org/officeDocument/2006/relationships/tags" Target="../tags/tag568.xml" /><Relationship Id="rId2" Type="http://schemas.openxmlformats.org/officeDocument/2006/relationships/tags" Target="../tags/tag569.xml" /><Relationship Id="rId3" Type="http://schemas.openxmlformats.org/officeDocument/2006/relationships/tags" Target="../tags/tag570.xml" /><Relationship Id="rId4" Type="http://schemas.openxmlformats.org/officeDocument/2006/relationships/tags" Target="../tags/tag571.xml" /><Relationship Id="rId5" Type="http://schemas.openxmlformats.org/officeDocument/2006/relationships/slideMaster" Target="../slideMasters/slideMaster7.xml" /></Relationships>
</file>

<file path=ppt/slideLayouts/_rels/slideLayout84.xml.rels>&#65279;<?xml version="1.0" encoding="utf-8" standalone="yes"?><Relationships xmlns="http://schemas.openxmlformats.org/package/2006/relationships"><Relationship Id="rId1" Type="http://schemas.openxmlformats.org/officeDocument/2006/relationships/tags" Target="../tags/tag572.xml" /><Relationship Id="rId2" Type="http://schemas.openxmlformats.org/officeDocument/2006/relationships/tags" Target="../tags/tag573.xml" /><Relationship Id="rId3" Type="http://schemas.openxmlformats.org/officeDocument/2006/relationships/tags" Target="../tags/tag574.xml" /><Relationship Id="rId4" Type="http://schemas.openxmlformats.org/officeDocument/2006/relationships/tags" Target="../tags/tag575.xml" /><Relationship Id="rId5" Type="http://schemas.openxmlformats.org/officeDocument/2006/relationships/tags" Target="../tags/tag576.xml" /><Relationship Id="rId6" Type="http://schemas.openxmlformats.org/officeDocument/2006/relationships/tags" Target="../tags/tag577.xml" /><Relationship Id="rId7" Type="http://schemas.openxmlformats.org/officeDocument/2006/relationships/tags" Target="../tags/tag578.xml" /><Relationship Id="rId8" Type="http://schemas.openxmlformats.org/officeDocument/2006/relationships/slideMaster" Target="../slideMasters/slideMaster7.xml" /></Relationships>
</file>

<file path=ppt/slideLayouts/_rels/slideLayout85.xml.rels>&#65279;<?xml version="1.0" encoding="utf-8" standalone="yes"?><Relationships xmlns="http://schemas.openxmlformats.org/package/2006/relationships"><Relationship Id="rId1" Type="http://schemas.openxmlformats.org/officeDocument/2006/relationships/tags" Target="../tags/tag579.xml" /><Relationship Id="rId2" Type="http://schemas.openxmlformats.org/officeDocument/2006/relationships/tags" Target="../tags/tag580.xml" /><Relationship Id="rId3" Type="http://schemas.openxmlformats.org/officeDocument/2006/relationships/tags" Target="../tags/tag581.xml" /><Relationship Id="rId4" Type="http://schemas.openxmlformats.org/officeDocument/2006/relationships/tags" Target="../tags/tag582.xml" /><Relationship Id="rId5" Type="http://schemas.openxmlformats.org/officeDocument/2006/relationships/tags" Target="../tags/tag583.xml" /><Relationship Id="rId6" Type="http://schemas.openxmlformats.org/officeDocument/2006/relationships/tags" Target="../tags/tag584.xml" /><Relationship Id="rId7" Type="http://schemas.openxmlformats.org/officeDocument/2006/relationships/tags" Target="../tags/tag585.xml" /><Relationship Id="rId8" Type="http://schemas.openxmlformats.org/officeDocument/2006/relationships/slideMaster" Target="../slideMasters/slideMaster7.xml" /></Relationships>
</file>

<file path=ppt/slideLayouts/_rels/slideLayout86.xml.rels>&#65279;<?xml version="1.0" encoding="utf-8" standalone="yes"?><Relationships xmlns="http://schemas.openxmlformats.org/package/2006/relationships"><Relationship Id="rId1" Type="http://schemas.openxmlformats.org/officeDocument/2006/relationships/tags" Target="../tags/tag586.xml" /><Relationship Id="rId2" Type="http://schemas.openxmlformats.org/officeDocument/2006/relationships/tags" Target="../tags/tag587.xml" /><Relationship Id="rId3" Type="http://schemas.openxmlformats.org/officeDocument/2006/relationships/tags" Target="../tags/tag588.xml" /><Relationship Id="rId4" Type="http://schemas.openxmlformats.org/officeDocument/2006/relationships/tags" Target="../tags/tag589.xml" /><Relationship Id="rId5" Type="http://schemas.openxmlformats.org/officeDocument/2006/relationships/tags" Target="../tags/tag590.xml" /><Relationship Id="rId6" Type="http://schemas.openxmlformats.org/officeDocument/2006/relationships/tags" Target="../tags/tag591.xml" /><Relationship Id="rId7" Type="http://schemas.openxmlformats.org/officeDocument/2006/relationships/slideMaster" Target="../slideMasters/slideMaster7.xml" /></Relationships>
</file>

<file path=ppt/slideLayouts/_rels/slideLayout87.xml.rels>&#65279;<?xml version="1.0" encoding="utf-8" standalone="yes"?><Relationships xmlns="http://schemas.openxmlformats.org/package/2006/relationships"><Relationship Id="rId1" Type="http://schemas.openxmlformats.org/officeDocument/2006/relationships/tags" Target="../tags/tag592.xml" /><Relationship Id="rId2" Type="http://schemas.openxmlformats.org/officeDocument/2006/relationships/tags" Target="../tags/tag593.xml" /><Relationship Id="rId3" Type="http://schemas.openxmlformats.org/officeDocument/2006/relationships/tags" Target="../tags/tag594.xml" /><Relationship Id="rId4" Type="http://schemas.openxmlformats.org/officeDocument/2006/relationships/tags" Target="../tags/tag595.xml" /><Relationship Id="rId5" Type="http://schemas.openxmlformats.org/officeDocument/2006/relationships/tags" Target="../tags/tag596.xml" /><Relationship Id="rId6" Type="http://schemas.openxmlformats.org/officeDocument/2006/relationships/tags" Target="../tags/tag597.xml" /><Relationship Id="rId7" Type="http://schemas.openxmlformats.org/officeDocument/2006/relationships/slideMaster" Target="../slideMasters/slideMaster7.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tags" Target="../tags/tag52.xml" /><Relationship Id="rId6" Type="http://schemas.openxmlformats.org/officeDocument/2006/relationships/tags" Target="../tags/tag53.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custDataLst>
            <p:tags r:id="rId1"/>
          </p:custDataLst>
        </p:nvPr>
      </p:nvGrpSpPr>
      <p:grpSpPr>
        <a:xfrm>
          <a:off x="0" y="0"/>
          <a:ext cx="0" cy="0"/>
        </a:xfrm>
      </p:grpSpPr>
      <p:sp>
        <p:nvSpPr>
          <p:cNvPr id="2" name="Date Placeholder 3"/>
          <p:cNvSpPr>
            <a:spLocks noGrp="1"/>
          </p:cNvSpPr>
          <p:nvPr>
            <p:ph type="dt" sz="half" idx="10"/>
            <p:custDataLst>
              <p:tags r:id="rId2"/>
            </p:custDataLst>
          </p:nvPr>
        </p:nvSpPr>
        <p:spPr>
          <a:xfrm>
            <a:off x="838200" y="6356350"/>
            <a:ext cx="27432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endParaRPr lang="zh-CN" altLang="en-US" sz="1200">
              <a:solidFill>
                <a:srgbClr val="898989"/>
              </a:solidFill>
            </a:endParaRPr>
          </a:p>
        </p:txBody>
      </p:sp>
      <p:sp>
        <p:nvSpPr>
          <p:cNvPr id="3" name="Footer Placeholder 4"/>
          <p:cNvSpPr>
            <a:spLocks noGrp="1"/>
          </p:cNvSpPr>
          <p:nvPr>
            <p:ph type="ftr" sz="quarter" idx="11"/>
            <p:custDataLst>
              <p:tags r:id="rId3"/>
            </p:custDataLst>
          </p:nvPr>
        </p:nvSpPr>
        <p:spPr>
          <a:xfrm>
            <a:off x="4038600" y="6356350"/>
            <a:ext cx="4114800" cy="365125"/>
          </a:xfrm>
          <a:prstGeom prst="rect">
            <a:avLst/>
          </a:prstGeom>
        </p:spPr>
        <p:txBody>
          <a:bodyPr rtlCol="0" anchor="ctr" anchorCtr="0">
            <a:no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a:endParaRPr lang="zh-CN" altLang="en-US" sz="1200">
              <a:solidFill>
                <a:srgbClr val="898989"/>
              </a:solidFill>
            </a:endParaRPr>
          </a:p>
        </p:txBody>
      </p:sp>
      <p:sp>
        <p:nvSpPr>
          <p:cNvPr id="4" name="Slide Number Placeholder 5"/>
          <p:cNvSpPr>
            <a:spLocks noGrp="1"/>
          </p:cNvSpPr>
          <p:nvPr>
            <p:ph type="sldNum" sz="quarter" idx="12"/>
            <p:custDataLst>
              <p:tags r:id="rId4"/>
            </p:custDataLst>
          </p:nvPr>
        </p:nvSpPr>
        <p:spPr>
          <a:xfrm>
            <a:off x="8610600" y="6356350"/>
            <a:ext cx="2743200" cy="365125"/>
          </a:xfrm>
          <a:prstGeom prst="rect">
            <a:avLst/>
          </a:prstGeom>
        </p:spPr>
        <p:txBody>
          <a:bodyPr numCol="1" anchor="ctr" anchorCtr="0" compatLnSpc="1">
            <a:noAutofit/>
          </a:bodyPr>
          <a:lstStyle>
            <a:defPPr>
              <a:defRPr lang="zh-CN"/>
            </a:defPPr>
            <a:lvl1pPr marL="0" indent="0" algn="r" defTabSz="914400" rtl="0" eaLnBrk="1" fontAlgn="base" hangingPunct="1">
              <a:lnSpc>
                <a:spcPct val="100000"/>
              </a:lnSpc>
              <a:spcBef>
                <a:spcPct val="0"/>
              </a:spcBef>
              <a:spcAft>
                <a:spcPct val="0"/>
              </a:spcAft>
              <a:buClrTx/>
              <a:buSzTx/>
              <a:buFontTx/>
              <a:buNone/>
              <a:defRPr kumimoji="0" lang="zh-CN" altLang="en-US" sz="1200" b="0" i="0" u="none" baseline="0" noProof="1">
                <a:solidFill>
                  <a:srgbClr val="898989"/>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r" eaLnBrk="1" hangingPunct="1"/>
            <a:fld id="{807CC5BA-763A-4BE0-A818-B57E8BA8DFE7}" type="slidenum">
              <a:rPr lang="en-US" altLang="en-US" sz="1200">
                <a:solidFill>
                  <a:srgbClr val="898989"/>
                </a:solidFill>
              </a:rPr>
              <a:t/>
            </a:fld>
            <a:endParaRPr lang="en-US" altLang="en-US" sz="1200">
              <a:solidFill>
                <a:srgbClr val="898989"/>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17" name="页脚占位符 16"/>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8" name="页脚占位符 7"/>
          <p:cNvSpPr>
            <a:spLocks noGrp="1"/>
          </p:cNvSpPr>
          <p:nvPr>
            <p:ph type="ftr" sz="quarter" idx="11"/>
            <p:custDataLst>
              <p:tags r:id="rId8"/>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2"/>
          <a:stretch>
            <a:fillRect/>
          </a:stretch>
        </a:blipFill>
        <a:effectLst/>
      </p:bgPr>
    </p:bg>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solidFill>
                  <a:srgbClr val="000000">
                    <a:tint val="75000"/>
                  </a:srgbClr>
                </a:solidFill>
              </a:rPr>
              <a:t/>
            </a:fld>
            <a:endParaRPr lang="zh-CN" altLang="en-US">
              <a:solidFill>
                <a:srgbClr val="000000">
                  <a:tint val="75000"/>
                </a:srgbClr>
              </a:solidFill>
            </a:endParaRPr>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17" name="页脚占位符 16"/>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8" name="页脚占位符 7"/>
          <p:cNvSpPr>
            <a:spLocks noGrp="1"/>
          </p:cNvSpPr>
          <p:nvPr>
            <p:ph type="ftr" sz="quarter" idx="11"/>
            <p:custDataLst>
              <p:tags r:id="rId8"/>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2"/>
          <a:stretch>
            <a:fillRect/>
          </a:stretch>
        </a:blipFill>
        <a:effectLst/>
      </p:bgPr>
    </p:bg>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solidFill>
                  <a:srgbClr val="000000">
                    <a:tint val="75000"/>
                  </a:srgbClr>
                </a:solidFill>
              </a:rPr>
              <a:t/>
            </a:fld>
            <a:endParaRPr lang="zh-CN" altLang="en-US">
              <a:solidFill>
                <a:srgbClr val="000000">
                  <a:tint val="75000"/>
                </a:srgbClr>
              </a:solidFill>
            </a:endParaRPr>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17" name="页脚占位符 16"/>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8" name="页脚占位符 7"/>
          <p:cNvSpPr>
            <a:spLocks noGrp="1"/>
          </p:cNvSpPr>
          <p:nvPr>
            <p:ph type="ftr" sz="quarter" idx="11"/>
            <p:custDataLst>
              <p:tags r:id="rId8"/>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2"/>
          <a:stretch>
            <a:fillRect/>
          </a:stretch>
        </a:blipFill>
        <a:effectLst/>
      </p:bgPr>
    </p:bg>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solidFill>
                  <a:srgbClr val="000000">
                    <a:tint val="75000"/>
                  </a:srgbClr>
                </a:solidFill>
              </a:rPr>
              <a:t/>
            </a:fld>
            <a:endParaRPr lang="zh-CN" altLang="en-US">
              <a:solidFill>
                <a:srgbClr val="000000">
                  <a:tint val="75000"/>
                </a:srgbClr>
              </a:solidFill>
            </a:endParaRPr>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17" name="页脚占位符 16"/>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8" name="页脚占位符 7"/>
          <p:cNvSpPr>
            <a:spLocks noGrp="1"/>
          </p:cNvSpPr>
          <p:nvPr>
            <p:ph type="ftr" sz="quarter" idx="11"/>
            <p:custDataLst>
              <p:tags r:id="rId8"/>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2"/>
          <a:stretch>
            <a:fillRect/>
          </a:stretch>
        </a:blipFill>
        <a:effectLst/>
      </p:bgPr>
    </p:bg>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solidFill>
                  <a:srgbClr val="000000">
                    <a:tint val="75000"/>
                  </a:srgbClr>
                </a:solidFill>
              </a:rPr>
              <a:t/>
            </a:fld>
            <a:endParaRPr lang="zh-CN" altLang="en-US">
              <a:solidFill>
                <a:srgbClr val="000000">
                  <a:tint val="75000"/>
                </a:srgbClr>
              </a:solidFill>
            </a:endParaRPr>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custDataLst>
            <p:tags r:id="rId1"/>
          </p:custDataLst>
        </p:nvPr>
      </p:nvGrpSpPr>
      <p:grpSpPr>
        <a:xfrm>
          <a:off x="0" y="0"/>
          <a:ext cx="0" cy="0"/>
        </a:xfrm>
      </p:grpSpPr>
      <p:sp>
        <p:nvSpPr>
          <p:cNvPr id="2" name="Date Placeholder 3"/>
          <p:cNvSpPr>
            <a:spLocks noGrp="1"/>
          </p:cNvSpPr>
          <p:nvPr>
            <p:ph type="dt" sz="half" idx="10"/>
            <p:custDataLst>
              <p:tags r:id="rId2"/>
            </p:custDataLst>
          </p:nvPr>
        </p:nvSpPr>
        <p:spPr>
          <a:xfrm>
            <a:off x="838200" y="6356350"/>
            <a:ext cx="2743200" cy="365125"/>
          </a:xfrm>
          <a:prstGeom prst="rect">
            <a:avLst/>
          </a:prstGeom>
        </p:spPr>
        <p:txBody>
          <a:bodyPr rtlCol="0"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endParaRPr lang="zh-CN" altLang="en-US" sz="1200">
              <a:solidFill>
                <a:srgbClr val="898989"/>
              </a:solidFill>
            </a:endParaRPr>
          </a:p>
        </p:txBody>
      </p:sp>
      <p:sp>
        <p:nvSpPr>
          <p:cNvPr id="3" name="Footer Placeholder 4"/>
          <p:cNvSpPr>
            <a:spLocks noGrp="1"/>
          </p:cNvSpPr>
          <p:nvPr>
            <p:ph type="ftr" sz="quarter" idx="11"/>
            <p:custDataLst>
              <p:tags r:id="rId3"/>
            </p:custDataLst>
          </p:nvPr>
        </p:nvSpPr>
        <p:spPr>
          <a:xfrm>
            <a:off x="4038600" y="6356350"/>
            <a:ext cx="4114800" cy="365125"/>
          </a:xfrm>
          <a:prstGeom prst="rect">
            <a:avLst/>
          </a:prstGeom>
        </p:spPr>
        <p:txBody>
          <a:bodyPr rtlCol="0" anchor="ctr" anchorCtr="0">
            <a:noAutofit/>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tint val="75000"/>
                  </a:schemeClr>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a:endParaRPr lang="zh-CN" altLang="en-US" sz="1200">
              <a:solidFill>
                <a:srgbClr val="898989"/>
              </a:solidFill>
            </a:endParaRPr>
          </a:p>
        </p:txBody>
      </p:sp>
      <p:sp>
        <p:nvSpPr>
          <p:cNvPr id="4" name="Slide Number Placeholder 5"/>
          <p:cNvSpPr>
            <a:spLocks noGrp="1"/>
          </p:cNvSpPr>
          <p:nvPr>
            <p:ph type="sldNum" sz="quarter" idx="12"/>
            <p:custDataLst>
              <p:tags r:id="rId4"/>
            </p:custDataLst>
          </p:nvPr>
        </p:nvSpPr>
        <p:spPr>
          <a:xfrm>
            <a:off x="8610600" y="6356350"/>
            <a:ext cx="2743200" cy="365125"/>
          </a:xfrm>
          <a:prstGeom prst="rect">
            <a:avLst/>
          </a:prstGeom>
        </p:spPr>
        <p:txBody>
          <a:bodyPr numCol="1" anchor="ctr" anchorCtr="0" compatLnSpc="1">
            <a:noAutofit/>
          </a:bodyPr>
          <a:lstStyle>
            <a:defPPr>
              <a:defRPr lang="zh-CN"/>
            </a:defPPr>
            <a:lvl1pPr marL="0" indent="0" algn="r" defTabSz="914400" rtl="0" eaLnBrk="1" fontAlgn="base" hangingPunct="1">
              <a:lnSpc>
                <a:spcPct val="100000"/>
              </a:lnSpc>
              <a:spcBef>
                <a:spcPct val="0"/>
              </a:spcBef>
              <a:spcAft>
                <a:spcPct val="0"/>
              </a:spcAft>
              <a:buClrTx/>
              <a:buSzTx/>
              <a:buFontTx/>
              <a:buNone/>
              <a:defRPr kumimoji="0" lang="zh-CN" altLang="en-US" sz="1200" b="0" i="0" u="none" baseline="0" noProof="1">
                <a:solidFill>
                  <a:srgbClr val="898989"/>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r" eaLnBrk="1" hangingPunct="1"/>
            <a:fld id="{76F095B7-E4EC-4ED7-8638-0CEA3FDC6095}" type="slidenum">
              <a:rPr lang="en-US" altLang="en-US" sz="1200">
                <a:solidFill>
                  <a:srgbClr val="898989"/>
                </a:solidFill>
              </a:rPr>
              <a:t/>
            </a:fld>
            <a:endParaRPr lang="en-US" altLang="en-US" sz="1200">
              <a:solidFill>
                <a:srgbClr val="898989"/>
              </a:solidFill>
            </a:endParaRPr>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noFill/>
        <a:effectLst/>
      </p:bgPr>
    </p:bg>
    <p:spTree>
      <p:nvGrpSpPr>
        <p:cNvPr id="1" name=""/>
        <p:cNvGrpSpPr/>
        <p:nvPr>
          <p:custDataLst>
            <p:tags r:id="rId1"/>
          </p:custDataLst>
        </p:nvPr>
      </p:nvGrpSpPr>
      <p:grpSpPr>
        <a:xfrm>
          <a:off x="0" y="0"/>
          <a:ext cx="0" cy="0"/>
        </a:xfrm>
      </p:grpSpPr>
      <p:pic>
        <p:nvPicPr>
          <p:cNvPr id="4" name="图片 3" descr="图片1"/>
          <p:cNvPicPr>
            <a:picLocks noChangeAspect="1"/>
          </p:cNvPicPr>
          <p:nvPr>
            <p:custDataLst>
              <p:tags r:id="rId3"/>
            </p:custDataLst>
          </p:nvPr>
        </p:nvPicPr>
        <p:blipFill>
          <a:blip r:embed="rId2"/>
          <a:stretch>
            <a:fillRect/>
          </a:stretch>
        </p:blipFill>
        <p:spPr>
          <a:xfrm>
            <a:off x="-8890" y="10160"/>
            <a:ext cx="12190730" cy="6857365"/>
          </a:xfrm>
          <a:prstGeom prst="rect">
            <a:avLst/>
          </a:prstGeom>
        </p:spPr>
      </p:pic>
      <p:cxnSp>
        <p:nvCxnSpPr>
          <p:cNvPr id="10" name="直接连接符 9"/>
          <p:cNvCxnSpPr/>
          <p:nvPr>
            <p:custDataLst>
              <p:tags r:id="rId4"/>
            </p:custDataLst>
          </p:nvPr>
        </p:nvCxnSpPr>
        <p:spPr>
          <a:xfrm flipH="1">
            <a:off x="9008007" y="2237079"/>
            <a:ext cx="0" cy="23825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5"/>
            </p:custDataLst>
          </p:nvPr>
        </p:nvSpPr>
        <p:spPr>
          <a:xfrm>
            <a:off x="9007311" y="1405455"/>
            <a:ext cx="1366856" cy="4066773"/>
          </a:xfrm>
        </p:spPr>
        <p:txBody>
          <a:bodyPr vert="eaVert" lIns="90000" tIns="46800" rIns="0" bIns="46800" anchor="b" anchorCtr="0">
            <a:normAutofit/>
          </a:bodyPr>
          <a:lstStyle>
            <a:lvl1pPr algn="ctr">
              <a:defRPr sz="7200" b="0" spc="600" baseline="0">
                <a:solidFill>
                  <a:schemeClr val="tx1">
                    <a:lumMod val="85000"/>
                    <a:lumOff val="15000"/>
                  </a:schemeClr>
                </a:solidFill>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6"/>
            </p:custDataLst>
          </p:nvPr>
        </p:nvSpPr>
        <p:spPr>
          <a:xfrm>
            <a:off x="7412293" y="1532126"/>
            <a:ext cx="1558390" cy="3792451"/>
          </a:xfrm>
        </p:spPr>
        <p:txBody>
          <a:bodyPr vert="eaVert" lIns="90000" tIns="46800" rIns="90000" bIns="46800" anchor="t" anchorCtr="0">
            <a:normAutofit/>
          </a:bodyPr>
          <a:lstStyle>
            <a:lvl1pPr marL="0" indent="0" algn="l" eaLnBrk="1" fontAlgn="auto" latinLnBrk="0" hangingPunct="1">
              <a:lnSpc>
                <a:spcPct val="100000"/>
              </a:lnSpc>
              <a:buNone/>
              <a:defRPr sz="20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7"/>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17" name="页脚占位符 16"/>
          <p:cNvSpPr>
            <a:spLocks noGrp="1"/>
          </p:cNvSpPr>
          <p:nvPr>
            <p:ph type="ftr" sz="quarter" idx="11"/>
            <p:custDataLst>
              <p:tags r:id="rId8"/>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9"/>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custDataLst>
            <p:tags r:id="rId1"/>
          </p:custDataLst>
        </p:nvPr>
      </p:nvGrpSpPr>
      <p:grpSpPr>
        <a:xfrm>
          <a:off x="0" y="0"/>
          <a:ext cx="0" cy="0"/>
        </a:xfrm>
      </p:grpSpPr>
      <p:pic>
        <p:nvPicPr>
          <p:cNvPr id="7" name="图片 6" descr="图片25"/>
          <p:cNvPicPr>
            <a:picLocks noChangeAspect="1"/>
          </p:cNvPicPr>
          <p:nvPr>
            <p:custDataLst>
              <p:tags r:id="rId3"/>
            </p:custDataLst>
          </p:nvPr>
        </p:nvPicPr>
        <p:blipFill>
          <a:blip r:embed="rId2"/>
          <a:stretch>
            <a:fillRect/>
          </a:stretch>
        </p:blipFill>
        <p:spPr>
          <a:xfrm>
            <a:off x="10596549" y="6165669"/>
            <a:ext cx="1615770" cy="696141"/>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random/>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blipFill dpi="0" rotWithShape="1">
          <a:blip r:embed="rId8">
            <a:lum/>
          </a:blip>
          <a:stretch>
            <a:fillRect/>
          </a:stretch>
        </a:blip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9293296" y="1519124"/>
            <a:ext cx="891586" cy="3819752"/>
          </a:xfrm>
        </p:spPr>
        <p:txBody>
          <a:bodyPr vert="eaVert" lIns="90000" tIns="46800" rIns="90000" bIns="46800" anchor="b" anchorCtr="0">
            <a:normAutofit/>
          </a:bodyPr>
          <a:lstStyle>
            <a:lvl1pPr algn="ctr">
              <a:defRPr sz="3200" b="0" u="none" strike="noStrike" kern="1200" cap="none" spc="3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单击此处编辑标题</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cxnSp>
        <p:nvCxnSpPr>
          <p:cNvPr id="7" name="直接连接符 6"/>
          <p:cNvCxnSpPr/>
          <p:nvPr>
            <p:custDataLst>
              <p:tags r:id="rId6"/>
            </p:custDataLst>
          </p:nvPr>
        </p:nvCxnSpPr>
        <p:spPr>
          <a:xfrm flipH="1">
            <a:off x="9191705" y="2237079"/>
            <a:ext cx="0" cy="23825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占位符 2"/>
          <p:cNvSpPr>
            <a:spLocks noGrp="1"/>
          </p:cNvSpPr>
          <p:nvPr>
            <p:ph type="body" idx="1"/>
            <p:custDataLst>
              <p:tags r:id="rId7"/>
            </p:custDataLst>
          </p:nvPr>
        </p:nvSpPr>
        <p:spPr>
          <a:xfrm>
            <a:off x="7784699" y="1519125"/>
            <a:ext cx="1416337" cy="3819751"/>
          </a:xfrm>
        </p:spPr>
        <p:txBody>
          <a:bodyPr vert="eaVert" lIns="90000" tIns="46800" rIns="90000" bIns="46800" anchor="t" anchorCtr="0">
            <a:normAutofit/>
          </a:bodyPr>
          <a:lstStyle>
            <a:lvl1pPr marL="0" indent="0" algn="l" eaLnBrk="1" fontAlgn="auto" latinLnBrk="0" hangingPunct="1">
              <a:buNone/>
              <a:defRPr kumimoji="0" lang="zh-CN" altLang="en-US" sz="20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custDataLst>
            <p:tags r:id="rId1"/>
          </p:custDataLst>
        </p:nvPr>
      </p:nvGrpSpPr>
      <p:grpSpPr>
        <a:xfrm>
          <a:off x="0" y="0"/>
          <a:ext cx="0" cy="0"/>
        </a:xfrm>
      </p:grpSpPr>
      <p:pic>
        <p:nvPicPr>
          <p:cNvPr id="8" name="图片 7" descr="图片25"/>
          <p:cNvPicPr>
            <a:picLocks noChangeAspect="1"/>
          </p:cNvPicPr>
          <p:nvPr>
            <p:custDataLst>
              <p:tags r:id="rId3"/>
            </p:custDataLst>
          </p:nvPr>
        </p:nvPicPr>
        <p:blipFill>
          <a:blip r:embed="rId2"/>
          <a:stretch>
            <a:fillRect/>
          </a:stretch>
        </p:blipFill>
        <p:spPr>
          <a:xfrm>
            <a:off x="10596549" y="6165669"/>
            <a:ext cx="1615770" cy="696141"/>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隶书" panose="02010509060101010101" pitchFamily="49" charset="-122"/>
              </a:defRPr>
            </a:lvl1pPr>
            <a:lvl2pPr>
              <a:defRPr sz="1600" baseline="0">
                <a:solidFill>
                  <a:schemeClr val="tx1">
                    <a:lumMod val="85000"/>
                    <a:lumOff val="15000"/>
                  </a:schemeClr>
                </a:solidFill>
                <a:latin typeface="Arial" panose="020b0604020202020204" pitchFamily="34" charset="0"/>
                <a:ea typeface="隶书" panose="02010509060101010101" pitchFamily="49" charset="-122"/>
              </a:defRPr>
            </a:lvl2pPr>
            <a:lvl3pPr>
              <a:defRPr sz="1600" baseline="0">
                <a:solidFill>
                  <a:schemeClr val="tx1">
                    <a:lumMod val="85000"/>
                    <a:lumOff val="15000"/>
                  </a:schemeClr>
                </a:solidFill>
                <a:latin typeface="Arial" panose="020b0604020202020204" pitchFamily="34" charset="0"/>
                <a:ea typeface="隶书" panose="02010509060101010101" pitchFamily="49" charset="-122"/>
              </a:defRPr>
            </a:lvl3pPr>
            <a:lvl4pPr>
              <a:defRPr sz="1600" baseline="0">
                <a:solidFill>
                  <a:schemeClr val="tx1">
                    <a:lumMod val="85000"/>
                    <a:lumOff val="15000"/>
                  </a:schemeClr>
                </a:solidFill>
                <a:latin typeface="Arial" panose="020b0604020202020204" pitchFamily="34" charset="0"/>
                <a:ea typeface="隶书" panose="02010509060101010101" pitchFamily="49" charset="-122"/>
              </a:defRPr>
            </a:lvl4pPr>
            <a:lvl5pPr>
              <a:defRPr sz="16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8"/>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random/>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custDataLst>
            <p:tags r:id="rId1"/>
          </p:custDataLst>
        </p:nvPr>
      </p:nvGrpSpPr>
      <p:grpSpPr>
        <a:xfrm>
          <a:off x="0" y="0"/>
          <a:ext cx="0" cy="0"/>
        </a:xfrm>
      </p:grpSpPr>
      <p:pic>
        <p:nvPicPr>
          <p:cNvPr id="10" name="图片 9" descr="图片25"/>
          <p:cNvPicPr>
            <a:picLocks noChangeAspect="1"/>
          </p:cNvPicPr>
          <p:nvPr>
            <p:custDataLst>
              <p:tags r:id="rId3"/>
            </p:custDataLst>
          </p:nvPr>
        </p:nvPicPr>
        <p:blipFill>
          <a:blip r:embed="rId2"/>
          <a:stretch>
            <a:fillRect/>
          </a:stretch>
        </p:blipFill>
        <p:spPr>
          <a:xfrm>
            <a:off x="10596549" y="6165669"/>
            <a:ext cx="1615770" cy="696141"/>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8" name="页脚占位符 7"/>
          <p:cNvSpPr>
            <a:spLocks noGrp="1"/>
          </p:cNvSpPr>
          <p:nvPr>
            <p:ph type="ftr" sz="quarter" idx="11"/>
            <p:custDataLst>
              <p:tags r:id="rId10"/>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random/>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tx2"/>
        </a:solidFill>
        <a:effectLst/>
      </p:bgPr>
    </p:bg>
    <p:spTree>
      <p:nvGrpSpPr>
        <p:cNvPr id="1" name=""/>
        <p:cNvGrpSpPr/>
        <p:nvPr>
          <p:custDataLst>
            <p:tags r:id="rId1"/>
          </p:custDataLst>
        </p:nvPr>
      </p:nvGrpSpPr>
      <p:grpSpPr>
        <a:xfrm>
          <a:off x="0" y="0"/>
          <a:ext cx="0" cy="0"/>
        </a:xfrm>
      </p:grpSpPr>
      <p:pic>
        <p:nvPicPr>
          <p:cNvPr id="6" name="图片 5"/>
          <p:cNvPicPr>
            <a:picLocks noChangeAspect="1"/>
          </p:cNvPicPr>
          <p:nvPr>
            <p:custDataLst>
              <p:tags r:id="rId3"/>
            </p:custDataLst>
          </p:nvPr>
        </p:nvPicPr>
        <p:blipFill>
          <a:blip r:embed="rId2"/>
          <a:stretch>
            <a:fillRect/>
          </a:stretch>
        </p:blipFill>
        <p:spPr>
          <a:xfrm>
            <a:off x="-240760" y="67043"/>
            <a:ext cx="3313067" cy="2831166"/>
          </a:xfrm>
          <a:prstGeom prst="rect">
            <a:avLst/>
          </a:prstGeom>
        </p:spPr>
      </p:pic>
      <p:sp>
        <p:nvSpPr>
          <p:cNvPr id="2" name="标题 1"/>
          <p:cNvSpPr>
            <a:spLocks noGrp="1"/>
          </p:cNvSpPr>
          <p:nvPr>
            <p:ph type="title"/>
            <p:custDataLst>
              <p:tags r:id="rId4"/>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6"/>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3" name="页脚占位符 2"/>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random/>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pic>
        <p:nvPicPr>
          <p:cNvPr id="8" name="图片 7" descr="图片25"/>
          <p:cNvPicPr>
            <a:picLocks noChangeAspect="1"/>
          </p:cNvPicPr>
          <p:nvPr>
            <p:custDataLst>
              <p:tags r:id="rId3"/>
            </p:custDataLst>
          </p:nvPr>
        </p:nvPicPr>
        <p:blipFill>
          <a:blip r:embed="rId2"/>
          <a:stretch>
            <a:fillRect/>
          </a:stretch>
        </p:blipFill>
        <p:spPr>
          <a:xfrm>
            <a:off x="10596549" y="6165669"/>
            <a:ext cx="1615770" cy="696141"/>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8"/>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random/>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custDataLst>
            <p:tags r:id="rId1"/>
          </p:custDataLst>
        </p:nvPr>
      </p:nvGrpSpPr>
      <p:grpSpPr>
        <a:xfrm>
          <a:off x="0" y="0"/>
          <a:ext cx="0" cy="0"/>
        </a:xfrm>
      </p:grpSpPr>
      <p:pic>
        <p:nvPicPr>
          <p:cNvPr id="7" name="图片 6" descr="图片25"/>
          <p:cNvPicPr>
            <a:picLocks noChangeAspect="1"/>
          </p:cNvPicPr>
          <p:nvPr>
            <p:custDataLst>
              <p:tags r:id="rId3"/>
            </p:custDataLst>
          </p:nvPr>
        </p:nvPicPr>
        <p:blipFill>
          <a:blip r:embed="rId2"/>
          <a:stretch>
            <a:fillRect/>
          </a:stretch>
        </p:blipFill>
        <p:spPr>
          <a:xfrm>
            <a:off x="10596549" y="6165669"/>
            <a:ext cx="1615770" cy="696141"/>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random/>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custDataLst>
            <p:tags r:id="rId1"/>
          </p:custDataLst>
        </p:nvPr>
      </p:nvGrpSpPr>
      <p:grpSpPr>
        <a:xfrm>
          <a:off x="0" y="0"/>
          <a:ext cx="0" cy="0"/>
        </a:xfrm>
      </p:grpSpPr>
      <p:pic>
        <p:nvPicPr>
          <p:cNvPr id="6" name="图片 5" descr="图片25"/>
          <p:cNvPicPr>
            <a:picLocks noChangeAspect="1"/>
          </p:cNvPicPr>
          <p:nvPr>
            <p:custDataLst>
              <p:tags r:id="rId3"/>
            </p:custDataLst>
          </p:nvPr>
        </p:nvPicPr>
        <p:blipFill>
          <a:blip r:embed="rId2"/>
          <a:stretch>
            <a:fillRect/>
          </a:stretch>
        </p:blipFill>
        <p:spPr>
          <a:xfrm>
            <a:off x="10596549" y="6165669"/>
            <a:ext cx="1615770" cy="696141"/>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内容占位符 6"/>
          <p:cNvSpPr>
            <a:spLocks noGrp="1"/>
          </p:cNvSpPr>
          <p:nvPr>
            <p:ph sz="quarter" idx="13"/>
            <p:custDataLst>
              <p:tags r:id="rId7"/>
            </p:custDataLst>
          </p:nvPr>
        </p:nvSpPr>
        <p:spPr>
          <a:xfrm>
            <a:off x="669930" y="952508"/>
            <a:ext cx="10852237" cy="5388907"/>
          </a:xfrm>
        </p:spPr>
        <p:txBody>
          <a:bodyPr/>
          <a:lstStyle>
            <a:lvl1pPr>
              <a:defRPr baseline="0">
                <a:solidFill>
                  <a:schemeClr val="tx1">
                    <a:lumMod val="85000"/>
                    <a:lumOff val="15000"/>
                  </a:schemeClr>
                </a:solidFill>
              </a:defRPr>
            </a:lvl1pPr>
            <a:lvl2pPr>
              <a:defRPr baseline="0">
                <a:solidFill>
                  <a:schemeClr val="tx1">
                    <a:lumMod val="85000"/>
                    <a:lumOff val="15000"/>
                  </a:schemeClr>
                </a:solidFill>
              </a:defRPr>
            </a:lvl2pPr>
            <a:lvl3pPr>
              <a:defRPr baseline="0">
                <a:solidFill>
                  <a:schemeClr val="tx1">
                    <a:lumMod val="85000"/>
                    <a:lumOff val="15000"/>
                  </a:schemeClr>
                </a:solidFill>
              </a:defRPr>
            </a:lvl3pPr>
            <a:lvl4pPr>
              <a:defRPr baseline="0">
                <a:solidFill>
                  <a:schemeClr val="tx1">
                    <a:lumMod val="85000"/>
                    <a:lumOff val="15000"/>
                  </a:schemeClr>
                </a:solidFill>
              </a:defRPr>
            </a:lvl4pPr>
            <a:lvl5pPr>
              <a:defRPr baseline="0">
                <a:solidFill>
                  <a:schemeClr val="tx1">
                    <a:lumMod val="85000"/>
                    <a:lumOff val="1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random/>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blipFill dpi="0" rotWithShape="1">
          <a:blip r:embed="rId8">
            <a:lum/>
          </a:blip>
          <a:stretch>
            <a:fillRect/>
          </a:stretch>
        </a:blip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8929411" y="1306738"/>
            <a:ext cx="1338944" cy="4459906"/>
          </a:xfrm>
        </p:spPr>
        <p:txBody>
          <a:bodyPr vert="eaVert" lIns="90000" tIns="46800" rIns="90000" bIns="46800" rtlCol="0" anchor="b" anchorCtr="0">
            <a:noAutofit/>
          </a:bodyPr>
          <a:lstStyle>
            <a:lvl1pPr marL="0" marR="0" algn="ctr" defTabSz="914400" rtl="0" eaLnBrk="1" fontAlgn="auto" latinLnBrk="0" hangingPunct="1">
              <a:lnSpc>
                <a:spcPct val="100000"/>
              </a:lnSpc>
              <a:buNone/>
              <a:defRPr kumimoji="0" lang="zh-CN" altLang="en-US" sz="7200" b="0" i="0" u="none" strike="noStrike" kern="1200" cap="none" spc="600" normalizeH="0" baseline="0" noProof="1">
                <a:solidFill>
                  <a:schemeClr val="tx1">
                    <a:lumMod val="85000"/>
                    <a:lumOff val="15000"/>
                  </a:schemeClr>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3"/>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4"/>
            </p:custDataLst>
          </p:nvPr>
        </p:nvSpPr>
        <p:spPr/>
        <p:txBody>
          <a:bodyPr/>
          <a:lstStyle>
            <a:lvl1pPr>
              <a:defRPr baseline="0">
                <a:latin typeface="Arial" panose="020b0604020202020204" pitchFamily="34" charset="0"/>
              </a:defRPr>
            </a:lvl1p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5"/>
            </p:custDataLst>
          </p:nvPr>
        </p:nvSpPr>
        <p:spPr>
          <a:xfrm>
            <a:off x="9016999" y="6349833"/>
            <a:ext cx="2700000" cy="316800"/>
          </a:xfrm>
        </p:spPr>
        <p:txBody>
          <a:bodyPr/>
          <a:lstStyle>
            <a:lvl1pPr>
              <a:defRPr baseline="0">
                <a:latin typeface="Arial" panose="020b0604020202020204" pitchFamily="34" charset="0"/>
              </a:defRPr>
            </a:lvl1p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文本占位符 6"/>
          <p:cNvSpPr>
            <a:spLocks noGrp="1"/>
          </p:cNvSpPr>
          <p:nvPr>
            <p:ph type="body" sz="quarter" idx="13" hasCustomPrompt="1"/>
            <p:custDataLst>
              <p:tags r:id="rId6"/>
            </p:custDataLst>
          </p:nvPr>
        </p:nvSpPr>
        <p:spPr>
          <a:xfrm>
            <a:off x="7162723" y="1623527"/>
            <a:ext cx="1724699" cy="4002832"/>
          </a:xfrm>
        </p:spPr>
        <p:txBody>
          <a:bodyPr vert="eaVert" lIns="90000" tIns="46800" rIns="90000" bIns="46800" anchor="t" anchorCtr="0">
            <a:normAutofit/>
          </a:bodyPr>
          <a:lstStyle>
            <a:lvl1pPr marL="0" indent="0" algn="l">
              <a:buNone/>
              <a:defRPr sz="2000"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单击此处编辑文本</a:t>
            </a:r>
            <a:endParaRPr lang="zh-CN" altLang="en-US"/>
          </a:p>
        </p:txBody>
      </p:sp>
      <p:cxnSp>
        <p:nvCxnSpPr>
          <p:cNvPr id="8" name="直接连接符 7"/>
          <p:cNvCxnSpPr/>
          <p:nvPr>
            <p:custDataLst>
              <p:tags r:id="rId7"/>
            </p:custDataLst>
          </p:nvPr>
        </p:nvCxnSpPr>
        <p:spPr>
          <a:xfrm flipH="1">
            <a:off x="8901418" y="2237079"/>
            <a:ext cx="0" cy="23825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grpSp>
        <p:nvGrpSpPr>
          <p:cNvPr id="9" name="组合 8"/>
          <p:cNvGrpSpPr/>
          <p:nvPr>
            <p:custDataLst>
              <p:tags r:id="rId5"/>
            </p:custDataLst>
          </p:nvPr>
        </p:nvGrpSpPr>
        <p:grpSpPr>
          <a:xfrm>
            <a:off x="10487054" y="5835191"/>
            <a:ext cx="1515716" cy="980263"/>
            <a:chOff x="11111" y="4981"/>
            <a:chExt cx="6700" cy="4272"/>
          </a:xfrm>
        </p:grpSpPr>
        <p:pic>
          <p:nvPicPr>
            <p:cNvPr id="2" name="图片 1" descr="图片42"/>
            <p:cNvPicPr>
              <a:picLocks noChangeAspect="1"/>
            </p:cNvPicPr>
            <p:nvPr userDrawn="1">
              <p:custDataLst>
                <p:tags r:id="rId7"/>
              </p:custDataLst>
            </p:nvPr>
          </p:nvPicPr>
          <p:blipFill>
            <a:blip r:embed="rId6"/>
            <a:stretch>
              <a:fillRect/>
            </a:stretch>
          </p:blipFill>
          <p:spPr>
            <a:xfrm>
              <a:off x="11111" y="6546"/>
              <a:ext cx="6270" cy="1544"/>
            </a:xfrm>
            <a:prstGeom prst="rect">
              <a:avLst/>
            </a:prstGeom>
          </p:spPr>
        </p:pic>
        <p:pic>
          <p:nvPicPr>
            <p:cNvPr id="7" name="图片 6" descr="图片33"/>
            <p:cNvPicPr>
              <a:picLocks noChangeAspect="1"/>
            </p:cNvPicPr>
            <p:nvPr userDrawn="1">
              <p:custDataLst>
                <p:tags r:id="rId9"/>
              </p:custDataLst>
            </p:nvPr>
          </p:nvPicPr>
          <p:blipFill>
            <a:blip r:embed="rId8"/>
            <a:stretch>
              <a:fillRect/>
            </a:stretch>
          </p:blipFill>
          <p:spPr>
            <a:xfrm>
              <a:off x="14145" y="6085"/>
              <a:ext cx="3667" cy="461"/>
            </a:xfrm>
            <a:prstGeom prst="rect">
              <a:avLst/>
            </a:prstGeom>
          </p:spPr>
        </p:pic>
        <p:pic>
          <p:nvPicPr>
            <p:cNvPr id="8" name="图片 7" descr="图片82"/>
            <p:cNvPicPr>
              <a:picLocks noChangeAspect="1"/>
            </p:cNvPicPr>
            <p:nvPr userDrawn="1">
              <p:custDataLst>
                <p:tags r:id="rId11"/>
              </p:custDataLst>
            </p:nvPr>
          </p:nvPicPr>
          <p:blipFill>
            <a:blip r:embed="rId10"/>
            <a:stretch>
              <a:fillRect/>
            </a:stretch>
          </p:blipFill>
          <p:spPr>
            <a:xfrm>
              <a:off x="12898" y="4981"/>
              <a:ext cx="4483" cy="4272"/>
            </a:xfrm>
            <a:prstGeom prst="rect">
              <a:avLst/>
            </a:prstGeom>
          </p:spPr>
        </p:pic>
      </p:grpSp>
      <p:sp>
        <p:nvSpPr>
          <p:cNvPr id="6" name="标题 5"/>
          <p:cNvSpPr>
            <a:spLocks noGrp="1"/>
          </p:cNvSpPr>
          <p:nvPr>
            <p:ph type="title"/>
            <p:custDataLst>
              <p:tags r:id="rId12"/>
            </p:custDataLst>
          </p:nvPr>
        </p:nvSpPr>
        <p:spPr/>
        <p:txBody>
          <a:bodyPr>
            <a:normAutofit/>
          </a:bodyPr>
          <a:lstStyle>
            <a:lvl1pPr>
              <a:defRPr baseline="0"/>
            </a:lvl1pPr>
          </a:lstStyle>
          <a:p>
            <a:r>
              <a:rPr lang="zh-CN" altLang="en-US"/>
              <a:t>单击此处编辑母版标题样式</a:t>
            </a:r>
            <a:endParaRPr lang="zh-CN" altLang="en-US"/>
          </a:p>
        </p:txBody>
      </p:sp>
    </p:spTree>
  </p:cSld>
  <p:clrMapOvr>
    <a:masterClrMapping/>
  </p:clrMapOvr>
  <p:transition>
    <p:random/>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2"/>
          <a:stretch>
            <a:fillRect/>
          </a:stretch>
        </a:blipFill>
        <a:effectLst/>
      </p:bgPr>
    </p:bg>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custDataLst>
            <p:tags r:id="rId1"/>
          </p:custDataLst>
        </p:nvPr>
      </p:nvGrpSpPr>
      <p:grpSpPr>
        <a:xfrm>
          <a:off x="0" y="0"/>
          <a:ext cx="0" cy="0"/>
        </a:xfrm>
      </p:grpSpPr>
      <p:sp>
        <p:nvSpPr>
          <p:cNvPr id="6" name="矩形 5"/>
          <p:cNvSpPr/>
          <p:nvPr>
            <p:custDataLst>
              <p:tags r:id="rId2"/>
            </p:custDataLst>
          </p:nvPr>
        </p:nvSpPr>
        <p:spPr>
          <a:xfrm>
            <a:off x="302895" y="247015"/>
            <a:ext cx="11616055" cy="63119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6"/>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pic>
        <p:nvPicPr>
          <p:cNvPr id="13" name="图片 12" descr="图片25"/>
          <p:cNvPicPr>
            <a:picLocks noChangeAspect="1"/>
          </p:cNvPicPr>
          <p:nvPr>
            <p:custDataLst>
              <p:tags r:id="rId9"/>
            </p:custDataLst>
          </p:nvPr>
        </p:nvPicPr>
        <p:blipFill>
          <a:blip r:embed="rId8"/>
          <a:stretch>
            <a:fillRect/>
          </a:stretch>
        </p:blipFill>
        <p:spPr>
          <a:xfrm>
            <a:off x="9231086" y="5577371"/>
            <a:ext cx="2981233" cy="1284439"/>
          </a:xfrm>
          <a:prstGeom prst="rect">
            <a:avLst/>
          </a:prstGeom>
        </p:spPr>
      </p:pic>
    </p:spTree>
  </p:cSld>
  <p:clrMapOvr>
    <a:masterClrMapping/>
  </p:clrMapOvr>
  <p:transition>
    <p:random/>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custDataLst>
            <p:tags r:id="rId1"/>
          </p:custDataLst>
        </p:nvPr>
      </p:nvGrpSpPr>
      <p:grpSpPr>
        <a:xfrm>
          <a:off x="0" y="0"/>
          <a:ext cx="0" cy="0"/>
        </a:xfrm>
      </p:grpSpPr>
      <p:sp>
        <p:nvSpPr>
          <p:cNvPr id="8" name="矩形 7"/>
          <p:cNvSpPr/>
          <p:nvPr>
            <p:custDataLst>
              <p:tags r:id="rId2"/>
            </p:custDataLst>
          </p:nvPr>
        </p:nvSpPr>
        <p:spPr>
          <a:xfrm>
            <a:off x="13970" y="-4445"/>
            <a:ext cx="485386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pic>
        <p:nvPicPr>
          <p:cNvPr id="13" name="图片 12" descr="图片25"/>
          <p:cNvPicPr>
            <a:picLocks noChangeAspect="1"/>
          </p:cNvPicPr>
          <p:nvPr>
            <p:custDataLst>
              <p:tags r:id="rId10"/>
            </p:custDataLst>
          </p:nvPr>
        </p:nvPicPr>
        <p:blipFill>
          <a:blip r:embed="rId9"/>
          <a:stretch>
            <a:fillRect/>
          </a:stretch>
        </p:blipFill>
        <p:spPr>
          <a:xfrm>
            <a:off x="99105" y="5558155"/>
            <a:ext cx="3025775" cy="1303655"/>
          </a:xfrm>
          <a:prstGeom prst="rect">
            <a:avLst/>
          </a:prstGeom>
        </p:spPr>
      </p:pic>
    </p:spTree>
  </p:cSld>
  <p:clrMapOvr>
    <a:masterClrMapping/>
  </p:clrMapOvr>
  <p:transition>
    <p:random/>
  </p:transition>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grpSp>
        <p:nvGrpSpPr>
          <p:cNvPr id="6" name="组合 12"/>
          <p:cNvGrpSpPr/>
          <p:nvPr>
            <p:custDataLst>
              <p:tags r:id="rId9"/>
            </p:custDataLst>
          </p:nvPr>
        </p:nvGrpSpPr>
        <p:grpSpPr>
          <a:xfrm>
            <a:off x="10380098" y="100000"/>
            <a:ext cx="1716939" cy="1110400"/>
            <a:chOff x="11111" y="4981"/>
            <a:chExt cx="6700" cy="4272"/>
          </a:xfrm>
        </p:grpSpPr>
        <p:pic>
          <p:nvPicPr>
            <p:cNvPr id="14" name="图片 13" descr="图片42"/>
            <p:cNvPicPr>
              <a:picLocks noChangeAspect="1"/>
            </p:cNvPicPr>
            <p:nvPr userDrawn="1">
              <p:custDataLst>
                <p:tags r:id="rId11"/>
              </p:custDataLst>
            </p:nvPr>
          </p:nvPicPr>
          <p:blipFill>
            <a:blip r:embed="rId10"/>
            <a:stretch>
              <a:fillRect/>
            </a:stretch>
          </p:blipFill>
          <p:spPr>
            <a:xfrm>
              <a:off x="11111" y="6546"/>
              <a:ext cx="6270" cy="1544"/>
            </a:xfrm>
            <a:prstGeom prst="rect">
              <a:avLst/>
            </a:prstGeom>
          </p:spPr>
        </p:pic>
        <p:pic>
          <p:nvPicPr>
            <p:cNvPr id="15" name="图片 14" descr="图片33"/>
            <p:cNvPicPr>
              <a:picLocks noChangeAspect="1"/>
            </p:cNvPicPr>
            <p:nvPr userDrawn="1">
              <p:custDataLst>
                <p:tags r:id="rId13"/>
              </p:custDataLst>
            </p:nvPr>
          </p:nvPicPr>
          <p:blipFill>
            <a:blip r:embed="rId12"/>
            <a:stretch>
              <a:fillRect/>
            </a:stretch>
          </p:blipFill>
          <p:spPr>
            <a:xfrm>
              <a:off x="14145" y="6085"/>
              <a:ext cx="3667" cy="461"/>
            </a:xfrm>
            <a:prstGeom prst="rect">
              <a:avLst/>
            </a:prstGeom>
          </p:spPr>
        </p:pic>
        <p:pic>
          <p:nvPicPr>
            <p:cNvPr id="16" name="图片 15" descr="图片82"/>
            <p:cNvPicPr>
              <a:picLocks noChangeAspect="1"/>
            </p:cNvPicPr>
            <p:nvPr userDrawn="1">
              <p:custDataLst>
                <p:tags r:id="rId15"/>
              </p:custDataLst>
            </p:nvPr>
          </p:nvPicPr>
          <p:blipFill>
            <a:blip r:embed="rId14"/>
            <a:stretch>
              <a:fillRect/>
            </a:stretch>
          </p:blipFill>
          <p:spPr>
            <a:xfrm>
              <a:off x="12898" y="4981"/>
              <a:ext cx="4483" cy="4272"/>
            </a:xfrm>
            <a:prstGeom prst="rect">
              <a:avLst/>
            </a:prstGeom>
          </p:spPr>
        </p:pic>
      </p:grpSp>
    </p:spTree>
  </p:cSld>
  <p:clrMapOvr>
    <a:masterClrMapping/>
  </p:clrMapOvr>
  <p:transition>
    <p:random/>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custDataLst>
            <p:tags r:id="rId1"/>
          </p:custDataLst>
        </p:nvPr>
      </p:nvGrpSpPr>
      <p:grpSpPr>
        <a:xfrm>
          <a:off x="0" y="0"/>
          <a:ext cx="0" cy="0"/>
        </a:xfrm>
      </p:grpSpPr>
      <p:sp>
        <p:nvSpPr>
          <p:cNvPr id="8" name="矩形 7"/>
          <p:cNvSpPr/>
          <p:nvPr>
            <p:custDataLst>
              <p:tags r:id="rId2"/>
            </p:custDataLst>
          </p:nvPr>
        </p:nvSpPr>
        <p:spPr>
          <a:xfrm>
            <a:off x="3810" y="502094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8"/>
            </p:custDataLst>
          </p:nvPr>
        </p:nvSpPr>
        <p:spPr>
          <a:xfrm>
            <a:off x="580030" y="5180400"/>
            <a:ext cx="11001600" cy="1011600"/>
          </a:xfrm>
        </p:spPr>
        <p:txBody>
          <a:bodyPr/>
          <a:lstStyle>
            <a:lvl1pPr marL="0" indent="0">
              <a:buNone/>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grpSp>
        <p:nvGrpSpPr>
          <p:cNvPr id="6" name="组合 5"/>
          <p:cNvGrpSpPr/>
          <p:nvPr>
            <p:custDataLst>
              <p:tags r:id="rId9"/>
            </p:custDataLst>
          </p:nvPr>
        </p:nvGrpSpPr>
        <p:grpSpPr>
          <a:xfrm>
            <a:off x="10530079" y="5789639"/>
            <a:ext cx="1586151" cy="1025815"/>
            <a:chOff x="11111" y="4981"/>
            <a:chExt cx="6700" cy="4272"/>
          </a:xfrm>
        </p:grpSpPr>
        <p:pic>
          <p:nvPicPr>
            <p:cNvPr id="10" name="图片 9" descr="图片42"/>
            <p:cNvPicPr>
              <a:picLocks noChangeAspect="1"/>
            </p:cNvPicPr>
            <p:nvPr userDrawn="1">
              <p:custDataLst>
                <p:tags r:id="rId11"/>
              </p:custDataLst>
            </p:nvPr>
          </p:nvPicPr>
          <p:blipFill>
            <a:blip r:embed="rId10"/>
            <a:stretch>
              <a:fillRect/>
            </a:stretch>
          </p:blipFill>
          <p:spPr>
            <a:xfrm>
              <a:off x="11111" y="6546"/>
              <a:ext cx="6270" cy="1544"/>
            </a:xfrm>
            <a:prstGeom prst="rect">
              <a:avLst/>
            </a:prstGeom>
          </p:spPr>
        </p:pic>
        <p:pic>
          <p:nvPicPr>
            <p:cNvPr id="11" name="图片 10" descr="图片33"/>
            <p:cNvPicPr>
              <a:picLocks noChangeAspect="1"/>
            </p:cNvPicPr>
            <p:nvPr userDrawn="1">
              <p:custDataLst>
                <p:tags r:id="rId13"/>
              </p:custDataLst>
            </p:nvPr>
          </p:nvPicPr>
          <p:blipFill>
            <a:blip r:embed="rId12"/>
            <a:stretch>
              <a:fillRect/>
            </a:stretch>
          </p:blipFill>
          <p:spPr>
            <a:xfrm>
              <a:off x="14145" y="6085"/>
              <a:ext cx="3667" cy="461"/>
            </a:xfrm>
            <a:prstGeom prst="rect">
              <a:avLst/>
            </a:prstGeom>
          </p:spPr>
        </p:pic>
        <p:pic>
          <p:nvPicPr>
            <p:cNvPr id="12" name="图片 11" descr="图片82"/>
            <p:cNvPicPr>
              <a:picLocks noChangeAspect="1"/>
            </p:cNvPicPr>
            <p:nvPr userDrawn="1">
              <p:custDataLst>
                <p:tags r:id="rId15"/>
              </p:custDataLst>
            </p:nvPr>
          </p:nvPicPr>
          <p:blipFill>
            <a:blip r:embed="rId14"/>
            <a:stretch>
              <a:fillRect/>
            </a:stretch>
          </p:blipFill>
          <p:spPr>
            <a:xfrm>
              <a:off x="12898" y="4981"/>
              <a:ext cx="4483" cy="4272"/>
            </a:xfrm>
            <a:prstGeom prst="rect">
              <a:avLst/>
            </a:prstGeom>
          </p:spPr>
        </p:pic>
      </p:grpSp>
    </p:spTree>
  </p:cSld>
  <p:clrMapOvr>
    <a:masterClrMapping/>
  </p:clrMapOvr>
  <p:transition>
    <p:random/>
  </p:transition>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sp>
        <p:nvSpPr>
          <p:cNvPr id="2" name="标题 1"/>
          <p:cNvSpPr>
            <a:spLocks noGrp="1"/>
          </p:cNvSpPr>
          <p:nvPr>
            <p:ph type="title"/>
            <p:custDataLst>
              <p:tags r:id="rId3"/>
            </p:custDataLst>
          </p:nvPr>
        </p:nvSpPr>
        <p:spPr>
          <a:xfrm>
            <a:off x="579600" y="237600"/>
            <a:ext cx="11037600" cy="441964"/>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grpSp>
        <p:nvGrpSpPr>
          <p:cNvPr id="6" name="组合 5"/>
          <p:cNvGrpSpPr/>
          <p:nvPr>
            <p:custDataLst>
              <p:tags r:id="rId11"/>
            </p:custDataLst>
          </p:nvPr>
        </p:nvGrpSpPr>
        <p:grpSpPr>
          <a:xfrm>
            <a:off x="10335895" y="5638800"/>
            <a:ext cx="1739900" cy="1103630"/>
            <a:chOff x="11111" y="4981"/>
            <a:chExt cx="6700" cy="4272"/>
          </a:xfrm>
        </p:grpSpPr>
        <p:pic>
          <p:nvPicPr>
            <p:cNvPr id="8" name="图片 7" descr="图片42"/>
            <p:cNvPicPr>
              <a:picLocks noChangeAspect="1"/>
            </p:cNvPicPr>
            <p:nvPr userDrawn="1">
              <p:custDataLst>
                <p:tags r:id="rId13"/>
              </p:custDataLst>
            </p:nvPr>
          </p:nvPicPr>
          <p:blipFill>
            <a:blip r:embed="rId12"/>
            <a:stretch>
              <a:fillRect/>
            </a:stretch>
          </p:blipFill>
          <p:spPr>
            <a:xfrm>
              <a:off x="11111" y="6546"/>
              <a:ext cx="6270" cy="1544"/>
            </a:xfrm>
            <a:prstGeom prst="rect">
              <a:avLst/>
            </a:prstGeom>
          </p:spPr>
        </p:pic>
        <p:pic>
          <p:nvPicPr>
            <p:cNvPr id="12" name="图片 11" descr="图片33"/>
            <p:cNvPicPr>
              <a:picLocks noChangeAspect="1"/>
            </p:cNvPicPr>
            <p:nvPr userDrawn="1">
              <p:custDataLst>
                <p:tags r:id="rId15"/>
              </p:custDataLst>
            </p:nvPr>
          </p:nvPicPr>
          <p:blipFill>
            <a:blip r:embed="rId14"/>
            <a:stretch>
              <a:fillRect/>
            </a:stretch>
          </p:blipFill>
          <p:spPr>
            <a:xfrm>
              <a:off x="14145" y="6085"/>
              <a:ext cx="3667" cy="461"/>
            </a:xfrm>
            <a:prstGeom prst="rect">
              <a:avLst/>
            </a:prstGeom>
          </p:spPr>
        </p:pic>
        <p:pic>
          <p:nvPicPr>
            <p:cNvPr id="14" name="图片 13" descr="图片82"/>
            <p:cNvPicPr>
              <a:picLocks noChangeAspect="1"/>
            </p:cNvPicPr>
            <p:nvPr userDrawn="1">
              <p:custDataLst>
                <p:tags r:id="rId17"/>
              </p:custDataLst>
            </p:nvPr>
          </p:nvPicPr>
          <p:blipFill>
            <a:blip r:embed="rId16"/>
            <a:stretch>
              <a:fillRect/>
            </a:stretch>
          </p:blipFill>
          <p:spPr>
            <a:xfrm>
              <a:off x="12898" y="4981"/>
              <a:ext cx="4483" cy="4272"/>
            </a:xfrm>
            <a:prstGeom prst="rect">
              <a:avLst/>
            </a:prstGeom>
          </p:spPr>
        </p:pic>
      </p:grpSp>
    </p:spTree>
  </p:cSld>
  <p:clrMapOvr>
    <a:masterClrMapping/>
  </p:clrMapOvr>
  <p:transition>
    <p:random/>
  </p:transition>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a:solidFill>
                <a:srgbClr val="FFFFFF"/>
              </a:solidFill>
              <a:sym typeface="+mn-ea"/>
            </a:endParaRPr>
          </a:p>
        </p:txBody>
      </p:sp>
      <p:pic>
        <p:nvPicPr>
          <p:cNvPr id="6" name="图片 5" descr="图片38"/>
          <p:cNvPicPr>
            <a:picLocks noChangeAspect="1"/>
          </p:cNvPicPr>
          <p:nvPr>
            <p:custDataLst>
              <p:tags r:id="rId4"/>
            </p:custDataLst>
          </p:nvPr>
        </p:nvPicPr>
        <p:blipFill>
          <a:blip r:embed="rId3"/>
          <a:stretch>
            <a:fillRect/>
          </a:stretch>
        </p:blipFill>
        <p:spPr>
          <a:xfrm>
            <a:off x="3071495" y="5899150"/>
            <a:ext cx="9114155" cy="572770"/>
          </a:xfrm>
          <a:prstGeom prst="rect">
            <a:avLst/>
          </a:prstGeom>
        </p:spPr>
      </p:pic>
      <p:pic>
        <p:nvPicPr>
          <p:cNvPr id="8" name="图片 7" descr="图片38"/>
          <p:cNvPicPr>
            <a:picLocks noChangeAspect="1"/>
          </p:cNvPicPr>
          <p:nvPr>
            <p:custDataLst>
              <p:tags r:id="rId6"/>
            </p:custDataLst>
          </p:nvPr>
        </p:nvPicPr>
        <p:blipFill>
          <a:blip r:embed="rId5"/>
          <a:stretch>
            <a:fillRect/>
          </a:stretch>
        </p:blipFill>
        <p:spPr>
          <a:xfrm rot="10800000">
            <a:off x="-3810" y="386715"/>
            <a:ext cx="8846185" cy="572770"/>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9"/>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random/>
  </p:transition>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1_标题和内容">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p:transition/>
  <p:timing/>
</p:sldLayout>
</file>

<file path=ppt/slideLayouts/slideLayout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p:transition/>
  <p:timing/>
</p:sldLayout>
</file>

<file path=ppt/slideLayouts/slideLayout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p:transition/>
  <p:timing/>
</p:sldLayout>
</file>

<file path=ppt/slideLayouts/slideLayout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D997B5FA-0921-464F-AAE1-844C04324D7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8" name="页脚占位符 7"/>
          <p:cNvSpPr>
            <a:spLocks noGrp="1"/>
          </p:cNvSpPr>
          <p:nvPr>
            <p:ph type="ftr" sz="quarter" idx="11"/>
            <p:custDataLst>
              <p:tags r:id="rId8"/>
            </p:custDataLst>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9"/>
            </p:custDataLst>
          </p:nvPr>
        </p:nvSpPr>
        <p:spPr/>
        <p:txBody>
          <a:bodyPr/>
          <a:lstStyle/>
          <a:p>
            <a:fld id="{565CE74E-AB26-4998-AD42-012C4C1AD07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p:transition/>
  <p:timing/>
</p:sldLayout>
</file>

<file path=ppt/slideLayouts/slideLayout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D997B5FA-0921-464F-AAE1-844C04324D7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a:lstStyle/>
          <a:p>
            <a:fld id="{565CE74E-AB26-4998-AD42-012C4C1AD07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p:transition/>
  <p:timing/>
</p:sldLayout>
</file>

<file path=ppt/slideLayouts/slideLayout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D997B5FA-0921-464F-AAE1-844C04324D7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3" name="页脚占位符 2"/>
          <p:cNvSpPr>
            <a:spLocks noGrp="1"/>
          </p:cNvSpPr>
          <p:nvPr>
            <p:ph type="ftr" sz="quarter" idx="11"/>
            <p:custDataLst>
              <p:tags r:id="rId3"/>
            </p:custDataLst>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4"/>
            </p:custDataLst>
          </p:nvPr>
        </p:nvSpPr>
        <p:spPr/>
        <p:txBody>
          <a:bodyPr/>
          <a:lstStyle/>
          <a:p>
            <a:fld id="{565CE74E-AB26-4998-AD42-012C4C1AD07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p:transition/>
  <p:timing/>
</p:sldLayout>
</file>

<file path=ppt/slideLayouts/slideLayout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p:transition/>
  <p:timing/>
</p:sldLayout>
</file>

<file path=ppt/slideLayouts/slideLayout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p:transition/>
  <p:timing/>
</p:sldLayout>
</file>

<file path=ppt/slideLayouts/slideLayout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p:transition/>
  <p:timing/>
</p:sldLayout>
</file>

<file path=ppt/slideLayouts/slideLayout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69.xml" /><Relationship Id="rId14" Type="http://schemas.openxmlformats.org/officeDocument/2006/relationships/tags" Target="../tags/tag70.xml" /><Relationship Id="rId15" Type="http://schemas.openxmlformats.org/officeDocument/2006/relationships/tags" Target="../tags/tag71.xml" /><Relationship Id="rId16" Type="http://schemas.openxmlformats.org/officeDocument/2006/relationships/tags" Target="../tags/tag72.xml" /><Relationship Id="rId17" Type="http://schemas.openxmlformats.org/officeDocument/2006/relationships/tags" Target="../tags/tag73.xml" /><Relationship Id="rId18" Type="http://schemas.openxmlformats.org/officeDocument/2006/relationships/tags" Target="../tags/tag74.xml" /><Relationship Id="rId19" Type="http://schemas.openxmlformats.org/officeDocument/2006/relationships/image" Target="file:///D:\qq&#25991;&#20214;\712321467\Image\C2C\Image2\%7b75232B38-A165-1FB7-499C-2E1C792CACB5%7d.png" TargetMode="External" /><Relationship Id="rId2" Type="http://schemas.openxmlformats.org/officeDocument/2006/relationships/slideLayout" Target="../slideLayouts/slideLayout2.xml" /><Relationship Id="rId20" Type="http://schemas.openxmlformats.org/officeDocument/2006/relationships/image" Target="../media/image2.png" /><Relationship Id="rId21" Type="http://schemas.openxmlformats.org/officeDocument/2006/relationships/tags" Target="../tags/tag75.xml" /><Relationship Id="rId22" Type="http://schemas.openxmlformats.org/officeDocument/2006/relationships/tags" Target="../tags/tag76.xml" /><Relationship Id="rId23"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tags" Target="../tags/tag141.xml" /><Relationship Id="rId13" Type="http://schemas.openxmlformats.org/officeDocument/2006/relationships/tags" Target="../tags/tag142.xml" /><Relationship Id="rId14" Type="http://schemas.openxmlformats.org/officeDocument/2006/relationships/tags" Target="../tags/tag143.xml" /><Relationship Id="rId15" Type="http://schemas.openxmlformats.org/officeDocument/2006/relationships/tags" Target="../tags/tag144.xml" /><Relationship Id="rId16" Type="http://schemas.openxmlformats.org/officeDocument/2006/relationships/tags" Target="../tags/tag145.xml" /><Relationship Id="rId17" Type="http://schemas.openxmlformats.org/officeDocument/2006/relationships/tags" Target="../tags/tag146.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2.png" /><Relationship Id="rId2" Type="http://schemas.openxmlformats.org/officeDocument/2006/relationships/slideLayout" Target="../slideLayouts/slideLayout14.xml" /><Relationship Id="rId20" Type="http://schemas.openxmlformats.org/officeDocument/2006/relationships/tags" Target="../tags/tag147.xml" /><Relationship Id="rId21" Type="http://schemas.openxmlformats.org/officeDocument/2006/relationships/tags" Target="../tags/tag148.xml" /><Relationship Id="rId22" Type="http://schemas.openxmlformats.org/officeDocument/2006/relationships/theme" Target="../theme/theme2.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slideLayout" Target="../slideLayouts/slideLayout33.xml" /><Relationship Id="rId11" Type="http://schemas.openxmlformats.org/officeDocument/2006/relationships/slideLayout" Target="../slideLayouts/slideLayout34.xml" /><Relationship Id="rId12" Type="http://schemas.openxmlformats.org/officeDocument/2006/relationships/tags" Target="../tags/tag213.xml" /><Relationship Id="rId13" Type="http://schemas.openxmlformats.org/officeDocument/2006/relationships/tags" Target="../tags/tag214.xml" /><Relationship Id="rId14" Type="http://schemas.openxmlformats.org/officeDocument/2006/relationships/tags" Target="../tags/tag215.xml" /><Relationship Id="rId15" Type="http://schemas.openxmlformats.org/officeDocument/2006/relationships/tags" Target="../tags/tag216.xml" /><Relationship Id="rId16" Type="http://schemas.openxmlformats.org/officeDocument/2006/relationships/tags" Target="../tags/tag217.xml" /><Relationship Id="rId17" Type="http://schemas.openxmlformats.org/officeDocument/2006/relationships/tags" Target="../tags/tag218.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2.png" /><Relationship Id="rId2" Type="http://schemas.openxmlformats.org/officeDocument/2006/relationships/slideLayout" Target="../slideLayouts/slideLayout25.xml" /><Relationship Id="rId20" Type="http://schemas.openxmlformats.org/officeDocument/2006/relationships/tags" Target="../tags/tag219.xml" /><Relationship Id="rId21" Type="http://schemas.openxmlformats.org/officeDocument/2006/relationships/tags" Target="../tags/tag220.xml" /><Relationship Id="rId22" Type="http://schemas.openxmlformats.org/officeDocument/2006/relationships/theme" Target="../theme/theme3.xml" /><Relationship Id="rId3" Type="http://schemas.openxmlformats.org/officeDocument/2006/relationships/slideLayout" Target="../slideLayouts/slideLayout26.xml" /><Relationship Id="rId4" Type="http://schemas.openxmlformats.org/officeDocument/2006/relationships/slideLayout" Target="../slideLayouts/slideLayout27.xml" /><Relationship Id="rId5" Type="http://schemas.openxmlformats.org/officeDocument/2006/relationships/slideLayout" Target="../slideLayouts/slideLayout28.xml" /><Relationship Id="rId6" Type="http://schemas.openxmlformats.org/officeDocument/2006/relationships/slideLayout" Target="../slideLayouts/slideLayout29.xml" /><Relationship Id="rId7" Type="http://schemas.openxmlformats.org/officeDocument/2006/relationships/slideLayout" Target="../slideLayouts/slideLayout30.xml" /><Relationship Id="rId8" Type="http://schemas.openxmlformats.org/officeDocument/2006/relationships/slideLayout" Target="../slideLayouts/slideLayout31.xml" /><Relationship Id="rId9" Type="http://schemas.openxmlformats.org/officeDocument/2006/relationships/slideLayout" Target="../slideLayouts/slideLayout32.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5.xml" /><Relationship Id="rId10" Type="http://schemas.openxmlformats.org/officeDocument/2006/relationships/slideLayout" Target="../slideLayouts/slideLayout44.xml" /><Relationship Id="rId11" Type="http://schemas.openxmlformats.org/officeDocument/2006/relationships/slideLayout" Target="../slideLayouts/slideLayout45.xml" /><Relationship Id="rId12" Type="http://schemas.openxmlformats.org/officeDocument/2006/relationships/tags" Target="../tags/tag285.xml" /><Relationship Id="rId13" Type="http://schemas.openxmlformats.org/officeDocument/2006/relationships/tags" Target="../tags/tag286.xml" /><Relationship Id="rId14" Type="http://schemas.openxmlformats.org/officeDocument/2006/relationships/tags" Target="../tags/tag287.xml" /><Relationship Id="rId15" Type="http://schemas.openxmlformats.org/officeDocument/2006/relationships/tags" Target="../tags/tag288.xml" /><Relationship Id="rId16" Type="http://schemas.openxmlformats.org/officeDocument/2006/relationships/tags" Target="../tags/tag289.xml" /><Relationship Id="rId17" Type="http://schemas.openxmlformats.org/officeDocument/2006/relationships/tags" Target="../tags/tag290.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2.png" /><Relationship Id="rId2" Type="http://schemas.openxmlformats.org/officeDocument/2006/relationships/slideLayout" Target="../slideLayouts/slideLayout36.xml" /><Relationship Id="rId20" Type="http://schemas.openxmlformats.org/officeDocument/2006/relationships/tags" Target="../tags/tag291.xml" /><Relationship Id="rId21" Type="http://schemas.openxmlformats.org/officeDocument/2006/relationships/tags" Target="../tags/tag292.xml" /><Relationship Id="rId22" Type="http://schemas.openxmlformats.org/officeDocument/2006/relationships/theme" Target="../theme/theme4.xml" /><Relationship Id="rId3" Type="http://schemas.openxmlformats.org/officeDocument/2006/relationships/slideLayout" Target="../slideLayouts/slideLayout37.xml" /><Relationship Id="rId4" Type="http://schemas.openxmlformats.org/officeDocument/2006/relationships/slideLayout" Target="../slideLayouts/slideLayout38.xml" /><Relationship Id="rId5" Type="http://schemas.openxmlformats.org/officeDocument/2006/relationships/slideLayout" Target="../slideLayouts/slideLayout39.xml" /><Relationship Id="rId6" Type="http://schemas.openxmlformats.org/officeDocument/2006/relationships/slideLayout" Target="../slideLayouts/slideLayout40.xml" /><Relationship Id="rId7" Type="http://schemas.openxmlformats.org/officeDocument/2006/relationships/slideLayout" Target="../slideLayouts/slideLayout41.xml" /><Relationship Id="rId8" Type="http://schemas.openxmlformats.org/officeDocument/2006/relationships/slideLayout" Target="../slideLayouts/slideLayout42.xml" /><Relationship Id="rId9" Type="http://schemas.openxmlformats.org/officeDocument/2006/relationships/slideLayout" Target="../slideLayouts/slideLayout43.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6.xml" /><Relationship Id="rId10" Type="http://schemas.openxmlformats.org/officeDocument/2006/relationships/slideLayout" Target="../slideLayouts/slideLayout55.xml" /><Relationship Id="rId11" Type="http://schemas.openxmlformats.org/officeDocument/2006/relationships/slideLayout" Target="../slideLayouts/slideLayout56.xml" /><Relationship Id="rId12" Type="http://schemas.openxmlformats.org/officeDocument/2006/relationships/slideLayout" Target="../slideLayouts/slideLayout57.xml" /><Relationship Id="rId13" Type="http://schemas.openxmlformats.org/officeDocument/2006/relationships/tags" Target="../tags/tag361.xml" /><Relationship Id="rId14" Type="http://schemas.openxmlformats.org/officeDocument/2006/relationships/tags" Target="../tags/tag362.xml" /><Relationship Id="rId15" Type="http://schemas.openxmlformats.org/officeDocument/2006/relationships/tags" Target="../tags/tag363.xml" /><Relationship Id="rId16" Type="http://schemas.openxmlformats.org/officeDocument/2006/relationships/tags" Target="../tags/tag364.xml" /><Relationship Id="rId17" Type="http://schemas.openxmlformats.org/officeDocument/2006/relationships/tags" Target="../tags/tag365.xml" /><Relationship Id="rId18" Type="http://schemas.openxmlformats.org/officeDocument/2006/relationships/tags" Target="../tags/tag366.xml" /><Relationship Id="rId19" Type="http://schemas.openxmlformats.org/officeDocument/2006/relationships/image" Target="file:///D:\qq&#25991;&#20214;\712321467\Image\C2C\Image2\%7b75232B38-A165-1FB7-499C-2E1C792CACB5%7d.png" TargetMode="External" /><Relationship Id="rId2" Type="http://schemas.openxmlformats.org/officeDocument/2006/relationships/slideLayout" Target="../slideLayouts/slideLayout47.xml" /><Relationship Id="rId20" Type="http://schemas.openxmlformats.org/officeDocument/2006/relationships/image" Target="../media/image2.png" /><Relationship Id="rId21" Type="http://schemas.openxmlformats.org/officeDocument/2006/relationships/tags" Target="../tags/tag367.xml" /><Relationship Id="rId22" Type="http://schemas.openxmlformats.org/officeDocument/2006/relationships/tags" Target="../tags/tag368.xml" /><Relationship Id="rId23" Type="http://schemas.openxmlformats.org/officeDocument/2006/relationships/theme" Target="../theme/theme5.xml" /><Relationship Id="rId3" Type="http://schemas.openxmlformats.org/officeDocument/2006/relationships/slideLayout" Target="../slideLayouts/slideLayout48.xml" /><Relationship Id="rId4" Type="http://schemas.openxmlformats.org/officeDocument/2006/relationships/slideLayout" Target="../slideLayouts/slideLayout49.xml" /><Relationship Id="rId5" Type="http://schemas.openxmlformats.org/officeDocument/2006/relationships/slideLayout" Target="../slideLayouts/slideLayout50.xml" /><Relationship Id="rId6" Type="http://schemas.openxmlformats.org/officeDocument/2006/relationships/slideLayout" Target="../slideLayouts/slideLayout51.xml" /><Relationship Id="rId7" Type="http://schemas.openxmlformats.org/officeDocument/2006/relationships/slideLayout" Target="../slideLayouts/slideLayout52.xml" /><Relationship Id="rId8" Type="http://schemas.openxmlformats.org/officeDocument/2006/relationships/slideLayout" Target="../slideLayouts/slideLayout53.xml" /><Relationship Id="rId9" Type="http://schemas.openxmlformats.org/officeDocument/2006/relationships/slideLayout" Target="../slideLayouts/slideLayout54.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58.xml" /><Relationship Id="rId10" Type="http://schemas.openxmlformats.org/officeDocument/2006/relationships/slideLayout" Target="../slideLayouts/slideLayout67.xml" /><Relationship Id="rId11" Type="http://schemas.openxmlformats.org/officeDocument/2006/relationships/slideLayout" Target="../slideLayouts/slideLayout68.xml" /><Relationship Id="rId12" Type="http://schemas.openxmlformats.org/officeDocument/2006/relationships/slideLayout" Target="../slideLayouts/slideLayout69.xml" /><Relationship Id="rId13" Type="http://schemas.openxmlformats.org/officeDocument/2006/relationships/slideLayout" Target="../slideLayouts/slideLayout70.xml" /><Relationship Id="rId14" Type="http://schemas.openxmlformats.org/officeDocument/2006/relationships/slideLayout" Target="../slideLayouts/slideLayout71.xml" /><Relationship Id="rId15" Type="http://schemas.openxmlformats.org/officeDocument/2006/relationships/slideLayout" Target="../slideLayouts/slideLayout72.xml" /><Relationship Id="rId16" Type="http://schemas.openxmlformats.org/officeDocument/2006/relationships/slideLayout" Target="../slideLayouts/slideLayout73.xml" /><Relationship Id="rId17" Type="http://schemas.openxmlformats.org/officeDocument/2006/relationships/slideLayout" Target="../slideLayouts/slideLayout74.xml" /><Relationship Id="rId18" Type="http://schemas.openxmlformats.org/officeDocument/2006/relationships/slideLayout" Target="../slideLayouts/slideLayout75.xml" /><Relationship Id="rId19" Type="http://schemas.openxmlformats.org/officeDocument/2006/relationships/slideLayout" Target="../slideLayouts/slideLayout76.xml" /><Relationship Id="rId2" Type="http://schemas.openxmlformats.org/officeDocument/2006/relationships/slideLayout" Target="../slideLayouts/slideLayout59.xml" /><Relationship Id="rId20" Type="http://schemas.openxmlformats.org/officeDocument/2006/relationships/tags" Target="../tags/tag521.xml" /><Relationship Id="rId21" Type="http://schemas.openxmlformats.org/officeDocument/2006/relationships/tags" Target="../tags/tag522.xml" /><Relationship Id="rId22" Type="http://schemas.openxmlformats.org/officeDocument/2006/relationships/tags" Target="../tags/tag523.xml" /><Relationship Id="rId23" Type="http://schemas.openxmlformats.org/officeDocument/2006/relationships/tags" Target="../tags/tag524.xml" /><Relationship Id="rId24" Type="http://schemas.openxmlformats.org/officeDocument/2006/relationships/tags" Target="../tags/tag525.xml" /><Relationship Id="rId25" Type="http://schemas.openxmlformats.org/officeDocument/2006/relationships/tags" Target="../tags/tag526.xml" /><Relationship Id="rId26" Type="http://schemas.openxmlformats.org/officeDocument/2006/relationships/tags" Target="../tags/tag527.xml" /><Relationship Id="rId27" Type="http://schemas.openxmlformats.org/officeDocument/2006/relationships/image" Target="file:///D:\qq&#25991;&#20214;\712321467\Image\C2C\Image2\%7b75232B38-A165-1FB7-499C-2E1C792CACB5%7d.png" TargetMode="External" /><Relationship Id="rId28" Type="http://schemas.openxmlformats.org/officeDocument/2006/relationships/image" Target="../media/image2.png" /><Relationship Id="rId29" Type="http://schemas.openxmlformats.org/officeDocument/2006/relationships/tags" Target="../tags/tag528.xml" /><Relationship Id="rId3" Type="http://schemas.openxmlformats.org/officeDocument/2006/relationships/slideLayout" Target="../slideLayouts/slideLayout60.xml" /><Relationship Id="rId30" Type="http://schemas.openxmlformats.org/officeDocument/2006/relationships/theme" Target="../theme/theme6.xml" /><Relationship Id="rId4" Type="http://schemas.openxmlformats.org/officeDocument/2006/relationships/slideLayout" Target="../slideLayouts/slideLayout61.xml" /><Relationship Id="rId5" Type="http://schemas.openxmlformats.org/officeDocument/2006/relationships/slideLayout" Target="../slideLayouts/slideLayout62.xml" /><Relationship Id="rId6" Type="http://schemas.openxmlformats.org/officeDocument/2006/relationships/slideLayout" Target="../slideLayouts/slideLayout63.xml" /><Relationship Id="rId7" Type="http://schemas.openxmlformats.org/officeDocument/2006/relationships/slideLayout" Target="../slideLayouts/slideLayout64.xml" /><Relationship Id="rId8" Type="http://schemas.openxmlformats.org/officeDocument/2006/relationships/slideLayout" Target="../slideLayouts/slideLayout65.xml" /><Relationship Id="rId9" Type="http://schemas.openxmlformats.org/officeDocument/2006/relationships/slideLayout" Target="../slideLayouts/slideLayout66.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77.xml" /><Relationship Id="rId10" Type="http://schemas.openxmlformats.org/officeDocument/2006/relationships/slideLayout" Target="../slideLayouts/slideLayout86.xml" /><Relationship Id="rId11" Type="http://schemas.openxmlformats.org/officeDocument/2006/relationships/slideLayout" Target="../slideLayouts/slideLayout87.xml" /><Relationship Id="rId12" Type="http://schemas.openxmlformats.org/officeDocument/2006/relationships/tags" Target="../tags/tag598.xml" /><Relationship Id="rId13" Type="http://schemas.openxmlformats.org/officeDocument/2006/relationships/tags" Target="../tags/tag599.xml" /><Relationship Id="rId14" Type="http://schemas.openxmlformats.org/officeDocument/2006/relationships/tags" Target="../tags/tag600.xml" /><Relationship Id="rId15" Type="http://schemas.openxmlformats.org/officeDocument/2006/relationships/tags" Target="../tags/tag601.xml" /><Relationship Id="rId16" Type="http://schemas.openxmlformats.org/officeDocument/2006/relationships/tags" Target="../tags/tag602.xml" /><Relationship Id="rId17" Type="http://schemas.openxmlformats.org/officeDocument/2006/relationships/tags" Target="../tags/tag603.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2.png" /><Relationship Id="rId2" Type="http://schemas.openxmlformats.org/officeDocument/2006/relationships/slideLayout" Target="../slideLayouts/slideLayout78.xml" /><Relationship Id="rId20" Type="http://schemas.openxmlformats.org/officeDocument/2006/relationships/tags" Target="../tags/tag604.xml" /><Relationship Id="rId21" Type="http://schemas.openxmlformats.org/officeDocument/2006/relationships/theme" Target="../theme/theme7.xml" /><Relationship Id="rId3" Type="http://schemas.openxmlformats.org/officeDocument/2006/relationships/slideLayout" Target="../slideLayouts/slideLayout79.xml" /><Relationship Id="rId4" Type="http://schemas.openxmlformats.org/officeDocument/2006/relationships/slideLayout" Target="../slideLayouts/slideLayout80.xml" /><Relationship Id="rId5" Type="http://schemas.openxmlformats.org/officeDocument/2006/relationships/slideLayout" Target="../slideLayouts/slideLayout81.xml" /><Relationship Id="rId6" Type="http://schemas.openxmlformats.org/officeDocument/2006/relationships/slideLayout" Target="../slideLayouts/slideLayout82.xml" /><Relationship Id="rId7" Type="http://schemas.openxmlformats.org/officeDocument/2006/relationships/slideLayout" Target="../slideLayouts/slideLayout83.xml" /><Relationship Id="rId8" Type="http://schemas.openxmlformats.org/officeDocument/2006/relationships/slideLayout" Target="../slideLayouts/slideLayout84.xml" /><Relationship Id="rId9" Type="http://schemas.openxmlformats.org/officeDocument/2006/relationships/slideLayout" Target="../slideLayouts/slideLayout85.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custDataLst>
            <p:tags r:id="rId13"/>
          </p:custDataLst>
        </p:nvPr>
      </p:nvGrpSpPr>
      <p:grpSpPr>
        <a:xfrm>
          <a:off x="0" y="0"/>
          <a: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pic>
        <p:nvPicPr>
          <p:cNvPr id="7" name="图片 1073743875" descr="学科网 zxxk.com"/>
          <p:cNvPicPr>
            <a:picLocks noChangeAspect="1"/>
          </p:cNvPicPr>
          <p:nvPr>
            <p:custDataLst>
              <p:tags r:id="rId21"/>
            </p:custDataLst>
          </p:nvPr>
        </p:nvPicPr>
        <p:blipFill>
          <a:blip r:embed="rId20" r:link="rId19"/>
          <a:stretch>
            <a:fillRect/>
          </a:stretch>
        </p:blipFill>
        <p:spPr>
          <a:xfrm>
            <a:off x="838200" y="365125"/>
            <a:ext cx="9525" cy="9525"/>
          </a:xfrm>
          <a:prstGeom prst="rect">
            <a:avLst/>
          </a:prstGeom>
          <a:noFill/>
          <a:ln>
            <a:noFill/>
            <a:miter lim="800000"/>
          </a:ln>
        </p:spPr>
      </p:pic>
    </p:spTree>
    <p:custDataLst>
      <p:tags r:id="rId22"/>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pic>
        <p:nvPicPr>
          <p:cNvPr id="7" name="图片 1073743875" descr="学科网 zxxk.com"/>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custDataLst>
      <p:tags r:id="rId21"/>
    </p:custData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pic>
        <p:nvPicPr>
          <p:cNvPr id="7" name="图片 1073743875" descr="学科网 zxxk.com"/>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custDataLst>
      <p:tags r:id="rId21"/>
    </p:custData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pic>
        <p:nvPicPr>
          <p:cNvPr id="7" name="图片 1073743875" descr="学科网 zxxk.com"/>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custDataLst>
      <p:tags r:id="rId21"/>
    </p:custData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custDataLst>
            <p:tags r:id="rId13"/>
          </p:custDataLst>
        </p:nvPr>
      </p:nvGrpSpPr>
      <p:grpSpPr>
        <a:xfrm>
          <a:off x="0" y="0"/>
          <a: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pic>
        <p:nvPicPr>
          <p:cNvPr id="7" name="图片 1073743875" descr="学科网 zxxk.com"/>
          <p:cNvPicPr>
            <a:picLocks noChangeAspect="1"/>
          </p:cNvPicPr>
          <p:nvPr>
            <p:custDataLst>
              <p:tags r:id="rId21"/>
            </p:custDataLst>
          </p:nvPr>
        </p:nvPicPr>
        <p:blipFill>
          <a:blip r:embed="rId20" r:link="rId19"/>
          <a:stretch>
            <a:fillRect/>
          </a:stretch>
        </p:blipFill>
        <p:spPr>
          <a:xfrm>
            <a:off x="838200" y="365125"/>
            <a:ext cx="9525" cy="9525"/>
          </a:xfrm>
          <a:prstGeom prst="rect">
            <a:avLst/>
          </a:prstGeom>
          <a:noFill/>
          <a:ln>
            <a:noFill/>
            <a:miter lim="800000"/>
          </a:ln>
        </p:spPr>
      </p:pic>
    </p:spTree>
    <p:custDataLst>
      <p:tags r:id="rId22"/>
    </p:custData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0"/>
          </p:custDataLst>
        </p:nvPr>
      </p:nvGrpSpPr>
      <p:grpSpPr>
        <a:xfrm>
          <a:off x="0" y="0"/>
          <a:ext cx="0" cy="0"/>
        </a:xfrm>
      </p:grpSpPr>
      <p:sp>
        <p:nvSpPr>
          <p:cNvPr id="2" name="标题占位符 1"/>
          <p:cNvSpPr>
            <a:spLocks noGrp="1"/>
          </p:cNvSpPr>
          <p:nvPr>
            <p:ph type="title"/>
            <p:custDataLst>
              <p:tags r:id="rId21"/>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2"/>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3"/>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3"/>
            <p:custDataLst>
              <p:tags r:id="rId24"/>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25"/>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
        <p:nvSpPr>
          <p:cNvPr id="7" name="KSO_TEMPLATE" hidden="1"/>
          <p:cNvSpPr/>
          <p:nvPr>
            <p:custDataLst>
              <p:tags r:id="rId26"/>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pic>
        <p:nvPicPr>
          <p:cNvPr id="8" name="图片 1073743875" descr="学科网 zxxk.com"/>
          <p:cNvPicPr>
            <a:picLocks noChangeAspect="1"/>
          </p:cNvPicPr>
          <p:nvPr>
            <p:custDataLst>
              <p:tags r:id="rId29"/>
            </p:custDataLst>
          </p:nvPr>
        </p:nvPicPr>
        <p:blipFill>
          <a:blip r:embed="rId28" r:link="rId27"/>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 id="2147483724" r:id="rId14"/>
    <p:sldLayoutId id="2147483725" r:id="rId15"/>
    <p:sldLayoutId id="2147483726" r:id="rId16"/>
    <p:sldLayoutId id="2147483727" r:id="rId17"/>
    <p:sldLayoutId id="2147483728" r:id="rId18"/>
    <p:sldLayoutId id="2147483729" r:id="rId19"/>
  </p:sldLayoutIdLst>
  <p:transition>
    <p:random/>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solidFill>
                  <a:prstClr val="black">
                    <a:tint val="75000"/>
                  </a:prstClr>
                </a:solidFill>
              </a:rPr>
              <a:t/>
            </a:fld>
            <a:endParaRPr lang="zh-CN" altLang="en-US">
              <a:solidFill>
                <a:prstClr val="black">
                  <a:tint val="75000"/>
                </a:prstClr>
              </a:solidFill>
            </a:endParaRPr>
          </a:p>
        </p:txBody>
      </p:sp>
      <p:pic>
        <p:nvPicPr>
          <p:cNvPr id="7" name="图片 1073743875" descr="学科网 zxxk.com"/>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9.xml" /><Relationship Id="rId10" Type="http://schemas.openxmlformats.org/officeDocument/2006/relationships/tags" Target="../tags/tag618.xml" /><Relationship Id="rId2" Type="http://schemas.openxmlformats.org/officeDocument/2006/relationships/tags" Target="../tags/tag612.xml" /><Relationship Id="rId3" Type="http://schemas.openxmlformats.org/officeDocument/2006/relationships/image" Target="../media/image21.png" /><Relationship Id="rId4" Type="http://schemas.openxmlformats.org/officeDocument/2006/relationships/tags" Target="../tags/tag613.xml" /><Relationship Id="rId5" Type="http://schemas.openxmlformats.org/officeDocument/2006/relationships/tags" Target="../tags/tag614.xml" /><Relationship Id="rId6" Type="http://schemas.openxmlformats.org/officeDocument/2006/relationships/tags" Target="../tags/tag615.xml" /><Relationship Id="rId7" Type="http://schemas.openxmlformats.org/officeDocument/2006/relationships/tags" Target="../tags/tag616.xml" /><Relationship Id="rId8" Type="http://schemas.openxmlformats.org/officeDocument/2006/relationships/tags" Target="../tags/tag617.xml" /><Relationship Id="rId9" Type="http://schemas.openxmlformats.org/officeDocument/2006/relationships/image" Target="../media/image2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tags" Target="../tags/tag679.xml" /><Relationship Id="rId4" Type="http://schemas.openxmlformats.org/officeDocument/2006/relationships/tags" Target="../tags/tag680.xml" /><Relationship Id="rId5" Type="http://schemas.openxmlformats.org/officeDocument/2006/relationships/tags" Target="../tags/tag681.xml" /><Relationship Id="rId6" Type="http://schemas.openxmlformats.org/officeDocument/2006/relationships/tags" Target="../tags/tag68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notesSlide" Target="../notesSlides/notesSlide4.xml" /><Relationship Id="rId3" Type="http://schemas.openxmlformats.org/officeDocument/2006/relationships/tags" Target="../tags/tag686.xml" /><Relationship Id="rId4" Type="http://schemas.openxmlformats.org/officeDocument/2006/relationships/tags" Target="../tags/tag687.xml" /><Relationship Id="rId5" Type="http://schemas.openxmlformats.org/officeDocument/2006/relationships/tags" Target="../tags/tag68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89.xml" /><Relationship Id="rId3" Type="http://schemas.openxmlformats.org/officeDocument/2006/relationships/tags" Target="../tags/tag690.xml" /><Relationship Id="rId4" Type="http://schemas.openxmlformats.org/officeDocument/2006/relationships/tags" Target="../tags/tag69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tags" Target="../tags/tag695.xml" /><Relationship Id="rId4" Type="http://schemas.openxmlformats.org/officeDocument/2006/relationships/tags" Target="../tags/tag696.xml" /><Relationship Id="rId5" Type="http://schemas.openxmlformats.org/officeDocument/2006/relationships/tags" Target="../tags/tag69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98.xml" /><Relationship Id="rId3" Type="http://schemas.openxmlformats.org/officeDocument/2006/relationships/tags" Target="../tags/tag699.xml" /><Relationship Id="rId4" Type="http://schemas.openxmlformats.org/officeDocument/2006/relationships/tags" Target="../tags/tag700.xml" /><Relationship Id="rId5" Type="http://schemas.openxmlformats.org/officeDocument/2006/relationships/tags" Target="../tags/tag701.xml" /><Relationship Id="rId6" Type="http://schemas.openxmlformats.org/officeDocument/2006/relationships/tags" Target="../tags/tag70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tags" Target="../tags/tag706.xml" /><Relationship Id="rId4" Type="http://schemas.openxmlformats.org/officeDocument/2006/relationships/tags" Target="../tags/tag707.xml" /><Relationship Id="rId5" Type="http://schemas.openxmlformats.org/officeDocument/2006/relationships/tags" Target="../tags/tag708.xml" /><Relationship Id="rId6" Type="http://schemas.openxmlformats.org/officeDocument/2006/relationships/tags" Target="../tags/tag70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10.xml" /><Relationship Id="rId3" Type="http://schemas.openxmlformats.org/officeDocument/2006/relationships/tags" Target="../tags/tag711.xml" /><Relationship Id="rId4" Type="http://schemas.openxmlformats.org/officeDocument/2006/relationships/tags" Target="../tags/tag712.xml" /><Relationship Id="rId5" Type="http://schemas.openxmlformats.org/officeDocument/2006/relationships/tags" Target="../tags/tag71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tags" Target="../tags/tag717.xml" /><Relationship Id="rId4" Type="http://schemas.openxmlformats.org/officeDocument/2006/relationships/tags" Target="../tags/tag718.xml" /><Relationship Id="rId5" Type="http://schemas.openxmlformats.org/officeDocument/2006/relationships/tags" Target="../tags/tag71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20.xml" /><Relationship Id="rId3" Type="http://schemas.openxmlformats.org/officeDocument/2006/relationships/tags" Target="../tags/tag721.xml" /><Relationship Id="rId4" Type="http://schemas.openxmlformats.org/officeDocument/2006/relationships/tags" Target="../tags/tag72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tags" Target="../tags/tag726.xml" /><Relationship Id="rId4" Type="http://schemas.openxmlformats.org/officeDocument/2006/relationships/tags" Target="../tags/tag727.xml" /><Relationship Id="rId5" Type="http://schemas.openxmlformats.org/officeDocument/2006/relationships/tags" Target="../tags/tag72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627.xml" /><Relationship Id="rId2" Type="http://schemas.openxmlformats.org/officeDocument/2006/relationships/notesSlide" Target="../notesSlides/notesSlide1.xml" /><Relationship Id="rId3" Type="http://schemas.openxmlformats.org/officeDocument/2006/relationships/tags" Target="../tags/tag622.xml" /><Relationship Id="rId4" Type="http://schemas.openxmlformats.org/officeDocument/2006/relationships/image" Target="../media/image23.png" /><Relationship Id="rId5" Type="http://schemas.openxmlformats.org/officeDocument/2006/relationships/tags" Target="../tags/tag623.xml" /><Relationship Id="rId6" Type="http://schemas.openxmlformats.org/officeDocument/2006/relationships/tags" Target="../tags/tag624.xml" /><Relationship Id="rId7" Type="http://schemas.openxmlformats.org/officeDocument/2006/relationships/tags" Target="../tags/tag625.xml" /><Relationship Id="rId8" Type="http://schemas.openxmlformats.org/officeDocument/2006/relationships/image" Target="../media/image24.png" /><Relationship Id="rId9" Type="http://schemas.openxmlformats.org/officeDocument/2006/relationships/tags" Target="../tags/tag62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tags" Target="../tags/tag732.xml" /><Relationship Id="rId4" Type="http://schemas.openxmlformats.org/officeDocument/2006/relationships/tags" Target="../tags/tag733.xml" /><Relationship Id="rId5" Type="http://schemas.openxmlformats.org/officeDocument/2006/relationships/tags" Target="../tags/tag734.xml" /><Relationship Id="rId6" Type="http://schemas.openxmlformats.org/officeDocument/2006/relationships/tags" Target="../tags/tag73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36.xml" /><Relationship Id="rId3" Type="http://schemas.openxmlformats.org/officeDocument/2006/relationships/tags" Target="../tags/tag737.xml" /><Relationship Id="rId4" Type="http://schemas.openxmlformats.org/officeDocument/2006/relationships/tags" Target="../tags/tag73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tags" Target="../tags/tag742.xml" /><Relationship Id="rId4" Type="http://schemas.openxmlformats.org/officeDocument/2006/relationships/tags" Target="../tags/tag743.xml" /><Relationship Id="rId5" Type="http://schemas.openxmlformats.org/officeDocument/2006/relationships/tags" Target="../tags/tag74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45.xml" /><Relationship Id="rId3" Type="http://schemas.openxmlformats.org/officeDocument/2006/relationships/tags" Target="../tags/tag746.xml" /><Relationship Id="rId4" Type="http://schemas.openxmlformats.org/officeDocument/2006/relationships/tags" Target="../tags/tag74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tags" Target="../tags/tag751.xml" /><Relationship Id="rId4" Type="http://schemas.openxmlformats.org/officeDocument/2006/relationships/tags" Target="../tags/tag752.xml" /><Relationship Id="rId5" Type="http://schemas.openxmlformats.org/officeDocument/2006/relationships/tags" Target="../tags/tag75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54.xml" /><Relationship Id="rId3" Type="http://schemas.openxmlformats.org/officeDocument/2006/relationships/tags" Target="../tags/tag75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8.xml" /><Relationship Id="rId2" Type="http://schemas.openxmlformats.org/officeDocument/2006/relationships/notesSlide" Target="../notesSlides/notesSlide12.xml" /><Relationship Id="rId3" Type="http://schemas.openxmlformats.org/officeDocument/2006/relationships/tags" Target="../tags/tag760.xml" /><Relationship Id="rId4" Type="http://schemas.openxmlformats.org/officeDocument/2006/relationships/tags" Target="../tags/tag761.xml" /><Relationship Id="rId5" Type="http://schemas.openxmlformats.org/officeDocument/2006/relationships/tags" Target="../tags/tag762.xml" /><Relationship Id="rId6" Type="http://schemas.openxmlformats.org/officeDocument/2006/relationships/tags" Target="../tags/tag763.xml" /><Relationship Id="rId7" Type="http://schemas.openxmlformats.org/officeDocument/2006/relationships/tags" Target="../tags/tag764.xml" /><Relationship Id="rId8" Type="http://schemas.openxmlformats.org/officeDocument/2006/relationships/tags" Target="../tags/tag76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8.xml" /><Relationship Id="rId2" Type="http://schemas.openxmlformats.org/officeDocument/2006/relationships/tags" Target="../tags/tag766.xml" /><Relationship Id="rId3" Type="http://schemas.openxmlformats.org/officeDocument/2006/relationships/tags" Target="../tags/tag767.xml" /><Relationship Id="rId4" Type="http://schemas.openxmlformats.org/officeDocument/2006/relationships/tags" Target="../tags/tag768.xml" /><Relationship Id="rId5" Type="http://schemas.openxmlformats.org/officeDocument/2006/relationships/tags" Target="../tags/tag769.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notesSlide" Target="../notesSlides/notesSlide13.xml" /><Relationship Id="rId3" Type="http://schemas.openxmlformats.org/officeDocument/2006/relationships/tags" Target="../tags/tag773.xml" /><Relationship Id="rId4" Type="http://schemas.openxmlformats.org/officeDocument/2006/relationships/tags" Target="../tags/tag774.xml" /><Relationship Id="rId5" Type="http://schemas.openxmlformats.org/officeDocument/2006/relationships/tags" Target="../tags/tag775.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tags" Target="../tags/tag776.xml" /><Relationship Id="rId3" Type="http://schemas.openxmlformats.org/officeDocument/2006/relationships/image" Target="../media/image23.png" /><Relationship Id="rId4" Type="http://schemas.openxmlformats.org/officeDocument/2006/relationships/tags" Target="../tags/tag777.xml" /><Relationship Id="rId5" Type="http://schemas.openxmlformats.org/officeDocument/2006/relationships/tags" Target="../tags/tag778.xml" /><Relationship Id="rId6" Type="http://schemas.openxmlformats.org/officeDocument/2006/relationships/tags" Target="../tags/tag77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xml" /><Relationship Id="rId3" Type="http://schemas.openxmlformats.org/officeDocument/2006/relationships/tags" Target="../tags/tag631.xml" /><Relationship Id="rId4" Type="http://schemas.openxmlformats.org/officeDocument/2006/relationships/image" Target="../media/image23.png" /><Relationship Id="rId5" Type="http://schemas.openxmlformats.org/officeDocument/2006/relationships/tags" Target="../tags/tag632.xml" /><Relationship Id="rId6" Type="http://schemas.openxmlformats.org/officeDocument/2006/relationships/tags" Target="../tags/tag633.xml" /><Relationship Id="rId7" Type="http://schemas.openxmlformats.org/officeDocument/2006/relationships/tags" Target="../tags/tag634.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tags" Target="../tags/tag780.xml" /><Relationship Id="rId3" Type="http://schemas.openxmlformats.org/officeDocument/2006/relationships/image" Target="../media/image23.png" /><Relationship Id="rId4" Type="http://schemas.openxmlformats.org/officeDocument/2006/relationships/tags" Target="../tags/tag781.xml" /><Relationship Id="rId5" Type="http://schemas.openxmlformats.org/officeDocument/2006/relationships/tags" Target="../tags/tag782.xml" /><Relationship Id="rId6" Type="http://schemas.openxmlformats.org/officeDocument/2006/relationships/tags" Target="../tags/tag783.xml" /><Relationship Id="rId7" Type="http://schemas.openxmlformats.org/officeDocument/2006/relationships/image" Target="../media/image25.png" /><Relationship Id="rId8" Type="http://schemas.openxmlformats.org/officeDocument/2006/relationships/tags" Target="../tags/tag784.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tags" Target="../tags/tag785.xml" /><Relationship Id="rId3" Type="http://schemas.openxmlformats.org/officeDocument/2006/relationships/image" Target="../media/image23.png" /><Relationship Id="rId4" Type="http://schemas.openxmlformats.org/officeDocument/2006/relationships/tags" Target="../tags/tag786.xml" /><Relationship Id="rId5" Type="http://schemas.openxmlformats.org/officeDocument/2006/relationships/tags" Target="../tags/tag787.xml" /><Relationship Id="rId6" Type="http://schemas.openxmlformats.org/officeDocument/2006/relationships/tags" Target="../tags/tag788.xml" /><Relationship Id="rId7" Type="http://schemas.openxmlformats.org/officeDocument/2006/relationships/tags" Target="../tags/tag789.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tags" Target="../tags/tag790.xml" /><Relationship Id="rId3" Type="http://schemas.openxmlformats.org/officeDocument/2006/relationships/image" Target="../media/image23.png" /><Relationship Id="rId4" Type="http://schemas.openxmlformats.org/officeDocument/2006/relationships/tags" Target="../tags/tag791.xml" /><Relationship Id="rId5" Type="http://schemas.openxmlformats.org/officeDocument/2006/relationships/tags" Target="../tags/tag792.xml" /><Relationship Id="rId6" Type="http://schemas.openxmlformats.org/officeDocument/2006/relationships/tags" Target="../tags/tag793.xml" /><Relationship Id="rId7" Type="http://schemas.openxmlformats.org/officeDocument/2006/relationships/tags" Target="../tags/tag79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tags" Target="../tags/tag795.xml" /><Relationship Id="rId3" Type="http://schemas.openxmlformats.org/officeDocument/2006/relationships/image" Target="../media/image23.png" /><Relationship Id="rId4" Type="http://schemas.openxmlformats.org/officeDocument/2006/relationships/tags" Target="../tags/tag796.xml" /><Relationship Id="rId5" Type="http://schemas.openxmlformats.org/officeDocument/2006/relationships/tags" Target="../tags/tag797.xml" /><Relationship Id="rId6" Type="http://schemas.openxmlformats.org/officeDocument/2006/relationships/tags" Target="../tags/tag798.xml" /><Relationship Id="rId7" Type="http://schemas.openxmlformats.org/officeDocument/2006/relationships/tags" Target="../tags/tag799.xml" /><Relationship Id="rId8" Type="http://schemas.openxmlformats.org/officeDocument/2006/relationships/tags" Target="../tags/tag800.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tags" Target="../tags/tag801.xml" /><Relationship Id="rId3" Type="http://schemas.openxmlformats.org/officeDocument/2006/relationships/image" Target="../media/image23.png" /><Relationship Id="rId4" Type="http://schemas.openxmlformats.org/officeDocument/2006/relationships/tags" Target="../tags/tag802.xml" /><Relationship Id="rId5" Type="http://schemas.openxmlformats.org/officeDocument/2006/relationships/tags" Target="../tags/tag803.xml" /><Relationship Id="rId6" Type="http://schemas.openxmlformats.org/officeDocument/2006/relationships/tags" Target="../tags/tag804.xml" /><Relationship Id="rId7" Type="http://schemas.openxmlformats.org/officeDocument/2006/relationships/tags" Target="../tags/tag805.xml" /><Relationship Id="rId8" Type="http://schemas.openxmlformats.org/officeDocument/2006/relationships/tags" Target="../tags/tag806.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tags" Target="../tags/tag807.xml" /><Relationship Id="rId3" Type="http://schemas.openxmlformats.org/officeDocument/2006/relationships/image" Target="../media/image23.png" /><Relationship Id="rId4" Type="http://schemas.openxmlformats.org/officeDocument/2006/relationships/tags" Target="../tags/tag808.xml" /><Relationship Id="rId5" Type="http://schemas.openxmlformats.org/officeDocument/2006/relationships/tags" Target="../tags/tag809.xml" /><Relationship Id="rId6" Type="http://schemas.openxmlformats.org/officeDocument/2006/relationships/tags" Target="../tags/tag810.xml" /><Relationship Id="rId7" Type="http://schemas.openxmlformats.org/officeDocument/2006/relationships/tags" Target="../tags/tag811.xml" /><Relationship Id="rId8" Type="http://schemas.openxmlformats.org/officeDocument/2006/relationships/tags" Target="../tags/tag81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tags" Target="../tags/tag813.xml" /><Relationship Id="rId3" Type="http://schemas.openxmlformats.org/officeDocument/2006/relationships/image" Target="../media/image23.png" /><Relationship Id="rId4" Type="http://schemas.openxmlformats.org/officeDocument/2006/relationships/tags" Target="../tags/tag814.xml" /><Relationship Id="rId5" Type="http://schemas.openxmlformats.org/officeDocument/2006/relationships/tags" Target="../tags/tag815.xml" /><Relationship Id="rId6" Type="http://schemas.openxmlformats.org/officeDocument/2006/relationships/tags" Target="../tags/tag816.xml" /><Relationship Id="rId7" Type="http://schemas.openxmlformats.org/officeDocument/2006/relationships/tags" Target="../tags/tag817.xml" /><Relationship Id="rId8" Type="http://schemas.openxmlformats.org/officeDocument/2006/relationships/tags" Target="../tags/tag818.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tags" Target="../tags/tag819.xml" /><Relationship Id="rId3" Type="http://schemas.openxmlformats.org/officeDocument/2006/relationships/image" Target="../media/image23.png" /><Relationship Id="rId4" Type="http://schemas.openxmlformats.org/officeDocument/2006/relationships/tags" Target="../tags/tag820.xml" /><Relationship Id="rId5" Type="http://schemas.openxmlformats.org/officeDocument/2006/relationships/tags" Target="../tags/tag821.xml" /><Relationship Id="rId6" Type="http://schemas.openxmlformats.org/officeDocument/2006/relationships/tags" Target="../tags/tag822.xml" /><Relationship Id="rId7" Type="http://schemas.openxmlformats.org/officeDocument/2006/relationships/tags" Target="../tags/tag823.xml" /><Relationship Id="rId8" Type="http://schemas.openxmlformats.org/officeDocument/2006/relationships/tags" Target="../tags/tag824.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tags" Target="../tags/tag825.xml" /><Relationship Id="rId3" Type="http://schemas.openxmlformats.org/officeDocument/2006/relationships/image" Target="../media/image23.png" /><Relationship Id="rId4" Type="http://schemas.openxmlformats.org/officeDocument/2006/relationships/tags" Target="../tags/tag826.xml" /><Relationship Id="rId5" Type="http://schemas.openxmlformats.org/officeDocument/2006/relationships/tags" Target="../tags/tag827.xml" /><Relationship Id="rId6" Type="http://schemas.openxmlformats.org/officeDocument/2006/relationships/tags" Target="../tags/tag828.xml" /><Relationship Id="rId7" Type="http://schemas.openxmlformats.org/officeDocument/2006/relationships/tags" Target="../tags/tag829.xml" /><Relationship Id="rId8" Type="http://schemas.openxmlformats.org/officeDocument/2006/relationships/tags" Target="../tags/tag830.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tags" Target="../tags/tag831.xml" /><Relationship Id="rId3" Type="http://schemas.openxmlformats.org/officeDocument/2006/relationships/image" Target="../media/image23.png" /><Relationship Id="rId4" Type="http://schemas.openxmlformats.org/officeDocument/2006/relationships/tags" Target="../tags/tag832.xml" /><Relationship Id="rId5" Type="http://schemas.openxmlformats.org/officeDocument/2006/relationships/tags" Target="../tags/tag833.xml" /><Relationship Id="rId6" Type="http://schemas.openxmlformats.org/officeDocument/2006/relationships/tags" Target="../tags/tag834.xml" /><Relationship Id="rId7" Type="http://schemas.openxmlformats.org/officeDocument/2006/relationships/tags" Target="../tags/tag835.xml" /><Relationship Id="rId8" Type="http://schemas.openxmlformats.org/officeDocument/2006/relationships/tags" Target="../tags/tag83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635.xml" /><Relationship Id="rId3" Type="http://schemas.openxmlformats.org/officeDocument/2006/relationships/image" Target="../media/image23.png" /><Relationship Id="rId4" Type="http://schemas.openxmlformats.org/officeDocument/2006/relationships/tags" Target="../tags/tag636.xml" /><Relationship Id="rId5" Type="http://schemas.openxmlformats.org/officeDocument/2006/relationships/tags" Target="../tags/tag637.xml" /><Relationship Id="rId6" Type="http://schemas.openxmlformats.org/officeDocument/2006/relationships/tags" Target="../tags/tag638.xml" /><Relationship Id="rId7" Type="http://schemas.openxmlformats.org/officeDocument/2006/relationships/tags" Target="../tags/tag639.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tags" Target="../tags/tag837.xml" /><Relationship Id="rId3" Type="http://schemas.openxmlformats.org/officeDocument/2006/relationships/image" Target="../media/image23.png" /><Relationship Id="rId4" Type="http://schemas.openxmlformats.org/officeDocument/2006/relationships/tags" Target="../tags/tag838.xml" /><Relationship Id="rId5" Type="http://schemas.openxmlformats.org/officeDocument/2006/relationships/tags" Target="../tags/tag839.xml" /><Relationship Id="rId6" Type="http://schemas.openxmlformats.org/officeDocument/2006/relationships/tags" Target="../tags/tag840.xml" /><Relationship Id="rId7" Type="http://schemas.openxmlformats.org/officeDocument/2006/relationships/tags" Target="../tags/tag841.xml" /><Relationship Id="rId8" Type="http://schemas.openxmlformats.org/officeDocument/2006/relationships/tags" Target="../tags/tag84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tags" Target="../tags/tag843.xml" /><Relationship Id="rId3" Type="http://schemas.openxmlformats.org/officeDocument/2006/relationships/image" Target="../media/image23.png" /><Relationship Id="rId4" Type="http://schemas.openxmlformats.org/officeDocument/2006/relationships/tags" Target="../tags/tag844.xml" /><Relationship Id="rId5" Type="http://schemas.openxmlformats.org/officeDocument/2006/relationships/tags" Target="../tags/tag845.xml" /><Relationship Id="rId6" Type="http://schemas.openxmlformats.org/officeDocument/2006/relationships/tags" Target="../tags/tag846.xml" /><Relationship Id="rId7" Type="http://schemas.openxmlformats.org/officeDocument/2006/relationships/tags" Target="../tags/tag847.xml" /><Relationship Id="rId8" Type="http://schemas.openxmlformats.org/officeDocument/2006/relationships/tags" Target="../tags/tag848.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tags" Target="../tags/tag849.xml" /><Relationship Id="rId3" Type="http://schemas.openxmlformats.org/officeDocument/2006/relationships/image" Target="../media/image23.png" /><Relationship Id="rId4" Type="http://schemas.openxmlformats.org/officeDocument/2006/relationships/tags" Target="../tags/tag850.xml" /><Relationship Id="rId5" Type="http://schemas.openxmlformats.org/officeDocument/2006/relationships/tags" Target="../tags/tag851.xml" /><Relationship Id="rId6" Type="http://schemas.openxmlformats.org/officeDocument/2006/relationships/tags" Target="../tags/tag852.xml" /><Relationship Id="rId7" Type="http://schemas.openxmlformats.org/officeDocument/2006/relationships/tags" Target="../tags/tag853.xml" /><Relationship Id="rId8" Type="http://schemas.openxmlformats.org/officeDocument/2006/relationships/tags" Target="../tags/tag854.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tags" Target="../tags/tag855.xml" /><Relationship Id="rId3" Type="http://schemas.openxmlformats.org/officeDocument/2006/relationships/image" Target="../media/image23.png" /><Relationship Id="rId4" Type="http://schemas.openxmlformats.org/officeDocument/2006/relationships/tags" Target="../tags/tag856.xml" /><Relationship Id="rId5" Type="http://schemas.openxmlformats.org/officeDocument/2006/relationships/tags" Target="../tags/tag857.xml" /><Relationship Id="rId6" Type="http://schemas.openxmlformats.org/officeDocument/2006/relationships/tags" Target="../tags/tag858.xml" /><Relationship Id="rId7" Type="http://schemas.openxmlformats.org/officeDocument/2006/relationships/tags" Target="../tags/tag859.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tags" Target="../tags/tag860.xml" /><Relationship Id="rId3" Type="http://schemas.openxmlformats.org/officeDocument/2006/relationships/image" Target="../media/image23.png" /><Relationship Id="rId4" Type="http://schemas.openxmlformats.org/officeDocument/2006/relationships/tags" Target="../tags/tag861.xml" /><Relationship Id="rId5" Type="http://schemas.openxmlformats.org/officeDocument/2006/relationships/tags" Target="../tags/tag862.xml" /><Relationship Id="rId6" Type="http://schemas.openxmlformats.org/officeDocument/2006/relationships/tags" Target="../tags/tag863.xml" /><Relationship Id="rId7" Type="http://schemas.openxmlformats.org/officeDocument/2006/relationships/tags" Target="../tags/tag864.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57.xml" /><Relationship Id="rId10" Type="http://schemas.openxmlformats.org/officeDocument/2006/relationships/image" Target="../media/image27.png" /><Relationship Id="rId11" Type="http://schemas.openxmlformats.org/officeDocument/2006/relationships/tags" Target="../tags/tag871.xml" /><Relationship Id="rId2" Type="http://schemas.openxmlformats.org/officeDocument/2006/relationships/tags" Target="../tags/tag865.xml" /><Relationship Id="rId3" Type="http://schemas.openxmlformats.org/officeDocument/2006/relationships/image" Target="../media/image23.png" /><Relationship Id="rId4" Type="http://schemas.openxmlformats.org/officeDocument/2006/relationships/tags" Target="../tags/tag866.xml" /><Relationship Id="rId5" Type="http://schemas.openxmlformats.org/officeDocument/2006/relationships/tags" Target="../tags/tag867.xml" /><Relationship Id="rId6" Type="http://schemas.openxmlformats.org/officeDocument/2006/relationships/tags" Target="../tags/tag868.xml" /><Relationship Id="rId7" Type="http://schemas.openxmlformats.org/officeDocument/2006/relationships/tags" Target="../tags/tag869.xml" /><Relationship Id="rId8" Type="http://schemas.openxmlformats.org/officeDocument/2006/relationships/image" Target="../media/image26.png" /><Relationship Id="rId9" Type="http://schemas.openxmlformats.org/officeDocument/2006/relationships/tags" Target="../tags/tag870.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83.xml" /><Relationship Id="rId10" Type="http://schemas.openxmlformats.org/officeDocument/2006/relationships/tags" Target="../tags/tag648.xml" /><Relationship Id="rId11" Type="http://schemas.openxmlformats.org/officeDocument/2006/relationships/tags" Target="../tags/tag649.xml" /><Relationship Id="rId12" Type="http://schemas.openxmlformats.org/officeDocument/2006/relationships/tags" Target="../tags/tag650.xml" /><Relationship Id="rId13" Type="http://schemas.openxmlformats.org/officeDocument/2006/relationships/tags" Target="../tags/tag651.xml" /><Relationship Id="rId14" Type="http://schemas.openxmlformats.org/officeDocument/2006/relationships/tags" Target="../tags/tag652.xml" /><Relationship Id="rId15" Type="http://schemas.openxmlformats.org/officeDocument/2006/relationships/tags" Target="../tags/tag653.xml" /><Relationship Id="rId16" Type="http://schemas.openxmlformats.org/officeDocument/2006/relationships/tags" Target="../tags/tag654.xml" /><Relationship Id="rId17" Type="http://schemas.openxmlformats.org/officeDocument/2006/relationships/tags" Target="../tags/tag655.xml" /><Relationship Id="rId18" Type="http://schemas.openxmlformats.org/officeDocument/2006/relationships/tags" Target="../tags/tag656.xml" /><Relationship Id="rId19" Type="http://schemas.openxmlformats.org/officeDocument/2006/relationships/tags" Target="../tags/tag657.xml" /><Relationship Id="rId2" Type="http://schemas.openxmlformats.org/officeDocument/2006/relationships/tags" Target="../tags/tag640.xml" /><Relationship Id="rId20" Type="http://schemas.openxmlformats.org/officeDocument/2006/relationships/tags" Target="../tags/tag658.xml" /><Relationship Id="rId21" Type="http://schemas.openxmlformats.org/officeDocument/2006/relationships/tags" Target="../tags/tag659.xml" /><Relationship Id="rId22" Type="http://schemas.openxmlformats.org/officeDocument/2006/relationships/tags" Target="../tags/tag660.xml" /><Relationship Id="rId3" Type="http://schemas.openxmlformats.org/officeDocument/2006/relationships/tags" Target="../tags/tag641.xml" /><Relationship Id="rId4" Type="http://schemas.openxmlformats.org/officeDocument/2006/relationships/tags" Target="../tags/tag642.xml" /><Relationship Id="rId5" Type="http://schemas.openxmlformats.org/officeDocument/2006/relationships/tags" Target="../tags/tag643.xml" /><Relationship Id="rId6" Type="http://schemas.openxmlformats.org/officeDocument/2006/relationships/tags" Target="../tags/tag644.xml" /><Relationship Id="rId7" Type="http://schemas.openxmlformats.org/officeDocument/2006/relationships/tags" Target="../tags/tag645.xml" /><Relationship Id="rId8" Type="http://schemas.openxmlformats.org/officeDocument/2006/relationships/tags" Target="../tags/tag646.xml" /><Relationship Id="rId9" Type="http://schemas.openxmlformats.org/officeDocument/2006/relationships/tags" Target="../tags/tag64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61.xml" /><Relationship Id="rId3" Type="http://schemas.openxmlformats.org/officeDocument/2006/relationships/tags" Target="../tags/tag662.xml" /><Relationship Id="rId4" Type="http://schemas.openxmlformats.org/officeDocument/2006/relationships/tags" Target="../tags/tag66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64.xml" /><Relationship Id="rId3" Type="http://schemas.openxmlformats.org/officeDocument/2006/relationships/tags" Target="../tags/tag665.xml" /><Relationship Id="rId4" Type="http://schemas.openxmlformats.org/officeDocument/2006/relationships/tags" Target="../tags/tag666.xml" /><Relationship Id="rId5" Type="http://schemas.openxmlformats.org/officeDocument/2006/relationships/tags" Target="../tags/tag66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668.xml" /><Relationship Id="rId3" Type="http://schemas.openxmlformats.org/officeDocument/2006/relationships/tags" Target="../tags/tag669.xml" /><Relationship Id="rId4" Type="http://schemas.openxmlformats.org/officeDocument/2006/relationships/tags" Target="../tags/tag670.xml" /><Relationship Id="rId5" Type="http://schemas.openxmlformats.org/officeDocument/2006/relationships/tags" Target="../tags/tag67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672.xml" /><Relationship Id="rId3" Type="http://schemas.openxmlformats.org/officeDocument/2006/relationships/tags" Target="../tags/tag673.xml" /><Relationship Id="rId4" Type="http://schemas.openxmlformats.org/officeDocument/2006/relationships/tags" Target="../tags/tag674.xml" /><Relationship Id="rId5" Type="http://schemas.openxmlformats.org/officeDocument/2006/relationships/tags" Target="../tags/tag67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701030" y="494485"/>
            <a:ext cx="6036186" cy="5869030"/>
          </a:xfrm>
          <a:prstGeom prst="rect">
            <a:avLst/>
          </a:prstGeom>
        </p:spPr>
      </p:pic>
      <p:sp>
        <p:nvSpPr>
          <p:cNvPr id="10" name="文本框 9"/>
          <p:cNvSpPr txBox="1"/>
          <p:nvPr>
            <p:custDataLst>
              <p:tags r:id="rId5"/>
            </p:custDataLst>
          </p:nvPr>
        </p:nvSpPr>
        <p:spPr>
          <a:xfrm>
            <a:off x="7223766" y="1519587"/>
            <a:ext cx="3612847" cy="1107996"/>
          </a:xfrm>
          <a:prstGeom prst="rect">
            <a:avLst/>
          </a:prstGeom>
          <a:noFill/>
        </p:spPr>
        <p:txBody>
          <a:bodyPr wrap="square" rtlCol="0">
            <a:spAutoFit/>
          </a:bodyPr>
          <a:lstStyle/>
          <a:p>
            <a:r>
              <a:rPr lang="zh-CN" altLang="en-US" sz="6600" b="1">
                <a:solidFill>
                  <a:srgbClr val="A40000"/>
                </a:solidFill>
                <a:latin typeface="腾祥范笑歌楷书简繁合集" panose="01010104010101010101" pitchFamily="2" charset="-122"/>
                <a:ea typeface="腾祥范笑歌楷书简繁合集" panose="01010104010101010101" pitchFamily="2" charset="-122"/>
              </a:rPr>
              <a:t>语文</a:t>
            </a:r>
            <a:r>
              <a:rPr lang="zh-CN" altLang="en-US" sz="2800"/>
              <a:t>（部编版）</a:t>
            </a:r>
            <a:endParaRPr lang="zh-CN" altLang="en-US" sz="2800"/>
          </a:p>
        </p:txBody>
      </p:sp>
      <p:sp>
        <p:nvSpPr>
          <p:cNvPr id="13" name="文本框 12"/>
          <p:cNvSpPr txBox="1"/>
          <p:nvPr>
            <p:custDataLst>
              <p:tags r:id="rId6"/>
            </p:custDataLst>
          </p:nvPr>
        </p:nvSpPr>
        <p:spPr>
          <a:xfrm>
            <a:off x="8260301" y="2844454"/>
            <a:ext cx="2672080" cy="521970"/>
          </a:xfrm>
          <a:prstGeom prst="rect">
            <a:avLst/>
          </a:prstGeom>
          <a:noFill/>
        </p:spPr>
        <p:txBody>
          <a:bodyPr wrap="none" rtlCol="0">
            <a:spAutoFit/>
          </a:bodyPr>
          <a:lstStyle/>
          <a:p>
            <a:r>
              <a:rPr lang="zh-CN" altLang="en-US" sz="2800">
                <a:solidFill>
                  <a:srgbClr val="FF0000"/>
                </a:solidFill>
              </a:rPr>
              <a:t>选择性必修上册</a:t>
            </a:r>
            <a:endParaRPr lang="zh-CN" altLang="en-US" sz="2800">
              <a:solidFill>
                <a:srgbClr val="FF0000"/>
              </a:solidFill>
            </a:endParaRPr>
          </a:p>
        </p:txBody>
      </p:sp>
      <p:sp>
        <p:nvSpPr>
          <p:cNvPr id="14" name="文本框 13"/>
          <p:cNvSpPr txBox="1"/>
          <p:nvPr>
            <p:custDataLst>
              <p:tags r:id="rId7"/>
            </p:custDataLst>
          </p:nvPr>
        </p:nvSpPr>
        <p:spPr>
          <a:xfrm>
            <a:off x="8112249" y="3429000"/>
            <a:ext cx="3009900" cy="583565"/>
          </a:xfrm>
          <a:prstGeom prst="rect">
            <a:avLst/>
          </a:prstGeom>
          <a:noFill/>
        </p:spPr>
        <p:txBody>
          <a:bodyPr wrap="square" rtlCol="0">
            <a:spAutoFit/>
          </a:bodyPr>
          <a:lstStyle/>
          <a:p>
            <a:r>
              <a:rPr lang="zh-CN" altLang="en-US" sz="3200" b="1">
                <a:latin typeface="华文楷体" panose="02010600040101010101" pitchFamily="2" charset="-122"/>
                <a:ea typeface="华文楷体" panose="02010600040101010101" pitchFamily="2" charset="-122"/>
              </a:rPr>
              <a:t>第四单元 </a:t>
            </a:r>
            <a:endParaRPr lang="zh-CN" altLang="en-US" sz="3200" b="1">
              <a:latin typeface="华文楷体" panose="02010600040101010101" pitchFamily="2" charset="-122"/>
              <a:ea typeface="华文楷体" panose="02010600040101010101" pitchFamily="2" charset="-122"/>
            </a:endParaRPr>
          </a:p>
        </p:txBody>
      </p:sp>
      <p:sp>
        <p:nvSpPr>
          <p:cNvPr id="283" name="TextBox 7"/>
          <p:cNvSpPr txBox="1">
            <a:spLocks noChangeArrowheads="1"/>
          </p:cNvSpPr>
          <p:nvPr>
            <p:custDataLst>
              <p:tags r:id="rId8"/>
            </p:custDataLst>
          </p:nvPr>
        </p:nvSpPr>
        <p:spPr bwMode="auto">
          <a:xfrm>
            <a:off x="6636385" y="4502785"/>
            <a:ext cx="4830445" cy="735965"/>
          </a:xfrm>
          <a:prstGeom prst="rect">
            <a:avLst/>
          </a:prstGeom>
          <a:solidFill>
            <a:schemeClr val="bg1">
              <a:lumMod val="85000"/>
              <a:alpha val="61000"/>
            </a:schemeClr>
          </a:solidFill>
          <a:ln>
            <a:noFill/>
          </a:ln>
        </p:spPr>
        <p:txBody>
          <a:bodyPr wrap="square" lIns="121876" tIns="60937" rIns="121876" bIns="60937">
            <a:spAutoFit/>
          </a:bodyPr>
          <a:lstStyle>
            <a:lvl1pPr eaLnBrk="0" hangingPunct="0">
              <a:buFont typeface="Arial" panose="020b0604020202020204" pitchFamily="34" charset="0"/>
              <a:defRPr>
                <a:solidFill>
                  <a:schemeClr val="tx1"/>
                </a:solidFill>
                <a:latin typeface="Calibri"/>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pPr defTabSz="1219200" eaLnBrk="1" fontAlgn="base" hangingPunct="1">
              <a:spcBef>
                <a:spcPct val="0"/>
              </a:spcBef>
              <a:spcAft>
                <a:spcPct val="0"/>
              </a:spcAft>
            </a:pPr>
            <a:r>
              <a:rPr lang="zh-CN" altLang="en-US" sz="4000" b="1" smtClean="0">
                <a:solidFill>
                  <a:srgbClr val="000000"/>
                </a:solidFill>
                <a:latin typeface="华文楷体" panose="02010600040101010101" pitchFamily="2" charset="-122"/>
                <a:ea typeface="华文楷体" panose="02010600040101010101" pitchFamily="2" charset="-122"/>
                <a:cs typeface="+mn-ea"/>
                <a:sym typeface="+mn-lt"/>
              </a:rPr>
              <a:t>发现潜藏的逻辑谬误</a:t>
            </a:r>
            <a:endParaRPr lang="zh-CN" altLang="en-US" sz="4000" b="1" smtClean="0">
              <a:solidFill>
                <a:srgbClr val="000000"/>
              </a:solidFill>
              <a:latin typeface="华文楷体" panose="02010600040101010101" pitchFamily="2" charset="-122"/>
              <a:ea typeface="华文楷体" panose="02010600040101010101" pitchFamily="2" charset="-122"/>
              <a:cs typeface="+mn-ea"/>
              <a:sym typeface="+mn-lt"/>
            </a:endParaRPr>
          </a:p>
        </p:txBody>
      </p:sp>
      <p:pic>
        <p:nvPicPr>
          <p:cNvPr id="43013" name="图片 2"/>
          <p:cNvPicPr>
            <a:picLocks noChangeAspect="1"/>
          </p:cNvPicPr>
          <p:nvPr>
            <p:custDataLst>
              <p:tags r:id="rId10"/>
            </p:custDataLst>
          </p:nvPr>
        </p:nvPicPr>
        <p:blipFill>
          <a:blip r:embed="rId9"/>
          <a:stretch>
            <a:fillRect/>
          </a:stretch>
        </p:blipFill>
        <p:spPr>
          <a:xfrm>
            <a:off x="1071880" y="1519555"/>
            <a:ext cx="4411980" cy="3968750"/>
          </a:xfrm>
          <a:prstGeom prst="rect">
            <a:avLst/>
          </a:prstGeom>
          <a:noFill/>
          <a:ln>
            <a:miter lim="800000"/>
          </a:ln>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1646542" y="1686731"/>
            <a:ext cx="9670208" cy="417635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smtClean="0">
                <a:solidFill>
                  <a:srgbClr val="F9FBFA"/>
                </a:solidFill>
                <a:cs typeface="宋体" panose="02010600030101010101" pitchFamily="2" charset="-122"/>
                <a:sym typeface="宋体" panose="02010600030101010101" pitchFamily="2" charset="-122"/>
              </a:rPr>
              <a:t>      </a:t>
            </a:r>
            <a:r>
              <a:rPr lang="zh-CN" altLang="en-US" sz="2665" smtClean="0">
                <a:solidFill>
                  <a:schemeClr val="tx2"/>
                </a:solidFill>
                <a:cs typeface="宋体" panose="02010600030101010101" pitchFamily="2" charset="-122"/>
                <a:sym typeface="宋体" panose="02010600030101010101" pitchFamily="2" charset="-122"/>
              </a:rPr>
              <a:t> </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在</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法国某地，一个耍戏法的人招揽观众</a:t>
            </a:r>
            <a:r>
              <a:rPr lang="en-US" altLang="zh-CN"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快来快来，这里有拿破仑的头骨。”围观的一个人说：“奇怪，听说拿破仑的脑袋是很大的，这个头骨怎么和普通人的没有区别啊？”耍戏法的解释道</a:t>
            </a:r>
            <a:r>
              <a:rPr lang="en-US" altLang="zh-CN"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没错。这是拿破仑小时候的头骨。</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   矛盾律</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，也叫不矛盾律，指在同一思维过程中</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，两</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个互相矛盾的判断不能同真，必有一假；两个互相反对的判断，不能同真，但可以同假。</a:t>
            </a:r>
            <a:endPar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
        <p:nvSpPr>
          <p:cNvPr id="3" name="矩形 2"/>
          <p:cNvSpPr/>
          <p:nvPr>
            <p:custDataLst>
              <p:tags r:id="rId5"/>
            </p:custDataLst>
          </p:nvPr>
        </p:nvSpPr>
        <p:spPr>
          <a:xfrm>
            <a:off x="5306277" y="689041"/>
            <a:ext cx="1824538" cy="748666"/>
          </a:xfrm>
          <a:prstGeom prst="rect">
            <a:avLst/>
          </a:prstGeom>
        </p:spPr>
        <p:txBody>
          <a:bodyPr wrap="none">
            <a:spAutoFit/>
          </a:bodyPr>
          <a:lstStyle/>
          <a:p>
            <a:r>
              <a:rPr lang="zh-CN" altLang="en-US" sz="4265" smtClean="0">
                <a:solidFill>
                  <a:srgbClr val="FFFF00"/>
                </a:solidFill>
                <a:latin typeface="黑体" panose="02010609060101010101" charset="-122"/>
                <a:ea typeface="黑体" panose="02010609060101010101" charset="-122"/>
                <a:sym typeface="宋体" panose="02010600030101010101" pitchFamily="2" charset="-122"/>
              </a:rPr>
              <a:t>矛盾律</a:t>
            </a:r>
            <a:endParaRPr lang="zh-CN" altLang="en-US" sz="4265">
              <a:solidFill>
                <a:srgbClr val="FFFF00"/>
              </a:solidFill>
              <a:latin typeface="黑体" panose="02010609060101010101" charset="-122"/>
              <a:ea typeface="黑体" panose="02010609060101010101" charset="-122"/>
            </a:endParaRPr>
          </a:p>
        </p:txBody>
      </p:sp>
    </p:spTree>
    <p:custDataLst>
      <p:tags r:id="rId6"/>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1707258" y="1031875"/>
            <a:ext cx="9033314" cy="4753437"/>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 矛盾</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关系是指对立的两种情况，没有第三种情况存在，非此即彼，非彼即此。比如</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“这是正义战争”</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和</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“这是非正义战争”</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，“这是拿破仑的头骨”和“这不是拿破仑的头骨”这</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两个矛盾判断不能同真，必有一假 。</a:t>
            </a:r>
            <a:endParaRPr lang="en-US" altLang="zh-CN"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    反对</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关系是指在对立的两种情况之外，还存在其他情况，非此不一定彼，非彼不一定此。比如</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“这是红色”</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和</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“这是白色” </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“这是拿破仑成年时的头骨”和“这是拿破仑小时候的头骨”这</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两个反对判断不能同真，但可同假。</a:t>
            </a:r>
            <a:endPar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5"/>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189603" y="1276539"/>
            <a:ext cx="9967023" cy="417635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8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80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例</a:t>
            </a:r>
            <a:r>
              <a:rPr lang="en-US" altLang="zh-CN" sz="280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80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：在</a:t>
            </a:r>
            <a:r>
              <a:rPr lang="en-US" altLang="zh-CN" sz="280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80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拿来主义</a:t>
            </a:r>
            <a:r>
              <a:rPr lang="en-US" altLang="zh-CN" sz="280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80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一文中</a:t>
            </a:r>
            <a:r>
              <a:rPr lang="en-US" altLang="zh-CN" sz="280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80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鲁迅先生解释“拿来主义”</a:t>
            </a:r>
            <a:r>
              <a:rPr lang="en-US" altLang="zh-CN" sz="280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80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80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运用脑髓，放出眼光，自己来拿！</a:t>
            </a:r>
            <a:r>
              <a:rPr lang="zh-CN" altLang="en-US" sz="280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”可是他转过身</a:t>
            </a:r>
            <a:r>
              <a:rPr lang="zh-CN" altLang="en-US" sz="280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来以“大宅子”作比喻，</a:t>
            </a:r>
            <a:r>
              <a:rPr lang="zh-CN" altLang="en-US" sz="280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说道</a:t>
            </a:r>
            <a:r>
              <a:rPr lang="en-US" altLang="zh-CN" sz="280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80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80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且不问他是骗来的，抢来的，或合法继承的，或是做了女婿换来的</a:t>
            </a:r>
            <a:r>
              <a:rPr lang="en-US" altLang="zh-CN" sz="280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80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首先是不管三七二十一，‘拿来’！</a:t>
            </a:r>
            <a:r>
              <a:rPr lang="zh-CN" altLang="en-US" sz="280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80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800" smtClean="0">
                <a:solidFill>
                  <a:schemeClr val="tx2"/>
                </a:solidFill>
                <a:latin typeface="黑体" panose="02010609060101010101" charset="-122"/>
                <a:ea typeface="黑体" panose="02010609060101010101" charset="-122"/>
                <a:cs typeface="宋体" panose="02010600030101010101" pitchFamily="2" charset="-122"/>
              </a:rPr>
              <a:t>     </a:t>
            </a:r>
            <a:endParaRPr lang="en-US" altLang="zh-CN" sz="2800" smtClean="0">
              <a:solidFill>
                <a:schemeClr val="tx2"/>
              </a:solidFill>
              <a:latin typeface="黑体" panose="02010609060101010101" charset="-122"/>
              <a:ea typeface="黑体" panose="02010609060101010101" charset="-122"/>
              <a:cs typeface="宋体" panose="02010600030101010101" pitchFamily="2" charset="-122"/>
            </a:endParaRPr>
          </a:p>
          <a:p>
            <a:pPr defTabSz="412750">
              <a:lnSpc>
                <a:spcPts val="4500"/>
              </a:lnSpc>
              <a:buSzPct val="50000"/>
              <a:defRPr>
                <a:solidFill>
                  <a:srgbClr val="FFFFFF"/>
                </a:solidFill>
              </a:defRPr>
            </a:pPr>
            <a:r>
              <a:rPr lang="zh-CN" altLang="en-US" sz="2800" smtClean="0">
                <a:solidFill>
                  <a:schemeClr val="tx2"/>
                </a:solidFill>
                <a:latin typeface="黑体" panose="02010609060101010101" charset="-122"/>
                <a:ea typeface="黑体" panose="02010609060101010101" charset="-122"/>
                <a:cs typeface="宋体" panose="02010600030101010101" pitchFamily="2" charset="-122"/>
              </a:rPr>
              <a:t>康德说：“</a:t>
            </a:r>
            <a:r>
              <a:rPr lang="zh-CN" altLang="en-US" sz="2800">
                <a:solidFill>
                  <a:schemeClr val="tx2"/>
                </a:solidFill>
                <a:latin typeface="黑体" panose="02010609060101010101" charset="-122"/>
                <a:ea typeface="黑体" panose="02010609060101010101" charset="-122"/>
                <a:cs typeface="宋体" panose="02010600030101010101" pitchFamily="2" charset="-122"/>
              </a:rPr>
              <a:t>某物不可能同时是且不是。”</a:t>
            </a:r>
            <a:endParaRPr lang="zh-CN" altLang="en-US" sz="2800">
              <a:solidFill>
                <a:schemeClr val="tx2"/>
              </a:solidFill>
              <a:latin typeface="黑体" panose="02010609060101010101" charset="-122"/>
              <a:ea typeface="黑体" panose="02010609060101010101" charset="-122"/>
              <a:cs typeface="宋体" panose="02010600030101010101" pitchFamily="2" charset="-122"/>
            </a:endParaRPr>
          </a:p>
        </p:txBody>
      </p:sp>
    </p:spTree>
    <p:custDataLst>
      <p:tags r:id="rId4"/>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1462422" y="1586785"/>
            <a:ext cx="9967023" cy="417635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例</a:t>
            </a:r>
            <a:r>
              <a:rPr lang="en-US" altLang="zh-CN"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2</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2017</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年全国一卷第</a:t>
            </a:r>
            <a:r>
              <a:rPr lang="en-US" altLang="zh-CN"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4</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题题干为“下列对小说相关内容和艺术特色的分析鉴赏，不正确的一项是</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endParaRPr lang="en-US" altLang="zh-CN"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en-US" altLang="zh-CN"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B</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被</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困队员深陷绝境却调动起所有能量开门救助敲门人，送瓜人在被困队员生死关头</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奇迹般地出现</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，这都说明生命奇迹无法</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解释。</a:t>
            </a:r>
            <a:endParaRPr lang="en-US" altLang="zh-CN" sz="320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en-US" altLang="zh-CN"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D</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、试验</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队被困队员与素不相识的送瓜人之间的故事，不仅令人感动，还揭示出一个朴素而有意味的人生道理：帮助别人，也是帮助</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自己。</a:t>
            </a:r>
            <a:endPar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5"/>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093711" y="470440"/>
            <a:ext cx="9005500" cy="1290951"/>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7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例</a:t>
            </a:r>
            <a:r>
              <a:rPr lang="en-US" altLang="zh-CN" sz="267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3</a:t>
            </a:r>
            <a:r>
              <a:rPr lang="zh-CN" altLang="en-US" sz="267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7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2017</a:t>
            </a:r>
            <a:r>
              <a:rPr lang="zh-CN" altLang="en-US" sz="267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年全国一卷第</a:t>
            </a:r>
            <a:r>
              <a:rPr lang="en-US" altLang="zh-CN" sz="267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2</a:t>
            </a:r>
            <a:r>
              <a:rPr lang="zh-CN" altLang="en-US" sz="267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题</a:t>
            </a:r>
            <a:r>
              <a:rPr lang="en-US" altLang="zh-CN" sz="267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C</a:t>
            </a:r>
            <a:r>
              <a:rPr lang="zh-CN" altLang="en-US" sz="267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项“文章在论证中以大量篇幅阐述代际公平，彰显了立足未来的气候正义立场。”</a:t>
            </a:r>
            <a:endParaRPr lang="zh-CN" altLang="en-US" sz="267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
        <p:nvSpPr>
          <p:cNvPr id="3" name="文本框 1"/>
          <p:cNvSpPr txBox="1"/>
          <p:nvPr>
            <p:custDataLst>
              <p:tags r:id="rId4"/>
            </p:custDataLst>
          </p:nvPr>
        </p:nvSpPr>
        <p:spPr>
          <a:xfrm>
            <a:off x="1121228" y="1908432"/>
            <a:ext cx="9967023" cy="1868032"/>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例</a:t>
            </a:r>
            <a:r>
              <a:rPr lang="en-US" altLang="zh-CN"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4</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故都的秋</a:t>
            </a:r>
            <a:r>
              <a:rPr lang="en-US" altLang="zh-CN"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一文中有这样一句话“早晨起来</a:t>
            </a:r>
            <a:r>
              <a:rPr lang="en-US" altLang="zh-CN"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泡一碗浓茶</a:t>
            </a:r>
            <a:r>
              <a:rPr lang="en-US" altLang="zh-CN"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向院子一坐</a:t>
            </a:r>
            <a:r>
              <a:rPr lang="en-US" altLang="zh-CN"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你也能看得到很高很高的碧绿的天色</a:t>
            </a:r>
            <a:r>
              <a:rPr lang="en-US" altLang="zh-CN"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听得到青天下驯鸽的飞声。”</a:t>
            </a:r>
            <a:endPar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
        <p:nvSpPr>
          <p:cNvPr id="4" name="文本框 1"/>
          <p:cNvSpPr txBox="1"/>
          <p:nvPr>
            <p:custDataLst>
              <p:tags r:id="rId5"/>
            </p:custDataLst>
          </p:nvPr>
        </p:nvSpPr>
        <p:spPr>
          <a:xfrm>
            <a:off x="1189253" y="3907920"/>
            <a:ext cx="9967023" cy="2445113"/>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例</a:t>
            </a:r>
            <a:r>
              <a:rPr lang="en-US" altLang="zh-CN"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5</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：部编教材八年级下册</a:t>
            </a:r>
            <a:r>
              <a:rPr lang="en-US" altLang="zh-CN"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小石潭记</a:t>
            </a:r>
            <a:r>
              <a:rPr lang="en-US" altLang="zh-CN"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2017</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版）中有这样一句话，“</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从小丘西行百二十步，隔篁竹，闻水声，如鸣珮环，心乐之。”</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其课下注释</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为“</a:t>
            </a:r>
            <a:r>
              <a:rPr lang="en-US" altLang="zh-CN"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心乐之</a:t>
            </a:r>
            <a:r>
              <a:rPr lang="en-US" altLang="zh-CN"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心情为之高兴。乐，以</a:t>
            </a:r>
            <a:r>
              <a:rPr lang="en-US" altLang="zh-CN"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为乐。”</a:t>
            </a:r>
            <a:endPar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6"/>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1076054" y="2381848"/>
            <a:ext cx="9967023" cy="2445113"/>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排中律</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指在同一思维过程中两个相互矛盾的判断不能同假，必有一真</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charset="-122"/>
                <a:ea typeface="黑体" panose="02010609060101010101" charset="-122"/>
              </a:rPr>
              <a:t>    例如</a:t>
            </a:r>
            <a:r>
              <a:rPr lang="zh-CN" altLang="en-US" sz="2665">
                <a:solidFill>
                  <a:schemeClr val="tx2"/>
                </a:solidFill>
                <a:latin typeface="黑体" panose="02010609060101010101" charset="-122"/>
                <a:ea typeface="黑体" panose="02010609060101010101" charset="-122"/>
              </a:rPr>
              <a:t>：有人说</a:t>
            </a:r>
            <a:r>
              <a:rPr lang="en-US" altLang="zh-CN" sz="2665">
                <a:solidFill>
                  <a:schemeClr val="tx2"/>
                </a:solidFill>
                <a:latin typeface="黑体" panose="02010609060101010101" charset="-122"/>
                <a:ea typeface="黑体" panose="02010609060101010101" charset="-122"/>
              </a:rPr>
              <a:t>《</a:t>
            </a:r>
            <a:r>
              <a:rPr lang="zh-CN" altLang="en-US" sz="2665" smtClean="0">
                <a:solidFill>
                  <a:schemeClr val="tx2"/>
                </a:solidFill>
                <a:latin typeface="黑体" panose="02010609060101010101" charset="-122"/>
                <a:ea typeface="黑体" panose="02010609060101010101" charset="-122"/>
              </a:rPr>
              <a:t>红楼梦</a:t>
            </a:r>
            <a:r>
              <a:rPr lang="en-US" altLang="zh-CN" sz="2665">
                <a:solidFill>
                  <a:schemeClr val="tx2"/>
                </a:solidFill>
                <a:latin typeface="黑体" panose="02010609060101010101" charset="-122"/>
                <a:ea typeface="黑体" panose="02010609060101010101" charset="-122"/>
              </a:rPr>
              <a:t>》</a:t>
            </a:r>
            <a:r>
              <a:rPr lang="zh-CN" altLang="en-US" sz="2665">
                <a:solidFill>
                  <a:schemeClr val="tx2"/>
                </a:solidFill>
                <a:latin typeface="黑体" panose="02010609060101010101" charset="-122"/>
                <a:ea typeface="黑体" panose="02010609060101010101" charset="-122"/>
              </a:rPr>
              <a:t>值得读，有人说不值得。两种意见我都不赞成。读，太花时间；不读，又有点可惜。</a:t>
            </a:r>
            <a:endParaRPr lang="zh-CN" altLang="en-US" sz="2665">
              <a:solidFill>
                <a:schemeClr val="tx2"/>
              </a:solidFill>
              <a:latin typeface="黑体" panose="02010609060101010101" charset="-122"/>
              <a:ea typeface="黑体" panose="02010609060101010101" charset="-122"/>
            </a:endParaRPr>
          </a:p>
        </p:txBody>
      </p:sp>
      <p:sp>
        <p:nvSpPr>
          <p:cNvPr id="3" name="矩形 2"/>
          <p:cNvSpPr/>
          <p:nvPr>
            <p:custDataLst>
              <p:tags r:id="rId5"/>
            </p:custDataLst>
          </p:nvPr>
        </p:nvSpPr>
        <p:spPr>
          <a:xfrm>
            <a:off x="4828104" y="928605"/>
            <a:ext cx="1824538" cy="748666"/>
          </a:xfrm>
          <a:prstGeom prst="rect">
            <a:avLst/>
          </a:prstGeom>
        </p:spPr>
        <p:txBody>
          <a:bodyPr wrap="none">
            <a:spAutoFit/>
          </a:bodyPr>
          <a:lstStyle/>
          <a:p>
            <a:r>
              <a:rPr lang="zh-CN" altLang="en-US" sz="4265">
                <a:solidFill>
                  <a:srgbClr val="FFFF00"/>
                </a:solidFill>
                <a:latin typeface="黑体" panose="02010609060101010101" charset="-122"/>
                <a:ea typeface="黑体" panose="02010609060101010101" charset="-122"/>
              </a:rPr>
              <a:t>排中律</a:t>
            </a:r>
            <a:endParaRPr lang="zh-CN" altLang="en-US" sz="4265">
              <a:solidFill>
                <a:srgbClr val="FFFF00"/>
              </a:solidFill>
              <a:latin typeface="黑体" panose="02010609060101010101" charset="-122"/>
              <a:ea typeface="黑体" panose="02010609060101010101" charset="-122"/>
            </a:endParaRPr>
          </a:p>
        </p:txBody>
      </p:sp>
    </p:spTree>
    <p:custDataLst>
      <p:tags r:id="rId6"/>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937857" y="2071808"/>
            <a:ext cx="9169167" cy="417635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40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40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40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）排中律只是要求对于思维中两个互相矛盾的判断做出非此即彼的抉择，并不否认客观事物发展过程中的中间环节和第三种可能性</a:t>
            </a:r>
            <a:r>
              <a:rPr lang="zh-CN" altLang="en-US" sz="240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40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40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40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   例</a:t>
            </a:r>
            <a:r>
              <a:rPr lang="en-US" altLang="zh-CN" sz="240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40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：某</a:t>
            </a:r>
            <a:r>
              <a:rPr lang="zh-CN" altLang="en-US" sz="240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国一位将军对于是否还击入侵之敌，做了如下分析</a:t>
            </a:r>
            <a:r>
              <a:rPr lang="zh-CN" altLang="en-US" sz="240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 敌人</a:t>
            </a:r>
            <a:r>
              <a:rPr lang="zh-CN" altLang="en-US" sz="240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太强大，我们不能打，打则损失太大；但也不能不打，不打则敌人将站稳脚跟。我们应介</a:t>
            </a:r>
            <a:r>
              <a:rPr lang="zh-CN" altLang="en-US" sz="240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乎打</a:t>
            </a:r>
            <a:r>
              <a:rPr lang="zh-CN" altLang="en-US" sz="240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与不打之间，避其锋锐，给以困扰，待敌出现破绽，再相机歼灭之</a:t>
            </a:r>
            <a:r>
              <a:rPr lang="zh-CN" altLang="en-US" sz="240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40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cs typeface="宋体" panose="02010600030101010101" pitchFamily="2" charset="-122"/>
                <a:sym typeface="宋体" panose="02010600030101010101" pitchFamily="2" charset="-122"/>
              </a:rPr>
              <a:t>        </a:t>
            </a:r>
            <a:endParaRPr lang="zh-CN" altLang="en-US" sz="2665">
              <a:solidFill>
                <a:srgbClr val="F9FBFA"/>
              </a:solidFill>
              <a:cs typeface="宋体" panose="02010600030101010101" pitchFamily="2" charset="-122"/>
              <a:sym typeface="宋体" panose="02010600030101010101" pitchFamily="2" charset="-122"/>
            </a:endParaRPr>
          </a:p>
        </p:txBody>
      </p:sp>
      <p:sp>
        <p:nvSpPr>
          <p:cNvPr id="3" name="矩形 2"/>
          <p:cNvSpPr/>
          <p:nvPr>
            <p:custDataLst>
              <p:tags r:id="rId4"/>
            </p:custDataLst>
          </p:nvPr>
        </p:nvSpPr>
        <p:spPr>
          <a:xfrm>
            <a:off x="3844996" y="878522"/>
            <a:ext cx="5104282" cy="748666"/>
          </a:xfrm>
          <a:prstGeom prst="rect">
            <a:avLst/>
          </a:prstGeom>
        </p:spPr>
        <p:txBody>
          <a:bodyPr wrap="none">
            <a:spAutoFit/>
          </a:bodyPr>
          <a:lstStyle/>
          <a:p>
            <a:r>
              <a:rPr lang="zh-CN" altLang="en-US" sz="4265">
                <a:solidFill>
                  <a:srgbClr val="FFFF00"/>
                </a:solidFill>
                <a:latin typeface="黑体" panose="02010609060101010101" charset="-122"/>
                <a:ea typeface="黑体" panose="02010609060101010101" charset="-122"/>
              </a:rPr>
              <a:t>关于</a:t>
            </a:r>
            <a:r>
              <a:rPr lang="zh-CN" altLang="en-US" sz="4265" smtClean="0">
                <a:solidFill>
                  <a:srgbClr val="FFFF00"/>
                </a:solidFill>
                <a:latin typeface="黑体" panose="02010609060101010101" charset="-122"/>
                <a:ea typeface="黑体" panose="02010609060101010101" charset="-122"/>
              </a:rPr>
              <a:t>排中律要注意：</a:t>
            </a:r>
            <a:endParaRPr lang="zh-CN" altLang="en-US" sz="4265">
              <a:solidFill>
                <a:srgbClr val="FFFF00"/>
              </a:solidFill>
              <a:latin typeface="黑体" panose="02010609060101010101" charset="-122"/>
              <a:ea typeface="黑体" panose="02010609060101010101" charset="-122"/>
            </a:endParaRPr>
          </a:p>
        </p:txBody>
      </p:sp>
    </p:spTree>
    <p:custDataLst>
      <p:tags r:id="rId5"/>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1462422" y="1875325"/>
            <a:ext cx="9967023" cy="359927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2</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排中律要求我们对问题做出明确的回答。要明确地回答问题，就必须先对问题进行分析，必须分析问题是怎样提出来的，问题的具体内容是什么等。对问题做了具体深入的分析之后，肯定或是否定，就可以明确下来了。而当人们对某一问题尚未进行全面而深入的了解的时候，对于是非问题不做</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二者</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选</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一</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的决断，既不肯定“是”，又不肯定“非”，也不违反排中律的要求</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5"/>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377306" y="725170"/>
            <a:ext cx="9260643" cy="4753437"/>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 有人</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认为，在人类进化史上，存在着几百万年的水生海猿阶段。海水退却，已经适应了水中生活的海猿来到陆地。它们才是人类的真正祖先</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en-US" altLang="zh-CN"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en-US" altLang="zh-CN"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而</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有的人就反对这个说法，认为人类的祖先不是海猿</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endParaRPr lang="en-US" altLang="zh-CN"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en-US" altLang="zh-CN"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en-US" altLang="zh-CN"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我们</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对这两种说法不明确表态，不说人类的</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祖先“是海猿”或者</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“不是海猿”，而说“没有证据就没有发言权”，并没有违反排中律。</a:t>
            </a:r>
            <a:endPar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4"/>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1462422" y="2453540"/>
            <a:ext cx="9967023"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3</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）对于隐含着某种错误预设的复杂问语，不简单地回答“是”或“不是”，这是排中律许可的。因为，无论回答“是”或“不是”，都将意味着承认问话中所隐含的预设是事实</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例如</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，你是否已经停止了对我的毁谤</a:t>
            </a:r>
            <a:r>
              <a:rPr lang="en-US" altLang="zh-CN"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请回答“是”或者“不是”</a:t>
            </a:r>
            <a:r>
              <a:rPr lang="zh-CN" altLang="en-US" sz="2665">
                <a:solidFill>
                  <a:schemeClr val="tx2"/>
                </a:solidFill>
                <a:cs typeface="宋体" panose="02010600030101010101" pitchFamily="2" charset="-122"/>
                <a:sym typeface="宋体" panose="02010600030101010101" pitchFamily="2" charset="-122"/>
              </a:rPr>
              <a:t>！</a:t>
            </a:r>
            <a:endParaRPr lang="zh-CN" altLang="en-US" sz="2665">
              <a:solidFill>
                <a:schemeClr val="tx2"/>
              </a:solidFill>
              <a:cs typeface="宋体" panose="02010600030101010101" pitchFamily="2" charset="-122"/>
              <a:sym typeface="宋体" panose="02010600030101010101" pitchFamily="2" charset="-122"/>
            </a:endParaRPr>
          </a:p>
        </p:txBody>
      </p:sp>
    </p:spTree>
    <p:custDataLst>
      <p:tags r:id="rId5"/>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9218" name="图片 1"/>
          <p:cNvPicPr>
            <a:picLocks noChangeAspect="1"/>
          </p:cNvPicPr>
          <p:nvPr>
            <p:custDataLst>
              <p:tags r:id="rId5"/>
            </p:custDataLst>
          </p:nvPr>
        </p:nvPicPr>
        <p:blipFill>
          <a:blip r:embed="rId4"/>
          <a:stretch>
            <a:fillRect/>
          </a:stretch>
        </p:blipFill>
        <p:spPr>
          <a:xfrm>
            <a:off x="406400" y="658813"/>
            <a:ext cx="2389188" cy="608012"/>
          </a:xfrm>
          <a:prstGeom prst="rect">
            <a:avLst/>
          </a:prstGeom>
          <a:noFill/>
          <a:ln>
            <a:noFill/>
            <a:miter lim="800000"/>
          </a:ln>
        </p:spPr>
      </p:pic>
      <p:sp>
        <p:nvSpPr>
          <p:cNvPr id="9219" name="文本框 7"/>
          <p:cNvSpPr/>
          <p:nvPr>
            <p:custDataLst>
              <p:tags r:id="rId6"/>
            </p:custDataLst>
          </p:nvPr>
        </p:nvSpPr>
        <p:spPr>
          <a:xfrm>
            <a:off x="1060450" y="752475"/>
            <a:ext cx="1422400" cy="461963"/>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新知导入</a:t>
            </a:r>
            <a:endParaRPr lang="zh-CN" altLang="en-US" sz="2400" b="1">
              <a:solidFill>
                <a:srgbClr val="EF7509"/>
              </a:solidFill>
              <a:latin typeface="思源黑体 CN Heavy" pitchFamily="34" charset="-122"/>
              <a:ea typeface="思源黑体 CN Heavy" pitchFamily="34" charset="-122"/>
            </a:endParaRPr>
          </a:p>
        </p:txBody>
      </p:sp>
      <p:sp>
        <p:nvSpPr>
          <p:cNvPr id="9220" name="Rectangle 3"/>
          <p:cNvSpPr>
            <a:spLocks noRot="1"/>
          </p:cNvSpPr>
          <p:nvPr>
            <p:custDataLst>
              <p:tags r:id="rId7"/>
            </p:custDataLst>
          </p:nvPr>
        </p:nvSpPr>
        <p:spPr>
          <a:xfrm>
            <a:off x="5041900" y="2707323"/>
            <a:ext cx="6032500" cy="3214687"/>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buFont typeface="Wingdings" panose="05000000000000000000" pitchFamily="2" charset="2"/>
            </a:pPr>
            <a:r>
              <a:rPr lang="zh-CN" altLang="zh-CN" sz="2400">
                <a:solidFill>
                  <a:srgbClr val="FF0000"/>
                </a:solidFill>
                <a:latin typeface="微软雅黑" panose="020b0503020204020204" pitchFamily="34" charset="-122"/>
                <a:ea typeface="微软雅黑" panose="020b0503020204020204" pitchFamily="34" charset="-122"/>
              </a:rPr>
              <a:t>柏拉图曾给人下过一个定义：“人是没有羽毛的两足直立的动物。”结果他的一个学生给他找来了一只拔光羽毛的鸡，拿到柏拉图面前嘲讽他说：“这就是老师您说的‘人’呀。”</a:t>
            </a:r>
            <a:endParaRPr lang="zh-CN" altLang="zh-CN" sz="2400">
              <a:solidFill>
                <a:srgbClr val="FF0000"/>
              </a:solidFill>
              <a:latin typeface="微软雅黑" panose="020b0503020204020204" pitchFamily="34" charset="-122"/>
              <a:ea typeface="微软雅黑" panose="020b0503020204020204" pitchFamily="34" charset="-122"/>
            </a:endParaRPr>
          </a:p>
        </p:txBody>
      </p:sp>
      <p:pic>
        <p:nvPicPr>
          <p:cNvPr id="9221" name="图片 1"/>
          <p:cNvPicPr>
            <a:picLocks noChangeAspect="1"/>
          </p:cNvPicPr>
          <p:nvPr>
            <p:custDataLst>
              <p:tags r:id="rId9"/>
            </p:custDataLst>
          </p:nvPr>
        </p:nvPicPr>
        <p:blipFill>
          <a:blip r:embed="rId8"/>
          <a:stretch>
            <a:fillRect/>
          </a:stretch>
        </p:blipFill>
        <p:spPr>
          <a:xfrm>
            <a:off x="811213" y="1689100"/>
            <a:ext cx="3048000" cy="4071938"/>
          </a:xfrm>
          <a:prstGeom prst="rect">
            <a:avLst/>
          </a:prstGeom>
          <a:noFill/>
          <a:ln>
            <a:miter lim="800000"/>
          </a:ln>
        </p:spPr>
      </p:pic>
      <p:sp>
        <p:nvSpPr>
          <p:cNvPr id="11268" name="Rectangle 3"/>
          <p:cNvSpPr>
            <a:spLocks noRot="1"/>
          </p:cNvSpPr>
          <p:nvPr>
            <p:custDataLst>
              <p:tags r:id="rId10"/>
            </p:custDataLst>
          </p:nvPr>
        </p:nvSpPr>
        <p:spPr>
          <a:xfrm>
            <a:off x="3695383" y="488315"/>
            <a:ext cx="5516562" cy="2641600"/>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buFont typeface="Wingdings" panose="05000000000000000000" pitchFamily="2" charset="2"/>
            </a:pPr>
            <a:r>
              <a:rPr lang="zh-CN" altLang="zh-CN" sz="2400">
                <a:latin typeface="微软雅黑" panose="020b0503020204020204" pitchFamily="34" charset="-122"/>
                <a:ea typeface="微软雅黑" panose="020b0503020204020204" pitchFamily="34" charset="-122"/>
              </a:rPr>
              <a:t>逻辑通过概念、判断来进行推理、论证，所以要学习逻辑，我们首先要了解概念以及概念之间的关系。</a:t>
            </a:r>
            <a:endParaRPr lang="zh-CN" altLang="zh-CN" sz="2400">
              <a:latin typeface="微软雅黑" panose="020b0503020204020204" pitchFamily="34" charset="-122"/>
              <a:ea typeface="微软雅黑" panose="020b0503020204020204" pitchFamily="34" charset="-122"/>
            </a:endParaRPr>
          </a:p>
          <a:p>
            <a:pPr marL="0" lvl="0" indent="609600">
              <a:lnSpc>
                <a:spcPct val="150000"/>
              </a:lnSpc>
              <a:buFont typeface="Wingdings" panose="05000000000000000000" pitchFamily="2" charset="2"/>
            </a:pPr>
            <a:endParaRPr lang="zh-CN" altLang="zh-CN" sz="24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p:cTn id="7" dur="1000" fill="hold"/>
                                        <p:tgtEl>
                                          <p:spTgt spid="9220"/>
                                        </p:tgtEl>
                                        <p:attrNameLst>
                                          <p:attrName>ppt_w</p:attrName>
                                        </p:attrNameLst>
                                      </p:cBhvr>
                                      <p:tavLst>
                                        <p:tav tm="0">
                                          <p:val>
                                            <p:fltVal val="0"/>
                                          </p:val>
                                        </p:tav>
                                        <p:tav tm="100000">
                                          <p:val>
                                            <p:strVal val="#ppt_w"/>
                                          </p:val>
                                        </p:tav>
                                      </p:tavLst>
                                    </p:anim>
                                    <p:anim calcmode="lin" valueType="num">
                                      <p:cBhvr>
                                        <p:cTn id="8" dur="1000" fill="hold"/>
                                        <p:tgtEl>
                                          <p:spTgt spid="9220"/>
                                        </p:tgtEl>
                                        <p:attrNameLst>
                                          <p:attrName>ppt_h</p:attrName>
                                        </p:attrNameLst>
                                      </p:cBhvr>
                                      <p:tavLst>
                                        <p:tav tm="0">
                                          <p:val>
                                            <p:fltVal val="0"/>
                                          </p:val>
                                        </p:tav>
                                        <p:tav tm="100000">
                                          <p:val>
                                            <p:strVal val="#ppt_h"/>
                                          </p:val>
                                        </p:tav>
                                      </p:tavLst>
                                    </p:anim>
                                    <p:anim calcmode="lin" valueType="num">
                                      <p:cBhvr>
                                        <p:cTn id="9" dur="1000" fill="hold"/>
                                        <p:tgtEl>
                                          <p:spTgt spid="9220"/>
                                        </p:tgtEl>
                                        <p:attrNameLst>
                                          <p:attrName>style.rotation</p:attrName>
                                        </p:attrNameLst>
                                      </p:cBhvr>
                                      <p:tavLst>
                                        <p:tav tm="0">
                                          <p:val>
                                            <p:fltVal val="90"/>
                                          </p:val>
                                        </p:tav>
                                        <p:tav tm="100000">
                                          <p:val>
                                            <p:fltVal val="0"/>
                                          </p:val>
                                        </p:tav>
                                      </p:tavLst>
                                    </p:anim>
                                    <p:animEffect transition="in" filter="fade">
                                      <p:cBhvr>
                                        <p:cTn id="10" dur="1000" fill="hold"/>
                                        <p:tgtEl>
                                          <p:spTgt spid="9220"/>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11268"/>
                                        </p:tgtEl>
                                        <p:attrNameLst>
                                          <p:attrName>style.visibility</p:attrName>
                                        </p:attrNameLst>
                                      </p:cBhvr>
                                      <p:to>
                                        <p:strVal val="visible"/>
                                      </p:to>
                                    </p:set>
                                    <p:animEffect transition="in" filter="wipe(down)">
                                      <p:cBhvr>
                                        <p:cTn id="15" dur="580" fill="hold">
                                          <p:stCondLst>
                                            <p:cond delay="0"/>
                                          </p:stCondLst>
                                        </p:cTn>
                                        <p:tgtEl>
                                          <p:spTgt spid="11268"/>
                                        </p:tgtEl>
                                      </p:cBhvr>
                                    </p:animEffect>
                                    <p:anim calcmode="lin" valueType="num">
                                      <p:cBhvr>
                                        <p:cTn id="16" dur="1822" fill="hold" tmFilter="0,0; 0.14,0.36; 0.43,0.73; 0.71,0.91; 1.0,1.0">
                                          <p:stCondLst>
                                            <p:cond delay="0"/>
                                          </p:stCondLst>
                                        </p:cTn>
                                        <p:tgtEl>
                                          <p:spTgt spid="11268"/>
                                        </p:tgtEl>
                                        <p:attrNameLst>
                                          <p:attrName>ppt_x</p:attrName>
                                        </p:attrNameLst>
                                      </p:cBhvr>
                                      <p:tavLst>
                                        <p:tav tm="0">
                                          <p:val>
                                            <p:strVal val="#ppt_x-0.25"/>
                                          </p:val>
                                        </p:tav>
                                        <p:tav tm="100000">
                                          <p:val>
                                            <p:strVal val="#ppt_x"/>
                                          </p:val>
                                        </p:tav>
                                      </p:tavLst>
                                    </p:anim>
                                    <p:anim calcmode="lin" valueType="num">
                                      <p:cBhvr>
                                        <p:cTn id="17" dur="664" fill="hold" tmFilter="0.0,0.0; 0.25,0.07; 0.50,0.2; 0.75,0.467; 1.0,1.0">
                                          <p:stCondLst>
                                            <p:cond delay="0"/>
                                          </p:stCondLst>
                                        </p:cTn>
                                        <p:tgtEl>
                                          <p:spTgt spid="11268"/>
                                        </p:tgtEl>
                                        <p:attrNameLst>
                                          <p:attrName>ppt_y</p:attrName>
                                        </p:attrNameLst>
                                      </p:cBhvr>
                                      <p:tavLst>
                                        <p:tav tm="0" fmla="#ppt_y-sin(pi*$)/3">
                                          <p:val>
                                            <p:fltVal val="0.5"/>
                                          </p:val>
                                        </p:tav>
                                        <p:tav tm="100000">
                                          <p:val>
                                            <p:fltVal val="1"/>
                                          </p:val>
                                        </p:tav>
                                      </p:tavLst>
                                    </p:anim>
                                    <p:anim calcmode="lin" valueType="num">
                                      <p:cBhvr>
                                        <p:cTn id="18" dur="664" fill="hold" tmFilter="0, 0; 0.125,0.2665; 0.25,0.4; 0.375,0.465; 0.5,0.5;  0.625,0.535; 0.75,0.6; 0.875,0.7335; 1,1">
                                          <p:stCondLst>
                                            <p:cond delay="664"/>
                                          </p:stCondLst>
                                        </p:cTn>
                                        <p:tgtEl>
                                          <p:spTgt spid="11268"/>
                                        </p:tgtEl>
                                        <p:attrNameLst>
                                          <p:attrName>ppt_y</p:attrName>
                                        </p:attrNameLst>
                                      </p:cBhvr>
                                      <p:tavLst>
                                        <p:tav tm="0" fmla="#ppt_y-sin(pi*$)/9">
                                          <p:val>
                                            <p:fltVal val="0"/>
                                          </p:val>
                                        </p:tav>
                                        <p:tav tm="100000">
                                          <p:val>
                                            <p:fltVal val="1"/>
                                          </p:val>
                                        </p:tav>
                                      </p:tavLst>
                                    </p:anim>
                                    <p:anim calcmode="lin" valueType="num">
                                      <p:cBhvr>
                                        <p:cTn id="19" dur="332" fill="hold" tmFilter="0, 0; 0.125,0.2665; 0.25,0.4; 0.375,0.465; 0.5,0.5;  0.625,0.535; 0.75,0.6; 0.875,0.7335; 1,1">
                                          <p:stCondLst>
                                            <p:cond delay="1324"/>
                                          </p:stCondLst>
                                        </p:cTn>
                                        <p:tgtEl>
                                          <p:spTgt spid="11268"/>
                                        </p:tgtEl>
                                        <p:attrNameLst>
                                          <p:attrName>ppt_y</p:attrName>
                                        </p:attrNameLst>
                                      </p:cBhvr>
                                      <p:tavLst>
                                        <p:tav tm="0" fmla="#ppt_y-sin(pi*$)/27">
                                          <p:val>
                                            <p:fltVal val="0"/>
                                          </p:val>
                                        </p:tav>
                                        <p:tav tm="100000">
                                          <p:val>
                                            <p:fltVal val="1"/>
                                          </p:val>
                                        </p:tav>
                                      </p:tavLst>
                                    </p:anim>
                                    <p:anim calcmode="lin" valueType="num">
                                      <p:cBhvr>
                                        <p:cTn id="20" dur="164" fill="hold" tmFilter="0, 0; 0.125,0.2665; 0.25,0.4; 0.375,0.465; 0.5,0.5;  0.625,0.535; 0.75,0.6; 0.875,0.7335; 1,1">
                                          <p:stCondLst>
                                            <p:cond delay="1656"/>
                                          </p:stCondLst>
                                        </p:cTn>
                                        <p:tgtEl>
                                          <p:spTgt spid="11268"/>
                                        </p:tgtEl>
                                        <p:attrNameLst>
                                          <p:attrName>ppt_y</p:attrName>
                                        </p:attrNameLst>
                                      </p:cBhvr>
                                      <p:tavLst>
                                        <p:tav tm="0" fmla="#ppt_y-sin(pi*$)/81">
                                          <p:val>
                                            <p:fltVal val="0"/>
                                          </p:val>
                                        </p:tav>
                                        <p:tav tm="100000">
                                          <p:val>
                                            <p:fltVal val="1"/>
                                          </p:val>
                                        </p:tav>
                                      </p:tavLst>
                                    </p:anim>
                                    <p:animScale>
                                      <p:cBhvr>
                                        <p:cTn id="21" dur="26" fill="hold">
                                          <p:stCondLst>
                                            <p:cond delay="650"/>
                                          </p:stCondLst>
                                        </p:cTn>
                                        <p:tgtEl>
                                          <p:spTgt spid="11268"/>
                                        </p:tgtEl>
                                      </p:cBhvr>
                                      <p:to x="100000" y="60000"/>
                                    </p:animScale>
                                    <p:animScale>
                                      <p:cBhvr>
                                        <p:cTn id="22" dur="166" decel="50000" fill="hold">
                                          <p:stCondLst>
                                            <p:cond delay="676"/>
                                          </p:stCondLst>
                                        </p:cTn>
                                        <p:tgtEl>
                                          <p:spTgt spid="11268"/>
                                        </p:tgtEl>
                                      </p:cBhvr>
                                      <p:to x="100000" y="100000"/>
                                    </p:animScale>
                                    <p:animScale>
                                      <p:cBhvr>
                                        <p:cTn id="23" dur="26" fill="hold">
                                          <p:stCondLst>
                                            <p:cond delay="1312"/>
                                          </p:stCondLst>
                                        </p:cTn>
                                        <p:tgtEl>
                                          <p:spTgt spid="11268"/>
                                        </p:tgtEl>
                                      </p:cBhvr>
                                      <p:to x="100000" y="80000"/>
                                    </p:animScale>
                                    <p:animScale>
                                      <p:cBhvr>
                                        <p:cTn id="24" dur="166" decel="50000" fill="hold">
                                          <p:stCondLst>
                                            <p:cond delay="1338"/>
                                          </p:stCondLst>
                                        </p:cTn>
                                        <p:tgtEl>
                                          <p:spTgt spid="11268"/>
                                        </p:tgtEl>
                                      </p:cBhvr>
                                      <p:to x="100000" y="100000"/>
                                    </p:animScale>
                                    <p:animScale>
                                      <p:cBhvr>
                                        <p:cTn id="25" dur="26" fill="hold">
                                          <p:stCondLst>
                                            <p:cond delay="1642"/>
                                          </p:stCondLst>
                                        </p:cTn>
                                        <p:tgtEl>
                                          <p:spTgt spid="11268"/>
                                        </p:tgtEl>
                                      </p:cBhvr>
                                      <p:to x="100000" y="90000"/>
                                    </p:animScale>
                                    <p:animScale>
                                      <p:cBhvr>
                                        <p:cTn id="26" dur="166" decel="50000" fill="hold">
                                          <p:stCondLst>
                                            <p:cond delay="1668"/>
                                          </p:stCondLst>
                                        </p:cTn>
                                        <p:tgtEl>
                                          <p:spTgt spid="11268"/>
                                        </p:tgtEl>
                                      </p:cBhvr>
                                      <p:to x="100000" y="100000"/>
                                    </p:animScale>
                                    <p:animScale>
                                      <p:cBhvr>
                                        <p:cTn id="27" dur="26" fill="hold">
                                          <p:stCondLst>
                                            <p:cond delay="1808"/>
                                          </p:stCondLst>
                                        </p:cTn>
                                        <p:tgtEl>
                                          <p:spTgt spid="11268"/>
                                        </p:tgtEl>
                                      </p:cBhvr>
                                      <p:to x="100000" y="95000"/>
                                    </p:animScale>
                                    <p:animScale>
                                      <p:cBhvr>
                                        <p:cTn id="28" dur="166" decel="50000" fill="hold">
                                          <p:stCondLst>
                                            <p:cond delay="1834"/>
                                          </p:stCondLst>
                                        </p:cTn>
                                        <p:tgtEl>
                                          <p:spTgt spid="1126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P spid="11268"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1629763" y="2055871"/>
            <a:ext cx="9552762" cy="3022194"/>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smtClean="0">
                <a:solidFill>
                  <a:srgbClr val="F9FBFA"/>
                </a:solidFill>
                <a:cs typeface="宋体" panose="02010600030101010101" pitchFamily="2" charset="-122"/>
                <a:sym typeface="宋体" panose="02010600030101010101" pitchFamily="2" charset="-122"/>
              </a:rPr>
              <a:t>        </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充足</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理由律是指，一个判断被断定为</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真，必须</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要有充足的理由。如果没有充足理由，或者理由不成立，则该判断不能被断定为真</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charset="-122"/>
                <a:ea typeface="黑体" panose="02010609060101010101" charset="-122"/>
              </a:rPr>
              <a:t>     常见</a:t>
            </a:r>
            <a:r>
              <a:rPr lang="zh-CN" altLang="en-US" sz="2665">
                <a:solidFill>
                  <a:schemeClr val="tx2"/>
                </a:solidFill>
                <a:latin typeface="黑体" panose="02010609060101010101" charset="-122"/>
                <a:ea typeface="黑体" panose="02010609060101010101" charset="-122"/>
              </a:rPr>
              <a:t>违反充足理由律的逻辑错误</a:t>
            </a:r>
            <a:r>
              <a:rPr lang="en-US" altLang="zh-CN" sz="2665">
                <a:solidFill>
                  <a:schemeClr val="tx2"/>
                </a:solidFill>
                <a:latin typeface="黑体" panose="02010609060101010101" charset="-122"/>
                <a:ea typeface="黑体" panose="02010609060101010101" charset="-122"/>
              </a:rPr>
              <a:t>——“</a:t>
            </a:r>
            <a:r>
              <a:rPr lang="zh-CN" altLang="en-US" sz="2665">
                <a:solidFill>
                  <a:schemeClr val="tx2"/>
                </a:solidFill>
                <a:latin typeface="黑体" panose="02010609060101010101" charset="-122"/>
                <a:ea typeface="黑体" panose="02010609060101010101" charset="-122"/>
              </a:rPr>
              <a:t>没有理由</a:t>
            </a:r>
            <a:r>
              <a:rPr lang="zh-CN" altLang="en-US" sz="2665" smtClean="0">
                <a:solidFill>
                  <a:schemeClr val="tx2"/>
                </a:solidFill>
                <a:latin typeface="黑体" panose="02010609060101010101" charset="-122"/>
                <a:ea typeface="黑体" panose="02010609060101010101" charset="-122"/>
              </a:rPr>
              <a:t>”“理由虚假”</a:t>
            </a:r>
            <a:r>
              <a:rPr lang="zh-CN" altLang="en-US" sz="2665">
                <a:solidFill>
                  <a:schemeClr val="tx2"/>
                </a:solidFill>
                <a:latin typeface="黑体" panose="02010609060101010101" charset="-122"/>
                <a:ea typeface="黑体" panose="02010609060101010101" charset="-122"/>
              </a:rPr>
              <a:t>“推不出来”</a:t>
            </a:r>
            <a:endParaRPr lang="zh-CN" altLang="en-US" sz="2665">
              <a:solidFill>
                <a:schemeClr val="tx2"/>
              </a:solidFill>
              <a:latin typeface="黑体" panose="02010609060101010101" charset="-122"/>
              <a:ea typeface="黑体" panose="02010609060101010101" charset="-122"/>
            </a:endParaRPr>
          </a:p>
        </p:txBody>
      </p:sp>
      <p:sp>
        <p:nvSpPr>
          <p:cNvPr id="3" name="矩形 2"/>
          <p:cNvSpPr/>
          <p:nvPr>
            <p:custDataLst>
              <p:tags r:id="rId5"/>
            </p:custDataLst>
          </p:nvPr>
        </p:nvSpPr>
        <p:spPr>
          <a:xfrm>
            <a:off x="4828104" y="928605"/>
            <a:ext cx="2917786" cy="748666"/>
          </a:xfrm>
          <a:prstGeom prst="rect">
            <a:avLst/>
          </a:prstGeom>
        </p:spPr>
        <p:txBody>
          <a:bodyPr wrap="none">
            <a:spAutoFit/>
          </a:bodyPr>
          <a:lstStyle/>
          <a:p>
            <a:r>
              <a:rPr lang="zh-CN" altLang="en-US" sz="4265">
                <a:solidFill>
                  <a:srgbClr val="FFFF00"/>
                </a:solidFill>
                <a:latin typeface="黑体" panose="02010609060101010101" charset="-122"/>
                <a:ea typeface="黑体" panose="02010609060101010101" charset="-122"/>
              </a:rPr>
              <a:t>充足理由律</a:t>
            </a:r>
            <a:endParaRPr lang="zh-CN" altLang="en-US" sz="4265">
              <a:solidFill>
                <a:srgbClr val="FFFF00"/>
              </a:solidFill>
              <a:latin typeface="黑体" panose="02010609060101010101" charset="-122"/>
              <a:ea typeface="黑体" panose="02010609060101010101" charset="-122"/>
            </a:endParaRPr>
          </a:p>
        </p:txBody>
      </p:sp>
    </p:spTree>
    <p:custDataLst>
      <p:tags r:id="rId6"/>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057013" y="2009976"/>
            <a:ext cx="10357192" cy="5907599"/>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）对所要论证的观点必须给出理由，否则就犯了“没有理由”的谬误</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。这种</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“没有理由”的谬误</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常常表现为：</a:t>
            </a:r>
            <a:r>
              <a:rPr lang="zh-CN" altLang="en-US" sz="2665" smtClean="0">
                <a:solidFill>
                  <a:schemeClr val="tx2"/>
                </a:solidFill>
                <a:latin typeface="黑体" panose="02010609060101010101" charset="-122"/>
                <a:ea typeface="黑体" panose="02010609060101010101" charset="-122"/>
                <a:sym typeface="宋体" panose="02010600030101010101" pitchFamily="2" charset="-122"/>
              </a:rPr>
              <a:t>诉诸个人，</a:t>
            </a:r>
            <a:r>
              <a:rPr lang="zh-CN" altLang="en-US" sz="2665">
                <a:solidFill>
                  <a:schemeClr val="tx2"/>
                </a:solidFill>
                <a:latin typeface="黑体" panose="02010609060101010101" charset="-122"/>
                <a:ea typeface="黑体" panose="02010609060101010101" charset="-122"/>
                <a:sym typeface="宋体" panose="02010600030101010101" pitchFamily="2" charset="-122"/>
              </a:rPr>
              <a:t>诉诸公众，诉诸怜悯，诉诸权威，诉诸</a:t>
            </a:r>
            <a:r>
              <a:rPr lang="zh-CN" altLang="en-US" sz="2665" smtClean="0">
                <a:solidFill>
                  <a:schemeClr val="tx2"/>
                </a:solidFill>
                <a:latin typeface="黑体" panose="02010609060101010101" charset="-122"/>
                <a:ea typeface="黑体" panose="02010609060101010101" charset="-122"/>
                <a:sym typeface="宋体" panose="02010600030101010101" pitchFamily="2" charset="-122"/>
              </a:rPr>
              <a:t>无知。</a:t>
            </a:r>
            <a:endParaRPr lang="zh-CN" altLang="en-US" sz="2665">
              <a:solidFill>
                <a:schemeClr val="tx2"/>
              </a:solidFill>
              <a:latin typeface="黑体" panose="02010609060101010101" charset="-122"/>
              <a:ea typeface="黑体" panose="02010609060101010101" charset="-122"/>
              <a:sym typeface="宋体" panose="02010600030101010101" pitchFamily="2" charset="-122"/>
            </a:endParaRPr>
          </a:p>
          <a:p>
            <a:pPr defTabSz="412750">
              <a:lnSpc>
                <a:spcPts val="4500"/>
              </a:lnSpc>
              <a:buSzPct val="50000"/>
              <a:defRPr>
                <a:solidFill>
                  <a:srgbClr val="FFFFFF"/>
                </a:solidFill>
              </a:defRPr>
            </a:pPr>
            <a:endParaRPr lang="zh-CN" altLang="en-US" sz="2665">
              <a:solidFill>
                <a:srgbClr val="F9FBFA"/>
              </a:solidFill>
              <a:latin typeface="黑体" panose="02010609060101010101" charset="-122"/>
              <a:ea typeface="黑体" panose="02010609060101010101" charset="-122"/>
              <a:sym typeface="宋体" panose="02010600030101010101" pitchFamily="2" charset="-122"/>
            </a:endParaRPr>
          </a:p>
          <a:p>
            <a:pPr defTabSz="412750">
              <a:lnSpc>
                <a:spcPts val="4500"/>
              </a:lnSpc>
              <a:buSzPct val="50000"/>
              <a:defRPr>
                <a:solidFill>
                  <a:srgbClr val="FFFFFF"/>
                </a:solidFill>
              </a:defRPr>
            </a:pPr>
            <a:endParaRPr lang="en-US" altLang="zh-CN" sz="2665" smtClean="0">
              <a:solidFill>
                <a:srgbClr val="F9FBFA"/>
              </a:solidFill>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endParaRPr lang="en-US" altLang="zh-CN" sz="2665">
              <a:solidFill>
                <a:srgbClr val="F9FBFA"/>
              </a:solidFill>
              <a:latin typeface="黑体" panose="02010609060101010101" charset="-122"/>
              <a:ea typeface="黑体" panose="02010609060101010101" charset="-122"/>
              <a:sym typeface="宋体" panose="02010600030101010101" pitchFamily="2" charset="-122"/>
            </a:endParaRPr>
          </a:p>
          <a:p>
            <a:pPr defTabSz="412750">
              <a:lnSpc>
                <a:spcPts val="4500"/>
              </a:lnSpc>
              <a:buSzPct val="50000"/>
              <a:defRPr>
                <a:solidFill>
                  <a:srgbClr val="FFFFFF"/>
                </a:solidFill>
              </a:defRPr>
            </a:pPr>
            <a:endParaRPr lang="en-US" altLang="zh-CN" sz="2665" smtClean="0">
              <a:solidFill>
                <a:srgbClr val="F9FBFA"/>
              </a:solidFill>
              <a:latin typeface="黑体" panose="02010609060101010101" charset="-122"/>
              <a:ea typeface="黑体" panose="02010609060101010101" charset="-122"/>
              <a:sym typeface="宋体" panose="02010600030101010101" pitchFamily="2" charset="-122"/>
            </a:endParaRPr>
          </a:p>
          <a:p>
            <a:pPr defTabSz="412750">
              <a:lnSpc>
                <a:spcPts val="4500"/>
              </a:lnSpc>
              <a:buSzPct val="50000"/>
              <a:defRPr>
                <a:solidFill>
                  <a:srgbClr val="FFFFFF"/>
                </a:solidFill>
              </a:defRPr>
            </a:pPr>
            <a:endParaRPr lang="en-US" altLang="zh-CN" sz="2665">
              <a:solidFill>
                <a:srgbClr val="F9FBFA"/>
              </a:solidFill>
              <a:latin typeface="黑体" panose="02010609060101010101" charset="-122"/>
              <a:ea typeface="黑体" panose="02010609060101010101" charset="-122"/>
              <a:sym typeface="宋体" panose="02010600030101010101" pitchFamily="2" charset="-122"/>
            </a:endParaRPr>
          </a:p>
          <a:p>
            <a:pPr defTabSz="412750">
              <a:lnSpc>
                <a:spcPts val="4500"/>
              </a:lnSpc>
              <a:buSzPct val="50000"/>
              <a:defRPr>
                <a:solidFill>
                  <a:srgbClr val="FFFFFF"/>
                </a:solidFill>
              </a:defRPr>
            </a:pPr>
            <a:endParaRPr lang="en-US" altLang="zh-CN" sz="2665" smtClean="0">
              <a:solidFill>
                <a:srgbClr val="F9FBFA"/>
              </a:solidFill>
              <a:latin typeface="黑体" panose="02010609060101010101" charset="-122"/>
              <a:ea typeface="黑体" panose="02010609060101010101" charset="-122"/>
              <a:sym typeface="宋体" panose="02010600030101010101" pitchFamily="2" charset="-122"/>
            </a:endParaRPr>
          </a:p>
          <a:p>
            <a:pPr defTabSz="412750">
              <a:lnSpc>
                <a:spcPts val="4500"/>
              </a:lnSpc>
              <a:buSzPct val="50000"/>
              <a:defRPr>
                <a:solidFill>
                  <a:srgbClr val="FFFFFF"/>
                </a:solidFill>
              </a:defRPr>
            </a:pPr>
            <a:endParaRPr lang="zh-CN" altLang="en-US" sz="2665">
              <a:solidFill>
                <a:srgbClr val="F9FBFA"/>
              </a:solidFill>
              <a:latin typeface="黑体" panose="02010609060101010101" charset="-122"/>
              <a:ea typeface="黑体" panose="02010609060101010101" charset="-122"/>
            </a:endParaRPr>
          </a:p>
        </p:txBody>
      </p:sp>
    </p:spTree>
    <p:custDataLst>
      <p:tags r:id="rId4"/>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1283515" y="1416322"/>
            <a:ext cx="10444293" cy="417635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①	</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你们</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不要相信他</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的话，他</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因生活作风有问题受过</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处分 （</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诉诸</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个人）</a:t>
            </a:r>
            <a:endParaRPr lang="en-US" altLang="zh-CN"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②我</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所主张的不过是大多数公众的观点，你反对我，就是在</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与公众</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作对。不信你问一问在场的人</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诉诸公众）</a:t>
            </a:r>
            <a:endPar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③我</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上有年迈的双目失明失去自理能力的老母，下有一个正在上小学的孩子，如果给我判刑，投入监狱，他们该怎么办呀！（诉诸怜悯</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④爱因斯坦</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都这么说，你竟敢不同意</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 （诉诸权威</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⑤因为</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没有证据表明上帝不存在，所以上帝是存在的</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诉诸无知</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5"/>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157682" y="1890565"/>
            <a:ext cx="10427514" cy="359927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2</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）理由必须真实，否则犯“虚假理由”错误。“理由虚假”指用虚假的理由充当论据去证明某种东西，但实际上根本起不到这种证明作用</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例</a:t>
            </a:r>
            <a:r>
              <a:rPr lang="en-US" altLang="zh-CN"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，所有</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的猴子都是人变</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的，金丝猴是猴子，所以</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金丝猴是人变的</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例</a:t>
            </a:r>
            <a:r>
              <a:rPr lang="en-US" altLang="zh-CN"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2</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祝福</a:t>
            </a:r>
            <a:r>
              <a:rPr lang="en-US" altLang="zh-CN"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中鲁四老爷知道样林嫂的死讯后说</a:t>
            </a:r>
            <a:r>
              <a:rPr lang="en-US" altLang="zh-CN"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不早不迟，偏偏要在这时候，</a:t>
            </a:r>
            <a:r>
              <a:rPr lang="en-US" altLang="zh-CN"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这就可见是一个谬种。”</a:t>
            </a:r>
            <a:endPar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4"/>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1168368" y="1564932"/>
            <a:ext cx="9967023" cy="359927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3)</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所给出的理由必须能够推出所要论证的观点，否则就会犯“推不出来”的逻辑错误。“推不出来”主要指推断过程不合逻辑，因而论点的真实性没有逻辑保证，例如：</a:t>
            </a:r>
            <a:endPar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        如果</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长期躺在床上看书，就会患近视眼，</a:t>
            </a:r>
            <a:endPar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        我</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从不躺在床上看书，</a:t>
            </a:r>
            <a:endPar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        所以</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我不会患近视眼。</a:t>
            </a:r>
            <a:endPar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5"/>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2" name="内容占位符 1"/>
          <p:cNvGraphicFramePr>
            <a:graphicFrameLocks noGrp="1"/>
          </p:cNvGraphicFramePr>
          <p:nvPr>
            <p:ph idx="1"/>
            <p:custDataLst>
              <p:tags r:id="rId3"/>
            </p:custDataLst>
          </p:nvPr>
        </p:nvGraphicFramePr>
        <p:xfrm>
          <a:off x="0" y="0"/>
          <a:ext cx="12136755" cy="6766560"/>
        </p:xfrm>
        <a:graphic>
          <a:graphicData uri="http://schemas.openxmlformats.org/drawingml/2006/table">
            <a:tbl>
              <a:tblPr firstRow="1" bandRow="1">
                <a:tableStyleId>{5C22544A-7EE6-4342-B048-85BDC9FD1C3A}</a:tableStyleId>
              </a:tblPr>
              <a:tblGrid>
                <a:gridCol w="2109470"/>
                <a:gridCol w="2303363"/>
                <a:gridCol w="4338320"/>
                <a:gridCol w="3385602"/>
              </a:tblGrid>
              <a:tr h="1321435">
                <a:tc>
                  <a:txBody>
                    <a:bodyPr vert="horz" wrap="square"/>
                    <a:lstStyle/>
                    <a:p>
                      <a:pPr algn="ctr">
                        <a:buNone/>
                      </a:pPr>
                      <a:r>
                        <a:rPr lang="zh-CN" altLang="en-US" sz="2800"/>
                        <a:t>逻辑规律</a:t>
                      </a:r>
                      <a:endParaRPr lang="zh-CN" altLang="en-US" sz="2800"/>
                    </a:p>
                  </a:txBody>
                  <a:tcPr anchor="ctr"/>
                </a:tc>
                <a:tc>
                  <a:txBody>
                    <a:bodyPr vert="horz" wrap="square"/>
                    <a:lstStyle/>
                    <a:p>
                      <a:pPr algn="ctr">
                        <a:buNone/>
                      </a:pPr>
                      <a:r>
                        <a:rPr lang="zh-CN" altLang="en-US" sz="2800"/>
                        <a:t>公式</a:t>
                      </a:r>
                      <a:endParaRPr lang="zh-CN" altLang="en-US" sz="2800"/>
                    </a:p>
                  </a:txBody>
                  <a:tcPr anchor="ctr"/>
                </a:tc>
                <a:tc>
                  <a:txBody>
                    <a:bodyPr vert="horz" wrap="square"/>
                    <a:lstStyle/>
                    <a:p>
                      <a:pPr algn="ctr">
                        <a:buNone/>
                      </a:pPr>
                      <a:r>
                        <a:rPr lang="zh-CN" altLang="en-US" sz="2800"/>
                        <a:t>要求</a:t>
                      </a:r>
                      <a:endParaRPr lang="zh-CN" altLang="en-US" sz="2800"/>
                    </a:p>
                    <a:p>
                      <a:pPr algn="ctr">
                        <a:buNone/>
                      </a:pPr>
                      <a:r>
                        <a:rPr lang="zh-CN" altLang="en-US" sz="2800"/>
                        <a:t>（同一时间同一方面对</a:t>
                      </a:r>
                      <a:endParaRPr lang="zh-CN" altLang="en-US" sz="2800"/>
                    </a:p>
                    <a:p>
                      <a:pPr algn="ctr">
                        <a:buNone/>
                      </a:pPr>
                      <a:r>
                        <a:rPr lang="zh-CN" altLang="en-US" sz="2800"/>
                        <a:t>同一对象）</a:t>
                      </a:r>
                      <a:endParaRPr lang="zh-CN" altLang="en-US" sz="2800"/>
                    </a:p>
                  </a:txBody>
                  <a:tcPr anchor="ctr"/>
                </a:tc>
                <a:tc>
                  <a:txBody>
                    <a:bodyPr vert="horz" wrap="square"/>
                    <a:lstStyle/>
                    <a:p>
                      <a:pPr algn="ctr">
                        <a:buNone/>
                      </a:pPr>
                      <a:r>
                        <a:rPr lang="zh-CN" altLang="en-US" sz="2800"/>
                        <a:t>逻辑错误</a:t>
                      </a:r>
                      <a:endParaRPr lang="zh-CN" altLang="en-US" sz="2800"/>
                    </a:p>
                  </a:txBody>
                  <a:tcPr anchor="ctr"/>
                </a:tc>
              </a:tr>
              <a:tr h="1005840">
                <a:tc>
                  <a:txBody>
                    <a:bodyPr vert="horz" wrap="square"/>
                    <a:lstStyle/>
                    <a:p>
                      <a:pPr algn="ctr">
                        <a:buNone/>
                      </a:pPr>
                      <a:r>
                        <a:rPr lang="zh-CN" altLang="en-US" sz="3000">
                          <a:solidFill>
                            <a:schemeClr val="tx1"/>
                          </a:solidFill>
                          <a:uFillTx/>
                        </a:rPr>
                        <a:t>同一律</a:t>
                      </a:r>
                      <a:endParaRPr lang="zh-CN" altLang="en-US" sz="3000">
                        <a:solidFill>
                          <a:schemeClr val="tx1"/>
                        </a:solidFill>
                        <a:uFillTx/>
                      </a:endParaRPr>
                    </a:p>
                  </a:txBody>
                  <a:tcPr anchor="ctr"/>
                </a:tc>
                <a:tc>
                  <a:txBody>
                    <a:bodyPr vert="horz" wrap="square"/>
                    <a:lstStyle/>
                    <a:p>
                      <a:pPr algn="ctr">
                        <a:buNone/>
                      </a:pPr>
                      <a:r>
                        <a:rPr lang="en-US" altLang="zh-CN" sz="3000">
                          <a:solidFill>
                            <a:schemeClr val="tx1"/>
                          </a:solidFill>
                          <a:uFillTx/>
                        </a:rPr>
                        <a:t>A</a:t>
                      </a:r>
                      <a:r>
                        <a:rPr lang="zh-CN" altLang="en-US" sz="3000">
                          <a:solidFill>
                            <a:schemeClr val="tx1"/>
                          </a:solidFill>
                          <a:uFillTx/>
                        </a:rPr>
                        <a:t>是</a:t>
                      </a:r>
                      <a:r>
                        <a:rPr lang="en-US" altLang="zh-CN" sz="3000">
                          <a:solidFill>
                            <a:schemeClr val="tx1"/>
                          </a:solidFill>
                          <a:uFillTx/>
                        </a:rPr>
                        <a:t>A</a:t>
                      </a:r>
                      <a:endParaRPr lang="en-US" altLang="zh-CN" sz="3000">
                        <a:solidFill>
                          <a:schemeClr val="tx1"/>
                        </a:solidFill>
                        <a:uFillTx/>
                      </a:endParaRPr>
                    </a:p>
                  </a:txBody>
                  <a:tcPr anchor="ctr"/>
                </a:tc>
                <a:tc>
                  <a:txBody>
                    <a:bodyPr vert="horz" wrap="square"/>
                    <a:lstStyle/>
                    <a:p>
                      <a:pPr algn="ctr">
                        <a:buNone/>
                      </a:pPr>
                      <a:r>
                        <a:rPr lang="zh-CN" altLang="en-US" sz="3000">
                          <a:solidFill>
                            <a:schemeClr val="tx1"/>
                          </a:solidFill>
                          <a:uFillTx/>
                        </a:rPr>
                        <a:t>如果是</a:t>
                      </a:r>
                      <a:r>
                        <a:rPr lang="zh-CN" altLang="en-US" sz="3000">
                          <a:solidFill>
                            <a:srgbClr val="C00000"/>
                          </a:solidFill>
                          <a:uFillTx/>
                        </a:rPr>
                        <a:t>真就是真</a:t>
                      </a:r>
                      <a:endParaRPr lang="zh-CN" altLang="en-US" sz="3000">
                        <a:solidFill>
                          <a:schemeClr val="tx1"/>
                        </a:solidFill>
                        <a:uFillTx/>
                      </a:endParaRPr>
                    </a:p>
                    <a:p>
                      <a:pPr algn="ctr">
                        <a:buNone/>
                      </a:pPr>
                      <a:r>
                        <a:rPr lang="zh-CN" altLang="en-US" sz="3000">
                          <a:solidFill>
                            <a:schemeClr val="tx1"/>
                          </a:solidFill>
                          <a:uFillTx/>
                        </a:rPr>
                        <a:t>如果是</a:t>
                      </a:r>
                      <a:r>
                        <a:rPr lang="zh-CN" altLang="en-US" sz="3000">
                          <a:solidFill>
                            <a:srgbClr val="C00000"/>
                          </a:solidFill>
                          <a:uFillTx/>
                        </a:rPr>
                        <a:t>假就是假</a:t>
                      </a:r>
                      <a:endParaRPr lang="zh-CN" altLang="en-US" sz="3000">
                        <a:solidFill>
                          <a:srgbClr val="C00000"/>
                        </a:solidFill>
                        <a:uFillTx/>
                      </a:endParaRPr>
                    </a:p>
                  </a:txBody>
                  <a:tcPr anchor="ctr"/>
                </a:tc>
                <a:tc>
                  <a:txBody>
                    <a:bodyPr vert="horz" wrap="square"/>
                    <a:lstStyle/>
                    <a:p>
                      <a:pPr algn="ctr">
                        <a:buNone/>
                      </a:pPr>
                      <a:r>
                        <a:rPr lang="zh-CN" altLang="en-US" sz="3000">
                          <a:solidFill>
                            <a:schemeClr val="tx1"/>
                          </a:solidFill>
                          <a:uFillTx/>
                        </a:rPr>
                        <a:t>偷换概念；</a:t>
                      </a:r>
                      <a:endParaRPr lang="zh-CN" altLang="en-US" sz="3000">
                        <a:solidFill>
                          <a:schemeClr val="tx1"/>
                        </a:solidFill>
                        <a:uFillTx/>
                      </a:endParaRPr>
                    </a:p>
                    <a:p>
                      <a:pPr algn="ctr">
                        <a:buNone/>
                      </a:pPr>
                      <a:r>
                        <a:rPr lang="zh-CN" altLang="en-US" sz="3000">
                          <a:solidFill>
                            <a:schemeClr val="tx1"/>
                          </a:solidFill>
                          <a:uFillTx/>
                        </a:rPr>
                        <a:t>偷换论题；</a:t>
                      </a:r>
                      <a:endParaRPr lang="zh-CN" altLang="en-US" sz="3000">
                        <a:solidFill>
                          <a:schemeClr val="tx1"/>
                        </a:solidFill>
                        <a:uFillTx/>
                      </a:endParaRPr>
                    </a:p>
                  </a:txBody>
                  <a:tcPr anchor="ctr"/>
                </a:tc>
              </a:tr>
              <a:tr h="1463040">
                <a:tc>
                  <a:txBody>
                    <a:bodyPr vert="horz" wrap="square"/>
                    <a:lstStyle/>
                    <a:p>
                      <a:pPr algn="ctr">
                        <a:buNone/>
                      </a:pPr>
                      <a:r>
                        <a:rPr lang="zh-CN" altLang="en-US" sz="3000">
                          <a:solidFill>
                            <a:schemeClr val="tx1"/>
                          </a:solidFill>
                          <a:uFillTx/>
                        </a:rPr>
                        <a:t>矛盾律</a:t>
                      </a:r>
                      <a:endParaRPr lang="zh-CN" altLang="en-US" sz="3000">
                        <a:solidFill>
                          <a:schemeClr val="tx1"/>
                        </a:solidFill>
                        <a:uFillTx/>
                      </a:endParaRPr>
                    </a:p>
                  </a:txBody>
                  <a:tcPr anchor="ctr"/>
                </a:tc>
                <a:tc>
                  <a:txBody>
                    <a:bodyPr vert="horz" wrap="square"/>
                    <a:lstStyle/>
                    <a:p>
                      <a:pPr algn="ctr">
                        <a:buNone/>
                      </a:pPr>
                      <a:r>
                        <a:rPr lang="en-US" altLang="zh-CN" sz="3000">
                          <a:solidFill>
                            <a:schemeClr val="tx1"/>
                          </a:solidFill>
                          <a:uFillTx/>
                        </a:rPr>
                        <a:t>A</a:t>
                      </a:r>
                      <a:r>
                        <a:rPr lang="zh-CN" altLang="en-US" sz="3000">
                          <a:solidFill>
                            <a:schemeClr val="tx1"/>
                          </a:solidFill>
                          <a:uFillTx/>
                        </a:rPr>
                        <a:t>不是非</a:t>
                      </a:r>
                      <a:r>
                        <a:rPr lang="en-US" altLang="zh-CN" sz="3000">
                          <a:solidFill>
                            <a:schemeClr val="tx1"/>
                          </a:solidFill>
                          <a:uFillTx/>
                        </a:rPr>
                        <a:t>A</a:t>
                      </a:r>
                      <a:endParaRPr lang="en-US" altLang="zh-CN" sz="3000">
                        <a:solidFill>
                          <a:schemeClr val="tx1"/>
                        </a:solidFill>
                        <a:uFillTx/>
                      </a:endParaRPr>
                    </a:p>
                  </a:txBody>
                  <a:tcPr anchor="ctr"/>
                </a:tc>
                <a:tc>
                  <a:txBody>
                    <a:bodyPr vert="horz" wrap="square"/>
                    <a:lstStyle/>
                    <a:p>
                      <a:pPr algn="ctr">
                        <a:buNone/>
                      </a:pPr>
                      <a:r>
                        <a:rPr lang="zh-CN" altLang="en-US" sz="3000">
                          <a:solidFill>
                            <a:srgbClr val="C00000"/>
                          </a:solidFill>
                          <a:uFillTx/>
                          <a:sym typeface="+mn-ea"/>
                        </a:rPr>
                        <a:t>不能同时肯定</a:t>
                      </a:r>
                      <a:endParaRPr lang="zh-CN" altLang="en-US" sz="3000">
                        <a:solidFill>
                          <a:srgbClr val="C00000"/>
                        </a:solidFill>
                        <a:uFillTx/>
                      </a:endParaRPr>
                    </a:p>
                    <a:p>
                      <a:pPr algn="ctr">
                        <a:buNone/>
                      </a:pPr>
                      <a:r>
                        <a:rPr lang="zh-CN" altLang="en-US" sz="3000">
                          <a:solidFill>
                            <a:srgbClr val="C00000"/>
                          </a:solidFill>
                          <a:uFillTx/>
                        </a:rPr>
                        <a:t>不能同真，必有一假</a:t>
                      </a:r>
                      <a:endParaRPr lang="zh-CN" altLang="en-US" sz="3000">
                        <a:solidFill>
                          <a:srgbClr val="C00000"/>
                        </a:solidFill>
                        <a:uFillTx/>
                      </a:endParaRPr>
                    </a:p>
                    <a:p>
                      <a:pPr algn="ctr">
                        <a:buNone/>
                      </a:pPr>
                      <a:r>
                        <a:rPr lang="zh-CN" altLang="en-US" sz="3000">
                          <a:solidFill>
                            <a:schemeClr val="tx1"/>
                          </a:solidFill>
                          <a:uFillTx/>
                        </a:rPr>
                        <a:t>(矛盾关系、反对关系)</a:t>
                      </a:r>
                      <a:endParaRPr lang="zh-CN" altLang="en-US" sz="3000">
                        <a:solidFill>
                          <a:srgbClr val="C00000"/>
                        </a:solidFill>
                        <a:uFillTx/>
                      </a:endParaRPr>
                    </a:p>
                  </a:txBody>
                  <a:tcPr anchor="ctr"/>
                </a:tc>
                <a:tc>
                  <a:txBody>
                    <a:bodyPr vert="horz" wrap="square"/>
                    <a:lstStyle/>
                    <a:p>
                      <a:pPr algn="ctr">
                        <a:buNone/>
                      </a:pPr>
                      <a:r>
                        <a:rPr lang="zh-CN" altLang="en-US" sz="3000">
                          <a:solidFill>
                            <a:schemeClr val="tx1"/>
                          </a:solidFill>
                          <a:uFillTx/>
                        </a:rPr>
                        <a:t>自相矛盾（两可）；</a:t>
                      </a:r>
                      <a:endParaRPr lang="zh-CN" altLang="en-US" sz="3000">
                        <a:solidFill>
                          <a:schemeClr val="tx1"/>
                        </a:solidFill>
                        <a:uFillTx/>
                      </a:endParaRPr>
                    </a:p>
                    <a:p>
                      <a:pPr algn="ctr">
                        <a:buNone/>
                      </a:pPr>
                      <a:r>
                        <a:rPr lang="zh-CN" altLang="en-US" sz="3000">
                          <a:solidFill>
                            <a:schemeClr val="tx1"/>
                          </a:solidFill>
                          <a:uFillTx/>
                        </a:rPr>
                        <a:t>悖论；</a:t>
                      </a:r>
                      <a:endParaRPr lang="zh-CN" altLang="en-US" sz="3000">
                        <a:solidFill>
                          <a:schemeClr val="tx1"/>
                        </a:solidFill>
                        <a:uFillTx/>
                      </a:endParaRPr>
                    </a:p>
                  </a:txBody>
                  <a:tcPr anchor="ctr"/>
                </a:tc>
              </a:tr>
              <a:tr h="1463040">
                <a:tc>
                  <a:txBody>
                    <a:bodyPr vert="horz" wrap="square"/>
                    <a:lstStyle/>
                    <a:p>
                      <a:pPr algn="ctr">
                        <a:buNone/>
                      </a:pPr>
                      <a:r>
                        <a:rPr lang="zh-CN" altLang="en-US" sz="3000">
                          <a:solidFill>
                            <a:schemeClr val="tx1"/>
                          </a:solidFill>
                          <a:uFillTx/>
                        </a:rPr>
                        <a:t>排中律</a:t>
                      </a:r>
                      <a:endParaRPr lang="zh-CN" altLang="en-US" sz="3000">
                        <a:solidFill>
                          <a:schemeClr val="tx1"/>
                        </a:solidFill>
                        <a:uFillTx/>
                      </a:endParaRPr>
                    </a:p>
                  </a:txBody>
                  <a:tcPr anchor="ctr"/>
                </a:tc>
                <a:tc>
                  <a:txBody>
                    <a:bodyPr vert="horz" wrap="square"/>
                    <a:lstStyle/>
                    <a:p>
                      <a:pPr algn="ctr">
                        <a:buNone/>
                      </a:pPr>
                      <a:r>
                        <a:rPr lang="en-US" altLang="zh-CN" sz="3000">
                          <a:solidFill>
                            <a:schemeClr val="tx1"/>
                          </a:solidFill>
                          <a:uFillTx/>
                        </a:rPr>
                        <a:t>A</a:t>
                      </a:r>
                      <a:r>
                        <a:rPr lang="zh-CN" altLang="en-US" sz="3000">
                          <a:solidFill>
                            <a:schemeClr val="tx1"/>
                          </a:solidFill>
                          <a:uFillTx/>
                        </a:rPr>
                        <a:t>或者非</a:t>
                      </a:r>
                      <a:r>
                        <a:rPr lang="en-US" altLang="zh-CN" sz="3000">
                          <a:solidFill>
                            <a:schemeClr val="tx1"/>
                          </a:solidFill>
                          <a:uFillTx/>
                        </a:rPr>
                        <a:t>A</a:t>
                      </a:r>
                      <a:endParaRPr lang="en-US" altLang="zh-CN" sz="3000">
                        <a:solidFill>
                          <a:schemeClr val="tx1"/>
                        </a:solidFill>
                        <a:uFillTx/>
                      </a:endParaRPr>
                    </a:p>
                  </a:txBody>
                  <a:tcPr anchor="ctr"/>
                </a:tc>
                <a:tc>
                  <a:txBody>
                    <a:bodyPr vert="horz" wrap="square"/>
                    <a:lstStyle/>
                    <a:p>
                      <a:pPr algn="ctr">
                        <a:buNone/>
                      </a:pPr>
                      <a:r>
                        <a:rPr lang="zh-CN" altLang="en-US" sz="3000">
                          <a:solidFill>
                            <a:srgbClr val="C00000"/>
                          </a:solidFill>
                          <a:uFillTx/>
                          <a:sym typeface="+mn-ea"/>
                        </a:rPr>
                        <a:t>不能同时否定</a:t>
                      </a:r>
                      <a:endParaRPr lang="zh-CN" altLang="en-US" sz="3000">
                        <a:solidFill>
                          <a:srgbClr val="C00000"/>
                        </a:solidFill>
                        <a:uFillTx/>
                      </a:endParaRPr>
                    </a:p>
                    <a:p>
                      <a:pPr algn="ctr">
                        <a:buNone/>
                      </a:pPr>
                      <a:r>
                        <a:rPr lang="zh-CN" altLang="en-US" sz="3000">
                          <a:solidFill>
                            <a:srgbClr val="C00000"/>
                          </a:solidFill>
                          <a:uFillTx/>
                        </a:rPr>
                        <a:t>不能同假，必有一真</a:t>
                      </a:r>
                      <a:endParaRPr lang="zh-CN" altLang="en-US" sz="3000">
                        <a:solidFill>
                          <a:schemeClr val="tx1"/>
                        </a:solidFill>
                        <a:uFillTx/>
                      </a:endParaRPr>
                    </a:p>
                    <a:p>
                      <a:pPr algn="ctr">
                        <a:buNone/>
                      </a:pPr>
                      <a:r>
                        <a:rPr lang="zh-CN" altLang="en-US" sz="3000">
                          <a:solidFill>
                            <a:schemeClr val="tx1"/>
                          </a:solidFill>
                          <a:uFillTx/>
                        </a:rPr>
                        <a:t>(矛盾关系)</a:t>
                      </a:r>
                      <a:endParaRPr lang="zh-CN" altLang="en-US" sz="3000">
                        <a:solidFill>
                          <a:srgbClr val="C00000"/>
                        </a:solidFill>
                        <a:uFillTx/>
                      </a:endParaRPr>
                    </a:p>
                  </a:txBody>
                  <a:tcPr anchor="ctr"/>
                </a:tc>
                <a:tc>
                  <a:txBody>
                    <a:bodyPr vert="horz" wrap="square"/>
                    <a:lstStyle/>
                    <a:p>
                      <a:pPr algn="ctr">
                        <a:buNone/>
                      </a:pPr>
                      <a:r>
                        <a:rPr lang="zh-CN" altLang="en-US" sz="3000">
                          <a:solidFill>
                            <a:schemeClr val="tx1"/>
                          </a:solidFill>
                          <a:uFillTx/>
                        </a:rPr>
                        <a:t>两不可；</a:t>
                      </a:r>
                      <a:endParaRPr lang="zh-CN" altLang="en-US" sz="3000">
                        <a:solidFill>
                          <a:schemeClr val="tx1"/>
                        </a:solidFill>
                        <a:uFillTx/>
                      </a:endParaRPr>
                    </a:p>
                  </a:txBody>
                  <a:tcPr anchor="ctr"/>
                </a:tc>
              </a:tr>
              <a:tr h="1463040">
                <a:tc>
                  <a:txBody>
                    <a:bodyPr vert="horz" wrap="square"/>
                    <a:lstStyle/>
                    <a:p>
                      <a:pPr algn="ctr">
                        <a:buNone/>
                      </a:pPr>
                      <a:r>
                        <a:rPr lang="zh-CN" altLang="en-US" sz="3000">
                          <a:solidFill>
                            <a:schemeClr val="tx1"/>
                          </a:solidFill>
                          <a:uFillTx/>
                        </a:rPr>
                        <a:t>充分理由律</a:t>
                      </a:r>
                      <a:endParaRPr lang="zh-CN" altLang="en-US" sz="3000">
                        <a:solidFill>
                          <a:schemeClr val="tx1"/>
                        </a:solidFill>
                        <a:uFillTx/>
                      </a:endParaRPr>
                    </a:p>
                  </a:txBody>
                  <a:tcPr anchor="ctr"/>
                </a:tc>
                <a:tc>
                  <a:txBody>
                    <a:bodyPr vert="horz" wrap="square"/>
                    <a:lstStyle/>
                    <a:p>
                      <a:pPr algn="ctr">
                        <a:buNone/>
                      </a:pPr>
                      <a:endParaRPr lang="zh-CN" altLang="en-US" sz="3000">
                        <a:solidFill>
                          <a:schemeClr val="tx1"/>
                        </a:solidFill>
                        <a:uFillTx/>
                      </a:endParaRPr>
                    </a:p>
                  </a:txBody>
                  <a:tcPr anchor="ctr"/>
                </a:tc>
                <a:tc>
                  <a:txBody>
                    <a:bodyPr vert="horz" wrap="square"/>
                    <a:lstStyle/>
                    <a:p>
                      <a:pPr algn="ctr">
                        <a:buNone/>
                      </a:pPr>
                      <a:r>
                        <a:rPr lang="zh-CN" altLang="en-US" sz="3000">
                          <a:solidFill>
                            <a:schemeClr val="tx1"/>
                          </a:solidFill>
                          <a:uFillTx/>
                        </a:rPr>
                        <a:t>一要有理由</a:t>
                      </a:r>
                      <a:endParaRPr lang="zh-CN" altLang="en-US" sz="3000">
                        <a:solidFill>
                          <a:schemeClr val="tx1"/>
                        </a:solidFill>
                        <a:uFillTx/>
                      </a:endParaRPr>
                    </a:p>
                    <a:p>
                      <a:pPr algn="ctr">
                        <a:buNone/>
                      </a:pPr>
                      <a:r>
                        <a:rPr lang="zh-CN" altLang="en-US" sz="3000">
                          <a:solidFill>
                            <a:schemeClr val="tx1"/>
                          </a:solidFill>
                          <a:uFillTx/>
                        </a:rPr>
                        <a:t>二要理由真</a:t>
                      </a:r>
                      <a:endParaRPr lang="zh-CN" altLang="en-US" sz="3000">
                        <a:solidFill>
                          <a:schemeClr val="tx1"/>
                        </a:solidFill>
                        <a:uFillTx/>
                      </a:endParaRPr>
                    </a:p>
                    <a:p>
                      <a:pPr algn="ctr">
                        <a:buNone/>
                      </a:pPr>
                      <a:r>
                        <a:rPr lang="zh-CN" altLang="en-US" sz="3000">
                          <a:solidFill>
                            <a:schemeClr val="tx1"/>
                          </a:solidFill>
                          <a:uFillTx/>
                        </a:rPr>
                        <a:t>三是必然推导</a:t>
                      </a:r>
                      <a:endParaRPr lang="zh-CN" altLang="en-US" sz="3000">
                        <a:solidFill>
                          <a:schemeClr val="tx1"/>
                        </a:solidFill>
                        <a:uFillTx/>
                      </a:endParaRPr>
                    </a:p>
                  </a:txBody>
                  <a:tcPr anchor="ctr"/>
                </a:tc>
                <a:tc>
                  <a:txBody>
                    <a:bodyPr vert="horz" wrap="square"/>
                    <a:lstStyle/>
                    <a:p>
                      <a:pPr algn="ctr">
                        <a:buNone/>
                      </a:pPr>
                      <a:r>
                        <a:rPr lang="zh-CN" altLang="en-US" sz="3000">
                          <a:solidFill>
                            <a:schemeClr val="tx1"/>
                          </a:solidFill>
                          <a:uFillTx/>
                        </a:rPr>
                        <a:t>毫无理由；</a:t>
                      </a:r>
                      <a:endParaRPr lang="zh-CN" altLang="en-US" sz="3000">
                        <a:solidFill>
                          <a:schemeClr val="tx1"/>
                        </a:solidFill>
                        <a:uFillTx/>
                      </a:endParaRPr>
                    </a:p>
                    <a:p>
                      <a:pPr algn="ctr">
                        <a:buNone/>
                      </a:pPr>
                      <a:r>
                        <a:rPr lang="zh-CN" altLang="en-US" sz="3000">
                          <a:solidFill>
                            <a:schemeClr val="tx1"/>
                          </a:solidFill>
                          <a:uFillTx/>
                        </a:rPr>
                        <a:t>虚假理由；</a:t>
                      </a:r>
                      <a:endParaRPr lang="zh-CN" altLang="en-US" sz="3000">
                        <a:solidFill>
                          <a:schemeClr val="tx1"/>
                        </a:solidFill>
                        <a:uFillTx/>
                      </a:endParaRPr>
                    </a:p>
                    <a:p>
                      <a:pPr algn="ctr">
                        <a:buNone/>
                      </a:pPr>
                      <a:r>
                        <a:rPr lang="zh-CN" altLang="en-US" sz="3000">
                          <a:solidFill>
                            <a:schemeClr val="tx1"/>
                          </a:solidFill>
                          <a:uFillTx/>
                        </a:rPr>
                        <a:t>推不出；</a:t>
                      </a:r>
                      <a:endParaRPr lang="zh-CN" altLang="en-US" sz="3000">
                        <a:solidFill>
                          <a:schemeClr val="tx1"/>
                        </a:solidFill>
                        <a:uFillTx/>
                      </a:endParaRPr>
                    </a:p>
                  </a:txBody>
                  <a:tcPr anchor="ctr"/>
                </a:tc>
              </a:tr>
            </a:tbl>
          </a:graphicData>
        </a:graphic>
      </p:graphicFrame>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0" y="921385"/>
            <a:ext cx="12191365" cy="3046095"/>
          </a:xfrm>
          <a:prstGeom prst="rect">
            <a:avLst/>
          </a:prstGeom>
          <a:noFill/>
        </p:spPr>
        <p:txBody>
          <a:bodyPr wrap="square" rtlCol="0" anchor="t">
            <a:spAutoFit/>
          </a:bodyPr>
          <a:lstStyle/>
          <a:p>
            <a:r>
              <a:rPr lang="zh-CN" altLang="en-US" sz="2800">
                <a:solidFill>
                  <a:prstClr val="black"/>
                </a:solidFill>
                <a:sym typeface="+mn-ea"/>
              </a:rPr>
              <a:t> </a:t>
            </a:r>
            <a:r>
              <a:rPr lang="zh-CN" altLang="en-US" sz="3200" b="1">
                <a:solidFill>
                  <a:prstClr val="black"/>
                </a:solidFill>
                <a:latin typeface="楷体" panose="02010609060101010101" pitchFamily="49" charset="-122"/>
                <a:ea typeface="楷体" panose="02010609060101010101" pitchFamily="49" charset="-122"/>
                <a:cs typeface="楷体" panose="02010609060101010101" pitchFamily="49" charset="-122"/>
                <a:sym typeface="+mn-ea"/>
              </a:rPr>
              <a:t>1919年，英国著名的数学家、逻辑学家罗素曾经提出一个问题“某村子里有个理发师，他规定:在本村我只给而且一定要给那些自己不刮胡子的人刮胡子。”这是数学史上著名的“理发师悖论”，</a:t>
            </a:r>
            <a:r>
              <a:rPr lang="zh-CN" altLang="en-US" sz="3200" b="1">
                <a:solidFill>
                  <a:prstClr val="black"/>
                </a:solidFill>
                <a:latin typeface="楷体" panose="02010609060101010101" pitchFamily="49" charset="-122"/>
                <a:ea typeface="楷体" panose="02010609060101010101" pitchFamily="49" charset="-122"/>
                <a:cs typeface="楷体" panose="02010609060101010101" pitchFamily="49" charset="-122"/>
              </a:rPr>
              <a:t>可是随着时间的推移，理发师胡子越长越长。</a:t>
            </a:r>
            <a:endParaRPr lang="zh-CN" altLang="en-US" sz="3200" b="1">
              <a:solidFill>
                <a:prstClr val="black"/>
              </a:solidFill>
              <a:latin typeface="楷体" panose="02010609060101010101" pitchFamily="49" charset="-122"/>
              <a:ea typeface="楷体" panose="02010609060101010101" pitchFamily="49" charset="-122"/>
              <a:cs typeface="楷体" panose="02010609060101010101" pitchFamily="49" charset="-122"/>
            </a:endParaRPr>
          </a:p>
          <a:p>
            <a:r>
              <a:rPr lang="zh-CN" altLang="en-US" sz="3200" b="1">
                <a:solidFill>
                  <a:prstClr val="black"/>
                </a:solidFill>
                <a:latin typeface="楷体" panose="02010609060101010101" pitchFamily="49" charset="-122"/>
                <a:ea typeface="楷体" panose="02010609060101010101" pitchFamily="49" charset="-122"/>
                <a:cs typeface="楷体" panose="02010609060101010101" pitchFamily="49" charset="-122"/>
                <a:sym typeface="+mn-ea"/>
              </a:rPr>
              <a:t>请问:这个理发师能不能给自己刮胡子?请分析其包含的逻辑矛盾。</a:t>
            </a:r>
            <a:endParaRPr lang="zh-CN" altLang="en-US" sz="3200" b="1">
              <a:solidFill>
                <a:prstClr val="black"/>
              </a:solidFill>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3200" b="1">
              <a:solidFill>
                <a:prstClr val="black"/>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custDataLst>
              <p:tags r:id="rId5"/>
            </p:custDataLst>
          </p:nvPr>
        </p:nvSpPr>
        <p:spPr>
          <a:xfrm>
            <a:off x="0" y="0"/>
            <a:ext cx="6715760" cy="829945"/>
          </a:xfrm>
          <a:prstGeom prst="rect">
            <a:avLst/>
          </a:prstGeom>
          <a:noFill/>
        </p:spPr>
        <p:txBody>
          <a:bodyPr wrap="square" rtlCol="0">
            <a:spAutoFit/>
          </a:bodyPr>
          <a:lstStyle/>
          <a:p>
            <a:r>
              <a:rPr lang="zh-CN" altLang="en-US" sz="4800" b="1">
                <a:solidFill>
                  <a:prstClr val="black"/>
                </a:solidFill>
              </a:rPr>
              <a:t>现场加试：</a:t>
            </a:r>
            <a:endParaRPr lang="zh-CN" altLang="en-US" sz="4800" b="1">
              <a:solidFill>
                <a:prstClr val="black"/>
              </a:solidFill>
            </a:endParaRPr>
          </a:p>
        </p:txBody>
      </p:sp>
      <p:sp>
        <p:nvSpPr>
          <p:cNvPr id="6" name="内容占位符 5"/>
          <p:cNvSpPr>
            <a:spLocks noGrp="1"/>
          </p:cNvSpPr>
          <p:nvPr>
            <p:ph idx="1"/>
            <p:custDataLst>
              <p:tags r:id="rId6"/>
            </p:custDataLst>
          </p:nvPr>
        </p:nvSpPr>
        <p:spPr>
          <a:xfrm>
            <a:off x="275590" y="3785870"/>
            <a:ext cx="10515600" cy="2861945"/>
          </a:xfrm>
        </p:spPr>
        <p:txBody>
          <a:bodyPr>
            <a:normAutofit fontScale="90000" lnSpcReduction="10000"/>
          </a:bodyPr>
          <a:lstStyle/>
          <a:p>
            <a:r>
              <a:rPr lang="zh-CN" altLang="en-US" sz="3555" b="1">
                <a:latin typeface="宋体" panose="02010600030101010101" pitchFamily="2" charset="-122"/>
                <a:ea typeface="宋体" panose="02010600030101010101" pitchFamily="2" charset="-122"/>
                <a:cs typeface="宋体" panose="02010600030101010101" pitchFamily="2" charset="-122"/>
                <a:sym typeface="+mn-ea"/>
              </a:rPr>
              <a:t>不刮</a:t>
            </a:r>
            <a:r>
              <a:rPr lang="en-US" altLang="zh-CN" sz="3555"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555" b="1">
                <a:latin typeface="宋体" panose="02010600030101010101" pitchFamily="2" charset="-122"/>
                <a:ea typeface="宋体" panose="02010600030101010101" pitchFamily="2" charset="-122"/>
                <a:cs typeface="宋体" panose="02010600030101010101" pitchFamily="2" charset="-122"/>
                <a:sym typeface="+mn-ea"/>
              </a:rPr>
              <a:t>属于“不给自己刮脸的人”，</a:t>
            </a:r>
            <a:endParaRPr lang="zh-CN" altLang="en-US" sz="3555"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3555" b="1">
                <a:latin typeface="宋体" panose="02010600030101010101" pitchFamily="2" charset="-122"/>
                <a:ea typeface="宋体" panose="02010600030101010101" pitchFamily="2" charset="-122"/>
                <a:cs typeface="宋体" panose="02010600030101010101" pitchFamily="2" charset="-122"/>
                <a:sym typeface="+mn-ea"/>
              </a:rPr>
              <a:t>       他就要给自己刮脸，</a:t>
            </a:r>
            <a:endParaRPr lang="zh-CN" altLang="en-US" sz="3555" b="1">
              <a:latin typeface="宋体" panose="02010600030101010101" pitchFamily="2" charset="-122"/>
              <a:ea typeface="宋体" panose="02010600030101010101" pitchFamily="2" charset="-122"/>
              <a:cs typeface="宋体" panose="02010600030101010101" pitchFamily="2" charset="-122"/>
            </a:endParaRPr>
          </a:p>
          <a:p>
            <a:r>
              <a:rPr lang="zh-CN" altLang="en-US" sz="3555" b="1">
                <a:latin typeface="宋体" panose="02010600030101010101" pitchFamily="2" charset="-122"/>
                <a:ea typeface="宋体" panose="02010600030101010101" pitchFamily="2" charset="-122"/>
                <a:cs typeface="宋体" panose="02010600030101010101" pitchFamily="2" charset="-122"/>
                <a:sym typeface="+mn-ea"/>
              </a:rPr>
              <a:t>刮  </a:t>
            </a:r>
            <a:r>
              <a:rPr lang="en-US" altLang="zh-CN" sz="3555"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555" b="1">
                <a:latin typeface="宋体" panose="02010600030101010101" pitchFamily="2" charset="-122"/>
                <a:ea typeface="宋体" panose="02010600030101010101" pitchFamily="2" charset="-122"/>
                <a:cs typeface="宋体" panose="02010600030101010101" pitchFamily="2" charset="-122"/>
                <a:sym typeface="+mn-ea"/>
              </a:rPr>
              <a:t>又属于“给自己刮脸的人”，</a:t>
            </a:r>
            <a:endParaRPr lang="zh-CN" altLang="en-US" sz="3555" b="1">
              <a:latin typeface="宋体" panose="02010600030101010101" pitchFamily="2" charset="-122"/>
              <a:ea typeface="宋体" panose="02010600030101010101" pitchFamily="2" charset="-122"/>
              <a:cs typeface="宋体" panose="02010600030101010101" pitchFamily="2" charset="-122"/>
            </a:endParaRPr>
          </a:p>
          <a:p>
            <a:r>
              <a:rPr lang="zh-CN" altLang="en-US" sz="3555" b="1">
                <a:latin typeface="宋体" panose="02010600030101010101" pitchFamily="2" charset="-122"/>
                <a:ea typeface="宋体" panose="02010600030101010101" pitchFamily="2" charset="-122"/>
                <a:cs typeface="宋体" panose="02010600030101010101" pitchFamily="2" charset="-122"/>
                <a:sym typeface="+mn-ea"/>
              </a:rPr>
              <a:t>       他就不能给自己刮脸。</a:t>
            </a:r>
            <a:endParaRPr lang="zh-CN" altLang="en-US" sz="3555"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4445" b="1">
                <a:solidFill>
                  <a:srgbClr val="FF0000"/>
                </a:solidFill>
                <a:latin typeface="宋体" panose="02010600030101010101" pitchFamily="2" charset="-122"/>
                <a:ea typeface="宋体" panose="02010600030101010101" pitchFamily="2" charset="-122"/>
                <a:cs typeface="宋体" panose="02010600030101010101" pitchFamily="2" charset="-122"/>
              </a:rPr>
              <a:t>悖论</a:t>
            </a:r>
            <a:r>
              <a:rPr lang="en-US" altLang="zh-CN" sz="4445"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4445" b="1">
                <a:solidFill>
                  <a:srgbClr val="FF0000"/>
                </a:solidFill>
                <a:latin typeface="宋体" panose="02010600030101010101" pitchFamily="2" charset="-122"/>
                <a:ea typeface="宋体" panose="02010600030101010101" pitchFamily="2" charset="-122"/>
                <a:cs typeface="宋体" panose="02010600030101010101" pitchFamily="2" charset="-122"/>
              </a:rPr>
              <a:t>违反矛盾律</a:t>
            </a:r>
            <a:endParaRPr lang="zh-CN" altLang="en-US" sz="4445"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右箭头 2"/>
          <p:cNvSpPr/>
          <p:nvPr>
            <p:custDataLst>
              <p:tags r:id="rId7"/>
            </p:custDataLst>
          </p:nvPr>
        </p:nvSpPr>
        <p:spPr>
          <a:xfrm>
            <a:off x="694055" y="4557395"/>
            <a:ext cx="1191260" cy="2241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右箭头 3"/>
          <p:cNvSpPr/>
          <p:nvPr>
            <p:custDataLst>
              <p:tags r:id="rId8"/>
            </p:custDataLst>
          </p:nvPr>
        </p:nvSpPr>
        <p:spPr>
          <a:xfrm>
            <a:off x="694055" y="5495290"/>
            <a:ext cx="1191260" cy="2241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 calcmode="lin" valueType="num">
                                      <p:cBhvr additive="base">
                                        <p:cTn id="19"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 calcmode="lin" valueType="num">
                                      <p:cBhvr additive="base">
                                        <p:cTn id="2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3" end="3"/>
                                            </p:txEl>
                                          </p:spTgt>
                                        </p:tgtEl>
                                        <p:attrNameLst>
                                          <p:attrName>style.visibility</p:attrName>
                                        </p:attrNameLst>
                                      </p:cBhvr>
                                      <p:to>
                                        <p:strVal val="visible"/>
                                      </p:to>
                                    </p:set>
                                    <p:anim calcmode="lin" valueType="num">
                                      <p:cBhvr additive="base">
                                        <p:cTn id="37"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4" end="4"/>
                                            </p:txEl>
                                          </p:spTgt>
                                        </p:tgtEl>
                                        <p:attrNameLst>
                                          <p:attrName>style.visibility</p:attrName>
                                        </p:attrNameLst>
                                      </p:cBhvr>
                                      <p:to>
                                        <p:strVal val="visible"/>
                                      </p:to>
                                    </p:set>
                                    <p:anim calcmode="lin" valueType="num">
                                      <p:cBhvr additive="base">
                                        <p:cTn id="43"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3" grpId="0"/>
      <p:bldP spid="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0" y="635"/>
            <a:ext cx="12084050" cy="3677920"/>
          </a:xfrm>
        </p:spPr>
        <p:txBody>
          <a:bodyPr>
            <a:noAutofit/>
          </a:bodyPr>
          <a:lstStyle/>
          <a:p>
            <a:pPr fontAlgn="auto">
              <a:lnSpc>
                <a:spcPts val="3000"/>
              </a:lnSpc>
              <a:spcBef>
                <a:spcPct val="0"/>
              </a:spcBef>
            </a:pPr>
            <a:r>
              <a:rPr lang="zh-CN" altLang="en-US" b="1">
                <a:latin typeface="楷体" panose="02010609060101010101" pitchFamily="49" charset="-122"/>
                <a:ea typeface="楷体" panose="02010609060101010101" pitchFamily="49" charset="-122"/>
                <a:cs typeface="楷体" panose="02010609060101010101" pitchFamily="49" charset="-122"/>
              </a:rPr>
              <a:t>莎士比亚的《威尼斯商人》中：富家少女鲍西娅姿容绝世德性完美。许多王孙公子来求婚。鲍西娅的父亲在遗嘱中规定要“猜匣为婚”，否则要取消她的遗产继承权。鲍西娅家有三只匣子：金匣子、银匣子和铅匣子。但只有一个匣子里放着鲍西娅的肖像。匣子上分别刻着一句话：</a:t>
            </a:r>
            <a:endParaRPr lang="zh-CN" altLang="en-US" b="1">
              <a:latin typeface="楷体" panose="02010609060101010101" pitchFamily="49" charset="-122"/>
              <a:ea typeface="楷体" panose="02010609060101010101" pitchFamily="49" charset="-122"/>
              <a:cs typeface="楷体" panose="02010609060101010101" pitchFamily="49" charset="-122"/>
            </a:endParaRPr>
          </a:p>
          <a:p>
            <a:pPr fontAlgn="auto">
              <a:lnSpc>
                <a:spcPts val="3000"/>
              </a:lnSpc>
              <a:spcBef>
                <a:spcPct val="0"/>
              </a:spcBef>
            </a:pPr>
            <a:r>
              <a:rPr lang="zh-CN" altLang="en-US" b="1">
                <a:solidFill>
                  <a:srgbClr val="FF0000"/>
                </a:solidFill>
                <a:latin typeface="楷体" panose="02010609060101010101" pitchFamily="49" charset="-122"/>
                <a:ea typeface="楷体" panose="02010609060101010101" pitchFamily="49" charset="-122"/>
                <a:cs typeface="楷体" panose="02010609060101010101" pitchFamily="49" charset="-122"/>
              </a:rPr>
              <a:t>金匣子上刻的是“肖像不在此匣中”；</a:t>
            </a:r>
            <a:endParaRPr lang="zh-CN" altLang="en-US" b="1">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fontAlgn="auto">
              <a:lnSpc>
                <a:spcPts val="3000"/>
              </a:lnSpc>
              <a:spcBef>
                <a:spcPct val="0"/>
              </a:spcBef>
            </a:pPr>
            <a:r>
              <a:rPr lang="zh-CN" altLang="en-US" b="1">
                <a:solidFill>
                  <a:srgbClr val="FF0000"/>
                </a:solidFill>
                <a:latin typeface="楷体" panose="02010609060101010101" pitchFamily="49" charset="-122"/>
                <a:ea typeface="楷体" panose="02010609060101010101" pitchFamily="49" charset="-122"/>
                <a:cs typeface="楷体" panose="02010609060101010101" pitchFamily="49" charset="-122"/>
              </a:rPr>
              <a:t>银匣子上刻的是“肖像在金匣中”；</a:t>
            </a:r>
            <a:endParaRPr lang="zh-CN" altLang="en-US" b="1">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fontAlgn="auto">
              <a:lnSpc>
                <a:spcPts val="3000"/>
              </a:lnSpc>
              <a:spcBef>
                <a:spcPct val="0"/>
              </a:spcBef>
            </a:pPr>
            <a:r>
              <a:rPr lang="zh-CN" altLang="en-US" b="1">
                <a:solidFill>
                  <a:srgbClr val="FF0000"/>
                </a:solidFill>
                <a:latin typeface="楷体" panose="02010609060101010101" pitchFamily="49" charset="-122"/>
                <a:ea typeface="楷体" panose="02010609060101010101" pitchFamily="49" charset="-122"/>
                <a:cs typeface="楷体" panose="02010609060101010101" pitchFamily="49" charset="-122"/>
              </a:rPr>
              <a:t>铅匣子上刻的是“肖像不在此匣中”。</a:t>
            </a:r>
            <a:endParaRPr lang="zh-CN" altLang="en-US" b="1">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fontAlgn="auto">
              <a:lnSpc>
                <a:spcPts val="3000"/>
              </a:lnSpc>
              <a:spcBef>
                <a:spcPct val="0"/>
              </a:spcBef>
            </a:pPr>
            <a:r>
              <a:rPr lang="zh-CN" altLang="en-US" b="1">
                <a:solidFill>
                  <a:srgbClr val="FF0000"/>
                </a:solidFill>
                <a:latin typeface="楷体" panose="02010609060101010101" pitchFamily="49" charset="-122"/>
                <a:ea typeface="楷体" panose="02010609060101010101" pitchFamily="49" charset="-122"/>
                <a:cs typeface="楷体" panose="02010609060101010101" pitchFamily="49" charset="-122"/>
              </a:rPr>
              <a:t>旁边的一张大纸上写着：“这三句话中只有一句是真话。”</a:t>
            </a:r>
            <a:endParaRPr lang="zh-CN" altLang="en-US" b="1">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fontAlgn="auto">
              <a:lnSpc>
                <a:spcPts val="3000"/>
              </a:lnSpc>
              <a:spcBef>
                <a:spcPct val="0"/>
              </a:spcBef>
            </a:pPr>
            <a:r>
              <a:rPr lang="zh-CN" altLang="en-US" b="1">
                <a:latin typeface="楷体" panose="02010609060101010101" pitchFamily="49" charset="-122"/>
                <a:ea typeface="楷体" panose="02010609060101010101" pitchFamily="49" charset="-122"/>
                <a:cs typeface="楷体" panose="02010609060101010101" pitchFamily="49" charset="-122"/>
              </a:rPr>
              <a:t>鲍西娅父亲的遗言是：猜中鲍西娅的肖像放在哪个匣子，鲍西娅就嫁给谁。</a:t>
            </a:r>
            <a:endParaRPr lang="zh-CN" altLang="en-US" b="1">
              <a:latin typeface="楷体" panose="02010609060101010101" pitchFamily="49" charset="-122"/>
              <a:ea typeface="楷体" panose="02010609060101010101" pitchFamily="49" charset="-122"/>
              <a:cs typeface="楷体" panose="02010609060101010101" pitchFamily="49" charset="-122"/>
            </a:endParaRPr>
          </a:p>
        </p:txBody>
      </p:sp>
      <p:sp>
        <p:nvSpPr>
          <p:cNvPr id="2" name="内容占位符 2"/>
          <p:cNvSpPr>
            <a:spLocks noGrp="1"/>
          </p:cNvSpPr>
          <p:nvPr>
            <p:custDataLst>
              <p:tags r:id="rId4"/>
            </p:custDataLst>
          </p:nvPr>
        </p:nvSpPr>
        <p:spPr>
          <a:xfrm>
            <a:off x="0" y="3678555"/>
            <a:ext cx="10162540" cy="310769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266700"/>
            <a:r>
              <a:rPr lang="zh-CN" altLang="en-US" b="1">
                <a:solidFill>
                  <a:prstClr val="black"/>
                </a:solidFill>
                <a:ea typeface="宋体" panose="02010600030101010101" pitchFamily="2" charset="-122"/>
                <a:sym typeface="+mn-ea"/>
              </a:rPr>
              <a:t>金匣子里的话和银匣子里的话是</a:t>
            </a:r>
            <a:r>
              <a:rPr lang="zh-CN" altLang="en-US" b="1">
                <a:solidFill>
                  <a:srgbClr val="FF0000"/>
                </a:solidFill>
                <a:ea typeface="宋体" panose="02010600030101010101" pitchFamily="2" charset="-122"/>
                <a:sym typeface="+mn-ea"/>
              </a:rPr>
              <a:t>矛盾关系</a:t>
            </a:r>
            <a:r>
              <a:rPr lang="zh-CN" altLang="en-US" b="1">
                <a:solidFill>
                  <a:prstClr val="black"/>
                </a:solidFill>
                <a:ea typeface="宋体" panose="02010600030101010101" pitchFamily="2" charset="-122"/>
                <a:sym typeface="+mn-ea"/>
              </a:rPr>
              <a:t>，请根据</a:t>
            </a:r>
            <a:r>
              <a:rPr lang="zh-CN" altLang="en-US" b="1" u="sng">
                <a:solidFill>
                  <a:prstClr val="black"/>
                </a:solidFill>
                <a:ea typeface="宋体" panose="02010600030101010101" pitchFamily="2" charset="-122"/>
                <a:sym typeface="+mn-ea"/>
              </a:rPr>
              <a:t>              </a:t>
            </a:r>
            <a:r>
              <a:rPr lang="zh-CN" altLang="en-US" sz="3200" b="1">
                <a:solidFill>
                  <a:srgbClr val="5B9BD5"/>
                </a:solidFill>
                <a:effectLst>
                  <a:outerShdw blurRad="38100" dist="25400" dir="5400000" algn="ctr" rotWithShape="0">
                    <a:srgbClr val="6E747A">
                      <a:alpha val="43000"/>
                    </a:srgbClr>
                  </a:outerShdw>
                </a:effectLst>
                <a:ea typeface="宋体" panose="02010600030101010101" pitchFamily="2" charset="-122"/>
                <a:sym typeface="+mn-ea"/>
              </a:rPr>
              <a:t>律</a:t>
            </a:r>
            <a:endParaRPr lang="zh-CN" altLang="en-US" b="1">
              <a:solidFill>
                <a:srgbClr val="5B9BD5"/>
              </a:solidFill>
              <a:effectLst>
                <a:outerShdw blurRad="38100" dist="25400" dir="5400000" algn="ctr" rotWithShape="0">
                  <a:srgbClr val="6E747A">
                    <a:alpha val="43000"/>
                  </a:srgbClr>
                </a:outerShdw>
              </a:effectLst>
              <a:ea typeface="宋体" panose="02010600030101010101" pitchFamily="2" charset="-122"/>
            </a:endParaRPr>
          </a:p>
          <a:p>
            <a:pPr indent="266700"/>
            <a:r>
              <a:rPr lang="zh-CN" altLang="en-US" b="1">
                <a:solidFill>
                  <a:prstClr val="black"/>
                </a:solidFill>
                <a:ea typeface="宋体" panose="02010600030101010101" pitchFamily="2" charset="-122"/>
                <a:sym typeface="+mn-ea"/>
              </a:rPr>
              <a:t>先断定这其中</a:t>
            </a:r>
            <a:r>
              <a:rPr lang="zh-CN" altLang="en-US" b="1">
                <a:solidFill>
                  <a:srgbClr val="FF0000"/>
                </a:solidFill>
                <a:ea typeface="宋体" panose="02010600030101010101" pitchFamily="2" charset="-122"/>
                <a:sym typeface="+mn-ea"/>
              </a:rPr>
              <a:t>必有一真话</a:t>
            </a:r>
            <a:r>
              <a:rPr lang="zh-CN" altLang="en-US" b="1">
                <a:solidFill>
                  <a:prstClr val="black"/>
                </a:solidFill>
                <a:ea typeface="宋体" panose="02010600030101010101" pitchFamily="2" charset="-122"/>
                <a:sym typeface="+mn-ea"/>
              </a:rPr>
              <a:t>，</a:t>
            </a:r>
            <a:endParaRPr lang="zh-CN" altLang="en-US" b="1">
              <a:solidFill>
                <a:prstClr val="black"/>
              </a:solidFill>
              <a:ea typeface="宋体" panose="02010600030101010101" pitchFamily="2" charset="-122"/>
            </a:endParaRPr>
          </a:p>
          <a:p>
            <a:pPr indent="266700"/>
            <a:r>
              <a:rPr lang="zh-CN" altLang="en-US" b="1">
                <a:solidFill>
                  <a:prstClr val="black"/>
                </a:solidFill>
                <a:ea typeface="宋体" panose="02010600030101010101" pitchFamily="2" charset="-122"/>
                <a:sym typeface="+mn-ea"/>
              </a:rPr>
              <a:t>再根据</a:t>
            </a:r>
            <a:r>
              <a:rPr lang="en-US" b="1">
                <a:solidFill>
                  <a:prstClr val="black"/>
                </a:solidFill>
                <a:latin typeface="宋体" panose="02010600030101010101" pitchFamily="2" charset="-122"/>
                <a:cs typeface="Times New Roman" panose="02020603050405020304" charset="0"/>
                <a:sym typeface="+mn-ea"/>
              </a:rPr>
              <a:t>“</a:t>
            </a:r>
            <a:r>
              <a:rPr lang="zh-CN" altLang="en-US" b="1">
                <a:solidFill>
                  <a:prstClr val="black"/>
                </a:solidFill>
                <a:ea typeface="宋体" panose="02010600030101010101" pitchFamily="2" charset="-122"/>
                <a:sym typeface="+mn-ea"/>
              </a:rPr>
              <a:t>这三句话中只有一句是真话</a:t>
            </a:r>
            <a:r>
              <a:rPr lang="en-US" b="1">
                <a:solidFill>
                  <a:prstClr val="black"/>
                </a:solidFill>
                <a:latin typeface="宋体" panose="02010600030101010101" pitchFamily="2" charset="-122"/>
                <a:cs typeface="Times New Roman" panose="02020603050405020304" charset="0"/>
                <a:sym typeface="+mn-ea"/>
              </a:rPr>
              <a:t>”</a:t>
            </a:r>
            <a:r>
              <a:rPr lang="zh-CN" altLang="en-US" b="1">
                <a:solidFill>
                  <a:prstClr val="black"/>
                </a:solidFill>
                <a:ea typeface="宋体" panose="02010600030101010101" pitchFamily="2" charset="-122"/>
                <a:sym typeface="+mn-ea"/>
              </a:rPr>
              <a:t>的提示，</a:t>
            </a:r>
            <a:endParaRPr lang="zh-CN" altLang="en-US" b="1">
              <a:solidFill>
                <a:prstClr val="black"/>
              </a:solidFill>
              <a:ea typeface="宋体" panose="02010600030101010101" pitchFamily="2" charset="-122"/>
            </a:endParaRPr>
          </a:p>
          <a:p>
            <a:pPr indent="266700"/>
            <a:r>
              <a:rPr lang="zh-CN" altLang="en-US" b="1">
                <a:solidFill>
                  <a:prstClr val="black"/>
                </a:solidFill>
                <a:ea typeface="宋体" panose="02010600030101010101" pitchFamily="2" charset="-122"/>
                <a:sym typeface="+mn-ea"/>
              </a:rPr>
              <a:t>可以推断出</a:t>
            </a:r>
            <a:r>
              <a:rPr lang="zh-CN" altLang="en-US" b="1">
                <a:solidFill>
                  <a:srgbClr val="FF0000"/>
                </a:solidFill>
                <a:ea typeface="宋体" panose="02010600030101010101" pitchFamily="2" charset="-122"/>
                <a:sym typeface="+mn-ea"/>
              </a:rPr>
              <a:t>铅匣子的话是假话，</a:t>
            </a:r>
            <a:endParaRPr lang="zh-CN" altLang="en-US" b="1">
              <a:solidFill>
                <a:prstClr val="black"/>
              </a:solidFill>
              <a:ea typeface="宋体" panose="02010600030101010101" pitchFamily="2" charset="-122"/>
            </a:endParaRPr>
          </a:p>
          <a:p>
            <a:pPr indent="266700"/>
            <a:r>
              <a:rPr lang="zh-CN" altLang="en-US" b="1">
                <a:solidFill>
                  <a:prstClr val="black"/>
                </a:solidFill>
                <a:ea typeface="宋体" panose="02010600030101010101" pitchFamily="2" charset="-122"/>
                <a:sym typeface="+mn-ea"/>
              </a:rPr>
              <a:t>既然铅匣子的</a:t>
            </a:r>
            <a:r>
              <a:rPr lang="en-US" b="1">
                <a:solidFill>
                  <a:prstClr val="black"/>
                </a:solidFill>
                <a:latin typeface="宋体" panose="02010600030101010101" pitchFamily="2" charset="-122"/>
                <a:cs typeface="Times New Roman" panose="02020603050405020304" charset="0"/>
                <a:sym typeface="+mn-ea"/>
              </a:rPr>
              <a:t>“</a:t>
            </a:r>
            <a:r>
              <a:rPr lang="zh-CN" altLang="en-US" b="1">
                <a:solidFill>
                  <a:prstClr val="black"/>
                </a:solidFill>
                <a:ea typeface="宋体" panose="02010600030101010101" pitchFamily="2" charset="-122"/>
                <a:sym typeface="+mn-ea"/>
              </a:rPr>
              <a:t>肖像不在此匣中</a:t>
            </a:r>
            <a:r>
              <a:rPr lang="en-US" b="1">
                <a:solidFill>
                  <a:prstClr val="black"/>
                </a:solidFill>
                <a:latin typeface="宋体" panose="02010600030101010101" pitchFamily="2" charset="-122"/>
                <a:cs typeface="Times New Roman" panose="02020603050405020304" charset="0"/>
                <a:sym typeface="+mn-ea"/>
              </a:rPr>
              <a:t>”</a:t>
            </a:r>
            <a:r>
              <a:rPr lang="zh-CN" altLang="en-US" b="1">
                <a:solidFill>
                  <a:prstClr val="black"/>
                </a:solidFill>
                <a:ea typeface="宋体" panose="02010600030101010101" pitchFamily="2" charset="-122"/>
                <a:sym typeface="+mn-ea"/>
              </a:rPr>
              <a:t>是</a:t>
            </a:r>
            <a:r>
              <a:rPr lang="zh-CN" altLang="en-US" b="1">
                <a:solidFill>
                  <a:srgbClr val="FF0000"/>
                </a:solidFill>
                <a:ea typeface="宋体" panose="02010600030101010101" pitchFamily="2" charset="-122"/>
                <a:sym typeface="+mn-ea"/>
              </a:rPr>
              <a:t>假话</a:t>
            </a:r>
            <a:r>
              <a:rPr lang="zh-CN" altLang="en-US" b="1">
                <a:solidFill>
                  <a:prstClr val="black"/>
                </a:solidFill>
                <a:ea typeface="宋体" panose="02010600030101010101" pitchFamily="2" charset="-122"/>
                <a:sym typeface="+mn-ea"/>
              </a:rPr>
              <a:t>，</a:t>
            </a:r>
            <a:endParaRPr lang="zh-CN" altLang="en-US" b="1">
              <a:solidFill>
                <a:prstClr val="black"/>
              </a:solidFill>
              <a:ea typeface="宋体" panose="02010600030101010101" pitchFamily="2" charset="-122"/>
            </a:endParaRPr>
          </a:p>
          <a:p>
            <a:pPr indent="266700"/>
            <a:r>
              <a:rPr lang="zh-CN" altLang="en-US" b="1">
                <a:solidFill>
                  <a:srgbClr val="FF0000"/>
                </a:solidFill>
                <a:ea typeface="宋体" panose="02010600030101010101" pitchFamily="2" charset="-122"/>
                <a:sym typeface="+mn-ea"/>
              </a:rPr>
              <a:t>                    肖像就在</a:t>
            </a:r>
            <a:r>
              <a:rPr lang="zh-CN" altLang="en-US" sz="3600" b="1">
                <a:solidFill>
                  <a:srgbClr val="FF0000"/>
                </a:solidFill>
                <a:ea typeface="宋体" panose="02010600030101010101" pitchFamily="2" charset="-122"/>
                <a:sym typeface="+mn-ea"/>
              </a:rPr>
              <a:t>铅</a:t>
            </a:r>
            <a:r>
              <a:rPr lang="zh-CN" altLang="en-US" b="1">
                <a:solidFill>
                  <a:srgbClr val="FF0000"/>
                </a:solidFill>
                <a:ea typeface="宋体" panose="02010600030101010101" pitchFamily="2" charset="-122"/>
                <a:sym typeface="+mn-ea"/>
              </a:rPr>
              <a:t>匣子里的结论</a:t>
            </a:r>
            <a:r>
              <a:rPr lang="zh-CN" altLang="en-US" b="1">
                <a:solidFill>
                  <a:prstClr val="black"/>
                </a:solidFill>
                <a:ea typeface="宋体" panose="02010600030101010101" pitchFamily="2" charset="-122"/>
                <a:sym typeface="+mn-ea"/>
              </a:rPr>
              <a:t>。</a:t>
            </a:r>
            <a:endParaRPr lang="zh-CN" altLang="en-US">
              <a:solidFill>
                <a:prstClr val="black"/>
              </a:solidFill>
            </a:endParaRPr>
          </a:p>
        </p:txBody>
      </p:sp>
      <p:sp>
        <p:nvSpPr>
          <p:cNvPr id="4" name="右箭头 3"/>
          <p:cNvSpPr/>
          <p:nvPr>
            <p:custDataLst>
              <p:tags r:id="rId5"/>
            </p:custDataLst>
          </p:nvPr>
        </p:nvSpPr>
        <p:spPr>
          <a:xfrm>
            <a:off x="826135" y="5941695"/>
            <a:ext cx="1191260" cy="2241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4"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743365" y="1544381"/>
            <a:ext cx="9967023" cy="3022194"/>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ctr" defTabSz="412750">
              <a:lnSpc>
                <a:spcPts val="4500"/>
              </a:lnSpc>
              <a:buSzPct val="50000"/>
              <a:defRPr>
                <a:solidFill>
                  <a:srgbClr val="FFFFFF"/>
                </a:solidFill>
              </a:defRPr>
            </a:pPr>
            <a:r>
              <a:rPr lang="zh-CN" altLang="en-US" sz="4000">
                <a:solidFill>
                  <a:srgbClr val="FF0000"/>
                </a:solidFill>
                <a:latin typeface="黑体" panose="02010609060101010101" charset="-122"/>
                <a:ea typeface="黑体" panose="02010609060101010101" charset="-122"/>
                <a:cs typeface="宋体" panose="02010600030101010101" pitchFamily="2" charset="-122"/>
                <a:sym typeface="宋体" panose="02010600030101010101" pitchFamily="2" charset="-122"/>
              </a:rPr>
              <a:t>反馈与评价环节</a:t>
            </a:r>
            <a:r>
              <a:rPr lang="zh-CN" altLang="en-US" sz="4000" smtClean="0">
                <a:solidFill>
                  <a:srgbClr val="FF0000"/>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4000" smtClean="0">
              <a:solidFill>
                <a:srgbClr val="FF0000"/>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algn="ctr" defTabSz="412750">
              <a:lnSpc>
                <a:spcPts val="4500"/>
              </a:lnSpc>
              <a:buSzPct val="50000"/>
              <a:defRPr>
                <a:solidFill>
                  <a:srgbClr val="FFFFFF"/>
                </a:solidFill>
              </a:defRPr>
            </a:pPr>
            <a:endParaRPr lang="en-US" altLang="zh-CN"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algn="ctr" defTabSz="412750">
              <a:lnSpc>
                <a:spcPts val="4500"/>
              </a:lnSpc>
              <a:buSzPct val="50000"/>
              <a:defRPr>
                <a:solidFill>
                  <a:srgbClr val="FFFFFF"/>
                </a:solidFill>
              </a:defRPr>
            </a:pPr>
            <a:endPar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320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请同学们分析“不薄之谓厚，不白之谓黑”这个句子的逻辑错误。</a:t>
            </a:r>
            <a:endParaRPr lang="zh-CN" altLang="en-US" sz="320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5"/>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9698" name="图片 1"/>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a:noFill/>
            <a:miter lim="800000"/>
          </a:ln>
        </p:spPr>
      </p:pic>
      <p:sp>
        <p:nvSpPr>
          <p:cNvPr id="29699" name="文本框 7"/>
          <p:cNvSpPr/>
          <p:nvPr>
            <p:custDataLst>
              <p:tags r:id="rId5"/>
            </p:custDataLst>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sp>
        <p:nvSpPr>
          <p:cNvPr id="29700" name="Text Box 3"/>
          <p:cNvSpPr/>
          <p:nvPr>
            <p:custDataLst>
              <p:tags r:id="rId6"/>
            </p:custDataLst>
          </p:nvPr>
        </p:nvSpPr>
        <p:spPr>
          <a:xfrm>
            <a:off x="1931035" y="1558925"/>
            <a:ext cx="9559290" cy="2861310"/>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违反“</a:t>
            </a:r>
            <a:r>
              <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rPr>
              <a:t>同一律</a:t>
            </a:r>
            <a:r>
              <a:rPr lang="zh-CN" altLang="zh-CN" sz="2400">
                <a:latin typeface="微软雅黑" panose="020b0503020204020204" pitchFamily="34" charset="-122"/>
                <a:ea typeface="微软雅黑" panose="020b0503020204020204" pitchFamily="34" charset="-122"/>
                <a:sym typeface="Arial" panose="020b0604020202020204" pitchFamily="34" charset="0"/>
              </a:rPr>
              <a:t>”就会犯“</a:t>
            </a:r>
            <a:r>
              <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rPr>
              <a:t>偷换概念</a:t>
            </a:r>
            <a:r>
              <a:rPr lang="zh-CN" altLang="zh-CN" sz="2400">
                <a:latin typeface="微软雅黑" panose="020b0503020204020204" pitchFamily="34" charset="-122"/>
                <a:ea typeface="微软雅黑" panose="020b0503020204020204" pitchFamily="34" charset="-122"/>
                <a:sym typeface="Arial" panose="020b0604020202020204" pitchFamily="34" charset="0"/>
              </a:rPr>
              <a:t>”“</a:t>
            </a:r>
            <a:r>
              <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rPr>
              <a:t>混淆概念</a:t>
            </a:r>
            <a:r>
              <a:rPr lang="zh-CN" altLang="zh-CN" sz="2400">
                <a:latin typeface="微软雅黑" panose="020b0503020204020204" pitchFamily="34" charset="-122"/>
                <a:ea typeface="微软雅黑" panose="020b0503020204020204" pitchFamily="34" charset="-122"/>
                <a:sym typeface="Arial" panose="020b0604020202020204" pitchFamily="34" charset="0"/>
              </a:rPr>
              <a:t>”的逻辑错误，主要表现为“划分不当”“发生歧义”“以偏概全”等；违反“不矛盾律”就会犯“自相矛盾”的逻辑错误；违反“排中律”就会犯“模棱两可”的逻辑错误；违反“充足理由律”就会犯“强加因果”的逻辑错误。</a:t>
            </a:r>
            <a:endParaRPr lang="zh-CN" altLang="zh-CN" sz="2400">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animEffect transition="in" filter="checkerboard(across)">
                                      <p:cBhvr>
                                        <p:cTn id="7" dur="500" fill="hold"/>
                                        <p:tgtEl>
                                          <p:spTgt spid="29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0242" name="图片 1"/>
          <p:cNvPicPr>
            <a:picLocks noChangeAspect="1"/>
          </p:cNvPicPr>
          <p:nvPr>
            <p:custDataLst>
              <p:tags r:id="rId5"/>
            </p:custDataLst>
          </p:nvPr>
        </p:nvPicPr>
        <p:blipFill>
          <a:blip r:embed="rId4"/>
          <a:stretch>
            <a:fillRect/>
          </a:stretch>
        </p:blipFill>
        <p:spPr>
          <a:xfrm>
            <a:off x="406400" y="658813"/>
            <a:ext cx="2389188" cy="608012"/>
          </a:xfrm>
          <a:prstGeom prst="rect">
            <a:avLst/>
          </a:prstGeom>
          <a:noFill/>
          <a:ln>
            <a:noFill/>
            <a:miter lim="800000"/>
          </a:ln>
        </p:spPr>
      </p:pic>
      <p:sp>
        <p:nvSpPr>
          <p:cNvPr id="10243" name="文本框 7"/>
          <p:cNvSpPr/>
          <p:nvPr>
            <p:custDataLst>
              <p:tags r:id="rId6"/>
            </p:custDataLst>
          </p:nvPr>
        </p:nvSpPr>
        <p:spPr>
          <a:xfrm>
            <a:off x="1060450" y="752475"/>
            <a:ext cx="1422400" cy="461963"/>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新知导入</a:t>
            </a:r>
            <a:endParaRPr lang="zh-CN" altLang="en-US" sz="2400" b="1">
              <a:solidFill>
                <a:srgbClr val="EF7509"/>
              </a:solidFill>
              <a:latin typeface="思源黑体 CN Heavy" pitchFamily="34" charset="-122"/>
              <a:ea typeface="思源黑体 CN Heavy" pitchFamily="34" charset="-122"/>
            </a:endParaRPr>
          </a:p>
        </p:txBody>
      </p:sp>
      <p:sp>
        <p:nvSpPr>
          <p:cNvPr id="10244" name="Rectangle 3"/>
          <p:cNvSpPr>
            <a:spLocks noRot="1"/>
          </p:cNvSpPr>
          <p:nvPr>
            <p:custDataLst>
              <p:tags r:id="rId7"/>
            </p:custDataLst>
          </p:nvPr>
        </p:nvSpPr>
        <p:spPr>
          <a:xfrm>
            <a:off x="2677160" y="1266825"/>
            <a:ext cx="7575550" cy="5079365"/>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buFont typeface="Wingdings" panose="05000000000000000000" pitchFamily="2" charset="2"/>
            </a:pPr>
            <a:r>
              <a:rPr lang="zh-CN" altLang="zh-CN" sz="2400">
                <a:latin typeface="微软雅黑" panose="020b0503020204020204" pitchFamily="34" charset="-122"/>
                <a:ea typeface="微软雅黑" panose="020b0503020204020204" pitchFamily="34" charset="-122"/>
              </a:rPr>
              <a:t>柏拉图的定义之所以显得可笑，是因为“没有羽毛的两足直立的动物”不是人的根本属性，虽然人也具有这样的特点，但柏拉图把“人”的外延扩大了，一些不属于人的事物都能归入其中，这才让学生抓住了把柄。可见每一个概念都有自己的“内涵”和“外延”：内涵是概念所反映的对象的根本属性，外延则指概念所反映的对象的具体范围，建立一个概念必须要考虑到这两个方面。</a:t>
            </a:r>
            <a:endParaRPr lang="zh-CN" altLang="zh-CN" sz="24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dissolve">
                                      <p:cBhvr>
                                        <p:cTn id="7" dur="500" fill="hold"/>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0722" name="图片 1"/>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a:noFill/>
            <a:miter lim="800000"/>
          </a:ln>
        </p:spPr>
      </p:pic>
      <p:sp>
        <p:nvSpPr>
          <p:cNvPr id="30723" name="文本框 7"/>
          <p:cNvSpPr/>
          <p:nvPr>
            <p:custDataLst>
              <p:tags r:id="rId5"/>
            </p:custDataLst>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sp>
        <p:nvSpPr>
          <p:cNvPr id="30724" name="Text Box 3"/>
          <p:cNvSpPr/>
          <p:nvPr>
            <p:custDataLst>
              <p:tags r:id="rId6"/>
            </p:custDataLst>
          </p:nvPr>
        </p:nvSpPr>
        <p:spPr>
          <a:xfrm>
            <a:off x="5418138" y="1631950"/>
            <a:ext cx="5129212" cy="23082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平时还要多留心注意存在逻辑错误的话语，分析其错误的原因，明确病句除了语法性的错误外，还要注意“</a:t>
            </a:r>
            <a:r>
              <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rPr>
              <a:t>不合逻辑</a:t>
            </a:r>
            <a:r>
              <a:rPr lang="zh-CN" altLang="zh-CN" sz="2400">
                <a:latin typeface="微软雅黑" panose="020b0503020204020204" pitchFamily="34" charset="-122"/>
                <a:ea typeface="微软雅黑" panose="020b0503020204020204" pitchFamily="34" charset="-122"/>
                <a:sym typeface="Arial" panose="020b0604020202020204" pitchFamily="34" charset="0"/>
              </a:rPr>
              <a:t>”的逻辑性病句。</a:t>
            </a:r>
            <a:endParaRPr lang="zh-CN" altLang="zh-CN" sz="2400">
              <a:latin typeface="微软雅黑" panose="020b0503020204020204" pitchFamily="34" charset="-122"/>
              <a:ea typeface="微软雅黑" panose="020b0503020204020204" pitchFamily="34" charset="-122"/>
              <a:sym typeface="Arial" panose="020b0604020202020204" pitchFamily="34" charset="0"/>
            </a:endParaRPr>
          </a:p>
        </p:txBody>
      </p:sp>
      <p:pic>
        <p:nvPicPr>
          <p:cNvPr id="30725" name="图片 1"/>
          <p:cNvPicPr>
            <a:picLocks noChangeAspect="1"/>
          </p:cNvPicPr>
          <p:nvPr>
            <p:custDataLst>
              <p:tags r:id="rId8"/>
            </p:custDataLst>
          </p:nvPr>
        </p:nvPicPr>
        <p:blipFill>
          <a:blip r:embed="rId7"/>
          <a:stretch>
            <a:fillRect/>
          </a:stretch>
        </p:blipFill>
        <p:spPr>
          <a:xfrm>
            <a:off x="407988" y="3505200"/>
            <a:ext cx="3810000" cy="2560638"/>
          </a:xfrm>
          <a:prstGeom prst="rect">
            <a:avLst/>
          </a:prstGeom>
          <a:noFill/>
          <a:ln>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4"/>
                                        </p:tgtEl>
                                        <p:attrNameLst>
                                          <p:attrName>style.visibility</p:attrName>
                                        </p:attrNameLst>
                                      </p:cBhvr>
                                      <p:to>
                                        <p:strVal val="visible"/>
                                      </p:to>
                                    </p:set>
                                    <p:anim calcmode="lin" valueType="num">
                                      <p:cBhvr>
                                        <p:cTn id="7" dur="500" fill="hold"/>
                                        <p:tgtEl>
                                          <p:spTgt spid="30724"/>
                                        </p:tgtEl>
                                        <p:attrNameLst>
                                          <p:attrName>ppt_x</p:attrName>
                                        </p:attrNameLst>
                                      </p:cBhvr>
                                      <p:tavLst>
                                        <p:tav tm="0">
                                          <p:val>
                                            <p:strVal val="#ppt_x"/>
                                          </p:val>
                                        </p:tav>
                                        <p:tav tm="100000">
                                          <p:val>
                                            <p:strVal val="#ppt_x"/>
                                          </p:val>
                                        </p:tav>
                                      </p:tavLst>
                                    </p:anim>
                                    <p:anim calcmode="lin" valueType="num">
                                      <p:cBhvr>
                                        <p:cTn id="8" dur="500" fill="hold"/>
                                        <p:tgtEl>
                                          <p:spTgt spid="307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1746" name="图片 1"/>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a:noFill/>
            <a:miter lim="800000"/>
          </a:ln>
        </p:spPr>
      </p:pic>
      <p:sp>
        <p:nvSpPr>
          <p:cNvPr id="31747" name="文本框 7"/>
          <p:cNvSpPr/>
          <p:nvPr>
            <p:custDataLst>
              <p:tags r:id="rId5"/>
            </p:custDataLst>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sp>
        <p:nvSpPr>
          <p:cNvPr id="31748" name="Text Box 3"/>
          <p:cNvSpPr/>
          <p:nvPr>
            <p:custDataLst>
              <p:tags r:id="rId6"/>
            </p:custDataLst>
          </p:nvPr>
        </p:nvSpPr>
        <p:spPr>
          <a:xfrm>
            <a:off x="1060450" y="1827213"/>
            <a:ext cx="7502525" cy="17526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【2008.江西卷】中华人民共和国公民在年老、疾病或者丧失劳动能力的情况下，有从国家和社会获得物质帮助的权利。</a:t>
            </a:r>
            <a:endParaRPr lang="zh-CN" altLang="zh-CN" sz="2400">
              <a:latin typeface="微软雅黑" panose="020b0503020204020204" pitchFamily="34" charset="-122"/>
              <a:ea typeface="微软雅黑" panose="020b0503020204020204" pitchFamily="34" charset="-122"/>
              <a:sym typeface="Arial" panose="020b0604020202020204" pitchFamily="34" charset="0"/>
            </a:endParaRPr>
          </a:p>
        </p:txBody>
      </p:sp>
      <p:sp>
        <p:nvSpPr>
          <p:cNvPr id="31750" name="Text Box 3"/>
          <p:cNvSpPr/>
          <p:nvPr>
            <p:custDataLst>
              <p:tags r:id="rId7"/>
            </p:custDataLst>
          </p:nvPr>
        </p:nvSpPr>
        <p:spPr>
          <a:xfrm>
            <a:off x="676275" y="4495800"/>
            <a:ext cx="10555288" cy="6445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pPr>
            <a:r>
              <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rPr>
              <a:t>“年老、疾病或者丧失劳动能力”并列不当，这三个概念的范围有交叉。</a:t>
            </a:r>
            <a:endPar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8"/>
                                        </p:tgtEl>
                                        <p:attrNameLst>
                                          <p:attrName>style.visibility</p:attrName>
                                        </p:attrNameLst>
                                      </p:cBhvr>
                                      <p:to>
                                        <p:strVal val="visible"/>
                                      </p:to>
                                    </p:set>
                                    <p:anim calcmode="lin" valueType="num">
                                      <p:cBhvr>
                                        <p:cTn id="7" dur="500" fill="hold"/>
                                        <p:tgtEl>
                                          <p:spTgt spid="31748"/>
                                        </p:tgtEl>
                                        <p:attrNameLst>
                                          <p:attrName>ppt_x</p:attrName>
                                        </p:attrNameLst>
                                      </p:cBhvr>
                                      <p:tavLst>
                                        <p:tav tm="0">
                                          <p:val>
                                            <p:strVal val="#ppt_x"/>
                                          </p:val>
                                        </p:tav>
                                        <p:tav tm="100000">
                                          <p:val>
                                            <p:strVal val="#ppt_x"/>
                                          </p:val>
                                        </p:tav>
                                      </p:tavLst>
                                    </p:anim>
                                    <p:anim calcmode="lin" valueType="num">
                                      <p:cBhvr>
                                        <p:cTn id="8" dur="500" fill="hold"/>
                                        <p:tgtEl>
                                          <p:spTgt spid="3174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1750"/>
                                        </p:tgtEl>
                                        <p:attrNameLst>
                                          <p:attrName>style.visibility</p:attrName>
                                        </p:attrNameLst>
                                      </p:cBhvr>
                                      <p:to>
                                        <p:strVal val="visible"/>
                                      </p:to>
                                    </p:set>
                                    <p:animEffect transition="in" filter="barn(inVertical)">
                                      <p:cBhvr>
                                        <p:cTn id="13" dur="500" fill="hold"/>
                                        <p:tgtEl>
                                          <p:spTgt spid="317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p:bldP spid="31750"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2770" name="图片 1"/>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a:noFill/>
            <a:miter lim="800000"/>
          </a:ln>
        </p:spPr>
      </p:pic>
      <p:sp>
        <p:nvSpPr>
          <p:cNvPr id="32771" name="文本框 7"/>
          <p:cNvSpPr/>
          <p:nvPr>
            <p:custDataLst>
              <p:tags r:id="rId5"/>
            </p:custDataLst>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sp>
        <p:nvSpPr>
          <p:cNvPr id="32772" name="Text Box 3"/>
          <p:cNvSpPr/>
          <p:nvPr>
            <p:custDataLst>
              <p:tags r:id="rId6"/>
            </p:custDataLst>
          </p:nvPr>
        </p:nvSpPr>
        <p:spPr>
          <a:xfrm>
            <a:off x="1060450" y="1827213"/>
            <a:ext cx="7502525" cy="17526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【2008.湖北卷】社区服务中心为孩子们准备了跳绳、羽毛球、拼图、棋类、卡拉OK等19项体育活动，并将20万元活动经费发动到各社区。</a:t>
            </a:r>
            <a:endParaRPr lang="zh-CN" altLang="zh-CN" sz="2400">
              <a:latin typeface="微软雅黑" panose="020b0503020204020204" pitchFamily="34" charset="-122"/>
              <a:ea typeface="微软雅黑" panose="020b0503020204020204" pitchFamily="34" charset="-122"/>
              <a:sym typeface="Arial" panose="020b0604020202020204" pitchFamily="34" charset="0"/>
            </a:endParaRPr>
          </a:p>
        </p:txBody>
      </p:sp>
      <p:sp>
        <p:nvSpPr>
          <p:cNvPr id="32774" name="Text Box 3"/>
          <p:cNvSpPr/>
          <p:nvPr>
            <p:custDataLst>
              <p:tags r:id="rId7"/>
            </p:custDataLst>
          </p:nvPr>
        </p:nvSpPr>
        <p:spPr>
          <a:xfrm>
            <a:off x="676275" y="4495800"/>
            <a:ext cx="10555288" cy="11985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pPr>
            <a:r>
              <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rPr>
              <a:t>不合逻辑。“拼图”属于智力游戏，“卡拉OK”属于文娱活动，可将“体育”改成“文体”。</a:t>
            </a:r>
            <a:endPar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2772"/>
                                        </p:tgtEl>
                                        <p:attrNameLst>
                                          <p:attrName>style.visibility</p:attrName>
                                        </p:attrNameLst>
                                      </p:cBhvr>
                                      <p:to>
                                        <p:strVal val="visible"/>
                                      </p:to>
                                    </p:set>
                                    <p:animEffect transition="in" filter="wedge">
                                      <p:cBhvr>
                                        <p:cTn id="7" dur="2000" fill="hold"/>
                                        <p:tgtEl>
                                          <p:spTgt spid="3277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2774"/>
                                        </p:tgtEl>
                                        <p:attrNameLst>
                                          <p:attrName>style.visibility</p:attrName>
                                        </p:attrNameLst>
                                      </p:cBhvr>
                                      <p:to>
                                        <p:strVal val="visible"/>
                                      </p:to>
                                    </p:set>
                                    <p:animEffect transition="in" filter="wedge">
                                      <p:cBhvr>
                                        <p:cTn id="12" dur="2000" fill="hold"/>
                                        <p:tgtEl>
                                          <p:spTgt spid="327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p:bldP spid="3277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3794" name="图片 1"/>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a:noFill/>
            <a:miter lim="800000"/>
          </a:ln>
        </p:spPr>
      </p:pic>
      <p:sp>
        <p:nvSpPr>
          <p:cNvPr id="33795" name="文本框 7"/>
          <p:cNvSpPr/>
          <p:nvPr>
            <p:custDataLst>
              <p:tags r:id="rId5"/>
            </p:custDataLst>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sp>
        <p:nvSpPr>
          <p:cNvPr id="33796" name="Text Box 3"/>
          <p:cNvSpPr/>
          <p:nvPr>
            <p:custDataLst>
              <p:tags r:id="rId6"/>
            </p:custDataLst>
          </p:nvPr>
        </p:nvSpPr>
        <p:spPr>
          <a:xfrm>
            <a:off x="1060450" y="2268538"/>
            <a:ext cx="7502525" cy="175418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【2008.湖北卷】社区服务中心为孩子们准备了跳绳、羽毛球、拼图、棋类、卡拉OK等19项体育活动，并将20万元活动经费发动到各社区。</a:t>
            </a:r>
            <a:endParaRPr lang="zh-CN" altLang="zh-CN" sz="2400">
              <a:latin typeface="微软雅黑" panose="020b0503020204020204" pitchFamily="34" charset="-122"/>
              <a:ea typeface="微软雅黑" panose="020b0503020204020204" pitchFamily="34" charset="-122"/>
              <a:sym typeface="Arial" panose="020b0604020202020204" pitchFamily="34" charset="0"/>
            </a:endParaRPr>
          </a:p>
        </p:txBody>
      </p:sp>
      <p:sp>
        <p:nvSpPr>
          <p:cNvPr id="33798" name="Text Box 3"/>
          <p:cNvSpPr/>
          <p:nvPr>
            <p:custDataLst>
              <p:tags r:id="rId7"/>
            </p:custDataLst>
          </p:nvPr>
        </p:nvSpPr>
        <p:spPr>
          <a:xfrm>
            <a:off x="676275" y="4495800"/>
            <a:ext cx="10555288" cy="11985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pPr>
            <a:r>
              <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rPr>
              <a:t>不合逻辑。“拼图”属于智力游戏，“卡拉OK”属于文娱活动，可将“体育”改成“文体”。</a:t>
            </a:r>
            <a:endPar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3799" name="内容占位符 2"/>
          <p:cNvSpPr>
            <a:spLocks noGrp="1"/>
          </p:cNvSpPr>
          <p:nvPr>
            <p:custDataLst>
              <p:tags r:id="rId8"/>
            </p:custDataLst>
          </p:nvPr>
        </p:nvSpPr>
        <p:spPr>
          <a:xfrm>
            <a:off x="4038600" y="1050925"/>
            <a:ext cx="3830638" cy="644525"/>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1">
              <a:spcBef>
                <a:spcPct val="20000"/>
              </a:spcBef>
              <a:buFont typeface="Arial"/>
            </a:pPr>
            <a:r>
              <a:rPr lang="zh-CN" altLang="zh-CN" sz="3200" b="1">
                <a:solidFill>
                  <a:srgbClr val="C00000"/>
                </a:solidFill>
                <a:latin typeface="微软雅黑" panose="020b0503020204020204" pitchFamily="34" charset="-122"/>
                <a:ea typeface="微软雅黑" panose="020b0503020204020204" pitchFamily="34" charset="-122"/>
              </a:rPr>
              <a:t>概念混乱</a:t>
            </a:r>
            <a:endParaRPr lang="zh-CN" altLang="zh-CN" sz="32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3796"/>
                                        </p:tgtEl>
                                        <p:attrNameLst>
                                          <p:attrName>style.visibility</p:attrName>
                                        </p:attrNameLst>
                                      </p:cBhvr>
                                      <p:to>
                                        <p:strVal val="visible"/>
                                      </p:to>
                                    </p:set>
                                    <p:animEffect transition="in" filter="strips(downLeft)">
                                      <p:cBhvr>
                                        <p:cTn id="7" dur="500" fill="hold"/>
                                        <p:tgtEl>
                                          <p:spTgt spid="3379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3798"/>
                                        </p:tgtEl>
                                        <p:attrNameLst>
                                          <p:attrName>style.visibility</p:attrName>
                                        </p:attrNameLst>
                                      </p:cBhvr>
                                      <p:to>
                                        <p:strVal val="visible"/>
                                      </p:to>
                                    </p:set>
                                    <p:animEffect transition="in" filter="strips(downLeft)">
                                      <p:cBhvr>
                                        <p:cTn id="12" dur="500" fill="hold"/>
                                        <p:tgtEl>
                                          <p:spTgt spid="3379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3799">
                                            <p:txEl>
                                              <p:pRg st="0" end="0"/>
                                            </p:txEl>
                                          </p:spTgt>
                                        </p:tgtEl>
                                        <p:attrNameLst>
                                          <p:attrName>style.visibility</p:attrName>
                                        </p:attrNameLst>
                                      </p:cBhvr>
                                      <p:to>
                                        <p:strVal val="visible"/>
                                      </p:to>
                                    </p:set>
                                    <p:animEffect transition="in" filter="blinds(horizontal)">
                                      <p:cBhvr>
                                        <p:cTn id="17" dur="500" fill="hold"/>
                                        <p:tgtEl>
                                          <p:spTgt spid="337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p:bldP spid="33798"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4818" name="图片 1"/>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a:noFill/>
            <a:miter lim="800000"/>
          </a:ln>
        </p:spPr>
      </p:pic>
      <p:sp>
        <p:nvSpPr>
          <p:cNvPr id="34819" name="文本框 7"/>
          <p:cNvSpPr/>
          <p:nvPr>
            <p:custDataLst>
              <p:tags r:id="rId5"/>
            </p:custDataLst>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sp>
        <p:nvSpPr>
          <p:cNvPr id="34820" name="Text Box 3"/>
          <p:cNvSpPr/>
          <p:nvPr>
            <p:custDataLst>
              <p:tags r:id="rId6"/>
            </p:custDataLst>
          </p:nvPr>
        </p:nvSpPr>
        <p:spPr>
          <a:xfrm>
            <a:off x="1060450" y="2268538"/>
            <a:ext cx="7502525" cy="175418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【2016.山东卷】该型飞机在运营成本上是其他同级别机型的1.3至2倍，优势明显；在商载、航程、航速等方面也极具竞争力。</a:t>
            </a:r>
            <a:endParaRPr lang="zh-CN" altLang="zh-CN" sz="2400">
              <a:latin typeface="微软雅黑" panose="020b0503020204020204" pitchFamily="34" charset="-122"/>
              <a:ea typeface="微软雅黑" panose="020b0503020204020204" pitchFamily="34" charset="-122"/>
              <a:sym typeface="Arial" panose="020b0604020202020204" pitchFamily="34" charset="0"/>
            </a:endParaRPr>
          </a:p>
        </p:txBody>
      </p:sp>
      <p:sp>
        <p:nvSpPr>
          <p:cNvPr id="34822" name="Text Box 3"/>
          <p:cNvSpPr/>
          <p:nvPr>
            <p:custDataLst>
              <p:tags r:id="rId7"/>
            </p:custDataLst>
          </p:nvPr>
        </p:nvSpPr>
        <p:spPr>
          <a:xfrm>
            <a:off x="676275" y="4495800"/>
            <a:ext cx="10555288" cy="6445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pPr>
            <a:r>
              <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rPr>
              <a:t>“在运营成本上是其他同级别机型的1.3至2倍”是劣势，而不是优势。</a:t>
            </a:r>
            <a:endPar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4823" name="内容占位符 2"/>
          <p:cNvSpPr>
            <a:spLocks noGrp="1"/>
          </p:cNvSpPr>
          <p:nvPr>
            <p:custDataLst>
              <p:tags r:id="rId8"/>
            </p:custDataLst>
          </p:nvPr>
        </p:nvSpPr>
        <p:spPr>
          <a:xfrm>
            <a:off x="4038600" y="1050925"/>
            <a:ext cx="3830638" cy="644525"/>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1">
              <a:spcBef>
                <a:spcPct val="20000"/>
              </a:spcBef>
              <a:buFont typeface="Arial"/>
            </a:pPr>
            <a:r>
              <a:rPr lang="zh-CN" altLang="zh-CN" sz="3200" b="1">
                <a:solidFill>
                  <a:srgbClr val="C00000"/>
                </a:solidFill>
                <a:latin typeface="微软雅黑" panose="020b0503020204020204" pitchFamily="34" charset="-122"/>
                <a:ea typeface="微软雅黑" panose="020b0503020204020204" pitchFamily="34" charset="-122"/>
              </a:rPr>
              <a:t>自相矛盾</a:t>
            </a:r>
            <a:endParaRPr lang="zh-CN" altLang="zh-CN" sz="32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4820"/>
                                        </p:tgtEl>
                                        <p:attrNameLst>
                                          <p:attrName>style.visibility</p:attrName>
                                        </p:attrNameLst>
                                      </p:cBhvr>
                                      <p:to>
                                        <p:strVal val="visible"/>
                                      </p:to>
                                    </p:set>
                                    <p:animEffect transition="in" filter="wedge">
                                      <p:cBhvr>
                                        <p:cTn id="7" dur="2000" fill="hold"/>
                                        <p:tgtEl>
                                          <p:spTgt spid="3482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4822"/>
                                        </p:tgtEl>
                                        <p:attrNameLst>
                                          <p:attrName>style.visibility</p:attrName>
                                        </p:attrNameLst>
                                      </p:cBhvr>
                                      <p:to>
                                        <p:strVal val="visible"/>
                                      </p:to>
                                    </p:set>
                                    <p:animEffect transition="in" filter="strips(downLeft)">
                                      <p:cBhvr>
                                        <p:cTn id="12" dur="500" fill="hold"/>
                                        <p:tgtEl>
                                          <p:spTgt spid="3482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4823">
                                            <p:txEl>
                                              <p:pRg st="0" end="0"/>
                                            </p:txEl>
                                          </p:spTgt>
                                        </p:tgtEl>
                                        <p:attrNameLst>
                                          <p:attrName>style.visibility</p:attrName>
                                        </p:attrNameLst>
                                      </p:cBhvr>
                                      <p:to>
                                        <p:strVal val="visible"/>
                                      </p:to>
                                    </p:set>
                                    <p:animEffect transition="in" filter="blinds(horizontal)">
                                      <p:cBhvr>
                                        <p:cTn id="17" dur="500" fill="hold"/>
                                        <p:tgtEl>
                                          <p:spTgt spid="348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p:bldP spid="3482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5842" name="图片 1"/>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a:noFill/>
            <a:miter lim="800000"/>
          </a:ln>
        </p:spPr>
      </p:pic>
      <p:sp>
        <p:nvSpPr>
          <p:cNvPr id="35843" name="文本框 7"/>
          <p:cNvSpPr/>
          <p:nvPr>
            <p:custDataLst>
              <p:tags r:id="rId5"/>
            </p:custDataLst>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sp>
        <p:nvSpPr>
          <p:cNvPr id="35844" name="Text Box 3"/>
          <p:cNvSpPr/>
          <p:nvPr>
            <p:custDataLst>
              <p:tags r:id="rId6"/>
            </p:custDataLst>
          </p:nvPr>
        </p:nvSpPr>
        <p:spPr>
          <a:xfrm>
            <a:off x="1060450" y="2268538"/>
            <a:ext cx="7502525" cy="175418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【2015.湖北卷】近年来，生态保护意识渐入人心，所以当社会经济发展与林地保护管理发生冲突时，一些地方在权衡之后往往会选择前者。</a:t>
            </a:r>
            <a:endParaRPr lang="zh-CN" altLang="zh-CN" sz="2400">
              <a:latin typeface="微软雅黑" panose="020b0503020204020204" pitchFamily="34" charset="-122"/>
              <a:ea typeface="微软雅黑" panose="020b0503020204020204" pitchFamily="34" charset="-122"/>
              <a:sym typeface="Arial" panose="020b0604020202020204" pitchFamily="34" charset="0"/>
            </a:endParaRPr>
          </a:p>
        </p:txBody>
      </p:sp>
      <p:sp>
        <p:nvSpPr>
          <p:cNvPr id="35846" name="Text Box 3"/>
          <p:cNvSpPr/>
          <p:nvPr>
            <p:custDataLst>
              <p:tags r:id="rId7"/>
            </p:custDataLst>
          </p:nvPr>
        </p:nvSpPr>
        <p:spPr>
          <a:xfrm>
            <a:off x="676275" y="4495800"/>
            <a:ext cx="10555288" cy="11985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pPr>
            <a:r>
              <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rPr>
              <a:t>既然“生态保护意识渐入人心”，那么“一些地方在权衡之后往往会选择前者”明显与前文矛盾，应改为“选择后者”。</a:t>
            </a:r>
            <a:endPar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5847" name="内容占位符 2"/>
          <p:cNvSpPr>
            <a:spLocks noGrp="1"/>
          </p:cNvSpPr>
          <p:nvPr>
            <p:custDataLst>
              <p:tags r:id="rId8"/>
            </p:custDataLst>
          </p:nvPr>
        </p:nvSpPr>
        <p:spPr>
          <a:xfrm>
            <a:off x="4038600" y="1050925"/>
            <a:ext cx="3830638" cy="644525"/>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1">
              <a:spcBef>
                <a:spcPct val="20000"/>
              </a:spcBef>
              <a:buFont typeface="Arial"/>
            </a:pPr>
            <a:r>
              <a:rPr lang="zh-CN" altLang="zh-CN" sz="3200" b="1">
                <a:solidFill>
                  <a:srgbClr val="C00000"/>
                </a:solidFill>
                <a:latin typeface="微软雅黑" panose="020b0503020204020204" pitchFamily="34" charset="-122"/>
                <a:ea typeface="微软雅黑" panose="020b0503020204020204" pitchFamily="34" charset="-122"/>
              </a:rPr>
              <a:t>自相矛盾</a:t>
            </a:r>
            <a:endParaRPr lang="zh-CN" altLang="zh-CN" sz="32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5844"/>
                                        </p:tgtEl>
                                        <p:attrNameLst>
                                          <p:attrName>style.visibility</p:attrName>
                                        </p:attrNameLst>
                                      </p:cBhvr>
                                      <p:to>
                                        <p:strVal val="visible"/>
                                      </p:to>
                                    </p:set>
                                    <p:animEffect transition="in" filter="wedge">
                                      <p:cBhvr>
                                        <p:cTn id="7" dur="2000" fill="hold"/>
                                        <p:tgtEl>
                                          <p:spTgt spid="3584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5846"/>
                                        </p:tgtEl>
                                        <p:attrNameLst>
                                          <p:attrName>style.visibility</p:attrName>
                                        </p:attrNameLst>
                                      </p:cBhvr>
                                      <p:to>
                                        <p:strVal val="visible"/>
                                      </p:to>
                                    </p:set>
                                    <p:animEffect transition="in" filter="strips(downLeft)">
                                      <p:cBhvr>
                                        <p:cTn id="12" dur="500" fill="hold"/>
                                        <p:tgtEl>
                                          <p:spTgt spid="3584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5847">
                                            <p:txEl>
                                              <p:pRg st="0" end="0"/>
                                            </p:txEl>
                                          </p:spTgt>
                                        </p:tgtEl>
                                        <p:attrNameLst>
                                          <p:attrName>style.visibility</p:attrName>
                                        </p:attrNameLst>
                                      </p:cBhvr>
                                      <p:to>
                                        <p:strVal val="visible"/>
                                      </p:to>
                                    </p:set>
                                    <p:animEffect transition="in" filter="blinds(horizontal)">
                                      <p:cBhvr>
                                        <p:cTn id="17" dur="500" fill="hold"/>
                                        <p:tgtEl>
                                          <p:spTgt spid="358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p:bldP spid="35846"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6866" name="图片 1"/>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a:noFill/>
            <a:miter lim="800000"/>
          </a:ln>
        </p:spPr>
      </p:pic>
      <p:sp>
        <p:nvSpPr>
          <p:cNvPr id="36867" name="文本框 7"/>
          <p:cNvSpPr/>
          <p:nvPr>
            <p:custDataLst>
              <p:tags r:id="rId5"/>
            </p:custDataLst>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sp>
        <p:nvSpPr>
          <p:cNvPr id="36868" name="Text Box 3"/>
          <p:cNvSpPr/>
          <p:nvPr>
            <p:custDataLst>
              <p:tags r:id="rId6"/>
            </p:custDataLst>
          </p:nvPr>
        </p:nvSpPr>
        <p:spPr>
          <a:xfrm>
            <a:off x="1060450" y="2725738"/>
            <a:ext cx="7502525" cy="119856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下午，一阵雷雨过后，在西边的天空中出现了一道美丽的彩虹。</a:t>
            </a:r>
            <a:endParaRPr lang="zh-CN" altLang="zh-CN" sz="2400">
              <a:latin typeface="微软雅黑" panose="020b0503020204020204" pitchFamily="34" charset="-122"/>
              <a:ea typeface="微软雅黑" panose="020b0503020204020204" pitchFamily="34" charset="-122"/>
              <a:sym typeface="Arial" panose="020b0604020202020204" pitchFamily="34" charset="0"/>
            </a:endParaRPr>
          </a:p>
        </p:txBody>
      </p:sp>
      <p:sp>
        <p:nvSpPr>
          <p:cNvPr id="36870" name="Text Box 3"/>
          <p:cNvSpPr/>
          <p:nvPr>
            <p:custDataLst>
              <p:tags r:id="rId7"/>
            </p:custDataLst>
          </p:nvPr>
        </p:nvSpPr>
        <p:spPr>
          <a:xfrm>
            <a:off x="676275" y="4495800"/>
            <a:ext cx="10555288" cy="6445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pPr>
            <a:r>
              <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rPr>
              <a:t>彩虹出现的方向与太阳相对，下午的彩虹只能出现在东边。</a:t>
            </a:r>
            <a:endPar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6871" name="内容占位符 2"/>
          <p:cNvSpPr>
            <a:spLocks noGrp="1"/>
          </p:cNvSpPr>
          <p:nvPr>
            <p:custDataLst>
              <p:tags r:id="rId8"/>
            </p:custDataLst>
          </p:nvPr>
        </p:nvSpPr>
        <p:spPr>
          <a:xfrm>
            <a:off x="4038600" y="1050925"/>
            <a:ext cx="3830638" cy="644525"/>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1">
              <a:spcBef>
                <a:spcPct val="20000"/>
              </a:spcBef>
              <a:buFont typeface="Arial"/>
            </a:pPr>
            <a:r>
              <a:rPr lang="zh-CN" altLang="zh-CN" sz="3200" b="1">
                <a:solidFill>
                  <a:srgbClr val="C00000"/>
                </a:solidFill>
                <a:latin typeface="微软雅黑" panose="020b0503020204020204" pitchFamily="34" charset="-122"/>
                <a:ea typeface="微软雅黑" panose="020b0503020204020204" pitchFamily="34" charset="-122"/>
              </a:rPr>
              <a:t>背离事实或情理</a:t>
            </a:r>
            <a:endParaRPr lang="zh-CN" altLang="zh-CN" sz="32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36868"/>
                                        </p:tgtEl>
                                        <p:attrNameLst>
                                          <p:attrName>style.visibility</p:attrName>
                                        </p:attrNameLst>
                                      </p:cBhvr>
                                      <p:to>
                                        <p:strVal val="visible"/>
                                      </p:to>
                                    </p:set>
                                    <p:anim calcmode="lin" valueType="num">
                                      <p:cBhvr>
                                        <p:cTn id="7" dur="1000" fill="hold"/>
                                        <p:tgtEl>
                                          <p:spTgt spid="3686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36868"/>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36868"/>
                                        </p:tgtEl>
                                        <p:attrNameLst>
                                          <p:attrName>ppt_y</p:attrName>
                                        </p:attrNameLst>
                                      </p:cBhvr>
                                      <p:tavLst>
                                        <p:tav tm="0">
                                          <p:val>
                                            <p:strVal val="#ppt_y"/>
                                          </p:val>
                                        </p:tav>
                                        <p:tav tm="100000">
                                          <p:val>
                                            <p:strVal val="#ppt_y"/>
                                          </p:val>
                                        </p:tav>
                                      </p:tavLst>
                                    </p:anim>
                                    <p:animEffect transition="in" filter="fade">
                                      <p:cBhvr>
                                        <p:cTn id="10" dur="1000" fill="hold"/>
                                        <p:tgtEl>
                                          <p:spTgt spid="36868"/>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48" presetClass="entr" presetSubtype="0" accel="50000" fill="hold" grpId="0" nodeType="clickEffect">
                                  <p:stCondLst>
                                    <p:cond delay="0"/>
                                  </p:stCondLst>
                                  <p:childTnLst>
                                    <p:set>
                                      <p:cBhvr>
                                        <p:cTn id="14" dur="1" fill="hold">
                                          <p:stCondLst>
                                            <p:cond delay="0"/>
                                          </p:stCondLst>
                                        </p:cTn>
                                        <p:tgtEl>
                                          <p:spTgt spid="36870"/>
                                        </p:tgtEl>
                                        <p:attrNameLst>
                                          <p:attrName>style.visibility</p:attrName>
                                        </p:attrNameLst>
                                      </p:cBhvr>
                                      <p:to>
                                        <p:strVal val="visible"/>
                                      </p:to>
                                    </p:set>
                                    <p:anim calcmode="lin" valueType="num">
                                      <p:cBhvr>
                                        <p:cTn id="15" dur="1000" fill="hold"/>
                                        <p:tgtEl>
                                          <p:spTgt spid="36870"/>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6" dur="1000" fill="hold"/>
                                        <p:tgtEl>
                                          <p:spTgt spid="36870"/>
                                        </p:tgtEl>
                                        <p:attrNameLst>
                                          <p:attrName>ppt_x</p:attrName>
                                        </p:attrNameLst>
                                      </p:cBhvr>
                                      <p:tavLst>
                                        <p:tav tm="0">
                                          <p:val>
                                            <p:fltVal val="-1"/>
                                          </p:val>
                                        </p:tav>
                                        <p:tav tm="50000">
                                          <p:val>
                                            <p:fltVal val="0.95"/>
                                          </p:val>
                                        </p:tav>
                                        <p:tav tm="100000">
                                          <p:val>
                                            <p:strVal val="#ppt_x"/>
                                          </p:val>
                                        </p:tav>
                                      </p:tavLst>
                                    </p:anim>
                                    <p:anim calcmode="lin" valueType="num">
                                      <p:cBhvr>
                                        <p:cTn id="17" dur="1000" fill="hold"/>
                                        <p:tgtEl>
                                          <p:spTgt spid="36870"/>
                                        </p:tgtEl>
                                        <p:attrNameLst>
                                          <p:attrName>ppt_y</p:attrName>
                                        </p:attrNameLst>
                                      </p:cBhvr>
                                      <p:tavLst>
                                        <p:tav tm="0">
                                          <p:val>
                                            <p:strVal val="#ppt_y"/>
                                          </p:val>
                                        </p:tav>
                                        <p:tav tm="100000">
                                          <p:val>
                                            <p:strVal val="#ppt_y"/>
                                          </p:val>
                                        </p:tav>
                                      </p:tavLst>
                                    </p:anim>
                                    <p:animEffect transition="in" filter="fade">
                                      <p:cBhvr>
                                        <p:cTn id="18" dur="1000" fill="hold"/>
                                        <p:tgtEl>
                                          <p:spTgt spid="36870"/>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4" presetClass="entr" presetSubtype="0" accel="100000" fill="hold" nodeType="clickEffect">
                                  <p:stCondLst>
                                    <p:cond delay="0"/>
                                  </p:stCondLst>
                                  <p:childTnLst>
                                    <p:set>
                                      <p:cBhvr>
                                        <p:cTn id="22" dur="1" fill="hold">
                                          <p:stCondLst>
                                            <p:cond delay="0"/>
                                          </p:stCondLst>
                                        </p:cTn>
                                        <p:tgtEl>
                                          <p:spTgt spid="36871">
                                            <p:txEl>
                                              <p:pRg st="0" end="0"/>
                                            </p:txEl>
                                          </p:spTgt>
                                        </p:tgtEl>
                                        <p:attrNameLst>
                                          <p:attrName>style.visibility</p:attrName>
                                        </p:attrNameLst>
                                      </p:cBhvr>
                                      <p:to>
                                        <p:strVal val="visible"/>
                                      </p:to>
                                    </p:set>
                                    <p:anim calcmode="lin" valueType="num">
                                      <p:cBhvr>
                                        <p:cTn id="23" dur="500" fill="hold"/>
                                        <p:tgtEl>
                                          <p:spTgt spid="36871">
                                            <p:txEl>
                                              <p:pRg st="0" end="0"/>
                                            </p:txEl>
                                          </p:spTgt>
                                        </p:tgtEl>
                                        <p:attrNameLst>
                                          <p:attrName>ppt_w</p:attrName>
                                        </p:attrNameLst>
                                      </p:cBhvr>
                                      <p:tavLst>
                                        <p:tav tm="0">
                                          <p:val>
                                            <p:strVal val="#ppt_w*0.05"/>
                                          </p:val>
                                        </p:tav>
                                        <p:tav tm="100000">
                                          <p:val>
                                            <p:strVal val="#ppt_w"/>
                                          </p:val>
                                        </p:tav>
                                      </p:tavLst>
                                    </p:anim>
                                    <p:anim calcmode="lin" valueType="num">
                                      <p:cBhvr>
                                        <p:cTn id="24" dur="500" fill="hold"/>
                                        <p:tgtEl>
                                          <p:spTgt spid="36871">
                                            <p:txEl>
                                              <p:pRg st="0" end="0"/>
                                            </p:txEl>
                                          </p:spTgt>
                                        </p:tgtEl>
                                        <p:attrNameLst>
                                          <p:attrName>ppt_h</p:attrName>
                                        </p:attrNameLst>
                                      </p:cBhvr>
                                      <p:tavLst>
                                        <p:tav tm="0">
                                          <p:val>
                                            <p:strVal val="#ppt_h"/>
                                          </p:val>
                                        </p:tav>
                                        <p:tav tm="100000">
                                          <p:val>
                                            <p:strVal val="#ppt_h"/>
                                          </p:val>
                                        </p:tav>
                                      </p:tavLst>
                                    </p:anim>
                                    <p:anim calcmode="lin" valueType="num">
                                      <p:cBhvr>
                                        <p:cTn id="25" dur="500" fill="hold"/>
                                        <p:tgtEl>
                                          <p:spTgt spid="36871">
                                            <p:txEl>
                                              <p:pRg st="0" end="0"/>
                                            </p:txEl>
                                          </p:spTgt>
                                        </p:tgtEl>
                                        <p:attrNameLst>
                                          <p:attrName>ppt_x</p:attrName>
                                        </p:attrNameLst>
                                      </p:cBhvr>
                                      <p:tavLst>
                                        <p:tav tm="0">
                                          <p:val>
                                            <p:strVal val="#ppt_x-.2"/>
                                          </p:val>
                                        </p:tav>
                                        <p:tav tm="100000">
                                          <p:val>
                                            <p:strVal val="#ppt_x"/>
                                          </p:val>
                                        </p:tav>
                                      </p:tavLst>
                                    </p:anim>
                                    <p:anim calcmode="lin" valueType="num">
                                      <p:cBhvr>
                                        <p:cTn id="26" dur="500" fill="hold"/>
                                        <p:tgtEl>
                                          <p:spTgt spid="36871">
                                            <p:txEl>
                                              <p:pRg st="0" end="0"/>
                                            </p:txEl>
                                          </p:spTgt>
                                        </p:tgtEl>
                                        <p:attrNameLst>
                                          <p:attrName>ppt_y</p:attrName>
                                        </p:attrNameLst>
                                      </p:cBhvr>
                                      <p:tavLst>
                                        <p:tav tm="0">
                                          <p:val>
                                            <p:strVal val="#ppt_y"/>
                                          </p:val>
                                        </p:tav>
                                        <p:tav tm="100000">
                                          <p:val>
                                            <p:strVal val="#ppt_y"/>
                                          </p:val>
                                        </p:tav>
                                      </p:tavLst>
                                    </p:anim>
                                    <p:animEffect transition="in" filter="fade">
                                      <p:cBhvr>
                                        <p:cTn id="27" dur="500" fill="hold"/>
                                        <p:tgtEl>
                                          <p:spTgt spid="368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P spid="36870"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7890" name="图片 1"/>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a:noFill/>
            <a:miter lim="800000"/>
          </a:ln>
        </p:spPr>
      </p:pic>
      <p:sp>
        <p:nvSpPr>
          <p:cNvPr id="37891" name="文本框 7"/>
          <p:cNvSpPr/>
          <p:nvPr>
            <p:custDataLst>
              <p:tags r:id="rId5"/>
            </p:custDataLst>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sp>
        <p:nvSpPr>
          <p:cNvPr id="37892" name="Text Box 3"/>
          <p:cNvSpPr/>
          <p:nvPr>
            <p:custDataLst>
              <p:tags r:id="rId6"/>
            </p:custDataLst>
          </p:nvPr>
        </p:nvSpPr>
        <p:spPr>
          <a:xfrm>
            <a:off x="1060450" y="2446338"/>
            <a:ext cx="7974013" cy="6445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只要有了水，作物就可以存活，这是最基本的常识。</a:t>
            </a:r>
            <a:endParaRPr lang="zh-CN" altLang="zh-CN" sz="2400">
              <a:latin typeface="微软雅黑" panose="020b0503020204020204" pitchFamily="34" charset="-122"/>
              <a:ea typeface="微软雅黑" panose="020b0503020204020204" pitchFamily="34" charset="-122"/>
              <a:sym typeface="Arial" panose="020b0604020202020204" pitchFamily="34" charset="0"/>
            </a:endParaRPr>
          </a:p>
        </p:txBody>
      </p:sp>
      <p:sp>
        <p:nvSpPr>
          <p:cNvPr id="37894" name="Text Box 3"/>
          <p:cNvSpPr/>
          <p:nvPr>
            <p:custDataLst>
              <p:tags r:id="rId7"/>
            </p:custDataLst>
          </p:nvPr>
        </p:nvSpPr>
        <p:spPr>
          <a:xfrm>
            <a:off x="960438" y="3875088"/>
            <a:ext cx="9551987" cy="175418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pPr>
            <a:r>
              <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rPr>
              <a:t>“只要......就”是有条件就有结果，而这是不合生活事理的，作物存活还需要其他条件，应该用“只有......才”，有条件不一定有结果，但是这个条件是必要的。</a:t>
            </a:r>
            <a:endPar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7895" name="内容占位符 2"/>
          <p:cNvSpPr>
            <a:spLocks noGrp="1"/>
          </p:cNvSpPr>
          <p:nvPr>
            <p:custDataLst>
              <p:tags r:id="rId8"/>
            </p:custDataLst>
          </p:nvPr>
        </p:nvSpPr>
        <p:spPr>
          <a:xfrm>
            <a:off x="4038600" y="1050925"/>
            <a:ext cx="3830638" cy="644525"/>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1">
              <a:spcBef>
                <a:spcPct val="20000"/>
              </a:spcBef>
              <a:buFont typeface="Arial"/>
            </a:pPr>
            <a:r>
              <a:rPr lang="zh-CN" altLang="zh-CN" sz="3200" b="1">
                <a:solidFill>
                  <a:srgbClr val="C00000"/>
                </a:solidFill>
                <a:latin typeface="微软雅黑" panose="020b0503020204020204" pitchFamily="34" charset="-122"/>
                <a:ea typeface="微软雅黑" panose="020b0503020204020204" pitchFamily="34" charset="-122"/>
              </a:rPr>
              <a:t>背离事实或情理</a:t>
            </a:r>
            <a:endParaRPr lang="zh-CN" altLang="zh-CN" sz="32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37892"/>
                                        </p:tgtEl>
                                        <p:attrNameLst>
                                          <p:attrName>style.visibility</p:attrName>
                                        </p:attrNameLst>
                                      </p:cBhvr>
                                      <p:to>
                                        <p:strVal val="visible"/>
                                      </p:to>
                                    </p:set>
                                    <p:anim calcmode="lin" valueType="num">
                                      <p:cBhvr>
                                        <p:cTn id="7" dur="5000" fill="hold"/>
                                        <p:tgtEl>
                                          <p:spTgt spid="37892"/>
                                        </p:tgtEl>
                                        <p:attrNameLst>
                                          <p:attrName>ppt_w</p:attrName>
                                        </p:attrNameLst>
                                      </p:cBhvr>
                                      <p:tavLst>
                                        <p:tav tm="0" fmla="#ppt_w*sin(2.5*pi*$)">
                                          <p:val>
                                            <p:fltVal val="0"/>
                                          </p:val>
                                        </p:tav>
                                        <p:tav tm="100000">
                                          <p:val>
                                            <p:fltVal val="1"/>
                                          </p:val>
                                        </p:tav>
                                      </p:tavLst>
                                    </p:anim>
                                    <p:anim calcmode="lin" valueType="num">
                                      <p:cBhvr>
                                        <p:cTn id="8" dur="5000" fill="hold"/>
                                        <p:tgtEl>
                                          <p:spTgt spid="37892"/>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9" presetClass="entr" presetSubtype="10" fill="hold" grpId="0" nodeType="clickEffect">
                                  <p:stCondLst>
                                    <p:cond delay="0"/>
                                  </p:stCondLst>
                                  <p:childTnLst>
                                    <p:set>
                                      <p:cBhvr>
                                        <p:cTn id="12" dur="1" fill="hold">
                                          <p:stCondLst>
                                            <p:cond delay="0"/>
                                          </p:stCondLst>
                                        </p:cTn>
                                        <p:tgtEl>
                                          <p:spTgt spid="37894"/>
                                        </p:tgtEl>
                                        <p:attrNameLst>
                                          <p:attrName>style.visibility</p:attrName>
                                        </p:attrNameLst>
                                      </p:cBhvr>
                                      <p:to>
                                        <p:strVal val="visible"/>
                                      </p:to>
                                    </p:set>
                                    <p:anim calcmode="lin" valueType="num">
                                      <p:cBhvr>
                                        <p:cTn id="13" dur="5000" fill="hold"/>
                                        <p:tgtEl>
                                          <p:spTgt spid="37894"/>
                                        </p:tgtEl>
                                        <p:attrNameLst>
                                          <p:attrName>ppt_w</p:attrName>
                                        </p:attrNameLst>
                                      </p:cBhvr>
                                      <p:tavLst>
                                        <p:tav tm="0" fmla="#ppt_w*sin(2.5*pi*$)">
                                          <p:val>
                                            <p:fltVal val="0"/>
                                          </p:val>
                                        </p:tav>
                                        <p:tav tm="100000">
                                          <p:val>
                                            <p:fltVal val="1"/>
                                          </p:val>
                                        </p:tav>
                                      </p:tavLst>
                                    </p:anim>
                                    <p:anim calcmode="lin" valueType="num">
                                      <p:cBhvr>
                                        <p:cTn id="14" dur="5000" fill="hold"/>
                                        <p:tgtEl>
                                          <p:spTgt spid="37894"/>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37895">
                                            <p:txEl>
                                              <p:pRg st="0" end="0"/>
                                            </p:txEl>
                                          </p:spTgt>
                                        </p:tgtEl>
                                        <p:attrNameLst>
                                          <p:attrName>style.visibility</p:attrName>
                                        </p:attrNameLst>
                                      </p:cBhvr>
                                      <p:to>
                                        <p:strVal val="visible"/>
                                      </p:to>
                                    </p:set>
                                    <p:animEffect transition="in" filter="blinds(horizontal)">
                                      <p:cBhvr>
                                        <p:cTn id="19" dur="500" fill="hold"/>
                                        <p:tgtEl>
                                          <p:spTgt spid="378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p:bldP spid="37894"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8914" name="图片 1"/>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a:noFill/>
            <a:miter lim="800000"/>
          </a:ln>
        </p:spPr>
      </p:pic>
      <p:sp>
        <p:nvSpPr>
          <p:cNvPr id="38915" name="文本框 7"/>
          <p:cNvSpPr/>
          <p:nvPr>
            <p:custDataLst>
              <p:tags r:id="rId5"/>
            </p:custDataLst>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sp>
        <p:nvSpPr>
          <p:cNvPr id="38916" name="Text Box 3"/>
          <p:cNvSpPr/>
          <p:nvPr>
            <p:custDataLst>
              <p:tags r:id="rId6"/>
            </p:custDataLst>
          </p:nvPr>
        </p:nvSpPr>
        <p:spPr>
          <a:xfrm>
            <a:off x="1247775" y="2092325"/>
            <a:ext cx="7724775" cy="17526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【2015.全国乙卷】这部小说中的“边缘人”是一个玩世不恭、富有破坏性却真实坦白的群体，人们面对这类形象时会引起深深的思索。</a:t>
            </a:r>
            <a:endParaRPr lang="zh-CN" altLang="zh-CN" sz="2400">
              <a:latin typeface="微软雅黑" panose="020b0503020204020204" pitchFamily="34" charset="-122"/>
              <a:ea typeface="微软雅黑" panose="020b0503020204020204" pitchFamily="34" charset="-122"/>
              <a:sym typeface="Arial" panose="020b0604020202020204" pitchFamily="34" charset="0"/>
            </a:endParaRPr>
          </a:p>
        </p:txBody>
      </p:sp>
      <p:sp>
        <p:nvSpPr>
          <p:cNvPr id="38918" name="Text Box 3"/>
          <p:cNvSpPr/>
          <p:nvPr>
            <p:custDataLst>
              <p:tags r:id="rId7"/>
            </p:custDataLst>
          </p:nvPr>
        </p:nvSpPr>
        <p:spPr>
          <a:xfrm>
            <a:off x="960438" y="4449763"/>
            <a:ext cx="9551987" cy="119856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pPr>
            <a:r>
              <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rPr>
              <a:t>“引起深深的思索”的应该是“这类形象”，应改为“这类形象会引起人们深深的思索”。</a:t>
            </a:r>
            <a:endPar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8919" name="内容占位符 2"/>
          <p:cNvSpPr>
            <a:spLocks noGrp="1"/>
          </p:cNvSpPr>
          <p:nvPr>
            <p:custDataLst>
              <p:tags r:id="rId8"/>
            </p:custDataLst>
          </p:nvPr>
        </p:nvSpPr>
        <p:spPr>
          <a:xfrm>
            <a:off x="4038600" y="1050925"/>
            <a:ext cx="3830638" cy="644525"/>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1">
              <a:spcBef>
                <a:spcPct val="20000"/>
              </a:spcBef>
              <a:buFont typeface="Arial"/>
            </a:pPr>
            <a:r>
              <a:rPr lang="zh-CN" altLang="zh-CN" sz="3200" b="1">
                <a:solidFill>
                  <a:srgbClr val="C00000"/>
                </a:solidFill>
                <a:latin typeface="微软雅黑" panose="020b0503020204020204" pitchFamily="34" charset="-122"/>
                <a:ea typeface="微软雅黑" panose="020b0503020204020204" pitchFamily="34" charset="-122"/>
              </a:rPr>
              <a:t>主客颠倒</a:t>
            </a:r>
            <a:endParaRPr lang="zh-CN" altLang="zh-CN" sz="32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38916"/>
                                        </p:tgtEl>
                                        <p:attrNameLst>
                                          <p:attrName>style.visibility</p:attrName>
                                        </p:attrNameLst>
                                      </p:cBhvr>
                                      <p:to>
                                        <p:strVal val="visible"/>
                                      </p:to>
                                    </p:set>
                                    <p:animEffect transition="in" filter="fade">
                                      <p:cBhvr>
                                        <p:cTn id="7" dur="1000" fill="hold"/>
                                        <p:tgtEl>
                                          <p:spTgt spid="38916"/>
                                        </p:tgtEl>
                                      </p:cBhvr>
                                    </p:animEffect>
                                    <p:anim calcmode="lin" valueType="num">
                                      <p:cBhvr>
                                        <p:cTn id="8" dur="1000" fill="hold"/>
                                        <p:tgtEl>
                                          <p:spTgt spid="38916"/>
                                        </p:tgtEl>
                                        <p:attrNameLst>
                                          <p:attrName>ppt_x</p:attrName>
                                        </p:attrNameLst>
                                      </p:cBhvr>
                                      <p:tavLst>
                                        <p:tav tm="0">
                                          <p:val>
                                            <p:strVal val="#ppt_x-.1"/>
                                          </p:val>
                                        </p:tav>
                                        <p:tav tm="100000">
                                          <p:val>
                                            <p:strVal val="#ppt_x"/>
                                          </p:val>
                                        </p:tav>
                                      </p:tavLst>
                                    </p:anim>
                                    <p:anim calcmode="lin" valueType="num">
                                      <p:cBhvr>
                                        <p:cTn id="9" dur="1000" fill="hold"/>
                                        <p:tgtEl>
                                          <p:spTgt spid="38916"/>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0" presetClass="entr" presetSubtype="0" fill="hold" grpId="0" nodeType="clickEffect">
                                  <p:stCondLst>
                                    <p:cond delay="0"/>
                                  </p:stCondLst>
                                  <p:iterate type="lt">
                                    <p:tmPct val="10000"/>
                                  </p:iterate>
                                  <p:childTnLst>
                                    <p:set>
                                      <p:cBhvr>
                                        <p:cTn id="13" dur="1" fill="hold">
                                          <p:stCondLst>
                                            <p:cond delay="0"/>
                                          </p:stCondLst>
                                        </p:cTn>
                                        <p:tgtEl>
                                          <p:spTgt spid="38918"/>
                                        </p:tgtEl>
                                        <p:attrNameLst>
                                          <p:attrName>style.visibility</p:attrName>
                                        </p:attrNameLst>
                                      </p:cBhvr>
                                      <p:to>
                                        <p:strVal val="visible"/>
                                      </p:to>
                                    </p:set>
                                    <p:animEffect transition="in" filter="fade">
                                      <p:cBhvr>
                                        <p:cTn id="14" dur="1000" fill="hold"/>
                                        <p:tgtEl>
                                          <p:spTgt spid="38918"/>
                                        </p:tgtEl>
                                      </p:cBhvr>
                                    </p:animEffect>
                                    <p:anim calcmode="lin" valueType="num">
                                      <p:cBhvr>
                                        <p:cTn id="15" dur="1000" fill="hold"/>
                                        <p:tgtEl>
                                          <p:spTgt spid="38918"/>
                                        </p:tgtEl>
                                        <p:attrNameLst>
                                          <p:attrName>ppt_x</p:attrName>
                                        </p:attrNameLst>
                                      </p:cBhvr>
                                      <p:tavLst>
                                        <p:tav tm="0">
                                          <p:val>
                                            <p:strVal val="#ppt_x-.1"/>
                                          </p:val>
                                        </p:tav>
                                        <p:tav tm="100000">
                                          <p:val>
                                            <p:strVal val="#ppt_x"/>
                                          </p:val>
                                        </p:tav>
                                      </p:tavLst>
                                    </p:anim>
                                    <p:anim calcmode="lin" valueType="num">
                                      <p:cBhvr>
                                        <p:cTn id="16" dur="1000" fill="hold"/>
                                        <p:tgtEl>
                                          <p:spTgt spid="38918"/>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51" presetClass="entr" presetSubtype="0" fill="hold" nodeType="clickEffect">
                                  <p:stCondLst>
                                    <p:cond delay="0"/>
                                  </p:stCondLst>
                                  <p:childTnLst>
                                    <p:set>
                                      <p:cBhvr>
                                        <p:cTn id="20" dur="1" fill="hold">
                                          <p:stCondLst>
                                            <p:cond delay="0"/>
                                          </p:stCondLst>
                                        </p:cTn>
                                        <p:tgtEl>
                                          <p:spTgt spid="38919">
                                            <p:txEl>
                                              <p:pRg st="0" end="0"/>
                                            </p:txEl>
                                          </p:spTgt>
                                        </p:tgtEl>
                                        <p:attrNameLst>
                                          <p:attrName>style.visibility</p:attrName>
                                        </p:attrNameLst>
                                      </p:cBhvr>
                                      <p:to>
                                        <p:strVal val="visible"/>
                                      </p:to>
                                    </p:set>
                                    <p:animEffect transition="in" filter="fade">
                                      <p:cBhvr>
                                        <p:cTn id="21" dur="770" decel="100000" fill="hold"/>
                                        <p:tgtEl>
                                          <p:spTgt spid="38919">
                                            <p:txEl>
                                              <p:pRg st="0" end="0"/>
                                            </p:txEl>
                                          </p:spTgt>
                                        </p:tgtEl>
                                      </p:cBhvr>
                                    </p:animEffect>
                                    <p:animScale>
                                      <p:cBhvr>
                                        <p:cTn id="22" dur="770" decel="100000" fill="hold"/>
                                        <p:tgtEl>
                                          <p:spTgt spid="38919">
                                            <p:txEl>
                                              <p:pRg st="0" end="0"/>
                                            </p:txEl>
                                          </p:spTgt>
                                        </p:tgtEl>
                                      </p:cBhvr>
                                      <p:from x="10000" y="10000"/>
                                      <p:to x="200000" y="450000"/>
                                    </p:animScale>
                                    <p:animScale>
                                      <p:cBhvr>
                                        <p:cTn id="23" dur="1230" accel="100000" fill="hold">
                                          <p:stCondLst>
                                            <p:cond delay="770"/>
                                          </p:stCondLst>
                                        </p:cTn>
                                        <p:tgtEl>
                                          <p:spTgt spid="38919">
                                            <p:txEl>
                                              <p:pRg st="0" end="0"/>
                                            </p:txEl>
                                          </p:spTgt>
                                        </p:tgtEl>
                                      </p:cBhvr>
                                      <p:from x="200000" y="450000"/>
                                      <p:to x="100000" y="100000"/>
                                    </p:animScale>
                                    <p:set>
                                      <p:cBhvr>
                                        <p:cTn id="24" dur="770" fill="hold"/>
                                        <p:tgtEl>
                                          <p:spTgt spid="38919">
                                            <p:txEl>
                                              <p:pRg st="0" end="0"/>
                                            </p:txEl>
                                          </p:spTgt>
                                        </p:tgtEl>
                                        <p:attrNameLst>
                                          <p:attrName>ppt_x</p:attrName>
                                        </p:attrNameLst>
                                      </p:cBhvr>
                                      <p:to>
                                        <p:strVal val="(0.5)"/>
                                      </p:to>
                                    </p:set>
                                    <p:anim from="(0.5)" to="(#ppt_x)" calcmode="lin" valueType="num">
                                      <p:cBhvr>
                                        <p:cTn id="25" dur="1230" accel="100000" fill="hold">
                                          <p:stCondLst>
                                            <p:cond delay="770"/>
                                          </p:stCondLst>
                                        </p:cTn>
                                        <p:tgtEl>
                                          <p:spTgt spid="38919">
                                            <p:txEl>
                                              <p:pRg st="0" end="0"/>
                                            </p:txEl>
                                          </p:spTgt>
                                        </p:tgtEl>
                                        <p:attrNameLst>
                                          <p:attrName>ppt_x</p:attrName>
                                        </p:attrNameLst>
                                      </p:cBhvr>
                                    </p:anim>
                                    <p:set>
                                      <p:cBhvr>
                                        <p:cTn id="26" dur="770" fill="hold"/>
                                        <p:tgtEl>
                                          <p:spTgt spid="38919">
                                            <p:txEl>
                                              <p:pRg st="0" end="0"/>
                                            </p:txEl>
                                          </p:spTgt>
                                        </p:tgtEl>
                                        <p:attrNameLst>
                                          <p:attrName>ppt_y</p:attrName>
                                        </p:attrNameLst>
                                      </p:cBhvr>
                                      <p:to>
                                        <p:strVal val="(#ppt_y+0.4)"/>
                                      </p:to>
                                    </p:set>
                                    <p:anim from="(#ppt_y+0.4)" to="(#ppt_y)" calcmode="lin" valueType="num">
                                      <p:cBhvr>
                                        <p:cTn id="27" dur="1230" accel="100000" fill="hold">
                                          <p:stCondLst>
                                            <p:cond delay="770"/>
                                          </p:stCondLst>
                                        </p:cTn>
                                        <p:tgtEl>
                                          <p:spTgt spid="38919">
                                            <p:txEl>
                                              <p:pRg st="0" end="0"/>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8"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9938" name="图片 1"/>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a:noFill/>
            <a:miter lim="800000"/>
          </a:ln>
        </p:spPr>
      </p:pic>
      <p:sp>
        <p:nvSpPr>
          <p:cNvPr id="39939" name="文本框 7"/>
          <p:cNvSpPr/>
          <p:nvPr>
            <p:custDataLst>
              <p:tags r:id="rId5"/>
            </p:custDataLst>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sp>
        <p:nvSpPr>
          <p:cNvPr id="39940" name="Text Box 3"/>
          <p:cNvSpPr/>
          <p:nvPr>
            <p:custDataLst>
              <p:tags r:id="rId6"/>
            </p:custDataLst>
          </p:nvPr>
        </p:nvSpPr>
        <p:spPr>
          <a:xfrm>
            <a:off x="1247775" y="2092325"/>
            <a:ext cx="7724775" cy="17526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【2016.全国甲卷】面对突然发生的灾难，一个地方抗灾能力的强弱既取决于当地经济实力的雄厚，更取决于政府的应急机制和领导人的智慧。</a:t>
            </a:r>
            <a:endParaRPr lang="zh-CN" altLang="zh-CN" sz="2400">
              <a:latin typeface="微软雅黑" panose="020b0503020204020204" pitchFamily="34" charset="-122"/>
              <a:ea typeface="微软雅黑" panose="020b0503020204020204" pitchFamily="34" charset="-122"/>
              <a:sym typeface="Arial" panose="020b0604020202020204" pitchFamily="34" charset="0"/>
            </a:endParaRPr>
          </a:p>
        </p:txBody>
      </p:sp>
      <p:sp>
        <p:nvSpPr>
          <p:cNvPr id="39942" name="Text Box 3"/>
          <p:cNvSpPr/>
          <p:nvPr>
            <p:custDataLst>
              <p:tags r:id="rId7"/>
            </p:custDataLst>
          </p:nvPr>
        </p:nvSpPr>
        <p:spPr>
          <a:xfrm>
            <a:off x="960438" y="4449763"/>
            <a:ext cx="9551987" cy="119856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pPr>
            <a:r>
              <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rPr>
              <a:t>“抗灾能力的强弱”与“经济实力的雄厚”两面对一面，可删除“的雄厚”。</a:t>
            </a:r>
            <a:endPar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9943" name="内容占位符 2"/>
          <p:cNvSpPr>
            <a:spLocks noGrp="1"/>
          </p:cNvSpPr>
          <p:nvPr>
            <p:custDataLst>
              <p:tags r:id="rId8"/>
            </p:custDataLst>
          </p:nvPr>
        </p:nvSpPr>
        <p:spPr>
          <a:xfrm>
            <a:off x="4038600" y="1050925"/>
            <a:ext cx="3830638" cy="644525"/>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1">
              <a:spcBef>
                <a:spcPct val="20000"/>
              </a:spcBef>
              <a:buFont typeface="Arial"/>
            </a:pPr>
            <a:r>
              <a:rPr lang="zh-CN" altLang="zh-CN" sz="3200" b="1">
                <a:solidFill>
                  <a:srgbClr val="C00000"/>
                </a:solidFill>
                <a:latin typeface="微软雅黑" panose="020b0503020204020204" pitchFamily="34" charset="-122"/>
                <a:ea typeface="微软雅黑" panose="020b0503020204020204" pitchFamily="34" charset="-122"/>
              </a:rPr>
              <a:t>两面对一面</a:t>
            </a:r>
            <a:endParaRPr lang="zh-CN" altLang="zh-CN" sz="32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9940"/>
                                        </p:tgtEl>
                                        <p:attrNameLst>
                                          <p:attrName>style.visibility</p:attrName>
                                        </p:attrNameLst>
                                      </p:cBhvr>
                                      <p:to>
                                        <p:strVal val="visible"/>
                                      </p:to>
                                    </p:set>
                                    <p:animEffect transition="in" filter="wedge">
                                      <p:cBhvr>
                                        <p:cTn id="7" dur="2000" fill="hold"/>
                                        <p:tgtEl>
                                          <p:spTgt spid="3994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9942"/>
                                        </p:tgtEl>
                                        <p:attrNameLst>
                                          <p:attrName>style.visibility</p:attrName>
                                        </p:attrNameLst>
                                      </p:cBhvr>
                                      <p:to>
                                        <p:strVal val="visible"/>
                                      </p:to>
                                    </p:set>
                                    <p:animEffect transition="in" filter="strips(downLeft)">
                                      <p:cBhvr>
                                        <p:cTn id="12" dur="500" fill="hold"/>
                                        <p:tgtEl>
                                          <p:spTgt spid="3994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9943">
                                            <p:txEl>
                                              <p:pRg st="0" end="0"/>
                                            </p:txEl>
                                          </p:spTgt>
                                        </p:tgtEl>
                                        <p:attrNameLst>
                                          <p:attrName>style.visibility</p:attrName>
                                        </p:attrNameLst>
                                      </p:cBhvr>
                                      <p:to>
                                        <p:strVal val="visible"/>
                                      </p:to>
                                    </p:set>
                                    <p:animEffect transition="in" filter="blinds(horizontal)">
                                      <p:cBhvr>
                                        <p:cTn id="17" dur="500" fill="hold"/>
                                        <p:tgtEl>
                                          <p:spTgt spid="399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p:bldP spid="3994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3314" name="图片 1"/>
          <p:cNvPicPr>
            <a:picLocks noChangeAspect="1"/>
          </p:cNvPicPr>
          <p:nvPr>
            <p:custDataLst>
              <p:tags r:id="rId4"/>
            </p:custDataLst>
          </p:nvPr>
        </p:nvPicPr>
        <p:blipFill>
          <a:blip r:embed="rId3"/>
          <a:stretch>
            <a:fillRect/>
          </a:stretch>
        </p:blipFill>
        <p:spPr>
          <a:xfrm>
            <a:off x="406400" y="658813"/>
            <a:ext cx="3781425" cy="608012"/>
          </a:xfrm>
          <a:prstGeom prst="rect">
            <a:avLst/>
          </a:prstGeom>
          <a:noFill/>
          <a:ln>
            <a:noFill/>
            <a:miter lim="800000"/>
          </a:ln>
        </p:spPr>
      </p:pic>
      <p:sp>
        <p:nvSpPr>
          <p:cNvPr id="13315" name="文本框 7"/>
          <p:cNvSpPr/>
          <p:nvPr>
            <p:custDataLst>
              <p:tags r:id="rId5"/>
            </p:custDataLst>
          </p:nvPr>
        </p:nvSpPr>
        <p:spPr>
          <a:xfrm>
            <a:off x="1060450" y="752475"/>
            <a:ext cx="2954338" cy="461963"/>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教学目标与核心素养</a:t>
            </a:r>
            <a:endParaRPr lang="zh-CN" altLang="en-US" sz="2400" b="1">
              <a:solidFill>
                <a:srgbClr val="EF7509"/>
              </a:solidFill>
              <a:latin typeface="思源黑体 CN Heavy" pitchFamily="34" charset="-122"/>
              <a:ea typeface="思源黑体 CN Heavy" pitchFamily="34" charset="-122"/>
            </a:endParaRPr>
          </a:p>
        </p:txBody>
      </p:sp>
      <p:sp>
        <p:nvSpPr>
          <p:cNvPr id="13316" name="矩形 1"/>
          <p:cNvSpPr/>
          <p:nvPr>
            <p:custDataLst>
              <p:tags r:id="rId6"/>
            </p:custDataLst>
          </p:nvPr>
        </p:nvSpPr>
        <p:spPr>
          <a:xfrm>
            <a:off x="1641475" y="2328863"/>
            <a:ext cx="10294938" cy="34147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nSpc>
                <a:spcPct val="150000"/>
              </a:lnSpc>
            </a:pPr>
            <a:r>
              <a:rPr lang="zh-CN" altLang="en-US" sz="2400" b="1">
                <a:latin typeface="楷体" panose="02010609060101010101" pitchFamily="49" charset="-122"/>
                <a:ea typeface="楷体" panose="02010609060101010101" pitchFamily="49" charset="-122"/>
              </a:rPr>
              <a:t>语言建构与运用：</a:t>
            </a:r>
            <a:r>
              <a:rPr lang="zh-CN" altLang="zh-CN" sz="2400" b="1">
                <a:latin typeface="楷体" panose="02010609060101010101" pitchFamily="49" charset="-122"/>
                <a:ea typeface="楷体" panose="02010609060101010101" pitchFamily="49" charset="-122"/>
              </a:rPr>
              <a:t>学习概念的有关知识，运用逻辑规律，辨别日</a:t>
            </a:r>
            <a:endParaRPr lang="zh-CN" altLang="zh-CN" sz="2400" b="1">
              <a:latin typeface="楷体" panose="02010609060101010101" pitchFamily="49" charset="-122"/>
              <a:ea typeface="楷体" panose="02010609060101010101" pitchFamily="49" charset="-122"/>
            </a:endParaRPr>
          </a:p>
          <a:p>
            <a:pPr marL="0" lvl="0" indent="0">
              <a:lnSpc>
                <a:spcPct val="150000"/>
              </a:lnSpc>
            </a:pPr>
            <a:r>
              <a:rPr lang="zh-CN" altLang="zh-CN" sz="2400" b="1">
                <a:latin typeface="楷体" panose="02010609060101010101" pitchFamily="49" charset="-122"/>
                <a:ea typeface="楷体" panose="02010609060101010101" pitchFamily="49" charset="-122"/>
              </a:rPr>
              <a:t>                常语言表述中的逻辑错误。</a:t>
            </a:r>
            <a:endParaRPr lang="zh-CN" altLang="zh-CN" sz="2400" b="1">
              <a:latin typeface="楷体" panose="02010609060101010101" pitchFamily="49" charset="-122"/>
              <a:ea typeface="楷体" panose="02010609060101010101" pitchFamily="49" charset="-122"/>
            </a:endParaRPr>
          </a:p>
          <a:p>
            <a:pPr marL="0" lvl="0" indent="0">
              <a:lnSpc>
                <a:spcPct val="150000"/>
              </a:lnSpc>
            </a:pPr>
            <a:r>
              <a:rPr lang="zh-CN" altLang="en-US" sz="2400" b="1">
                <a:latin typeface="楷体" panose="02010609060101010101" pitchFamily="49" charset="-122"/>
                <a:ea typeface="楷体" panose="02010609060101010101" pitchFamily="49" charset="-122"/>
              </a:rPr>
              <a:t>思维发展与提升：</a:t>
            </a:r>
            <a:r>
              <a:rPr lang="zh-CN" altLang="zh-CN" sz="2400" b="1">
                <a:latin typeface="楷体" panose="02010609060101010101" pitchFamily="49" charset="-122"/>
                <a:ea typeface="楷体" panose="02010609060101010101" pitchFamily="49" charset="-122"/>
              </a:rPr>
              <a:t>在分析例子的基础上探究感悟，借助逻辑知识</a:t>
            </a:r>
            <a:endParaRPr lang="zh-CN" altLang="zh-CN" sz="2400" b="1">
              <a:latin typeface="楷体" panose="02010609060101010101" pitchFamily="49" charset="-122"/>
              <a:ea typeface="楷体" panose="02010609060101010101" pitchFamily="49" charset="-122"/>
            </a:endParaRPr>
          </a:p>
          <a:p>
            <a:pPr marL="0" lvl="0" indent="0">
              <a:lnSpc>
                <a:spcPct val="150000"/>
              </a:lnSpc>
            </a:pPr>
            <a:r>
              <a:rPr lang="zh-CN" altLang="zh-CN" sz="2400" b="1">
                <a:latin typeface="楷体" panose="02010609060101010101" pitchFamily="49" charset="-122"/>
                <a:ea typeface="楷体" panose="02010609060101010101" pitchFamily="49" charset="-122"/>
              </a:rPr>
              <a:t>                促进语文学习。</a:t>
            </a:r>
            <a:endParaRPr lang="zh-CN" altLang="zh-CN" sz="2400" b="1">
              <a:latin typeface="楷体" panose="02010609060101010101" pitchFamily="49" charset="-122"/>
              <a:ea typeface="楷体" panose="02010609060101010101" pitchFamily="49" charset="-122"/>
            </a:endParaRPr>
          </a:p>
          <a:p>
            <a:pPr marL="0" lvl="0" indent="0">
              <a:lnSpc>
                <a:spcPct val="150000"/>
              </a:lnSpc>
            </a:pPr>
            <a:r>
              <a:rPr lang="zh-CN" altLang="en-US" sz="2400" b="1">
                <a:latin typeface="楷体" panose="02010609060101010101" pitchFamily="49" charset="-122"/>
                <a:ea typeface="楷体" panose="02010609060101010101" pitchFamily="49" charset="-122"/>
              </a:rPr>
              <a:t>审美鉴赏与创造： 体会逻辑无处不在的魅力，自觉遵守逻辑规律。</a:t>
            </a:r>
            <a:endParaRPr lang="zh-CN" altLang="en-US" sz="2400" b="1">
              <a:latin typeface="楷体" panose="02010609060101010101" pitchFamily="49" charset="-122"/>
              <a:ea typeface="楷体" panose="02010609060101010101" pitchFamily="49" charset="-122"/>
            </a:endParaRPr>
          </a:p>
          <a:p>
            <a:pPr marL="0" lvl="0" indent="0">
              <a:lnSpc>
                <a:spcPct val="150000"/>
              </a:lnSpc>
            </a:pPr>
            <a:r>
              <a:rPr lang="zh-CN" altLang="en-US" sz="2400" b="1">
                <a:latin typeface="楷体" panose="02010609060101010101" pitchFamily="49" charset="-122"/>
                <a:ea typeface="楷体" panose="02010609060101010101" pitchFamily="49" charset="-122"/>
              </a:rPr>
              <a:t>文化传承与理解：引导学生清晰准确地进行语言表达，避免逻辑谬误。</a:t>
            </a:r>
            <a:endParaRPr lang="zh-CN" altLang="en-US" sz="2400" b="1">
              <a:latin typeface="楷体" panose="02010609060101010101" pitchFamily="49" charset="-122"/>
              <a:ea typeface="楷体" panose="02010609060101010101" pitchFamily="49" charset="-122"/>
            </a:endParaRPr>
          </a:p>
        </p:txBody>
      </p:sp>
      <p:sp>
        <p:nvSpPr>
          <p:cNvPr id="13317" name="TextBox 1"/>
          <p:cNvSpPr/>
          <p:nvPr>
            <p:custDataLst>
              <p:tags r:id="rId7"/>
            </p:custDataLst>
          </p:nvPr>
        </p:nvSpPr>
        <p:spPr>
          <a:xfrm>
            <a:off x="1060450" y="1581150"/>
            <a:ext cx="1992313" cy="58578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eaLnBrk="1" hangingPunct="1"/>
            <a:r>
              <a:rPr lang="zh-CN" altLang="en-US" sz="3200" b="1">
                <a:latin typeface="楷体" panose="02010609060101010101" pitchFamily="49" charset="-122"/>
                <a:ea typeface="楷体" panose="02010609060101010101" pitchFamily="49" charset="-122"/>
              </a:rPr>
              <a:t>核心素养</a:t>
            </a:r>
            <a:endParaRPr lang="zh-CN" altLang="en-US" sz="3200" b="1">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0962" name="图片 1"/>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a:noFill/>
            <a:miter lim="800000"/>
          </a:ln>
        </p:spPr>
      </p:pic>
      <p:sp>
        <p:nvSpPr>
          <p:cNvPr id="40963" name="文本框 7"/>
          <p:cNvSpPr/>
          <p:nvPr>
            <p:custDataLst>
              <p:tags r:id="rId5"/>
            </p:custDataLst>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sp>
        <p:nvSpPr>
          <p:cNvPr id="40964" name="Text Box 3"/>
          <p:cNvSpPr/>
          <p:nvPr>
            <p:custDataLst>
              <p:tags r:id="rId6"/>
            </p:custDataLst>
          </p:nvPr>
        </p:nvSpPr>
        <p:spPr>
          <a:xfrm>
            <a:off x="1247775" y="2092325"/>
            <a:ext cx="7724775" cy="17526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【2015.山东卷】除了驾驶员要有熟练的驾驶技术、丰富的驾驶经验之外，汽车本身的状况，也是保证行车安全的重要条件之一。</a:t>
            </a:r>
            <a:endParaRPr lang="zh-CN" altLang="zh-CN" sz="2400">
              <a:latin typeface="微软雅黑" panose="020b0503020204020204" pitchFamily="34" charset="-122"/>
              <a:ea typeface="微软雅黑" panose="020b0503020204020204" pitchFamily="34" charset="-122"/>
              <a:sym typeface="Arial" panose="020b0604020202020204" pitchFamily="34" charset="0"/>
            </a:endParaRPr>
          </a:p>
        </p:txBody>
      </p:sp>
      <p:sp>
        <p:nvSpPr>
          <p:cNvPr id="40966" name="Text Box 3"/>
          <p:cNvSpPr/>
          <p:nvPr>
            <p:custDataLst>
              <p:tags r:id="rId7"/>
            </p:custDataLst>
          </p:nvPr>
        </p:nvSpPr>
        <p:spPr>
          <a:xfrm>
            <a:off x="960438" y="4156075"/>
            <a:ext cx="9551987" cy="17526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pPr>
            <a:r>
              <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rPr>
              <a:t>“汽车本身的状况”有好有坏，应把“也是保证行车安全的重要条件之一”中的“保证”改为“影响”，或者将“汽车本身的状况”改为“汽车本身良好的状况”。</a:t>
            </a:r>
            <a:endPar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0967" name="内容占位符 2"/>
          <p:cNvSpPr>
            <a:spLocks noGrp="1"/>
          </p:cNvSpPr>
          <p:nvPr>
            <p:custDataLst>
              <p:tags r:id="rId8"/>
            </p:custDataLst>
          </p:nvPr>
        </p:nvSpPr>
        <p:spPr>
          <a:xfrm>
            <a:off x="4038600" y="1050925"/>
            <a:ext cx="3830638" cy="644525"/>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1">
              <a:spcBef>
                <a:spcPct val="20000"/>
              </a:spcBef>
              <a:buFont typeface="Arial"/>
            </a:pPr>
            <a:r>
              <a:rPr lang="zh-CN" altLang="zh-CN" sz="3200" b="1">
                <a:solidFill>
                  <a:srgbClr val="C00000"/>
                </a:solidFill>
                <a:latin typeface="微软雅黑" panose="020b0503020204020204" pitchFamily="34" charset="-122"/>
                <a:ea typeface="微软雅黑" panose="020b0503020204020204" pitchFamily="34" charset="-122"/>
              </a:rPr>
              <a:t>两面对一面</a:t>
            </a:r>
            <a:endParaRPr lang="zh-CN" altLang="zh-CN" sz="32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40964"/>
                                        </p:tgtEl>
                                        <p:attrNameLst>
                                          <p:attrName>style.visibility</p:attrName>
                                        </p:attrNameLst>
                                      </p:cBhvr>
                                      <p:to>
                                        <p:strVal val="visible"/>
                                      </p:to>
                                    </p:set>
                                    <p:animEffect transition="in" filter="plus(in)">
                                      <p:cBhvr>
                                        <p:cTn id="7" dur="2000" fill="hold"/>
                                        <p:tgtEl>
                                          <p:spTgt spid="4096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40966"/>
                                        </p:tgtEl>
                                        <p:attrNameLst>
                                          <p:attrName>style.visibility</p:attrName>
                                        </p:attrNameLst>
                                      </p:cBhvr>
                                      <p:to>
                                        <p:strVal val="visible"/>
                                      </p:to>
                                    </p:set>
                                    <p:animEffect transition="in" filter="plus(in)">
                                      <p:cBhvr>
                                        <p:cTn id="12" dur="2000" fill="hold"/>
                                        <p:tgtEl>
                                          <p:spTgt spid="4096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3" presetClass="entr" presetSubtype="0" fill="hold" nodeType="clickEffect">
                                  <p:stCondLst>
                                    <p:cond delay="0"/>
                                  </p:stCondLst>
                                  <p:childTnLst>
                                    <p:set>
                                      <p:cBhvr>
                                        <p:cTn id="16" dur="1" fill="hold">
                                          <p:stCondLst>
                                            <p:cond delay="0"/>
                                          </p:stCondLst>
                                        </p:cTn>
                                        <p:tgtEl>
                                          <p:spTgt spid="40967">
                                            <p:txEl>
                                              <p:pRg st="0" end="0"/>
                                            </p:txEl>
                                          </p:spTgt>
                                        </p:tgtEl>
                                        <p:attrNameLst>
                                          <p:attrName>style.visibility</p:attrName>
                                        </p:attrNameLst>
                                      </p:cBhvr>
                                      <p:to>
                                        <p:strVal val="visible"/>
                                      </p:to>
                                    </p:set>
                                    <p:animEffect transition="in" filter="fade">
                                      <p:cBhvr>
                                        <p:cTn id="17" dur="100" fill="hold"/>
                                        <p:tgtEl>
                                          <p:spTgt spid="40967">
                                            <p:txEl>
                                              <p:pRg st="0" end="0"/>
                                            </p:txEl>
                                          </p:spTgt>
                                        </p:tgtEl>
                                      </p:cBhvr>
                                    </p:animEffect>
                                    <p:anim calcmode="lin" valueType="num">
                                      <p:cBhvr>
                                        <p:cTn id="18" dur="400" fill="hold"/>
                                        <p:tgtEl>
                                          <p:spTgt spid="40967">
                                            <p:txEl>
                                              <p:pRg st="0" end="0"/>
                                            </p:txEl>
                                          </p:spTgt>
                                        </p:tgtEl>
                                        <p:attrNameLst>
                                          <p:attrName>ppt_x</p:attrName>
                                        </p:attrNameLst>
                                      </p:cBhvr>
                                      <p:tavLst>
                                        <p:tav tm="0">
                                          <p:val>
                                            <p:strVal val="#ppt_x"/>
                                          </p:val>
                                        </p:tav>
                                        <p:tav tm="100000">
                                          <p:val>
                                            <p:strVal val="#ppt_x"/>
                                          </p:val>
                                        </p:tav>
                                      </p:tavLst>
                                    </p:anim>
                                    <p:anim calcmode="lin" valueType="num">
                                      <p:cBhvr>
                                        <p:cTn id="19" dur="400" fill="hold"/>
                                        <p:tgtEl>
                                          <p:spTgt spid="40967">
                                            <p:txEl>
                                              <p:pRg st="0" end="0"/>
                                            </p:txEl>
                                          </p:spTgt>
                                        </p:tgtEl>
                                        <p:attrNameLst>
                                          <p:attrName>ppt_y</p:attrName>
                                        </p:attrNameLst>
                                      </p:cBhvr>
                                      <p:tavLst>
                                        <p:tav tm="0">
                                          <p:val>
                                            <p:strVal val="#ppt_y+0.31"/>
                                          </p:val>
                                        </p:tav>
                                        <p:tav tm="100000">
                                          <p:val>
                                            <p:strVal val="#ppt_y+0.31"/>
                                          </p:val>
                                        </p:tav>
                                      </p:tavLst>
                                    </p:anim>
                                    <p:anim calcmode="lin" valueType="num">
                                      <p:cBhvr>
                                        <p:cTn id="20" dur="600" decel="50000" fill="hold">
                                          <p:stCondLst>
                                            <p:cond delay="400"/>
                                          </p:stCondLst>
                                        </p:cTn>
                                        <p:tgtEl>
                                          <p:spTgt spid="40967">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1" dur="600" decel="50000" fill="hold">
                                          <p:stCondLst>
                                            <p:cond delay="400"/>
                                          </p:stCondLst>
                                        </p:cTn>
                                        <p:tgtEl>
                                          <p:spTgt spid="40967">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p:bldP spid="40966"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1986" name="图片 1"/>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a:noFill/>
            <a:miter lim="800000"/>
          </a:ln>
        </p:spPr>
      </p:pic>
      <p:sp>
        <p:nvSpPr>
          <p:cNvPr id="41987" name="文本框 7"/>
          <p:cNvSpPr/>
          <p:nvPr>
            <p:custDataLst>
              <p:tags r:id="rId5"/>
            </p:custDataLst>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sp>
        <p:nvSpPr>
          <p:cNvPr id="41988" name="Text Box 3"/>
          <p:cNvSpPr/>
          <p:nvPr>
            <p:custDataLst>
              <p:tags r:id="rId6"/>
            </p:custDataLst>
          </p:nvPr>
        </p:nvSpPr>
        <p:spPr>
          <a:xfrm>
            <a:off x="1247775" y="2092325"/>
            <a:ext cx="7724775" cy="17526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【2015.广东卷】今年五一节前夕，发改委发出紧急通知，禁止空调厂商和经销商不得以价格战的手段进行不正当竞争。</a:t>
            </a:r>
            <a:endParaRPr lang="zh-CN" altLang="zh-CN" sz="2400">
              <a:latin typeface="微软雅黑" panose="020b0503020204020204" pitchFamily="34" charset="-122"/>
              <a:ea typeface="微软雅黑" panose="020b0503020204020204" pitchFamily="34" charset="-122"/>
              <a:sym typeface="Arial" panose="020b0604020202020204" pitchFamily="34" charset="0"/>
            </a:endParaRPr>
          </a:p>
        </p:txBody>
      </p:sp>
      <p:sp>
        <p:nvSpPr>
          <p:cNvPr id="41990" name="Text Box 3"/>
          <p:cNvSpPr/>
          <p:nvPr>
            <p:custDataLst>
              <p:tags r:id="rId7"/>
            </p:custDataLst>
          </p:nvPr>
        </p:nvSpPr>
        <p:spPr>
          <a:xfrm>
            <a:off x="960438" y="4156075"/>
            <a:ext cx="9758362" cy="11985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pPr>
            <a:r>
              <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rPr>
              <a:t>“禁止”“不得”均表否定，双重否定变肯定，句意就成了允许空调厂商和经销商以价格战的手段进行不正当竞争了，两个词保留一个。</a:t>
            </a:r>
            <a:endPar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1991" name="内容占位符 2"/>
          <p:cNvSpPr>
            <a:spLocks noGrp="1"/>
          </p:cNvSpPr>
          <p:nvPr>
            <p:custDataLst>
              <p:tags r:id="rId8"/>
            </p:custDataLst>
          </p:nvPr>
        </p:nvSpPr>
        <p:spPr>
          <a:xfrm>
            <a:off x="4038600" y="1050925"/>
            <a:ext cx="3830638" cy="644525"/>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1">
              <a:spcBef>
                <a:spcPct val="20000"/>
              </a:spcBef>
              <a:buFont typeface="Arial"/>
            </a:pPr>
            <a:r>
              <a:rPr lang="zh-CN" altLang="zh-CN" sz="3200" b="1">
                <a:solidFill>
                  <a:srgbClr val="C00000"/>
                </a:solidFill>
                <a:latin typeface="微软雅黑" panose="020b0503020204020204" pitchFamily="34" charset="-122"/>
                <a:ea typeface="微软雅黑" panose="020b0503020204020204" pitchFamily="34" charset="-122"/>
              </a:rPr>
              <a:t>否定失当</a:t>
            </a:r>
            <a:endParaRPr lang="zh-CN" altLang="zh-CN" sz="32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1988"/>
                                        </p:tgtEl>
                                        <p:attrNameLst>
                                          <p:attrName>style.visibility</p:attrName>
                                        </p:attrNameLst>
                                      </p:cBhvr>
                                      <p:to>
                                        <p:strVal val="visible"/>
                                      </p:to>
                                    </p:set>
                                    <p:animEffect transition="in" filter="wedge">
                                      <p:cBhvr>
                                        <p:cTn id="7" dur="2000" fill="hold"/>
                                        <p:tgtEl>
                                          <p:spTgt spid="4198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1990"/>
                                        </p:tgtEl>
                                        <p:attrNameLst>
                                          <p:attrName>style.visibility</p:attrName>
                                        </p:attrNameLst>
                                      </p:cBhvr>
                                      <p:to>
                                        <p:strVal val="visible"/>
                                      </p:to>
                                    </p:set>
                                    <p:animEffect transition="in" filter="strips(downLeft)">
                                      <p:cBhvr>
                                        <p:cTn id="12" dur="500" fill="hold"/>
                                        <p:tgtEl>
                                          <p:spTgt spid="4199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9" presetClass="entr" presetSubtype="0" accel="100000" fill="hold" nodeType="clickEffect">
                                  <p:stCondLst>
                                    <p:cond delay="0"/>
                                  </p:stCondLst>
                                  <p:childTnLst>
                                    <p:set>
                                      <p:cBhvr>
                                        <p:cTn id="16" dur="1" fill="hold">
                                          <p:stCondLst>
                                            <p:cond delay="0"/>
                                          </p:stCondLst>
                                        </p:cTn>
                                        <p:tgtEl>
                                          <p:spTgt spid="41991">
                                            <p:txEl>
                                              <p:pRg st="0" end="0"/>
                                            </p:txEl>
                                          </p:spTgt>
                                        </p:tgtEl>
                                        <p:attrNameLst>
                                          <p:attrName>style.visibility</p:attrName>
                                        </p:attrNameLst>
                                      </p:cBhvr>
                                      <p:to>
                                        <p:strVal val="visible"/>
                                      </p:to>
                                    </p:set>
                                    <p:anim calcmode="lin" valueType="num">
                                      <p:cBhvr>
                                        <p:cTn id="17" dur="500" fill="hold"/>
                                        <p:tgtEl>
                                          <p:spTgt spid="41991">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8" dur="500" fill="hold"/>
                                        <p:tgtEl>
                                          <p:spTgt spid="41991">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9" dur="500" fill="hold"/>
                                        <p:tgtEl>
                                          <p:spTgt spid="41991">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20" dur="500" fill="hold"/>
                                        <p:tgtEl>
                                          <p:spTgt spid="4199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p:bldP spid="41990"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3010" name="图片 1"/>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a:noFill/>
            <a:miter lim="800000"/>
          </a:ln>
        </p:spPr>
      </p:pic>
      <p:sp>
        <p:nvSpPr>
          <p:cNvPr id="43011" name="文本框 7"/>
          <p:cNvSpPr/>
          <p:nvPr>
            <p:custDataLst>
              <p:tags r:id="rId5"/>
            </p:custDataLst>
          </p:nvPr>
        </p:nvSpPr>
        <p:spPr>
          <a:xfrm>
            <a:off x="1060450" y="766763"/>
            <a:ext cx="14224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sp>
        <p:nvSpPr>
          <p:cNvPr id="43012" name="Text Box 3"/>
          <p:cNvSpPr/>
          <p:nvPr>
            <p:custDataLst>
              <p:tags r:id="rId6"/>
            </p:custDataLst>
          </p:nvPr>
        </p:nvSpPr>
        <p:spPr>
          <a:xfrm>
            <a:off x="1247775" y="2092325"/>
            <a:ext cx="7724775" cy="17526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宋朝以来，欧阳修的《醉翁亭记》、苏轼的《石钟山记》、刘基的《卖柑者言》等作品，都具有积极的思想倾向，因而文笔清新，耐人寻味。</a:t>
            </a:r>
            <a:endParaRPr lang="zh-CN" altLang="zh-CN" sz="2400">
              <a:latin typeface="微软雅黑" panose="020b0503020204020204" pitchFamily="34" charset="-122"/>
              <a:ea typeface="微软雅黑" panose="020b0503020204020204" pitchFamily="34" charset="-122"/>
              <a:sym typeface="Arial" panose="020b0604020202020204" pitchFamily="34" charset="0"/>
            </a:endParaRPr>
          </a:p>
        </p:txBody>
      </p:sp>
      <p:sp>
        <p:nvSpPr>
          <p:cNvPr id="43014" name="Text Box 3"/>
          <p:cNvSpPr/>
          <p:nvPr>
            <p:custDataLst>
              <p:tags r:id="rId7"/>
            </p:custDataLst>
          </p:nvPr>
        </p:nvSpPr>
        <p:spPr>
          <a:xfrm>
            <a:off x="960438" y="4156075"/>
            <a:ext cx="9758362" cy="11985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nSpc>
                <a:spcPct val="150000"/>
              </a:lnSpc>
            </a:pPr>
            <a:r>
              <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rPr>
              <a:t>“文笔清新，耐人寻味”与“具有积极的思想倾向”是并列关系而非因果关系，属于强加因果。</a:t>
            </a:r>
            <a:endParaRPr lang="zh-CN" altLang="zh-CN" sz="24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3015" name="内容占位符 2"/>
          <p:cNvSpPr>
            <a:spLocks noGrp="1"/>
          </p:cNvSpPr>
          <p:nvPr>
            <p:custDataLst>
              <p:tags r:id="rId8"/>
            </p:custDataLst>
          </p:nvPr>
        </p:nvSpPr>
        <p:spPr>
          <a:xfrm>
            <a:off x="4038600" y="1050925"/>
            <a:ext cx="3830638" cy="644525"/>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eaLnBrk="1" hangingPunct="1">
              <a:spcBef>
                <a:spcPct val="20000"/>
              </a:spcBef>
              <a:buFont typeface="Arial"/>
            </a:pPr>
            <a:r>
              <a:rPr lang="zh-CN" altLang="zh-CN" sz="3200" b="1">
                <a:solidFill>
                  <a:srgbClr val="C00000"/>
                </a:solidFill>
                <a:latin typeface="微软雅黑" panose="020b0503020204020204" pitchFamily="34" charset="-122"/>
                <a:ea typeface="微软雅黑" panose="020b0503020204020204" pitchFamily="34" charset="-122"/>
              </a:rPr>
              <a:t>强加关系</a:t>
            </a:r>
            <a:endParaRPr lang="zh-CN" altLang="zh-CN" sz="32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3012"/>
                                        </p:tgtEl>
                                        <p:attrNameLst>
                                          <p:attrName>style.visibility</p:attrName>
                                        </p:attrNameLst>
                                      </p:cBhvr>
                                      <p:to>
                                        <p:strVal val="visible"/>
                                      </p:to>
                                    </p:set>
                                    <p:anim calcmode="lin" valueType="num">
                                      <p:cBhvr>
                                        <p:cTn id="7" dur="500" fill="hold"/>
                                        <p:tgtEl>
                                          <p:spTgt spid="43012"/>
                                        </p:tgtEl>
                                        <p:attrNameLst>
                                          <p:attrName>ppt_w</p:attrName>
                                        </p:attrNameLst>
                                      </p:cBhvr>
                                      <p:tavLst>
                                        <p:tav tm="0">
                                          <p:val>
                                            <p:fltVal val="0"/>
                                          </p:val>
                                        </p:tav>
                                        <p:tav tm="100000">
                                          <p:val>
                                            <p:strVal val="#ppt_w"/>
                                          </p:val>
                                        </p:tav>
                                      </p:tavLst>
                                    </p:anim>
                                    <p:anim calcmode="lin" valueType="num">
                                      <p:cBhvr>
                                        <p:cTn id="8" dur="500" fill="hold"/>
                                        <p:tgtEl>
                                          <p:spTgt spid="43012"/>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3014"/>
                                        </p:tgtEl>
                                        <p:attrNameLst>
                                          <p:attrName>style.visibility</p:attrName>
                                        </p:attrNameLst>
                                      </p:cBhvr>
                                      <p:to>
                                        <p:strVal val="visible"/>
                                      </p:to>
                                    </p:set>
                                    <p:anim calcmode="lin" valueType="num">
                                      <p:cBhvr>
                                        <p:cTn id="13" dur="500" fill="hold"/>
                                        <p:tgtEl>
                                          <p:spTgt spid="43014"/>
                                        </p:tgtEl>
                                        <p:attrNameLst>
                                          <p:attrName>ppt_w</p:attrName>
                                        </p:attrNameLst>
                                      </p:cBhvr>
                                      <p:tavLst>
                                        <p:tav tm="0">
                                          <p:val>
                                            <p:fltVal val="0"/>
                                          </p:val>
                                        </p:tav>
                                        <p:tav tm="100000">
                                          <p:val>
                                            <p:strVal val="#ppt_w"/>
                                          </p:val>
                                        </p:tav>
                                      </p:tavLst>
                                    </p:anim>
                                    <p:anim calcmode="lin" valueType="num">
                                      <p:cBhvr>
                                        <p:cTn id="14" dur="500" fill="hold"/>
                                        <p:tgtEl>
                                          <p:spTgt spid="43014"/>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51" presetClass="entr" presetSubtype="0" fill="hold" nodeType="clickEffect">
                                  <p:stCondLst>
                                    <p:cond delay="0"/>
                                  </p:stCondLst>
                                  <p:childTnLst>
                                    <p:set>
                                      <p:cBhvr>
                                        <p:cTn id="18" dur="1" fill="hold">
                                          <p:stCondLst>
                                            <p:cond delay="0"/>
                                          </p:stCondLst>
                                        </p:cTn>
                                        <p:tgtEl>
                                          <p:spTgt spid="43015">
                                            <p:txEl>
                                              <p:pRg st="0" end="0"/>
                                            </p:txEl>
                                          </p:spTgt>
                                        </p:tgtEl>
                                        <p:attrNameLst>
                                          <p:attrName>style.visibility</p:attrName>
                                        </p:attrNameLst>
                                      </p:cBhvr>
                                      <p:to>
                                        <p:strVal val="visible"/>
                                      </p:to>
                                    </p:set>
                                    <p:animEffect transition="in" filter="fade">
                                      <p:cBhvr>
                                        <p:cTn id="19" dur="770" decel="100000" fill="hold"/>
                                        <p:tgtEl>
                                          <p:spTgt spid="43015">
                                            <p:txEl>
                                              <p:pRg st="0" end="0"/>
                                            </p:txEl>
                                          </p:spTgt>
                                        </p:tgtEl>
                                      </p:cBhvr>
                                    </p:animEffect>
                                    <p:animScale>
                                      <p:cBhvr>
                                        <p:cTn id="20" dur="770" decel="100000" fill="hold"/>
                                        <p:tgtEl>
                                          <p:spTgt spid="43015">
                                            <p:txEl>
                                              <p:pRg st="0" end="0"/>
                                            </p:txEl>
                                          </p:spTgt>
                                        </p:tgtEl>
                                      </p:cBhvr>
                                      <p:from x="10000" y="10000"/>
                                      <p:to x="200000" y="450000"/>
                                    </p:animScale>
                                    <p:animScale>
                                      <p:cBhvr>
                                        <p:cTn id="21" dur="1230" accel="100000" fill="hold">
                                          <p:stCondLst>
                                            <p:cond delay="770"/>
                                          </p:stCondLst>
                                        </p:cTn>
                                        <p:tgtEl>
                                          <p:spTgt spid="43015">
                                            <p:txEl>
                                              <p:pRg st="0" end="0"/>
                                            </p:txEl>
                                          </p:spTgt>
                                        </p:tgtEl>
                                      </p:cBhvr>
                                      <p:from x="200000" y="450000"/>
                                      <p:to x="100000" y="100000"/>
                                    </p:animScale>
                                    <p:set>
                                      <p:cBhvr>
                                        <p:cTn id="22" dur="770" fill="hold"/>
                                        <p:tgtEl>
                                          <p:spTgt spid="43015">
                                            <p:txEl>
                                              <p:pRg st="0" end="0"/>
                                            </p:txEl>
                                          </p:spTgt>
                                        </p:tgtEl>
                                        <p:attrNameLst>
                                          <p:attrName>ppt_x</p:attrName>
                                        </p:attrNameLst>
                                      </p:cBhvr>
                                      <p:to>
                                        <p:strVal val="(0.5)"/>
                                      </p:to>
                                    </p:set>
                                    <p:anim from="(0.5)" to="(#ppt_x)" calcmode="lin" valueType="num">
                                      <p:cBhvr>
                                        <p:cTn id="23" dur="1230" accel="100000" fill="hold">
                                          <p:stCondLst>
                                            <p:cond delay="770"/>
                                          </p:stCondLst>
                                        </p:cTn>
                                        <p:tgtEl>
                                          <p:spTgt spid="43015">
                                            <p:txEl>
                                              <p:pRg st="0" end="0"/>
                                            </p:txEl>
                                          </p:spTgt>
                                        </p:tgtEl>
                                        <p:attrNameLst>
                                          <p:attrName>ppt_x</p:attrName>
                                        </p:attrNameLst>
                                      </p:cBhvr>
                                    </p:anim>
                                    <p:set>
                                      <p:cBhvr>
                                        <p:cTn id="24" dur="770" fill="hold"/>
                                        <p:tgtEl>
                                          <p:spTgt spid="43015">
                                            <p:txEl>
                                              <p:pRg st="0" end="0"/>
                                            </p:txEl>
                                          </p:spTgt>
                                        </p:tgtEl>
                                        <p:attrNameLst>
                                          <p:attrName>ppt_y</p:attrName>
                                        </p:attrNameLst>
                                      </p:cBhvr>
                                      <p:to>
                                        <p:strVal val="(#ppt_y+0.4)"/>
                                      </p:to>
                                    </p:set>
                                    <p:anim from="(#ppt_y+0.4)" to="(#ppt_y)" calcmode="lin" valueType="num">
                                      <p:cBhvr>
                                        <p:cTn id="25" dur="1230" accel="100000" fill="hold">
                                          <p:stCondLst>
                                            <p:cond delay="770"/>
                                          </p:stCondLst>
                                        </p:cTn>
                                        <p:tgtEl>
                                          <p:spTgt spid="43015">
                                            <p:txEl>
                                              <p:pRg st="0" end="0"/>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2" grpId="0"/>
      <p:bldP spid="43014"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4034" name="图片 1"/>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a:noFill/>
            <a:miter lim="800000"/>
          </a:ln>
        </p:spPr>
      </p:pic>
      <p:sp>
        <p:nvSpPr>
          <p:cNvPr id="44035" name="文本框 7"/>
          <p:cNvSpPr/>
          <p:nvPr>
            <p:custDataLst>
              <p:tags r:id="rId5"/>
            </p:custDataLst>
          </p:nvPr>
        </p:nvSpPr>
        <p:spPr>
          <a:xfrm>
            <a:off x="1060450" y="752475"/>
            <a:ext cx="1422400" cy="461963"/>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课堂练习</a:t>
            </a:r>
            <a:endParaRPr lang="zh-CN" altLang="en-US" sz="2400" b="1">
              <a:solidFill>
                <a:srgbClr val="EF7509"/>
              </a:solidFill>
              <a:latin typeface="思源黑体 CN Heavy" pitchFamily="34" charset="-122"/>
              <a:ea typeface="思源黑体 CN Heavy" pitchFamily="34" charset="-122"/>
            </a:endParaRPr>
          </a:p>
        </p:txBody>
      </p:sp>
      <p:sp>
        <p:nvSpPr>
          <p:cNvPr id="44036" name="矩形 1"/>
          <p:cNvSpPr/>
          <p:nvPr>
            <p:custDataLst>
              <p:tags r:id="rId6"/>
            </p:custDataLst>
          </p:nvPr>
        </p:nvSpPr>
        <p:spPr>
          <a:xfrm>
            <a:off x="1452563" y="1870075"/>
            <a:ext cx="9286875" cy="1844675"/>
          </a:xfrm>
          <a:prstGeom prst="rect">
            <a:avLst/>
          </a:prstGeom>
          <a:noFill/>
          <a:ln w="9525">
            <a:noFill/>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marR="0" lvl="0" indent="0">
              <a:lnSpc>
                <a:spcPct val="150000"/>
              </a:lnSpc>
            </a:pPr>
            <a:r>
              <a:rPr lang="en-US" altLang="en-US" sz="2800" b="1" spc="0">
                <a:latin typeface="楷体" panose="02010609060101010101" pitchFamily="49" charset="-122"/>
                <a:ea typeface="楷体" panose="02010609060101010101" pitchFamily="49" charset="-122"/>
              </a:rPr>
              <a:t>请陈述下列句子中的逻辑关系：</a:t>
            </a:r>
            <a:endParaRPr lang="en-US" altLang="en-US" sz="2800" b="1">
              <a:latin typeface="楷体" panose="02010609060101010101" pitchFamily="49" charset="-122"/>
              <a:ea typeface="楷体" panose="02010609060101010101" pitchFamily="49" charset="-122"/>
            </a:endParaRPr>
          </a:p>
          <a:p>
            <a:pPr marL="0" marR="0" lvl="0" indent="609600">
              <a:lnSpc>
                <a:spcPct val="150000"/>
              </a:lnSpc>
            </a:pPr>
            <a:r>
              <a:rPr lang="en-US" altLang="en-US" sz="2400" b="1" spc="0">
                <a:latin typeface="楷体" panose="02010609060101010101" pitchFamily="49" charset="-122"/>
                <a:ea typeface="楷体" panose="02010609060101010101" pitchFamily="49" charset="-122"/>
              </a:rPr>
              <a:t>鲁迅的作品不是一天能读完的，《孔乙己》是鲁迅的作品，所以，《孔乙己》不是一天能读完的。</a:t>
            </a:r>
            <a:endParaRPr lang="en-US" altLang="en-US" sz="2400" b="1">
              <a:latin typeface="楷体" panose="02010609060101010101" pitchFamily="49" charset="-122"/>
              <a:ea typeface="楷体" panose="02010609060101010101" pitchFamily="49" charset="-122"/>
            </a:endParaRPr>
          </a:p>
        </p:txBody>
      </p:sp>
      <p:sp>
        <p:nvSpPr>
          <p:cNvPr id="44037" name="文本框 10"/>
          <p:cNvSpPr/>
          <p:nvPr>
            <p:custDataLst>
              <p:tags r:id="rId7"/>
            </p:custDataLst>
          </p:nvPr>
        </p:nvSpPr>
        <p:spPr>
          <a:xfrm>
            <a:off x="1616075" y="4141788"/>
            <a:ext cx="9123363" cy="119856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gn="just">
              <a:lnSpc>
                <a:spcPct val="150000"/>
              </a:lnSpc>
            </a:pPr>
            <a:r>
              <a:rPr lang="en-US" altLang="zh-CN" sz="2400">
                <a:solidFill>
                  <a:srgbClr val="C00000"/>
                </a:solidFill>
                <a:latin typeface="微软雅黑" panose="020b0503020204020204" pitchFamily="34" charset="-122"/>
                <a:ea typeface="微软雅黑" panose="020b0503020204020204" pitchFamily="34" charset="-122"/>
              </a:rPr>
              <a:t>“鲁迅的作品”和“《孔乙己》”是“包含关系”，不是“全同关系”，违反“同一律”。</a:t>
            </a:r>
            <a:endParaRPr lang="en-US" altLang="zh-CN" sz="240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4037"/>
                                        </p:tgtEl>
                                        <p:attrNameLst>
                                          <p:attrName>style.visibility</p:attrName>
                                        </p:attrNameLst>
                                      </p:cBhvr>
                                      <p:to>
                                        <p:strVal val="visible"/>
                                      </p:to>
                                    </p:set>
                                    <p:animEffect transition="in" filter="barn(inVertical)">
                                      <p:cBhvr>
                                        <p:cTn id="7" dur="500"/>
                                        <p:tgtEl>
                                          <p:spTgt spid="440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7"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5058" name="图片 1"/>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a:noFill/>
            <a:miter lim="800000"/>
          </a:ln>
        </p:spPr>
      </p:pic>
      <p:sp>
        <p:nvSpPr>
          <p:cNvPr id="45059" name="文本框 7"/>
          <p:cNvSpPr/>
          <p:nvPr>
            <p:custDataLst>
              <p:tags r:id="rId5"/>
            </p:custDataLst>
          </p:nvPr>
        </p:nvSpPr>
        <p:spPr>
          <a:xfrm>
            <a:off x="1060450" y="752475"/>
            <a:ext cx="1422400" cy="461963"/>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课堂练习</a:t>
            </a:r>
            <a:endParaRPr lang="zh-CN" altLang="en-US" sz="2400" b="1">
              <a:solidFill>
                <a:srgbClr val="EF7509"/>
              </a:solidFill>
              <a:latin typeface="思源黑体 CN Heavy" pitchFamily="34" charset="-122"/>
              <a:ea typeface="思源黑体 CN Heavy" pitchFamily="34" charset="-122"/>
            </a:endParaRPr>
          </a:p>
        </p:txBody>
      </p:sp>
      <p:sp>
        <p:nvSpPr>
          <p:cNvPr id="45060" name="矩形 1"/>
          <p:cNvSpPr/>
          <p:nvPr>
            <p:custDataLst>
              <p:tags r:id="rId6"/>
            </p:custDataLst>
          </p:nvPr>
        </p:nvSpPr>
        <p:spPr>
          <a:xfrm>
            <a:off x="1452563" y="1870075"/>
            <a:ext cx="9286875" cy="1844675"/>
          </a:xfrm>
          <a:prstGeom prst="rect">
            <a:avLst/>
          </a:prstGeom>
          <a:noFill/>
          <a:ln w="9525">
            <a:noFill/>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marR="0" lvl="0" indent="0">
              <a:lnSpc>
                <a:spcPct val="150000"/>
              </a:lnSpc>
            </a:pPr>
            <a:r>
              <a:rPr lang="en-US" altLang="en-US" sz="2800" b="1" spc="0">
                <a:latin typeface="楷体" panose="02010609060101010101" pitchFamily="49" charset="-122"/>
                <a:ea typeface="楷体" panose="02010609060101010101" pitchFamily="49" charset="-122"/>
              </a:rPr>
              <a:t>请陈述下列句子中的逻辑关系：</a:t>
            </a:r>
            <a:endParaRPr lang="en-US" altLang="en-US" sz="2800" b="1">
              <a:latin typeface="楷体" panose="02010609060101010101" pitchFamily="49" charset="-122"/>
              <a:ea typeface="楷体" panose="02010609060101010101" pitchFamily="49" charset="-122"/>
            </a:endParaRPr>
          </a:p>
          <a:p>
            <a:pPr marL="0" marR="0" lvl="0" indent="609600">
              <a:lnSpc>
                <a:spcPct val="150000"/>
              </a:lnSpc>
            </a:pPr>
            <a:r>
              <a:rPr lang="en-US" altLang="en-US" sz="2400" b="1" spc="0">
                <a:latin typeface="楷体" panose="02010609060101010101" pitchFamily="49" charset="-122"/>
                <a:ea typeface="楷体" panose="02010609060101010101" pitchFamily="49" charset="-122"/>
              </a:rPr>
              <a:t>有人说，《红楼梦》值得读，有人说不值得，两种意见我都不赞成：读，太花时间；不读，又有点儿可惜。</a:t>
            </a:r>
            <a:endParaRPr lang="en-US" altLang="en-US" sz="2400" b="1">
              <a:latin typeface="楷体" panose="02010609060101010101" pitchFamily="49" charset="-122"/>
              <a:ea typeface="楷体" panose="02010609060101010101" pitchFamily="49" charset="-122"/>
            </a:endParaRPr>
          </a:p>
        </p:txBody>
      </p:sp>
      <p:sp>
        <p:nvSpPr>
          <p:cNvPr id="45061" name="文本框 10"/>
          <p:cNvSpPr/>
          <p:nvPr>
            <p:custDataLst>
              <p:tags r:id="rId7"/>
            </p:custDataLst>
          </p:nvPr>
        </p:nvSpPr>
        <p:spPr>
          <a:xfrm>
            <a:off x="1616075" y="4141788"/>
            <a:ext cx="9123363" cy="119856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gn="just">
              <a:lnSpc>
                <a:spcPct val="150000"/>
              </a:lnSpc>
            </a:pPr>
            <a:r>
              <a:rPr lang="en-US" altLang="zh-CN" sz="2400">
                <a:solidFill>
                  <a:srgbClr val="C00000"/>
                </a:solidFill>
                <a:latin typeface="微软雅黑" panose="020b0503020204020204" pitchFamily="34" charset="-122"/>
                <a:ea typeface="微软雅黑" panose="020b0503020204020204" pitchFamily="34" charset="-122"/>
              </a:rPr>
              <a:t>“读”和“不读”是“矛盾关系”，必有一真，不能同为假，违反“排中律”。</a:t>
            </a:r>
            <a:endParaRPr lang="en-US" altLang="zh-CN" sz="240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61"/>
                                        </p:tgtEl>
                                        <p:attrNameLst>
                                          <p:attrName>style.visibility</p:attrName>
                                        </p:attrNameLst>
                                      </p:cBhvr>
                                      <p:to>
                                        <p:strVal val="visible"/>
                                      </p:to>
                                    </p:set>
                                    <p:anim calcmode="lin" valueType="num">
                                      <p:cBhvr additive="base">
                                        <p:cTn id="7" dur="500" fill="hold"/>
                                        <p:tgtEl>
                                          <p:spTgt spid="45061"/>
                                        </p:tgtEl>
                                        <p:attrNameLst>
                                          <p:attrName>ppt_x</p:attrName>
                                        </p:attrNameLst>
                                      </p:cBhvr>
                                      <p:tavLst>
                                        <p:tav tm="0">
                                          <p:val>
                                            <p:strVal val="#ppt_x"/>
                                          </p:val>
                                        </p:tav>
                                        <p:tav tm="100000">
                                          <p:val>
                                            <p:strVal val="#ppt_x"/>
                                          </p:val>
                                        </p:tav>
                                      </p:tavLst>
                                    </p:anim>
                                    <p:anim calcmode="lin" valueType="num">
                                      <p:cBhvr additive="base">
                                        <p:cTn id="8" dur="500" fill="hold"/>
                                        <p:tgtEl>
                                          <p:spTgt spid="450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1"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6082" name="图片 1"/>
          <p:cNvPicPr>
            <a:picLocks noChangeAspect="1"/>
          </p:cNvPicPr>
          <p:nvPr>
            <p:custDataLst>
              <p:tags r:id="rId4"/>
            </p:custDataLst>
          </p:nvPr>
        </p:nvPicPr>
        <p:blipFill>
          <a:blip r:embed="rId3"/>
          <a:stretch>
            <a:fillRect/>
          </a:stretch>
        </p:blipFill>
        <p:spPr>
          <a:xfrm>
            <a:off x="406400" y="658813"/>
            <a:ext cx="2389188" cy="608012"/>
          </a:xfrm>
          <a:prstGeom prst="rect">
            <a:avLst/>
          </a:prstGeom>
          <a:noFill/>
          <a:ln>
            <a:noFill/>
            <a:miter lim="800000"/>
          </a:ln>
        </p:spPr>
      </p:pic>
      <p:sp>
        <p:nvSpPr>
          <p:cNvPr id="46083" name="文本框 7"/>
          <p:cNvSpPr/>
          <p:nvPr>
            <p:custDataLst>
              <p:tags r:id="rId5"/>
            </p:custDataLst>
          </p:nvPr>
        </p:nvSpPr>
        <p:spPr>
          <a:xfrm>
            <a:off x="1060450" y="752475"/>
            <a:ext cx="1422400" cy="461963"/>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rgbClr val="EF7509"/>
                </a:solidFill>
                <a:latin typeface="思源黑体 CN Heavy" pitchFamily="34" charset="-122"/>
                <a:ea typeface="思源黑体 CN Heavy" pitchFamily="34" charset="-122"/>
              </a:rPr>
              <a:t>课堂练习</a:t>
            </a:r>
            <a:endParaRPr lang="zh-CN" altLang="en-US" sz="2400" b="1">
              <a:solidFill>
                <a:srgbClr val="EF7509"/>
              </a:solidFill>
              <a:latin typeface="思源黑体 CN Heavy" pitchFamily="34" charset="-122"/>
              <a:ea typeface="思源黑体 CN Heavy" pitchFamily="34" charset="-122"/>
            </a:endParaRPr>
          </a:p>
        </p:txBody>
      </p:sp>
      <p:sp>
        <p:nvSpPr>
          <p:cNvPr id="46084" name="矩形 1"/>
          <p:cNvSpPr/>
          <p:nvPr>
            <p:custDataLst>
              <p:tags r:id="rId6"/>
            </p:custDataLst>
          </p:nvPr>
        </p:nvSpPr>
        <p:spPr>
          <a:xfrm>
            <a:off x="1335088" y="1355725"/>
            <a:ext cx="9286875" cy="2952750"/>
          </a:xfrm>
          <a:prstGeom prst="rect">
            <a:avLst/>
          </a:prstGeom>
          <a:noFill/>
          <a:ln w="9525">
            <a:noFill/>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marR="0" lvl="0" indent="0">
              <a:lnSpc>
                <a:spcPct val="150000"/>
              </a:lnSpc>
            </a:pPr>
            <a:r>
              <a:rPr lang="en-US" altLang="en-US" sz="2800" b="1" spc="0">
                <a:latin typeface="楷体" panose="02010609060101010101" pitchFamily="49" charset="-122"/>
                <a:ea typeface="楷体" panose="02010609060101010101" pitchFamily="49" charset="-122"/>
              </a:rPr>
              <a:t>请陈述下列句子中的逻辑关系：</a:t>
            </a:r>
            <a:endParaRPr lang="en-US" altLang="en-US" sz="2800" b="1">
              <a:latin typeface="楷体" panose="02010609060101010101" pitchFamily="49" charset="-122"/>
              <a:ea typeface="楷体" panose="02010609060101010101" pitchFamily="49" charset="-122"/>
            </a:endParaRPr>
          </a:p>
          <a:p>
            <a:pPr marL="0" marR="0" lvl="0" indent="609600">
              <a:lnSpc>
                <a:spcPct val="150000"/>
              </a:lnSpc>
            </a:pPr>
            <a:r>
              <a:rPr lang="en-US" altLang="en-US" sz="2400" b="1" spc="0">
                <a:latin typeface="楷体" panose="02010609060101010101" pitchFamily="49" charset="-122"/>
                <a:ea typeface="楷体" panose="02010609060101010101" pitchFamily="49" charset="-122"/>
              </a:rPr>
              <a:t>在法国某地，一个耍戏法的人招揽观众：</a:t>
            </a:r>
            <a:r>
              <a:rPr lang="en-US" altLang="en-US" sz="2400" b="1">
                <a:latin typeface="楷体" panose="02010609060101010101" pitchFamily="49" charset="-122"/>
                <a:ea typeface="楷体" panose="02010609060101010101" pitchFamily="49" charset="-122"/>
              </a:rPr>
              <a:t>“快来快来，这里有拿破仑的头骨。”围观的一个人说：“奇怪，听说拿破仑的脑袋是很大的，这个头骨怎么和普通人的没有区别啊？”耍戏法的人解释道：“没错，这是拿破仑小时候的头骨。”</a:t>
            </a:r>
            <a:endParaRPr lang="en-US" altLang="en-US" sz="2400" b="1">
              <a:latin typeface="楷体" panose="02010609060101010101" pitchFamily="49" charset="-122"/>
              <a:ea typeface="楷体" panose="02010609060101010101" pitchFamily="49" charset="-122"/>
            </a:endParaRPr>
          </a:p>
        </p:txBody>
      </p:sp>
      <p:sp>
        <p:nvSpPr>
          <p:cNvPr id="46085" name="文本框 10"/>
          <p:cNvSpPr/>
          <p:nvPr>
            <p:custDataLst>
              <p:tags r:id="rId7"/>
            </p:custDataLst>
          </p:nvPr>
        </p:nvSpPr>
        <p:spPr>
          <a:xfrm>
            <a:off x="1060450" y="4451350"/>
            <a:ext cx="10306050" cy="17526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609600" algn="just">
              <a:lnSpc>
                <a:spcPct val="150000"/>
              </a:lnSpc>
            </a:pPr>
            <a:r>
              <a:rPr lang="en-US" altLang="zh-CN" sz="2400">
                <a:solidFill>
                  <a:srgbClr val="C00000"/>
                </a:solidFill>
                <a:latin typeface="微软雅黑" panose="020b0503020204020204" pitchFamily="34" charset="-122"/>
                <a:ea typeface="微软雅黑" panose="020b0503020204020204" pitchFamily="34" charset="-122"/>
              </a:rPr>
              <a:t>“头骨小”和“小时候的头骨”不是同一个概念，耍戏法的人在转换概念，违反了“同一律”。再者，“拿破仑小时候的头骨”意思是“拿破仑夭折了”，与事实“拿破仑并未夭折”互相矛盾了，又违反了“不矛盾律”。</a:t>
            </a:r>
            <a:endParaRPr lang="en-US" altLang="zh-CN" sz="2400">
              <a:solidFill>
                <a:srgbClr val="C00000"/>
              </a:solidFill>
              <a:latin typeface="微软雅黑" panose="020b0503020204020204" pitchFamily="34" charset="-122"/>
              <a:ea typeface="微软雅黑" panose="020b0503020204020204" pitchFamily="34" charset="-122"/>
            </a:endParaRPr>
          </a:p>
        </p:txBody>
      </p:sp>
      <p:pic>
        <p:nvPicPr>
          <p:cNvPr id="46086" name="New picture"/>
          <p:cNvPicPr/>
          <p:nvPr>
            <p:custDataLst>
              <p:tags r:id="rId9"/>
            </p:custDataLst>
          </p:nvPr>
        </p:nvPicPr>
        <p:blipFill>
          <a:blip r:embed="rId8"/>
          <a:stretch>
            <a:fillRect/>
          </a:stretch>
        </p:blipFill>
        <p:spPr>
          <a:xfrm>
            <a:off x="11569700" y="11696700"/>
            <a:ext cx="342900" cy="254000"/>
          </a:xfrm>
          <a:prstGeom prst="cube">
            <a:avLst/>
          </a:prstGeom>
        </p:spPr>
      </p:pic>
      <p:pic>
        <p:nvPicPr>
          <p:cNvPr id="46087" name="New picture"/>
          <p:cNvPicPr/>
          <p:nvPr>
            <p:custDataLst>
              <p:tags r:id="rId11"/>
            </p:custDataLst>
          </p:nvPr>
        </p:nvPicPr>
        <p:blipFill>
          <a:blip r:embed="rId10"/>
          <a:stretch>
            <a:fillRect/>
          </a:stretch>
        </p:blipFill>
        <p:spPr>
          <a:xfrm>
            <a:off x="10185400" y="11620500"/>
            <a:ext cx="304800" cy="2159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6085"/>
                                        </p:tgtEl>
                                        <p:attrNameLst>
                                          <p:attrName>style.visibility</p:attrName>
                                        </p:attrNameLst>
                                      </p:cBhvr>
                                      <p:to>
                                        <p:strVal val="visible"/>
                                      </p:to>
                                    </p:set>
                                    <p:anim calcmode="lin" valueType="num">
                                      <p:cBhvr>
                                        <p:cTn id="7" dur="1000" fill="hold"/>
                                        <p:tgtEl>
                                          <p:spTgt spid="46085"/>
                                        </p:tgtEl>
                                        <p:attrNameLst>
                                          <p:attrName>ppt_w</p:attrName>
                                        </p:attrNameLst>
                                      </p:cBhvr>
                                      <p:tavLst>
                                        <p:tav tm="0">
                                          <p:val>
                                            <p:fltVal val="0"/>
                                          </p:val>
                                        </p:tav>
                                        <p:tav tm="100000">
                                          <p:val>
                                            <p:strVal val="#ppt_w"/>
                                          </p:val>
                                        </p:tav>
                                      </p:tavLst>
                                    </p:anim>
                                    <p:anim calcmode="lin" valueType="num">
                                      <p:cBhvr>
                                        <p:cTn id="8" dur="1000" fill="hold"/>
                                        <p:tgtEl>
                                          <p:spTgt spid="46085"/>
                                        </p:tgtEl>
                                        <p:attrNameLst>
                                          <p:attrName>ppt_h</p:attrName>
                                        </p:attrNameLst>
                                      </p:cBhvr>
                                      <p:tavLst>
                                        <p:tav tm="0">
                                          <p:val>
                                            <p:fltVal val="0"/>
                                          </p:val>
                                        </p:tav>
                                        <p:tav tm="100000">
                                          <p:val>
                                            <p:strVal val="#ppt_h"/>
                                          </p:val>
                                        </p:tav>
                                      </p:tavLst>
                                    </p:anim>
                                    <p:anim calcmode="lin" valueType="num">
                                      <p:cBhvr>
                                        <p:cTn id="9" dur="1000" fill="hold"/>
                                        <p:tgtEl>
                                          <p:spTgt spid="46085"/>
                                        </p:tgtEl>
                                        <p:attrNameLst>
                                          <p:attrName>style.rotation</p:attrName>
                                        </p:attrNameLst>
                                      </p:cBhvr>
                                      <p:tavLst>
                                        <p:tav tm="0">
                                          <p:val>
                                            <p:fltVal val="90"/>
                                          </p:val>
                                        </p:tav>
                                        <p:tav tm="100000">
                                          <p:val>
                                            <p:fltVal val="0"/>
                                          </p:val>
                                        </p:tav>
                                      </p:tavLst>
                                    </p:anim>
                                    <p:animEffect transition="in" filter="fade">
                                      <p:cBhvr>
                                        <p:cTn id="10" dur="1000"/>
                                        <p:tgtEl>
                                          <p:spTgt spid="46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Freeform 2"/>
          <p:cNvSpPr/>
          <p:nvPr>
            <p:custDataLst>
              <p:tags r:id="rId3"/>
            </p:custDataLst>
          </p:nvPr>
        </p:nvSpPr>
        <p:spPr bwMode="auto">
          <a:xfrm>
            <a:off x="5438775" y="2849880"/>
            <a:ext cx="1314450" cy="1128395"/>
          </a:xfrm>
          <a:custGeom>
            <a:gdLst>
              <a:gd name="T0" fmla="+- 0 449 449"/>
              <a:gd name="T1" fmla="*/ T0 w 21003"/>
              <a:gd name="T2" fmla="+- 0 17833 1814"/>
              <a:gd name="T3" fmla="*/ 17833 h 17825"/>
              <a:gd name="T4" fmla="+- 0 19312 449"/>
              <a:gd name="T5" fmla="*/ T4 w 21003"/>
              <a:gd name="T6" fmla="+- 0 9969 1814"/>
              <a:gd name="T7" fmla="*/ 9969 h 17825"/>
              <a:gd name="T8" fmla="+- 0 21354 449"/>
              <a:gd name="T9" fmla="*/ T8 w 21003"/>
              <a:gd name="T10" fmla="+- 0 3389 1814"/>
              <a:gd name="T11" fmla="*/ 3389 h 17825"/>
              <a:gd name="T12" fmla="+- 0 20083 449"/>
              <a:gd name="T13" fmla="*/ T12 w 21003"/>
              <a:gd name="T14" fmla="+- 0 3056 1814"/>
              <a:gd name="T15" fmla="*/ 3056 h 17825"/>
              <a:gd name="T16" fmla="+- 0 6548 449"/>
              <a:gd name="T17" fmla="*/ T16 w 21003"/>
              <a:gd name="T18" fmla="+- 0 3375 1814"/>
              <a:gd name="T19" fmla="*/ 3375 h 17825"/>
              <a:gd name="T20" fmla="+- 0 449 449"/>
              <a:gd name="T21" fmla="*/ T20 w 21003"/>
              <a:gd name="T22" fmla="+- 0 17833 1814"/>
              <a:gd name="T23" fmla="*/ 17833 h 17825"/>
              <a:gd name="T24" fmla="+- 0 449 449"/>
              <a:gd name="T25" fmla="*/ T24 w 21003"/>
              <a:gd name="T26" fmla="+- 0 17833 1814"/>
              <a:gd name="T27" fmla="*/ 17833 h 17825"/>
            </a:gdLst>
            <a:cxnLst>
              <a:cxn ang="0">
                <a:pos x="T1" y="T3"/>
              </a:cxn>
              <a:cxn ang="0">
                <a:pos x="T5" y="T7"/>
              </a:cxn>
              <a:cxn ang="0">
                <a:pos x="T9" y="T11"/>
              </a:cxn>
              <a:cxn ang="0">
                <a:pos x="T13" y="T15"/>
              </a:cxn>
              <a:cxn ang="0">
                <a:pos x="T17" y="T19"/>
              </a:cxn>
              <a:cxn ang="0">
                <a:pos x="T21" y="T23"/>
              </a:cxn>
              <a:cxn ang="0">
                <a:pos x="T25" y="T27"/>
              </a:cxn>
            </a:cxnLst>
            <a:rect l="0" t="0" r="r" b="b"/>
            <a:pathLst>
              <a:path w="21003" h="17825">
                <a:moveTo>
                  <a:pt x="0" y="16019"/>
                </a:moveTo>
                <a:cubicBezTo>
                  <a:pt x="7953" y="18811"/>
                  <a:pt x="15290" y="19786"/>
                  <a:pt x="18863" y="8155"/>
                </a:cubicBezTo>
                <a:cubicBezTo>
                  <a:pt x="19676" y="5451"/>
                  <a:pt x="20261" y="2175"/>
                  <a:pt x="20905" y="1575"/>
                </a:cubicBezTo>
                <a:cubicBezTo>
                  <a:pt x="21098" y="1286"/>
                  <a:pt x="21151" y="1131"/>
                  <a:pt x="19634" y="1242"/>
                </a:cubicBezTo>
                <a:cubicBezTo>
                  <a:pt x="18117" y="1353"/>
                  <a:pt x="11299" y="-1814"/>
                  <a:pt x="6099" y="1561"/>
                </a:cubicBezTo>
                <a:cubicBezTo>
                  <a:pt x="-449" y="5810"/>
                  <a:pt x="1711" y="13199"/>
                  <a:pt x="0" y="16019"/>
                </a:cubicBezTo>
                <a:close/>
                <a:moveTo>
                  <a:pt x="0" y="16019"/>
                </a:moveTo>
              </a:path>
            </a:pathLst>
          </a:custGeom>
          <a:solidFill>
            <a:srgbClr val="70AD47"/>
          </a:solidFill>
          <a:ln>
            <a:noFill/>
          </a:ln>
        </p:spPr>
        <p:txBody>
          <a:bodyPr lIns="0" tIns="0" rIns="0" bIns="0"/>
          <a:lstStyle/>
          <a:p>
            <a:endParaRPr lang="en-US" sz="1350">
              <a:solidFill>
                <a:srgbClr val="000000"/>
              </a:solidFill>
              <a:sym typeface="微软雅黑" panose="020b0503020204020204" pitchFamily="34" charset="-122"/>
            </a:endParaRPr>
          </a:p>
        </p:txBody>
      </p:sp>
      <p:sp>
        <p:nvSpPr>
          <p:cNvPr id="7" name="Freeform 6"/>
          <p:cNvSpPr/>
          <p:nvPr>
            <p:custDataLst>
              <p:tags r:id="rId4"/>
            </p:custDataLst>
          </p:nvPr>
        </p:nvSpPr>
        <p:spPr bwMode="auto">
          <a:xfrm>
            <a:off x="5049779" y="967565"/>
            <a:ext cx="1021194" cy="2002163"/>
          </a:xfrm>
          <a:custGeom>
            <a:gdLst>
              <a:gd name="T0" fmla="+- 0 4181 1625"/>
              <a:gd name="T1" fmla="*/ T0 w 19535"/>
              <a:gd name="T2" fmla="+- 0 21600 247"/>
              <a:gd name="T3" fmla="*/ 21600 h 21353"/>
              <a:gd name="T4" fmla="+- 0 8916 1625"/>
              <a:gd name="T5" fmla="*/ T4 w 19535"/>
              <a:gd name="T6" fmla="+- 0 5181 247"/>
              <a:gd name="T7" fmla="*/ 5181 h 21353"/>
              <a:gd name="T8" fmla="+- 0 18324 1625"/>
              <a:gd name="T9" fmla="*/ T8 w 19535"/>
              <a:gd name="T10" fmla="+- 0 418 247"/>
              <a:gd name="T11" fmla="*/ 418 h 21353"/>
              <a:gd name="T12" fmla="+- 0 18856 1625"/>
              <a:gd name="T13" fmla="*/ T12 w 19535"/>
              <a:gd name="T14" fmla="+- 0 888 247"/>
              <a:gd name="T15" fmla="*/ 888 h 21353"/>
              <a:gd name="T16" fmla="+- 0 21101 1625"/>
              <a:gd name="T17" fmla="*/ T16 w 19535"/>
              <a:gd name="T18" fmla="+- 0 10171 247"/>
              <a:gd name="T19" fmla="*/ 10171 h 21353"/>
              <a:gd name="T20" fmla="+- 0 7468 1625"/>
              <a:gd name="T21" fmla="*/ T20 w 19535"/>
              <a:gd name="T22" fmla="+- 0 20041 247"/>
              <a:gd name="T23" fmla="*/ 20041 h 21353"/>
              <a:gd name="T24" fmla="+- 0 4181 1625"/>
              <a:gd name="T25" fmla="*/ T24 w 19535"/>
              <a:gd name="T26" fmla="+- 0 21600 247"/>
              <a:gd name="T27" fmla="*/ 21600 h 21353"/>
              <a:gd name="T28" fmla="+- 0 4181 1625"/>
              <a:gd name="T29" fmla="*/ T28 w 19535"/>
              <a:gd name="T30" fmla="+- 0 21600 247"/>
              <a:gd name="T31" fmla="*/ 21600 h 21353"/>
            </a:gd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19535" h="21353">
                <a:moveTo>
                  <a:pt x="2556" y="21353"/>
                </a:moveTo>
                <a:cubicBezTo>
                  <a:pt x="-1270" y="17889"/>
                  <a:pt x="-1625" y="8998"/>
                  <a:pt x="7291" y="4934"/>
                </a:cubicBezTo>
                <a:cubicBezTo>
                  <a:pt x="16208" y="871"/>
                  <a:pt x="16269" y="589"/>
                  <a:pt x="16699" y="171"/>
                </a:cubicBezTo>
                <a:cubicBezTo>
                  <a:pt x="17128" y="-247"/>
                  <a:pt x="17303" y="175"/>
                  <a:pt x="17231" y="641"/>
                </a:cubicBezTo>
                <a:cubicBezTo>
                  <a:pt x="17159" y="1107"/>
                  <a:pt x="19975" y="5498"/>
                  <a:pt x="19476" y="9924"/>
                </a:cubicBezTo>
                <a:cubicBezTo>
                  <a:pt x="18977" y="14350"/>
                  <a:pt x="12944" y="18027"/>
                  <a:pt x="5843" y="19794"/>
                </a:cubicBezTo>
                <a:cubicBezTo>
                  <a:pt x="4131" y="20182"/>
                  <a:pt x="2875" y="20281"/>
                  <a:pt x="2556" y="21353"/>
                </a:cubicBezTo>
                <a:close/>
                <a:moveTo>
                  <a:pt x="2556" y="21353"/>
                </a:moveTo>
              </a:path>
            </a:pathLst>
          </a:custGeom>
          <a:solidFill>
            <a:srgbClr val="70AD47"/>
          </a:solidFill>
          <a:ln>
            <a:noFill/>
          </a:ln>
        </p:spPr>
        <p:txBody>
          <a:bodyPr lIns="0" tIns="0" rIns="0" bIns="0"/>
          <a:lstStyle/>
          <a:p>
            <a:endParaRPr lang="en-US" sz="1350">
              <a:solidFill>
                <a:srgbClr val="000000"/>
              </a:solidFill>
              <a:sym typeface="微软雅黑" panose="020b0503020204020204" pitchFamily="34" charset="-122"/>
            </a:endParaRPr>
          </a:p>
        </p:txBody>
      </p:sp>
      <p:sp>
        <p:nvSpPr>
          <p:cNvPr id="8" name="Freeform 7"/>
          <p:cNvSpPr/>
          <p:nvPr>
            <p:custDataLst>
              <p:tags r:id="rId5"/>
            </p:custDataLst>
          </p:nvPr>
        </p:nvSpPr>
        <p:spPr bwMode="auto">
          <a:xfrm>
            <a:off x="4058285" y="1459230"/>
            <a:ext cx="1014095" cy="1183005"/>
          </a:xfrm>
          <a:custGeom>
            <a:gdLst>
              <a:gd name="T0" fmla="+- 0 4212 3556"/>
              <a:gd name="T1" fmla="*/ T0 w 17674"/>
              <a:gd name="T2" fmla="+- 0 322 241"/>
              <a:gd name="T3" fmla="*/ 322 h 21359"/>
              <a:gd name="T4" fmla="+- 0 6356 3556"/>
              <a:gd name="T5" fmla="*/ T4 w 17674"/>
              <a:gd name="T6" fmla="+- 0 1057 241"/>
              <a:gd name="T7" fmla="*/ 1057 h 21359"/>
              <a:gd name="T8" fmla="+- 0 17043 3556"/>
              <a:gd name="T9" fmla="*/ T8 w 17674"/>
              <a:gd name="T10" fmla="+- 0 4052 241"/>
              <a:gd name="T11" fmla="*/ 4052 h 21359"/>
              <a:gd name="T12" fmla="+- 0 21164 3556"/>
              <a:gd name="T13" fmla="*/ T12 w 17674"/>
              <a:gd name="T14" fmla="+- 0 10456 241"/>
              <a:gd name="T15" fmla="*/ 10456 h 21359"/>
              <a:gd name="T16" fmla="+- 0 20280 3556"/>
              <a:gd name="T17" fmla="*/ T16 w 17674"/>
              <a:gd name="T18" fmla="+- 0 21600 241"/>
              <a:gd name="T19" fmla="*/ 21600 h 21359"/>
              <a:gd name="T20" fmla="+- 0 4072 3556"/>
              <a:gd name="T21" fmla="*/ T20 w 17674"/>
              <a:gd name="T22" fmla="+- 0 4720 241"/>
              <a:gd name="T23" fmla="*/ 4720 h 21359"/>
              <a:gd name="T24" fmla="+- 0 4212 3556"/>
              <a:gd name="T25" fmla="*/ T24 w 17674"/>
              <a:gd name="T26" fmla="+- 0 322 241"/>
              <a:gd name="T27" fmla="*/ 322 h 21359"/>
              <a:gd name="T28" fmla="+- 0 4212 3556"/>
              <a:gd name="T29" fmla="*/ T28 w 17674"/>
              <a:gd name="T30" fmla="+- 0 322 241"/>
              <a:gd name="T31" fmla="*/ 322 h 21359"/>
            </a:gd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17674" h="21359">
                <a:moveTo>
                  <a:pt x="656" y="81"/>
                </a:moveTo>
                <a:cubicBezTo>
                  <a:pt x="1364" y="-241"/>
                  <a:pt x="2171" y="479"/>
                  <a:pt x="2800" y="816"/>
                </a:cubicBezTo>
                <a:cubicBezTo>
                  <a:pt x="3428" y="1152"/>
                  <a:pt x="10678" y="2181"/>
                  <a:pt x="13487" y="3811"/>
                </a:cubicBezTo>
                <a:cubicBezTo>
                  <a:pt x="16297" y="5442"/>
                  <a:pt x="18044" y="7647"/>
                  <a:pt x="17608" y="10215"/>
                </a:cubicBezTo>
                <a:cubicBezTo>
                  <a:pt x="15297" y="13865"/>
                  <a:pt x="15836" y="18504"/>
                  <a:pt x="16724" y="21359"/>
                </a:cubicBezTo>
                <a:cubicBezTo>
                  <a:pt x="-3556" y="19002"/>
                  <a:pt x="102" y="7413"/>
                  <a:pt x="516" y="4479"/>
                </a:cubicBezTo>
                <a:cubicBezTo>
                  <a:pt x="930" y="1546"/>
                  <a:pt x="759" y="642"/>
                  <a:pt x="656" y="81"/>
                </a:cubicBezTo>
                <a:close/>
                <a:moveTo>
                  <a:pt x="656" y="81"/>
                </a:moveTo>
              </a:path>
            </a:pathLst>
          </a:custGeom>
          <a:solidFill>
            <a:srgbClr val="70AD47"/>
          </a:solidFill>
          <a:ln>
            <a:noFill/>
          </a:ln>
        </p:spPr>
        <p:txBody>
          <a:bodyPr lIns="0" tIns="0" rIns="0" bIns="0"/>
          <a:lstStyle/>
          <a:p>
            <a:endParaRPr lang="en-US" sz="1350">
              <a:solidFill>
                <a:srgbClr val="000000"/>
              </a:solidFill>
              <a:sym typeface="微软雅黑" panose="020b0503020204020204" pitchFamily="34" charset="-122"/>
            </a:endParaRPr>
          </a:p>
        </p:txBody>
      </p:sp>
      <p:sp>
        <p:nvSpPr>
          <p:cNvPr id="10" name="Freeform 9"/>
          <p:cNvSpPr/>
          <p:nvPr>
            <p:custDataLst>
              <p:tags r:id="rId6"/>
            </p:custDataLst>
          </p:nvPr>
        </p:nvSpPr>
        <p:spPr bwMode="auto">
          <a:xfrm>
            <a:off x="4886157" y="2969907"/>
            <a:ext cx="687756" cy="1621692"/>
          </a:xfrm>
          <a:custGeom>
            <a:gdLst>
              <a:gd name="T0" fmla="*/ 13999 w 21600"/>
              <a:gd name="T1" fmla="*/ 21385 h 21600"/>
              <a:gd name="T2" fmla="*/ 14380 w 21600"/>
              <a:gd name="T3" fmla="*/ 18538 h 21600"/>
              <a:gd name="T4" fmla="*/ 21600 w 21600"/>
              <a:gd name="T5" fmla="*/ 11388 h 21600"/>
              <a:gd name="T6" fmla="*/ 13435 w 21600"/>
              <a:gd name="T7" fmla="*/ 16550 h 21600"/>
              <a:gd name="T8" fmla="*/ 6700 w 21600"/>
              <a:gd name="T9" fmla="*/ 6593 h 21600"/>
              <a:gd name="T10" fmla="*/ 6586 w 21600"/>
              <a:gd name="T11" fmla="*/ 4725 h 21600"/>
              <a:gd name="T12" fmla="*/ 8066 w 21600"/>
              <a:gd name="T13" fmla="*/ 1630 h 21600"/>
              <a:gd name="T14" fmla="*/ 8199 w 21600"/>
              <a:gd name="T15" fmla="*/ 0 h 21600"/>
              <a:gd name="T16" fmla="*/ 6081 w 21600"/>
              <a:gd name="T17" fmla="*/ 2718 h 21600"/>
              <a:gd name="T18" fmla="*/ 4922 w 21600"/>
              <a:gd name="T19" fmla="*/ 7737 h 21600"/>
              <a:gd name="T20" fmla="*/ 5239 w 21600"/>
              <a:gd name="T21" fmla="*/ 9707 h 21600"/>
              <a:gd name="T22" fmla="*/ 0 w 21600"/>
              <a:gd name="T23" fmla="*/ 7364 h 21600"/>
              <a:gd name="T24" fmla="*/ 6465 w 21600"/>
              <a:gd name="T25" fmla="*/ 12078 h 21600"/>
              <a:gd name="T26" fmla="*/ 8787 w 21600"/>
              <a:gd name="T27" fmla="*/ 21600 h 216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600" h="21600">
                <a:moveTo>
                  <a:pt x="13999" y="21385"/>
                </a:moveTo>
                <a:cubicBezTo>
                  <a:pt x="14737" y="19839"/>
                  <a:pt x="14380" y="18538"/>
                  <a:pt x="14380" y="18538"/>
                </a:cubicBezTo>
                <a:cubicBezTo>
                  <a:pt x="14380" y="18538"/>
                  <a:pt x="16629" y="13916"/>
                  <a:pt x="21600" y="11388"/>
                </a:cubicBezTo>
                <a:cubicBezTo>
                  <a:pt x="18232" y="11806"/>
                  <a:pt x="13860" y="15527"/>
                  <a:pt x="13435" y="16550"/>
                </a:cubicBezTo>
                <a:cubicBezTo>
                  <a:pt x="11160" y="12547"/>
                  <a:pt x="6636" y="10878"/>
                  <a:pt x="6700" y="6593"/>
                </a:cubicBezTo>
                <a:cubicBezTo>
                  <a:pt x="6496" y="4801"/>
                  <a:pt x="6453" y="4792"/>
                  <a:pt x="6586" y="4725"/>
                </a:cubicBezTo>
                <a:cubicBezTo>
                  <a:pt x="8333" y="3650"/>
                  <a:pt x="7798" y="1924"/>
                  <a:pt x="8066" y="1630"/>
                </a:cubicBezTo>
                <a:cubicBezTo>
                  <a:pt x="8333" y="1298"/>
                  <a:pt x="8199" y="0"/>
                  <a:pt x="8199" y="0"/>
                </a:cubicBezTo>
                <a:cubicBezTo>
                  <a:pt x="6683" y="1336"/>
                  <a:pt x="6215" y="1863"/>
                  <a:pt x="6081" y="2718"/>
                </a:cubicBezTo>
                <a:cubicBezTo>
                  <a:pt x="5948" y="3572"/>
                  <a:pt x="4855" y="5794"/>
                  <a:pt x="4922" y="7737"/>
                </a:cubicBezTo>
                <a:cubicBezTo>
                  <a:pt x="5082" y="8844"/>
                  <a:pt x="5239" y="9707"/>
                  <a:pt x="5239" y="9707"/>
                </a:cubicBezTo>
                <a:cubicBezTo>
                  <a:pt x="2679" y="8171"/>
                  <a:pt x="0" y="7364"/>
                  <a:pt x="0" y="7364"/>
                </a:cubicBezTo>
                <a:cubicBezTo>
                  <a:pt x="2566" y="9335"/>
                  <a:pt x="4635" y="9791"/>
                  <a:pt x="6465" y="12078"/>
                </a:cubicBezTo>
                <a:cubicBezTo>
                  <a:pt x="8295" y="14365"/>
                  <a:pt x="11215" y="18114"/>
                  <a:pt x="8787" y="21600"/>
                </a:cubicBezTo>
              </a:path>
            </a:pathLst>
          </a:custGeom>
          <a:solidFill>
            <a:srgbClr val="E1E6EB"/>
          </a:solidFill>
          <a:ln w="12700" cap="flat">
            <a:solidFill>
              <a:srgbClr val="A0AAB4"/>
            </a:solidFill>
            <a:prstDash val="solid"/>
            <a:miter lim="800000"/>
            <a:headEnd type="none" w="med" len="med"/>
            <a:tailEnd type="none" w="med" len="med"/>
          </a:ln>
        </p:spPr>
        <p:txBody>
          <a:bodyPr lIns="0" tIns="0" rIns="0" bIns="0"/>
          <a:lstStyle/>
          <a:p>
            <a:endParaRPr lang="en-US" sz="1350">
              <a:solidFill>
                <a:srgbClr val="000000"/>
              </a:solidFill>
              <a:sym typeface="微软雅黑" panose="020b0503020204020204" pitchFamily="34" charset="-122"/>
            </a:endParaRPr>
          </a:p>
        </p:txBody>
      </p:sp>
      <p:sp>
        <p:nvSpPr>
          <p:cNvPr id="15" name="Freeform 14"/>
          <p:cNvSpPr/>
          <p:nvPr>
            <p:custDataLst>
              <p:tags r:id="rId7"/>
            </p:custDataLst>
          </p:nvPr>
        </p:nvSpPr>
        <p:spPr bwMode="auto">
          <a:xfrm>
            <a:off x="3521075" y="2614295"/>
            <a:ext cx="1365250" cy="1054100"/>
          </a:xfrm>
          <a:custGeom>
            <a:gdLst>
              <a:gd name="T0" fmla="+- 0 21600 604"/>
              <a:gd name="T1" fmla="*/ T0 w 20996"/>
              <a:gd name="T2" fmla="+- 0 18575 2579"/>
              <a:gd name="T3" fmla="*/ 18575 h 17236"/>
              <a:gd name="T4" fmla="+- 0 6565 604"/>
              <a:gd name="T5" fmla="*/ T4 w 20996"/>
              <a:gd name="T6" fmla="+- 0 18526 2579"/>
              <a:gd name="T7" fmla="*/ 18526 h 17236"/>
              <a:gd name="T8" fmla="+- 0 1015 604"/>
              <a:gd name="T9" fmla="*/ T8 w 20996"/>
              <a:gd name="T10" fmla="+- 0 4608 2579"/>
              <a:gd name="T11" fmla="*/ 4608 h 17236"/>
              <a:gd name="T12" fmla="+- 0 2428 604"/>
              <a:gd name="T13" fmla="*/ T12 w 20996"/>
              <a:gd name="T14" fmla="+- 0 3811 2579"/>
              <a:gd name="T15" fmla="*/ 3811 h 17236"/>
              <a:gd name="T16" fmla="+- 0 16548 604"/>
              <a:gd name="T17" fmla="*/ T16 w 20996"/>
              <a:gd name="T18" fmla="+- 0 5784 2579"/>
              <a:gd name="T19" fmla="*/ 5784 h 17236"/>
              <a:gd name="T20" fmla="+- 0 21600 604"/>
              <a:gd name="T21" fmla="*/ T20 w 20996"/>
              <a:gd name="T22" fmla="+- 0 18575 2579"/>
              <a:gd name="T23" fmla="*/ 18575 h 17236"/>
              <a:gd name="T24" fmla="+- 0 21600 604"/>
              <a:gd name="T25" fmla="*/ T24 w 20996"/>
              <a:gd name="T26" fmla="+- 0 18575 2579"/>
              <a:gd name="T27" fmla="*/ 18575 h 17236"/>
            </a:gdLst>
            <a:cxnLst>
              <a:cxn ang="0">
                <a:pos x="T1" y="T3"/>
              </a:cxn>
              <a:cxn ang="0">
                <a:pos x="T5" y="T7"/>
              </a:cxn>
              <a:cxn ang="0">
                <a:pos x="T9" y="T11"/>
              </a:cxn>
              <a:cxn ang="0">
                <a:pos x="T13" y="T15"/>
              </a:cxn>
              <a:cxn ang="0">
                <a:pos x="T17" y="T19"/>
              </a:cxn>
              <a:cxn ang="0">
                <a:pos x="T21" y="T23"/>
              </a:cxn>
              <a:cxn ang="0">
                <a:pos x="T25" y="T27"/>
              </a:cxn>
            </a:cxnLst>
            <a:rect l="0" t="0" r="r" b="b"/>
            <a:pathLst>
              <a:path w="20996" h="17236">
                <a:moveTo>
                  <a:pt x="20996" y="15996"/>
                </a:moveTo>
                <a:cubicBezTo>
                  <a:pt x="19022" y="15575"/>
                  <a:pt x="11352" y="19021"/>
                  <a:pt x="5961" y="15947"/>
                </a:cubicBezTo>
                <a:cubicBezTo>
                  <a:pt x="570" y="12874"/>
                  <a:pt x="1426" y="3847"/>
                  <a:pt x="411" y="2029"/>
                </a:cubicBezTo>
                <a:cubicBezTo>
                  <a:pt x="-604" y="317"/>
                  <a:pt x="411" y="1232"/>
                  <a:pt x="1824" y="1232"/>
                </a:cubicBezTo>
                <a:cubicBezTo>
                  <a:pt x="3237" y="1232"/>
                  <a:pt x="10375" y="-2579"/>
                  <a:pt x="15944" y="3205"/>
                </a:cubicBezTo>
                <a:cubicBezTo>
                  <a:pt x="19882" y="7305"/>
                  <a:pt x="19473" y="14026"/>
                  <a:pt x="20996" y="15996"/>
                </a:cubicBezTo>
                <a:close/>
                <a:moveTo>
                  <a:pt x="20996" y="15996"/>
                </a:moveTo>
              </a:path>
            </a:pathLst>
          </a:custGeom>
          <a:solidFill>
            <a:srgbClr val="70AD47"/>
          </a:solidFill>
          <a:ln>
            <a:noFill/>
          </a:ln>
        </p:spPr>
        <p:txBody>
          <a:bodyPr lIns="0" tIns="0" rIns="0" bIns="0"/>
          <a:lstStyle/>
          <a:p>
            <a:endParaRPr lang="en-US" sz="1350">
              <a:solidFill>
                <a:srgbClr val="000000"/>
              </a:solidFill>
              <a:sym typeface="微软雅黑" panose="020b0503020204020204" pitchFamily="34" charset="-122"/>
            </a:endParaRPr>
          </a:p>
        </p:txBody>
      </p:sp>
      <p:sp>
        <p:nvSpPr>
          <p:cNvPr id="33" name="文本框 32"/>
          <p:cNvSpPr txBox="1"/>
          <p:nvPr>
            <p:custDataLst>
              <p:tags r:id="rId8"/>
            </p:custDataLst>
          </p:nvPr>
        </p:nvSpPr>
        <p:spPr>
          <a:xfrm>
            <a:off x="7442835" y="2849880"/>
            <a:ext cx="3074035" cy="583565"/>
          </a:xfrm>
          <a:prstGeom prst="rect">
            <a:avLst/>
          </a:prstGeom>
          <a:noFill/>
        </p:spPr>
        <p:txBody>
          <a:bodyPr wrap="square" rtlCol="0">
            <a:spAutoFit/>
          </a:bodyPr>
          <a:lstStyle/>
          <a:p>
            <a:r>
              <a:rPr lang="zh-CN" altLang="en-US" sz="3200" b="1">
                <a:solidFill>
                  <a:srgbClr val="000000"/>
                </a:solidFill>
              </a:rPr>
              <a:t>充分理由律</a:t>
            </a:r>
            <a:endParaRPr lang="zh-CN" altLang="en-US" sz="3200" b="1">
              <a:solidFill>
                <a:srgbClr val="000000"/>
              </a:solidFill>
            </a:endParaRPr>
          </a:p>
        </p:txBody>
      </p:sp>
      <p:sp>
        <p:nvSpPr>
          <p:cNvPr id="34" name="文本框 33"/>
          <p:cNvSpPr txBox="1"/>
          <p:nvPr>
            <p:custDataLst>
              <p:tags r:id="rId9"/>
            </p:custDataLst>
          </p:nvPr>
        </p:nvSpPr>
        <p:spPr>
          <a:xfrm>
            <a:off x="7120832" y="1541064"/>
            <a:ext cx="2053136" cy="583565"/>
          </a:xfrm>
          <a:prstGeom prst="rect">
            <a:avLst/>
          </a:prstGeom>
          <a:noFill/>
        </p:spPr>
        <p:txBody>
          <a:bodyPr wrap="square" rtlCol="0">
            <a:spAutoFit/>
          </a:bodyPr>
          <a:lstStyle/>
          <a:p>
            <a:r>
              <a:rPr lang="zh-CN" altLang="en-US" sz="3200" b="1">
                <a:solidFill>
                  <a:srgbClr val="000000"/>
                </a:solidFill>
              </a:rPr>
              <a:t>排中律</a:t>
            </a:r>
            <a:endParaRPr lang="zh-CN" altLang="en-US" sz="3200" b="1">
              <a:solidFill>
                <a:srgbClr val="000000"/>
              </a:solidFill>
            </a:endParaRPr>
          </a:p>
        </p:txBody>
      </p:sp>
      <p:sp>
        <p:nvSpPr>
          <p:cNvPr id="35" name="文本框 34"/>
          <p:cNvSpPr txBox="1"/>
          <p:nvPr>
            <p:custDataLst>
              <p:tags r:id="rId10"/>
            </p:custDataLst>
          </p:nvPr>
        </p:nvSpPr>
        <p:spPr>
          <a:xfrm>
            <a:off x="1255947" y="2849620"/>
            <a:ext cx="2053136" cy="583565"/>
          </a:xfrm>
          <a:prstGeom prst="rect">
            <a:avLst/>
          </a:prstGeom>
          <a:noFill/>
        </p:spPr>
        <p:txBody>
          <a:bodyPr wrap="square" rtlCol="0">
            <a:spAutoFit/>
          </a:bodyPr>
          <a:lstStyle/>
          <a:p>
            <a:pPr algn="r"/>
            <a:r>
              <a:rPr lang="zh-CN" altLang="en-US" sz="3200" b="1">
                <a:solidFill>
                  <a:srgbClr val="000000"/>
                </a:solidFill>
              </a:rPr>
              <a:t>同一律</a:t>
            </a:r>
            <a:endParaRPr lang="zh-CN" altLang="en-US" sz="3200" b="1">
              <a:solidFill>
                <a:srgbClr val="000000"/>
              </a:solidFill>
            </a:endParaRPr>
          </a:p>
        </p:txBody>
      </p:sp>
      <p:sp>
        <p:nvSpPr>
          <p:cNvPr id="36" name="文本框 35"/>
          <p:cNvSpPr txBox="1"/>
          <p:nvPr>
            <p:custDataLst>
              <p:tags r:id="rId11"/>
            </p:custDataLst>
          </p:nvPr>
        </p:nvSpPr>
        <p:spPr>
          <a:xfrm>
            <a:off x="1096010" y="1459865"/>
            <a:ext cx="2346325" cy="583565"/>
          </a:xfrm>
          <a:prstGeom prst="rect">
            <a:avLst/>
          </a:prstGeom>
          <a:noFill/>
        </p:spPr>
        <p:txBody>
          <a:bodyPr wrap="square" rtlCol="0">
            <a:spAutoFit/>
          </a:bodyPr>
          <a:lstStyle/>
          <a:p>
            <a:pPr algn="r"/>
            <a:r>
              <a:rPr lang="en-US" altLang="zh-CN" sz="3200" b="1">
                <a:solidFill>
                  <a:srgbClr val="000000"/>
                </a:solidFill>
              </a:rPr>
              <a:t>(</a:t>
            </a:r>
            <a:r>
              <a:rPr lang="zh-CN" altLang="en-US" sz="3200" b="1">
                <a:solidFill>
                  <a:srgbClr val="000000"/>
                </a:solidFill>
              </a:rPr>
              <a:t>不</a:t>
            </a:r>
            <a:r>
              <a:rPr lang="en-US" altLang="zh-CN" sz="3200" b="1">
                <a:solidFill>
                  <a:srgbClr val="000000"/>
                </a:solidFill>
              </a:rPr>
              <a:t>)</a:t>
            </a:r>
            <a:r>
              <a:rPr lang="zh-CN" altLang="en-US" sz="3200" b="1">
                <a:solidFill>
                  <a:srgbClr val="000000"/>
                </a:solidFill>
              </a:rPr>
              <a:t>矛盾律</a:t>
            </a:r>
            <a:endParaRPr lang="zh-CN" altLang="en-US" sz="3200" b="1">
              <a:solidFill>
                <a:srgbClr val="000000"/>
              </a:solidFill>
            </a:endParaRPr>
          </a:p>
        </p:txBody>
      </p:sp>
      <p:cxnSp>
        <p:nvCxnSpPr>
          <p:cNvPr id="43" name="直接连接符 42"/>
          <p:cNvCxnSpPr/>
          <p:nvPr>
            <p:custDataLst>
              <p:tags r:id="rId12"/>
            </p:custDataLst>
          </p:nvPr>
        </p:nvCxnSpPr>
        <p:spPr>
          <a:xfrm>
            <a:off x="3309028" y="3141812"/>
            <a:ext cx="860606" cy="0"/>
          </a:xfrm>
          <a:prstGeom prst="line">
            <a:avLst/>
          </a:prstGeom>
          <a:ln>
            <a:solidFill>
              <a:srgbClr val="70AD47"/>
            </a:solidFill>
            <a:prstDash val="dash"/>
            <a:headEnd type="oval"/>
            <a:tailEnd type="oval"/>
          </a:ln>
        </p:spPr>
        <p:style>
          <a:lnRef idx="1">
            <a:srgbClr val="70AD47"/>
          </a:lnRef>
          <a:fillRef idx="0">
            <a:srgbClr val="70AD47"/>
          </a:fillRef>
          <a:effectRef idx="0">
            <a:srgbClr val="70AD47"/>
          </a:effectRef>
          <a:fontRef idx="minor">
            <a:srgbClr val="000000"/>
          </a:fontRef>
        </p:style>
      </p:cxnSp>
      <p:cxnSp>
        <p:nvCxnSpPr>
          <p:cNvPr id="38" name="直接连接符 37"/>
          <p:cNvCxnSpPr/>
          <p:nvPr>
            <p:custDataLst>
              <p:tags r:id="rId13"/>
            </p:custDataLst>
          </p:nvPr>
        </p:nvCxnSpPr>
        <p:spPr>
          <a:xfrm>
            <a:off x="3616774" y="1832732"/>
            <a:ext cx="860606" cy="0"/>
          </a:xfrm>
          <a:prstGeom prst="line">
            <a:avLst/>
          </a:prstGeom>
          <a:ln>
            <a:solidFill>
              <a:srgbClr val="70AD47"/>
            </a:solidFill>
            <a:prstDash val="dash"/>
            <a:headEnd type="oval"/>
            <a:tailEnd type="oval"/>
          </a:ln>
        </p:spPr>
        <p:style>
          <a:lnRef idx="1">
            <a:srgbClr val="70AD47"/>
          </a:lnRef>
          <a:fillRef idx="0">
            <a:srgbClr val="70AD47"/>
          </a:fillRef>
          <a:effectRef idx="0">
            <a:srgbClr val="70AD47"/>
          </a:effectRef>
          <a:fontRef idx="minor">
            <a:srgbClr val="000000"/>
          </a:fontRef>
        </p:style>
      </p:cxnSp>
      <p:cxnSp>
        <p:nvCxnSpPr>
          <p:cNvPr id="44" name="直接连接符 43"/>
          <p:cNvCxnSpPr/>
          <p:nvPr>
            <p:custDataLst>
              <p:tags r:id="rId14"/>
            </p:custDataLst>
          </p:nvPr>
        </p:nvCxnSpPr>
        <p:spPr>
          <a:xfrm flipH="1">
            <a:off x="6002372" y="1832732"/>
            <a:ext cx="940631" cy="0"/>
          </a:xfrm>
          <a:prstGeom prst="line">
            <a:avLst/>
          </a:prstGeom>
          <a:ln>
            <a:solidFill>
              <a:srgbClr val="70AD47"/>
            </a:solidFill>
            <a:prstDash val="dash"/>
            <a:headEnd type="oval"/>
            <a:tailEnd type="oval"/>
          </a:ln>
        </p:spPr>
        <p:style>
          <a:lnRef idx="1">
            <a:srgbClr val="70AD47"/>
          </a:lnRef>
          <a:fillRef idx="0">
            <a:srgbClr val="70AD47"/>
          </a:fillRef>
          <a:effectRef idx="0">
            <a:srgbClr val="70AD47"/>
          </a:effectRef>
          <a:fontRef idx="minor">
            <a:srgbClr val="000000"/>
          </a:fontRef>
        </p:style>
      </p:cxnSp>
      <p:cxnSp>
        <p:nvCxnSpPr>
          <p:cNvPr id="47" name="直接连接符 46"/>
          <p:cNvCxnSpPr/>
          <p:nvPr>
            <p:custDataLst>
              <p:tags r:id="rId15"/>
            </p:custDataLst>
          </p:nvPr>
        </p:nvCxnSpPr>
        <p:spPr>
          <a:xfrm flipH="1">
            <a:off x="6502178" y="3240180"/>
            <a:ext cx="940631" cy="0"/>
          </a:xfrm>
          <a:prstGeom prst="line">
            <a:avLst/>
          </a:prstGeom>
          <a:ln>
            <a:solidFill>
              <a:srgbClr val="70AD47"/>
            </a:solidFill>
            <a:prstDash val="dash"/>
            <a:headEnd type="oval"/>
            <a:tailEnd type="oval"/>
          </a:ln>
        </p:spPr>
        <p:style>
          <a:lnRef idx="1">
            <a:srgbClr val="70AD47"/>
          </a:lnRef>
          <a:fillRef idx="0">
            <a:srgbClr val="70AD47"/>
          </a:fillRef>
          <a:effectRef idx="0">
            <a:srgbClr val="70AD47"/>
          </a:effectRef>
          <a:fontRef idx="minor">
            <a:srgbClr val="000000"/>
          </a:fontRef>
        </p:style>
      </p:cxnSp>
      <p:grpSp>
        <p:nvGrpSpPr>
          <p:cNvPr id="4" name="组合 3"/>
          <p:cNvGrpSpPr/>
          <p:nvPr>
            <p:custDataLst>
              <p:tags r:id="rId16"/>
            </p:custDataLst>
          </p:nvPr>
        </p:nvGrpSpPr>
        <p:grpSpPr>
          <a:xfrm>
            <a:off x="4134478" y="4578977"/>
            <a:ext cx="2373711" cy="464550"/>
            <a:chOff x="4544897" y="6383856"/>
            <a:chExt cx="3164948" cy="619400"/>
          </a:xfrm>
        </p:grpSpPr>
        <p:sp>
          <p:nvSpPr>
            <p:cNvPr id="12" name="Freeform 11"/>
            <p:cNvSpPr/>
            <p:nvPr>
              <p:custDataLst>
                <p:tags r:id="rId17"/>
              </p:custDataLst>
            </p:nvPr>
          </p:nvSpPr>
          <p:spPr bwMode="auto">
            <a:xfrm>
              <a:off x="4544897" y="6383856"/>
              <a:ext cx="3164948" cy="619400"/>
            </a:xfrm>
            <a:custGeom>
              <a:gdLst>
                <a:gd name="T0" fmla="*/ 0 w 21600"/>
                <a:gd name="T1" fmla="+- 0 21506 1179"/>
                <a:gd name="T2" fmla="*/ 21506 h 20421"/>
                <a:gd name="T3" fmla="*/ 1327 w 21600"/>
                <a:gd name="T4" fmla="+- 0 18408 1179"/>
                <a:gd name="T5" fmla="*/ 18408 h 20421"/>
                <a:gd name="T6" fmla="*/ 2110 w 21600"/>
                <a:gd name="T7" fmla="+- 0 14842 1179"/>
                <a:gd name="T8" fmla="*/ 14842 h 20421"/>
                <a:gd name="T9" fmla="*/ 3358 w 21600"/>
                <a:gd name="T10" fmla="+- 0 10741 1179"/>
                <a:gd name="T11" fmla="*/ 10741 h 20421"/>
                <a:gd name="T12" fmla="*/ 4451 w 21600"/>
                <a:gd name="T13" fmla="+- 0 8984 1179"/>
                <a:gd name="T14" fmla="*/ 8984 h 20421"/>
                <a:gd name="T15" fmla="*/ 6016 w 21600"/>
                <a:gd name="T16" fmla="+- 0 6608 1179"/>
                <a:gd name="T17" fmla="*/ 6608 h 20421"/>
                <a:gd name="T18" fmla="*/ 7262 w 21600"/>
                <a:gd name="T19" fmla="+- 0 4668 1179"/>
                <a:gd name="T20" fmla="*/ 4668 h 20421"/>
                <a:gd name="T21" fmla="*/ 8704 w 21600"/>
                <a:gd name="T22" fmla="+- 0 3167 1179"/>
                <a:gd name="T23" fmla="*/ 3167 h 20421"/>
                <a:gd name="T24" fmla="*/ 9932 w 21600"/>
                <a:gd name="T25" fmla="+- 0 2821 1179"/>
                <a:gd name="T26" fmla="*/ 2821 h 20421"/>
                <a:gd name="T27" fmla="*/ 10967 w 21600"/>
                <a:gd name="T28" fmla="+- 0 3070 1179"/>
                <a:gd name="T29" fmla="*/ 3070 h 20421"/>
                <a:gd name="T30" fmla="*/ 11666 w 21600"/>
                <a:gd name="T31" fmla="+- 0 1537 1179"/>
                <a:gd name="T32" fmla="*/ 1537 h 20421"/>
                <a:gd name="T33" fmla="*/ 12591 w 21600"/>
                <a:gd name="T34" fmla="+- 0 1659 1179"/>
                <a:gd name="T35" fmla="*/ 1659 h 20421"/>
                <a:gd name="T36" fmla="*/ 13232 w 21600"/>
                <a:gd name="T37" fmla="+- 0 2503 1179"/>
                <a:gd name="T38" fmla="*/ 2503 h 20421"/>
                <a:gd name="T39" fmla="*/ 14280 w 21600"/>
                <a:gd name="T40" fmla="+- 0 4443 1179"/>
                <a:gd name="T41" fmla="*/ 4443 h 20421"/>
                <a:gd name="T42" fmla="*/ 15211 w 21600"/>
                <a:gd name="T43" fmla="+- 0 4981 1179"/>
                <a:gd name="T44" fmla="*/ 4981 h 20421"/>
                <a:gd name="T45" fmla="*/ 15826 w 21600"/>
                <a:gd name="T46" fmla="+- 0 6987 1179"/>
                <a:gd name="T47" fmla="*/ 6987 h 20421"/>
                <a:gd name="T48" fmla="*/ 16008 w 21600"/>
                <a:gd name="T49" fmla="+- 0 9612 1179"/>
                <a:gd name="T50" fmla="*/ 9612 h 20421"/>
                <a:gd name="T51" fmla="*/ 16589 w 21600"/>
                <a:gd name="T52" fmla="+- 0 10676 1179"/>
                <a:gd name="T53" fmla="*/ 10676 h 20421"/>
                <a:gd name="T54" fmla="*/ 17481 w 21600"/>
                <a:gd name="T55" fmla="+- 0 11018 1179"/>
                <a:gd name="T56" fmla="*/ 11018 h 20421"/>
                <a:gd name="T57" fmla="*/ 18735 w 21600"/>
                <a:gd name="T58" fmla="+- 0 13516 1179"/>
                <a:gd name="T59" fmla="*/ 13516 h 20421"/>
                <a:gd name="T60" fmla="*/ 19277 w 21600"/>
                <a:gd name="T61" fmla="+- 0 16422 1179"/>
                <a:gd name="T62" fmla="*/ 16422 h 20421"/>
                <a:gd name="T63" fmla="*/ 19645 w 21600"/>
                <a:gd name="T64" fmla="+- 0 17988 1179"/>
                <a:gd name="T65" fmla="*/ 17988 h 20421"/>
                <a:gd name="T66" fmla="*/ 20234 w 21600"/>
                <a:gd name="T67" fmla="+- 0 18082 1179"/>
                <a:gd name="T68" fmla="*/ 18082 h 20421"/>
                <a:gd name="T69" fmla="*/ 20875 w 21600"/>
                <a:gd name="T70" fmla="+- 0 19459 1179"/>
                <a:gd name="T71" fmla="*/ 19459 h 20421"/>
                <a:gd name="T72" fmla="*/ 21263 w 21600"/>
                <a:gd name="T73" fmla="+- 0 20902 1179"/>
                <a:gd name="T74" fmla="*/ 20902 h 20421"/>
                <a:gd name="T75" fmla="*/ 21600 w 21600"/>
                <a:gd name="T76" fmla="+- 0 21600 1179"/>
                <a:gd name="T77" fmla="*/ 21600 h 20421"/>
                <a:gd name="T78" fmla="*/ 0 w 21600"/>
                <a:gd name="T79" fmla="+- 0 21506 1179"/>
                <a:gd name="T80" fmla="*/ 21506 h 20421"/>
                <a:gd name="T81" fmla="*/ 0 w 21600"/>
                <a:gd name="T82" fmla="+- 0 21506 1179"/>
                <a:gd name="T83" fmla="*/ 21506 h 20421"/>
              </a:gdLst>
              <a:cxnLst>
                <a:cxn ang="0">
                  <a:pos x="T0" y="T2"/>
                </a:cxn>
                <a:cxn ang="0">
                  <a:pos x="T3" y="T5"/>
                </a:cxn>
                <a:cxn ang="0">
                  <a:pos x="T6" y="T8"/>
                </a:cxn>
                <a:cxn ang="0">
                  <a:pos x="T9" y="T11"/>
                </a:cxn>
                <a:cxn ang="0">
                  <a:pos x="T12" y="T14"/>
                </a:cxn>
                <a:cxn ang="0">
                  <a:pos x="T15" y="T17"/>
                </a:cxn>
                <a:cxn ang="0">
                  <a:pos x="T18" y="T20"/>
                </a:cxn>
                <a:cxn ang="0">
                  <a:pos x="T21" y="T23"/>
                </a:cxn>
                <a:cxn ang="0">
                  <a:pos x="T24" y="T26"/>
                </a:cxn>
                <a:cxn ang="0">
                  <a:pos x="T27" y="T29"/>
                </a:cxn>
                <a:cxn ang="0">
                  <a:pos x="T30" y="T32"/>
                </a:cxn>
                <a:cxn ang="0">
                  <a:pos x="T33" y="T35"/>
                </a:cxn>
                <a:cxn ang="0">
                  <a:pos x="T36" y="T38"/>
                </a:cxn>
                <a:cxn ang="0">
                  <a:pos x="T39" y="T41"/>
                </a:cxn>
                <a:cxn ang="0">
                  <a:pos x="T42" y="T44"/>
                </a:cxn>
                <a:cxn ang="0">
                  <a:pos x="T45" y="T47"/>
                </a:cxn>
                <a:cxn ang="0">
                  <a:pos x="T48" y="T50"/>
                </a:cxn>
                <a:cxn ang="0">
                  <a:pos x="T51" y="T53"/>
                </a:cxn>
                <a:cxn ang="0">
                  <a:pos x="T54" y="T56"/>
                </a:cxn>
                <a:cxn ang="0">
                  <a:pos x="T57" y="T59"/>
                </a:cxn>
                <a:cxn ang="0">
                  <a:pos x="T60" y="T62"/>
                </a:cxn>
                <a:cxn ang="0">
                  <a:pos x="T63" y="T65"/>
                </a:cxn>
                <a:cxn ang="0">
                  <a:pos x="T66" y="T68"/>
                </a:cxn>
                <a:cxn ang="0">
                  <a:pos x="T69" y="T71"/>
                </a:cxn>
                <a:cxn ang="0">
                  <a:pos x="T72" y="T74"/>
                </a:cxn>
                <a:cxn ang="0">
                  <a:pos x="T75" y="T77"/>
                </a:cxn>
                <a:cxn ang="0">
                  <a:pos x="T78" y="T80"/>
                </a:cxn>
                <a:cxn ang="0">
                  <a:pos x="T81" y="T83"/>
                </a:cxn>
              </a:cxnLst>
              <a:rect l="0" t="0" r="r" b="b"/>
              <a:pathLst>
                <a:path w="21600" h="20421">
                  <a:moveTo>
                    <a:pt x="0" y="20327"/>
                  </a:moveTo>
                  <a:cubicBezTo>
                    <a:pt x="666" y="16414"/>
                    <a:pt x="1049" y="16507"/>
                    <a:pt x="1327" y="17229"/>
                  </a:cubicBezTo>
                  <a:cubicBezTo>
                    <a:pt x="1935" y="16414"/>
                    <a:pt x="1909" y="14726"/>
                    <a:pt x="2110" y="13663"/>
                  </a:cubicBezTo>
                  <a:cubicBezTo>
                    <a:pt x="2763" y="10940"/>
                    <a:pt x="3332" y="9815"/>
                    <a:pt x="3358" y="9562"/>
                  </a:cubicBezTo>
                  <a:cubicBezTo>
                    <a:pt x="3908" y="7992"/>
                    <a:pt x="4451" y="7805"/>
                    <a:pt x="4451" y="7805"/>
                  </a:cubicBezTo>
                  <a:cubicBezTo>
                    <a:pt x="4743" y="4328"/>
                    <a:pt x="6016" y="5429"/>
                    <a:pt x="6016" y="5429"/>
                  </a:cubicBezTo>
                  <a:cubicBezTo>
                    <a:pt x="6662" y="2926"/>
                    <a:pt x="7262" y="3489"/>
                    <a:pt x="7262" y="3489"/>
                  </a:cubicBezTo>
                  <a:cubicBezTo>
                    <a:pt x="7968" y="957"/>
                    <a:pt x="8704" y="1988"/>
                    <a:pt x="8704" y="1988"/>
                  </a:cubicBezTo>
                  <a:cubicBezTo>
                    <a:pt x="9351" y="-46"/>
                    <a:pt x="9932" y="1642"/>
                    <a:pt x="9932" y="1642"/>
                  </a:cubicBezTo>
                  <a:cubicBezTo>
                    <a:pt x="10327" y="-1179"/>
                    <a:pt x="10850" y="733"/>
                    <a:pt x="10967" y="1891"/>
                  </a:cubicBezTo>
                  <a:cubicBezTo>
                    <a:pt x="11420" y="1642"/>
                    <a:pt x="11445" y="358"/>
                    <a:pt x="11666" y="358"/>
                  </a:cubicBezTo>
                  <a:cubicBezTo>
                    <a:pt x="11887" y="358"/>
                    <a:pt x="12157" y="-523"/>
                    <a:pt x="12591" y="480"/>
                  </a:cubicBezTo>
                  <a:cubicBezTo>
                    <a:pt x="13025" y="1483"/>
                    <a:pt x="12592" y="1324"/>
                    <a:pt x="13232" y="1324"/>
                  </a:cubicBezTo>
                  <a:cubicBezTo>
                    <a:pt x="13873" y="1324"/>
                    <a:pt x="14332" y="1507"/>
                    <a:pt x="14280" y="3264"/>
                  </a:cubicBezTo>
                  <a:cubicBezTo>
                    <a:pt x="14384" y="5115"/>
                    <a:pt x="14771" y="2359"/>
                    <a:pt x="15211" y="3802"/>
                  </a:cubicBezTo>
                  <a:cubicBezTo>
                    <a:pt x="15652" y="5246"/>
                    <a:pt x="15290" y="6464"/>
                    <a:pt x="15826" y="5808"/>
                  </a:cubicBezTo>
                  <a:cubicBezTo>
                    <a:pt x="16363" y="5152"/>
                    <a:pt x="16131" y="7776"/>
                    <a:pt x="16008" y="8433"/>
                  </a:cubicBezTo>
                  <a:cubicBezTo>
                    <a:pt x="15885" y="9089"/>
                    <a:pt x="16162" y="10280"/>
                    <a:pt x="16589" y="9497"/>
                  </a:cubicBezTo>
                  <a:cubicBezTo>
                    <a:pt x="17016" y="8714"/>
                    <a:pt x="17068" y="8213"/>
                    <a:pt x="17481" y="9839"/>
                  </a:cubicBezTo>
                  <a:cubicBezTo>
                    <a:pt x="17895" y="11465"/>
                    <a:pt x="18367" y="11025"/>
                    <a:pt x="18735" y="12337"/>
                  </a:cubicBezTo>
                  <a:cubicBezTo>
                    <a:pt x="19103" y="13650"/>
                    <a:pt x="19277" y="14742"/>
                    <a:pt x="19277" y="15243"/>
                  </a:cubicBezTo>
                  <a:cubicBezTo>
                    <a:pt x="19277" y="15745"/>
                    <a:pt x="19412" y="16809"/>
                    <a:pt x="19645" y="16809"/>
                  </a:cubicBezTo>
                  <a:cubicBezTo>
                    <a:pt x="19879" y="16809"/>
                    <a:pt x="20078" y="16715"/>
                    <a:pt x="20234" y="16903"/>
                  </a:cubicBezTo>
                  <a:cubicBezTo>
                    <a:pt x="20390" y="17090"/>
                    <a:pt x="20875" y="18280"/>
                    <a:pt x="20875" y="18280"/>
                  </a:cubicBezTo>
                  <a:cubicBezTo>
                    <a:pt x="20875" y="18280"/>
                    <a:pt x="21237" y="19344"/>
                    <a:pt x="21263" y="19723"/>
                  </a:cubicBezTo>
                  <a:cubicBezTo>
                    <a:pt x="21393" y="20102"/>
                    <a:pt x="21600" y="20421"/>
                    <a:pt x="21600" y="20421"/>
                  </a:cubicBezTo>
                  <a:lnTo>
                    <a:pt x="0" y="20327"/>
                  </a:lnTo>
                  <a:close/>
                  <a:moveTo>
                    <a:pt x="0" y="20327"/>
                  </a:moveTo>
                </a:path>
              </a:pathLst>
            </a:custGeom>
            <a:solidFill>
              <a:srgbClr val="8C584A"/>
            </a:solidFill>
            <a:ln>
              <a:noFill/>
            </a:ln>
            <a:extLst>
              <a:ext uri="{91240B29-F687-4F45-9708-019B960494DF}">
                <a14:hiddenLine xmlns:a14="http://schemas.microsoft.com/office/drawing/2010/main" w="25400">
                  <a:solidFill>
                    <a:srgbClr val="000000"/>
                  </a:solidFill>
                  <a:miter lim="800000"/>
                  <a:headEnd type="none" w="med" len="med"/>
                  <a:tailEnd type="none" w="med" len="med"/>
                </a14:hiddenLine>
              </a:ext>
            </a:extLst>
          </p:spPr>
          <p:txBody>
            <a:bodyPr lIns="0" tIns="0" rIns="0" bIns="0"/>
            <a:lstStyle/>
            <a:p>
              <a:pPr defTabSz="685800">
                <a:defRPr/>
              </a:pPr>
              <a:endParaRPr lang="en-US" sz="1350" kern="0">
                <a:solidFill>
                  <a:srgbClr val="000000"/>
                </a:solidFill>
                <a:sym typeface="微软雅黑" panose="020b0503020204020204" pitchFamily="34" charset="-122"/>
              </a:endParaRPr>
            </a:p>
          </p:txBody>
        </p:sp>
        <p:sp>
          <p:nvSpPr>
            <p:cNvPr id="13" name="Freeform 12"/>
            <p:cNvSpPr/>
            <p:nvPr>
              <p:custDataLst>
                <p:tags r:id="rId18"/>
              </p:custDataLst>
            </p:nvPr>
          </p:nvSpPr>
          <p:spPr bwMode="auto">
            <a:xfrm>
              <a:off x="5415545" y="6742413"/>
              <a:ext cx="159125" cy="128402"/>
            </a:xfrm>
            <a:custGeom>
              <a:gdLst>
                <a:gd name="T0" fmla="+- 0 7630 247"/>
                <a:gd name="T1" fmla="*/ T0 w 21353"/>
                <a:gd name="T2" fmla="+- 0 4715 3579"/>
                <a:gd name="T3" fmla="*/ 4715 h 16646"/>
                <a:gd name="T4" fmla="+- 0 21600 247"/>
                <a:gd name="T5" fmla="*/ T4 w 21353"/>
                <a:gd name="T6" fmla="+- 0 11494 3579"/>
                <a:gd name="T7" fmla="*/ 11494 h 16646"/>
                <a:gd name="T8" fmla="+- 0 14978 247"/>
                <a:gd name="T9" fmla="*/ T8 w 21353"/>
                <a:gd name="T10" fmla="+- 0 11992 3579"/>
                <a:gd name="T11" fmla="*/ 11992 h 16646"/>
                <a:gd name="T12" fmla="+- 0 12313 247"/>
                <a:gd name="T13" fmla="*/ T12 w 21353"/>
                <a:gd name="T14" fmla="+- 0 19881 3579"/>
                <a:gd name="T15" fmla="*/ 19881 h 16646"/>
                <a:gd name="T16" fmla="+- 0 3806 247"/>
                <a:gd name="T17" fmla="*/ T16 w 21353"/>
                <a:gd name="T18" fmla="+- 0 13840 3579"/>
                <a:gd name="T19" fmla="*/ 13840 h 16646"/>
                <a:gd name="T20" fmla="+- 0 247 247"/>
                <a:gd name="T21" fmla="*/ T20 w 21353"/>
                <a:gd name="T22" fmla="+- 0 9277 3579"/>
                <a:gd name="T23" fmla="*/ 9277 h 16646"/>
                <a:gd name="T24" fmla="+- 0 7630 247"/>
                <a:gd name="T25" fmla="*/ T24 w 21353"/>
                <a:gd name="T26" fmla="+- 0 4715 3579"/>
                <a:gd name="T27" fmla="*/ 4715 h 16646"/>
                <a:gd name="T28" fmla="+- 0 7630 247"/>
                <a:gd name="T29" fmla="*/ T28 w 21353"/>
                <a:gd name="T30" fmla="+- 0 4715 3579"/>
                <a:gd name="T31" fmla="*/ 4715 h 16646"/>
              </a:gd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21353" h="16646">
                  <a:moveTo>
                    <a:pt x="7383" y="1136"/>
                  </a:moveTo>
                  <a:cubicBezTo>
                    <a:pt x="7225" y="-3579"/>
                    <a:pt x="21353" y="7915"/>
                    <a:pt x="21353" y="7915"/>
                  </a:cubicBezTo>
                  <a:cubicBezTo>
                    <a:pt x="21353" y="7915"/>
                    <a:pt x="18537" y="3851"/>
                    <a:pt x="14731" y="8413"/>
                  </a:cubicBezTo>
                  <a:cubicBezTo>
                    <a:pt x="10925" y="12976"/>
                    <a:pt x="16386" y="18021"/>
                    <a:pt x="12066" y="16302"/>
                  </a:cubicBezTo>
                  <a:cubicBezTo>
                    <a:pt x="7746" y="14584"/>
                    <a:pt x="-247" y="14083"/>
                    <a:pt x="3559" y="10261"/>
                  </a:cubicBezTo>
                  <a:cubicBezTo>
                    <a:pt x="7365" y="6438"/>
                    <a:pt x="0" y="5698"/>
                    <a:pt x="0" y="5698"/>
                  </a:cubicBezTo>
                  <a:cubicBezTo>
                    <a:pt x="0" y="5698"/>
                    <a:pt x="7500" y="4591"/>
                    <a:pt x="7383" y="1136"/>
                  </a:cubicBezTo>
                  <a:close/>
                  <a:moveTo>
                    <a:pt x="7383" y="1136"/>
                  </a:moveTo>
                </a:path>
              </a:pathLst>
            </a:custGeom>
            <a:solidFill>
              <a:srgbClr val="FFFFFF"/>
            </a:solidFill>
            <a:ln>
              <a:noFill/>
            </a:ln>
          </p:spPr>
          <p:txBody>
            <a:bodyPr lIns="0" tIns="0" rIns="0" bIns="0"/>
            <a:lstStyle/>
            <a:p>
              <a:pPr defTabSz="685800">
                <a:defRPr/>
              </a:pPr>
              <a:endParaRPr lang="en-US" sz="1350" kern="0">
                <a:solidFill>
                  <a:srgbClr val="000000"/>
                </a:solidFill>
                <a:sym typeface="微软雅黑" panose="020b0503020204020204" pitchFamily="34" charset="-122"/>
              </a:endParaRPr>
            </a:p>
          </p:txBody>
        </p:sp>
        <p:sp>
          <p:nvSpPr>
            <p:cNvPr id="14" name="Freeform 13"/>
            <p:cNvSpPr/>
            <p:nvPr>
              <p:custDataLst>
                <p:tags r:id="rId19"/>
              </p:custDataLst>
            </p:nvPr>
          </p:nvSpPr>
          <p:spPr bwMode="auto">
            <a:xfrm>
              <a:off x="5984885" y="6597052"/>
              <a:ext cx="514281" cy="194622"/>
            </a:xfrm>
            <a:custGeom>
              <a:gdLst>
                <a:gd name="T0" fmla="*/ 3308 w 19718"/>
                <a:gd name="T1" fmla="+- 0 10702 1633"/>
                <a:gd name="T2" fmla="*/ 10702 h 18286"/>
                <a:gd name="T3" fmla="*/ 0 w 19718"/>
                <a:gd name="T4" fmla="+- 0 10702 1633"/>
                <a:gd name="T5" fmla="*/ 10702 h 18286"/>
                <a:gd name="T6" fmla="*/ 1637 w 19718"/>
                <a:gd name="T7" fmla="+- 0 13463 1633"/>
                <a:gd name="T8" fmla="*/ 13463 h 18286"/>
                <a:gd name="T9" fmla="*/ 3422 w 19718"/>
                <a:gd name="T10" fmla="+- 0 15251 1633"/>
                <a:gd name="T11" fmla="*/ 15251 h 18286"/>
                <a:gd name="T12" fmla="*/ 4336 w 19718"/>
                <a:gd name="T13" fmla="+- 0 18919 1633"/>
                <a:gd name="T14" fmla="*/ 18919 h 18286"/>
                <a:gd name="T15" fmla="*/ 8742 w 19718"/>
                <a:gd name="T16" fmla="+- 0 15437 1633"/>
                <a:gd name="T17" fmla="*/ 15437 h 18286"/>
                <a:gd name="T18" fmla="*/ 13787 w 19718"/>
                <a:gd name="T19" fmla="+- 0 14102 1633"/>
                <a:gd name="T20" fmla="*/ 14102 h 18286"/>
                <a:gd name="T21" fmla="*/ 16513 w 19718"/>
                <a:gd name="T22" fmla="+- 0 9993 1633"/>
                <a:gd name="T23" fmla="*/ 9993 h 18286"/>
                <a:gd name="T24" fmla="*/ 18585 w 19718"/>
                <a:gd name="T25" fmla="+- 0 4191 1633"/>
                <a:gd name="T26" fmla="*/ 4191 h 18286"/>
                <a:gd name="T27" fmla="*/ 12959 w 19718"/>
                <a:gd name="T28" fmla="+- 0 2763 1633"/>
                <a:gd name="T29" fmla="*/ 2763 h 18286"/>
                <a:gd name="T30" fmla="*/ 13536 w 19718"/>
                <a:gd name="T31" fmla="+- 0 8728 1633"/>
                <a:gd name="T32" fmla="*/ 8728 h 18286"/>
                <a:gd name="T33" fmla="*/ 11245 w 19718"/>
                <a:gd name="T34" fmla="+- 0 11049 1633"/>
                <a:gd name="T35" fmla="*/ 11049 h 18286"/>
                <a:gd name="T36" fmla="*/ 6016 w 19718"/>
                <a:gd name="T37" fmla="+- 0 12116 1633"/>
                <a:gd name="T38" fmla="*/ 12116 h 18286"/>
                <a:gd name="T39" fmla="*/ 7861 w 19718"/>
                <a:gd name="T40" fmla="+- 0 5803 1633"/>
                <a:gd name="T41" fmla="*/ 5803 h 18286"/>
                <a:gd name="T42" fmla="*/ 3308 w 19718"/>
                <a:gd name="T43" fmla="+- 0 10702 1633"/>
                <a:gd name="T44" fmla="*/ 10702 h 18286"/>
                <a:gd name="T45" fmla="*/ 3308 w 19718"/>
                <a:gd name="T46" fmla="+- 0 10702 1633"/>
                <a:gd name="T47" fmla="*/ 10702 h 18286"/>
              </a:gdLst>
              <a:cxnLst>
                <a:cxn ang="0">
                  <a:pos x="T0" y="T2"/>
                </a:cxn>
                <a:cxn ang="0">
                  <a:pos x="T3" y="T5"/>
                </a:cxn>
                <a:cxn ang="0">
                  <a:pos x="T6" y="T8"/>
                </a:cxn>
                <a:cxn ang="0">
                  <a:pos x="T9" y="T11"/>
                </a:cxn>
                <a:cxn ang="0">
                  <a:pos x="T12" y="T14"/>
                </a:cxn>
                <a:cxn ang="0">
                  <a:pos x="T15" y="T17"/>
                </a:cxn>
                <a:cxn ang="0">
                  <a:pos x="T18" y="T20"/>
                </a:cxn>
                <a:cxn ang="0">
                  <a:pos x="T21" y="T23"/>
                </a:cxn>
                <a:cxn ang="0">
                  <a:pos x="T24" y="T26"/>
                </a:cxn>
                <a:cxn ang="0">
                  <a:pos x="T27" y="T29"/>
                </a:cxn>
                <a:cxn ang="0">
                  <a:pos x="T30" y="T32"/>
                </a:cxn>
                <a:cxn ang="0">
                  <a:pos x="T33" y="T35"/>
                </a:cxn>
                <a:cxn ang="0">
                  <a:pos x="T36" y="T38"/>
                </a:cxn>
                <a:cxn ang="0">
                  <a:pos x="T39" y="T41"/>
                </a:cxn>
                <a:cxn ang="0">
                  <a:pos x="T42" y="T44"/>
                </a:cxn>
                <a:cxn ang="0">
                  <a:pos x="T45" y="T47"/>
                </a:cxn>
              </a:cxnLst>
              <a:rect l="0" t="0" r="r" b="b"/>
              <a:pathLst>
                <a:path w="19718" h="18286">
                  <a:moveTo>
                    <a:pt x="3308" y="9069"/>
                  </a:moveTo>
                  <a:cubicBezTo>
                    <a:pt x="2073" y="8807"/>
                    <a:pt x="0" y="9069"/>
                    <a:pt x="0" y="9069"/>
                  </a:cubicBezTo>
                  <a:cubicBezTo>
                    <a:pt x="0" y="9069"/>
                    <a:pt x="71" y="11563"/>
                    <a:pt x="1637" y="11830"/>
                  </a:cubicBezTo>
                  <a:cubicBezTo>
                    <a:pt x="3204" y="12097"/>
                    <a:pt x="3422" y="10484"/>
                    <a:pt x="3422" y="13618"/>
                  </a:cubicBezTo>
                  <a:cubicBezTo>
                    <a:pt x="3422" y="16752"/>
                    <a:pt x="1969" y="19967"/>
                    <a:pt x="4336" y="17286"/>
                  </a:cubicBezTo>
                  <a:cubicBezTo>
                    <a:pt x="6702" y="14605"/>
                    <a:pt x="5765" y="15405"/>
                    <a:pt x="8742" y="13804"/>
                  </a:cubicBezTo>
                  <a:cubicBezTo>
                    <a:pt x="11718" y="12202"/>
                    <a:pt x="12660" y="12202"/>
                    <a:pt x="13787" y="12469"/>
                  </a:cubicBezTo>
                  <a:cubicBezTo>
                    <a:pt x="14913" y="12737"/>
                    <a:pt x="15240" y="10414"/>
                    <a:pt x="16513" y="8360"/>
                  </a:cubicBezTo>
                  <a:cubicBezTo>
                    <a:pt x="17786" y="6306"/>
                    <a:pt x="21600" y="3719"/>
                    <a:pt x="18585" y="2558"/>
                  </a:cubicBezTo>
                  <a:cubicBezTo>
                    <a:pt x="15571" y="1397"/>
                    <a:pt x="14340" y="-1633"/>
                    <a:pt x="12959" y="1130"/>
                  </a:cubicBezTo>
                  <a:cubicBezTo>
                    <a:pt x="11577" y="3892"/>
                    <a:pt x="13536" y="6375"/>
                    <a:pt x="13536" y="7095"/>
                  </a:cubicBezTo>
                  <a:cubicBezTo>
                    <a:pt x="13536" y="7815"/>
                    <a:pt x="13172" y="9149"/>
                    <a:pt x="11245" y="9416"/>
                  </a:cubicBezTo>
                  <a:cubicBezTo>
                    <a:pt x="9319" y="9683"/>
                    <a:pt x="6821" y="9229"/>
                    <a:pt x="6016" y="10483"/>
                  </a:cubicBezTo>
                  <a:cubicBezTo>
                    <a:pt x="5211" y="11737"/>
                    <a:pt x="9461" y="6397"/>
                    <a:pt x="7861" y="4170"/>
                  </a:cubicBezTo>
                  <a:cubicBezTo>
                    <a:pt x="6261" y="1944"/>
                    <a:pt x="5769" y="9590"/>
                    <a:pt x="3308" y="9069"/>
                  </a:cubicBezTo>
                  <a:close/>
                  <a:moveTo>
                    <a:pt x="3308" y="9069"/>
                  </a:moveTo>
                </a:path>
              </a:pathLst>
            </a:custGeom>
            <a:solidFill>
              <a:srgbClr val="FFFFFF"/>
            </a:solidFill>
            <a:ln>
              <a:noFill/>
            </a:ln>
          </p:spPr>
          <p:txBody>
            <a:bodyPr lIns="0" tIns="0" rIns="0" bIns="0"/>
            <a:lstStyle/>
            <a:p>
              <a:pPr defTabSz="685800">
                <a:defRPr/>
              </a:pPr>
              <a:endParaRPr lang="en-US" sz="1350" kern="0">
                <a:solidFill>
                  <a:srgbClr val="000000"/>
                </a:solidFill>
                <a:sym typeface="微软雅黑" panose="020b0503020204020204" pitchFamily="34" charset="-122"/>
              </a:endParaRPr>
            </a:p>
          </p:txBody>
        </p:sp>
      </p:grpSp>
      <p:sp>
        <p:nvSpPr>
          <p:cNvPr id="2" name="矩形 1"/>
          <p:cNvSpPr/>
          <p:nvPr>
            <p:custDataLst>
              <p:tags r:id="rId20"/>
            </p:custDataLst>
          </p:nvPr>
        </p:nvSpPr>
        <p:spPr>
          <a:xfrm>
            <a:off x="3308985" y="5340350"/>
            <a:ext cx="3797300" cy="1090295"/>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pPr algn="ctr"/>
            <a:r>
              <a:rPr lang="zh-CN" altLang="en-US" sz="4400" b="1">
                <a:solidFill>
                  <a:prstClr val="black"/>
                </a:solidFill>
                <a:effectLst>
                  <a:outerShdw blurRad="38100" dist="19050" dir="2700000" algn="tl" rotWithShape="0">
                    <a:prstClr val="black">
                      <a:alpha val="40000"/>
                    </a:prstClr>
                  </a:outerShdw>
                </a:effectLst>
              </a:rPr>
              <a:t>逻辑规律</a:t>
            </a:r>
            <a:endParaRPr lang="zh-CN" altLang="en-US" sz="4400" b="1">
              <a:solidFill>
                <a:prstClr val="black"/>
              </a:solidFill>
              <a:effectLst>
                <a:outerShdw blurRad="38100" dist="19050" dir="2700000" algn="tl" rotWithShape="0">
                  <a:prstClr val="black">
                    <a:alpha val="40000"/>
                  </a:prstClr>
                </a:outerShdw>
              </a:effectLst>
            </a:endParaRPr>
          </a:p>
        </p:txBody>
      </p:sp>
      <p:sp>
        <p:nvSpPr>
          <p:cNvPr id="5" name="标题 1"/>
          <p:cNvSpPr>
            <a:spLocks noGrp="1"/>
          </p:cNvSpPr>
          <p:nvPr>
            <p:custDataLst>
              <p:tags r:id="rId21"/>
            </p:custDataLst>
          </p:nvPr>
        </p:nvSpPr>
        <p:spPr>
          <a:xfrm>
            <a:off x="-1" y="0"/>
            <a:ext cx="11614245" cy="10645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b="1" smtClean="0">
                <a:solidFill>
                  <a:prstClr val="black"/>
                </a:solidFill>
              </a:rPr>
              <a:t>发</a:t>
            </a:r>
            <a:r>
              <a:rPr lang="zh-CN" altLang="en-US" b="1">
                <a:solidFill>
                  <a:prstClr val="black"/>
                </a:solidFill>
              </a:rPr>
              <a:t>现潜藏的逻辑谬误</a:t>
            </a:r>
            <a:endParaRPr lang="zh-CN" altLang="en-US" b="1">
              <a:solidFill>
                <a:prstClr val="black"/>
              </a:solidFill>
            </a:endParaRPr>
          </a:p>
        </p:txBody>
      </p:sp>
    </p:spTree>
    <p:custDataLst>
      <p:tags r:id="rId2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ppt_x"/>
                                          </p:val>
                                        </p:tav>
                                        <p:tav tm="100000">
                                          <p:val>
                                            <p:strVal val="#ppt_x"/>
                                          </p:val>
                                        </p:tav>
                                      </p:tavLst>
                                    </p:anim>
                                    <p:anim calcmode="lin" valueType="num">
                                      <p:cBhvr additive="base">
                                        <p:cTn id="1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ppt_x"/>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ppt_x"/>
                                          </p:val>
                                        </p:tav>
                                        <p:tav tm="100000">
                                          <p:val>
                                            <p:strVal val="#ppt_x"/>
                                          </p:val>
                                        </p:tav>
                                      </p:tavLst>
                                    </p:anim>
                                    <p:anim calcmode="lin" valueType="num">
                                      <p:cBhvr additive="base">
                                        <p:cTn id="2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5" name="矩形 4"/>
          <p:cNvSpPr/>
          <p:nvPr>
            <p:custDataLst>
              <p:tags r:id="rId3"/>
            </p:custDataLst>
          </p:nvPr>
        </p:nvSpPr>
        <p:spPr>
          <a:xfrm>
            <a:off x="1611315" y="1031875"/>
            <a:ext cx="9140218" cy="5139869"/>
          </a:xfrm>
          <a:prstGeom prst="rect">
            <a:avLst/>
          </a:prstGeom>
        </p:spPr>
        <p:txBody>
          <a:bodyPr wrap="square">
            <a:spAutoFit/>
          </a:bodyPr>
          <a:lstStyle/>
          <a:p>
            <a:pPr indent="152400" algn="just">
              <a:spcAft>
                <a:spcPct val="0"/>
              </a:spcAft>
            </a:pPr>
            <a:endParaRPr lang="zh-CN" altLang="zh-CN" sz="2800" kern="100">
              <a:solidFill>
                <a:srgbClr val="FFFF00"/>
              </a:solidFill>
              <a:latin typeface="等线" panose="02010600030101010101" pitchFamily="2" charset="-122"/>
              <a:ea typeface="等线" panose="02010600030101010101" pitchFamily="2" charset="-122"/>
              <a:cs typeface="Times New Roman" panose="02020603050405020304" charset="0"/>
            </a:endParaRPr>
          </a:p>
          <a:p>
            <a:pPr defTabSz="412750">
              <a:lnSpc>
                <a:spcPts val="4500"/>
              </a:lnSpc>
              <a:spcAft>
                <a:spcPct val="0"/>
              </a:spcAft>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rPr>
              <a:t>    </a:t>
            </a:r>
            <a:r>
              <a:rPr lang="zh-CN" altLang="en-US" sz="2665" smtClean="0">
                <a:solidFill>
                  <a:schemeClr val="tx2"/>
                </a:solidFill>
                <a:latin typeface="黑体" panose="02010609060101010101" charset="-122"/>
                <a:ea typeface="黑体" panose="02010609060101010101" charset="-122"/>
              </a:rPr>
              <a:t>人们</a:t>
            </a:r>
            <a:r>
              <a:rPr lang="zh-CN" altLang="en-US" sz="2665">
                <a:solidFill>
                  <a:schemeClr val="tx2"/>
                </a:solidFill>
                <a:latin typeface="黑体" panose="02010609060101010101" charset="-122"/>
                <a:ea typeface="黑体" panose="02010609060101010101" charset="-122"/>
              </a:rPr>
              <a:t>的思维是否正确，很大程度上取决于思维的逻辑形式是否正确的问题。如果思维形式违反了逻辑的基本规律，思维就会出现混乱，就不能正确地认识事物和准确</a:t>
            </a:r>
            <a:r>
              <a:rPr lang="zh-CN" altLang="en-US" sz="2665" smtClean="0">
                <a:solidFill>
                  <a:schemeClr val="tx2"/>
                </a:solidFill>
                <a:latin typeface="黑体" panose="02010609060101010101" charset="-122"/>
                <a:ea typeface="黑体" panose="02010609060101010101" charset="-122"/>
              </a:rPr>
              <a:t>地</a:t>
            </a:r>
            <a:r>
              <a:rPr lang="zh-CN" altLang="en-US" sz="2665">
                <a:solidFill>
                  <a:schemeClr val="tx2"/>
                </a:solidFill>
                <a:latin typeface="黑体" panose="02010609060101010101" charset="-122"/>
                <a:ea typeface="黑体" panose="02010609060101010101" charset="-122"/>
              </a:rPr>
              <a:t>表达思想。而通过对逻辑的同一律、矛盾律、排中律和充足理由律的学习和把握，有助于我们发现一些潜在的逻辑谬误，进而尽可能避免在工作、学习和生活中出现一些不该出现的逻辑错误</a:t>
            </a:r>
            <a:r>
              <a:rPr lang="zh-CN" altLang="en-US" sz="2665" smtClean="0">
                <a:solidFill>
                  <a:schemeClr val="tx2"/>
                </a:solidFill>
                <a:latin typeface="黑体" panose="02010609060101010101" charset="-122"/>
                <a:ea typeface="黑体" panose="02010609060101010101" charset="-122"/>
              </a:rPr>
              <a:t>。</a:t>
            </a:r>
            <a:endParaRPr lang="en-US" altLang="zh-CN" sz="2665" smtClean="0">
              <a:solidFill>
                <a:schemeClr val="tx2"/>
              </a:solidFill>
              <a:latin typeface="黑体" panose="02010609060101010101" charset="-122"/>
              <a:ea typeface="黑体" panose="02010609060101010101" charset="-122"/>
            </a:endParaRPr>
          </a:p>
          <a:p>
            <a:pPr defTabSz="412750">
              <a:lnSpc>
                <a:spcPts val="4500"/>
              </a:lnSpc>
              <a:spcAft>
                <a:spcPct val="0"/>
              </a:spcAft>
              <a:buSzPct val="50000"/>
              <a:defRPr>
                <a:solidFill>
                  <a:srgbClr val="FFFFFF"/>
                </a:solidFill>
              </a:defRPr>
            </a:pPr>
            <a:r>
              <a:rPr lang="zh-CN" altLang="en-US" sz="2665" smtClean="0">
                <a:solidFill>
                  <a:srgbClr val="FFFF00"/>
                </a:solidFill>
                <a:latin typeface="黑体" panose="02010609060101010101" charset="-122"/>
                <a:ea typeface="黑体" panose="02010609060101010101" charset="-122"/>
              </a:rPr>
              <a:t>     </a:t>
            </a:r>
            <a:endParaRPr lang="zh-CN" altLang="zh-CN" sz="2665">
              <a:solidFill>
                <a:srgbClr val="FFFF00"/>
              </a:solidFill>
              <a:latin typeface="黑体" panose="02010609060101010101" charset="-122"/>
              <a:ea typeface="黑体" panose="02010609060101010101" charset="-122"/>
            </a:endParaRPr>
          </a:p>
        </p:txBody>
      </p:sp>
    </p:spTree>
    <p:custDataLst>
      <p:tags r:id="rId4"/>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902326" y="223429"/>
            <a:ext cx="10178493" cy="417635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4000" smtClean="0">
                <a:solidFill>
                  <a:srgbClr val="F9FBFA"/>
                </a:solidFill>
                <a:cs typeface="宋体" panose="02010600030101010101" pitchFamily="2" charset="-122"/>
                <a:sym typeface="宋体" panose="02010600030101010101" pitchFamily="2" charset="-122"/>
              </a:rPr>
              <a:t>                             </a:t>
            </a:r>
            <a:r>
              <a:rPr lang="zh-CN" altLang="en-US" sz="4000" smtClean="0">
                <a:solidFill>
                  <a:srgbClr val="FFFF00"/>
                </a:solidFill>
                <a:cs typeface="宋体" panose="02010600030101010101" pitchFamily="2" charset="-122"/>
                <a:sym typeface="宋体" panose="02010600030101010101" pitchFamily="2" charset="-122"/>
              </a:rPr>
              <a:t>同一律</a:t>
            </a:r>
            <a:endParaRPr lang="en-US" altLang="zh-CN" sz="4000" smtClean="0">
              <a:solidFill>
                <a:srgbClr val="FFFF00"/>
              </a:solidFill>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endParaRPr lang="en-US" altLang="zh-CN" sz="2665">
              <a:solidFill>
                <a:srgbClr val="F9FBFA"/>
              </a:solidFill>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en-US" altLang="zh-CN"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en-US" altLang="zh-CN" sz="267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五环之歌</a:t>
            </a:r>
            <a:r>
              <a:rPr lang="en-US" altLang="zh-CN" sz="267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我把车子开上五环</a:t>
            </a:r>
            <a:r>
              <a:rPr lang="en-US" altLang="zh-CN" sz="267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我就是要上五</a:t>
            </a:r>
            <a:r>
              <a:rPr lang="zh-CN" altLang="en-US" sz="267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环，啊</a:t>
            </a:r>
            <a:r>
              <a:rPr lang="zh-CN" altLang="en-US" sz="267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，五</a:t>
            </a:r>
            <a:r>
              <a:rPr lang="zh-CN" altLang="en-US" sz="267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环，你</a:t>
            </a:r>
            <a:r>
              <a:rPr lang="zh-CN" altLang="en-US" sz="267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比四环多一环</a:t>
            </a:r>
            <a:r>
              <a:rPr lang="en-US" altLang="zh-CN" sz="267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endParaRPr lang="en-US" altLang="zh-CN" sz="267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7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    同一律：</a:t>
            </a:r>
            <a:r>
              <a:rPr lang="zh-CN" altLang="en-US" sz="267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在同一思维过程中，每个思想必然与其自身保持同一</a:t>
            </a:r>
            <a:r>
              <a:rPr lang="zh-CN" altLang="en-US" sz="267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7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7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    在</a:t>
            </a:r>
            <a:r>
              <a:rPr lang="zh-CN" altLang="en-US" sz="267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同一个语言环境中，概念必须保持内容前后同一，不能偷换概念；话题必须前后一致，不能偷换话题。</a:t>
            </a:r>
            <a:endParaRPr lang="zh-CN" altLang="en-US" sz="267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
        <p:nvSpPr>
          <p:cNvPr id="3" name="文本框 1"/>
          <p:cNvSpPr txBox="1"/>
          <p:nvPr>
            <p:custDataLst>
              <p:tags r:id="rId4"/>
            </p:custDataLst>
          </p:nvPr>
        </p:nvSpPr>
        <p:spPr>
          <a:xfrm>
            <a:off x="1380535" y="4706224"/>
            <a:ext cx="9967023" cy="1868032"/>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违反</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同一律的逻辑谬误一般有两种情况</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一</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是</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，偷换概念；</a:t>
            </a:r>
            <a:endParaRPr lang="en-US" altLang="zh-CN"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二</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是</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，偷换话题</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5"/>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878108" y="406834"/>
            <a:ext cx="9967023" cy="2445113"/>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一、偷换概念</a:t>
            </a:r>
            <a:endPar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    我们</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在使用概念做出判断，或者运用判断进行推理的过程中如果违反同一律，把不同的概念当成同一个概念来使用，所犯的逻辑错误</a:t>
            </a:r>
            <a:r>
              <a:rPr lang="zh-CN" altLang="en-US" sz="2665"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叫偷换概念</a:t>
            </a:r>
            <a:r>
              <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zh-CN" altLang="en-US" sz="2665">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
        <p:nvSpPr>
          <p:cNvPr id="3" name="文本框 1"/>
          <p:cNvSpPr txBox="1"/>
          <p:nvPr>
            <p:custDataLst>
              <p:tags r:id="rId4"/>
            </p:custDataLst>
          </p:nvPr>
        </p:nvSpPr>
        <p:spPr>
          <a:xfrm>
            <a:off x="1039340" y="2788382"/>
            <a:ext cx="9967023" cy="359927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7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例</a:t>
            </a:r>
            <a:r>
              <a:rPr lang="en-US" altLang="zh-CN" sz="267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67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：庄子</a:t>
            </a:r>
            <a:r>
              <a:rPr lang="zh-CN" altLang="en-US" sz="267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与惠子游于濠梁之上。庄子曰：</a:t>
            </a:r>
            <a:r>
              <a:rPr lang="zh-CN" altLang="en-US" sz="267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“鲦鱼</a:t>
            </a:r>
            <a:r>
              <a:rPr lang="zh-CN" altLang="en-US" sz="267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出游从容，是鱼之乐也。”惠</a:t>
            </a:r>
            <a:r>
              <a:rPr lang="zh-CN" altLang="en-US" sz="267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子曰：</a:t>
            </a:r>
            <a:r>
              <a:rPr lang="zh-CN" altLang="en-US" sz="267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“子非鱼，安知鱼之乐？”庄子曰：“子非我，安知我不知鱼之乐？”惠子曰：“我非子，固不知子矣；子固非鱼也，子之不知鱼之</a:t>
            </a:r>
            <a:r>
              <a:rPr lang="zh-CN" altLang="en-US" sz="267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乐，全矣！”</a:t>
            </a:r>
            <a:r>
              <a:rPr lang="zh-CN" altLang="en-US" sz="267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庄子曰：“请循其</a:t>
            </a:r>
            <a:r>
              <a:rPr lang="zh-CN" altLang="en-US" sz="267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本。</a:t>
            </a:r>
            <a:r>
              <a:rPr lang="zh-CN" altLang="en-US" sz="267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子曰‘汝安知鱼乐’云者，既已知吾知之而问我。我知之濠上也。</a:t>
            </a:r>
            <a:r>
              <a:rPr lang="zh-CN" altLang="en-US" sz="267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7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en-US" altLang="zh-CN" sz="2670">
                <a:solidFill>
                  <a:schemeClr val="tx2"/>
                </a:solidFill>
                <a:latin typeface="黑体" panose="02010609060101010101" charset="-122"/>
                <a:ea typeface="黑体" panose="02010609060101010101" charset="-122"/>
                <a:sym typeface="宋体" panose="02010600030101010101" pitchFamily="2" charset="-122"/>
              </a:rPr>
              <a:t> </a:t>
            </a:r>
            <a:r>
              <a:rPr lang="en-US" altLang="zh-CN" sz="2670" smtClean="0">
                <a:solidFill>
                  <a:schemeClr val="tx2"/>
                </a:solidFill>
                <a:latin typeface="黑体" panose="02010609060101010101" charset="-122"/>
                <a:ea typeface="黑体" panose="02010609060101010101" charset="-122"/>
                <a:sym typeface="宋体" panose="02010600030101010101" pitchFamily="2" charset="-122"/>
              </a:rPr>
              <a:t>                            </a:t>
            </a:r>
            <a:r>
              <a:rPr lang="en-US" altLang="zh-CN" sz="267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zh-CN" sz="2670">
                <a:solidFill>
                  <a:schemeClr val="tx2"/>
                </a:solidFill>
                <a:latin typeface="黑体" panose="02010609060101010101" charset="-122"/>
                <a:ea typeface="黑体" panose="02010609060101010101" charset="-122"/>
                <a:cs typeface="宋体" panose="02010600030101010101" pitchFamily="2" charset="-122"/>
              </a:rPr>
              <a:t>《庄子与惠子游于濠梁之上</a:t>
            </a:r>
            <a:r>
              <a:rPr lang="zh-CN" altLang="zh-CN" sz="2670">
                <a:solidFill>
                  <a:srgbClr val="F9FBFA"/>
                </a:solidFill>
                <a:latin typeface="黑体" panose="02010609060101010101" charset="-122"/>
                <a:ea typeface="黑体" panose="02010609060101010101" charset="-122"/>
                <a:cs typeface="宋体" panose="02010600030101010101" pitchFamily="2" charset="-122"/>
              </a:rPr>
              <a:t>》</a:t>
            </a:r>
            <a:r>
              <a:rPr lang="en-US" altLang="zh-CN" sz="2670">
                <a:solidFill>
                  <a:srgbClr val="F9FBFA"/>
                </a:solidFill>
                <a:latin typeface="黑体" panose="02010609060101010101" charset="-122"/>
                <a:ea typeface="黑体" panose="02010609060101010101" charset="-122"/>
                <a:cs typeface="宋体" panose="02010600030101010101" pitchFamily="2" charset="-122"/>
              </a:rPr>
              <a:t>)</a:t>
            </a:r>
            <a:endParaRPr lang="zh-CN" altLang="en-US" sz="2670">
              <a:solidFill>
                <a:srgbClr val="F9FBFA"/>
              </a:solidFill>
              <a:latin typeface="黑体" panose="02010609060101010101" charset="-122"/>
              <a:ea typeface="黑体" panose="02010609060101010101" charset="-122"/>
              <a:cs typeface="宋体" panose="02010600030101010101" pitchFamily="2" charset="-122"/>
            </a:endParaRPr>
          </a:p>
        </p:txBody>
      </p:sp>
    </p:spTree>
    <p:custDataLst>
      <p:tags r:id="rId5"/>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201522" y="586193"/>
            <a:ext cx="9967023" cy="1868032"/>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7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rPr>
              <a:t>二、偷换论题</a:t>
            </a:r>
            <a:endParaRPr lang="en-US" altLang="zh-CN" sz="2670" smtClean="0">
              <a:solidFill>
                <a:schemeClr val="tx2"/>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70">
                <a:solidFill>
                  <a:schemeClr val="tx2"/>
                </a:solidFill>
                <a:latin typeface="黑体" panose="02010609060101010101" charset="-122"/>
                <a:ea typeface="黑体" panose="02010609060101010101" charset="-122"/>
              </a:rPr>
              <a:t>在论证中违反同一律的要求，没有使论题保持始终如一，</a:t>
            </a:r>
            <a:r>
              <a:rPr lang="zh-CN" altLang="en-US" sz="2670" smtClean="0">
                <a:solidFill>
                  <a:schemeClr val="tx2"/>
                </a:solidFill>
                <a:latin typeface="黑体" panose="02010609060101010101" charset="-122"/>
                <a:ea typeface="黑体" panose="02010609060101010101" charset="-122"/>
              </a:rPr>
              <a:t>这种逻辑错误</a:t>
            </a:r>
            <a:r>
              <a:rPr lang="zh-CN" altLang="en-US" sz="2670">
                <a:solidFill>
                  <a:schemeClr val="tx2"/>
                </a:solidFill>
                <a:latin typeface="黑体" panose="02010609060101010101" charset="-122"/>
                <a:ea typeface="黑体" panose="02010609060101010101" charset="-122"/>
              </a:rPr>
              <a:t>叫偷换论题。</a:t>
            </a:r>
            <a:endParaRPr lang="zh-CN" altLang="en-US" sz="2670">
              <a:solidFill>
                <a:schemeClr val="tx2"/>
              </a:solidFill>
              <a:latin typeface="黑体" panose="02010609060101010101" charset="-122"/>
              <a:ea typeface="黑体" panose="02010609060101010101" charset="-122"/>
            </a:endParaRPr>
          </a:p>
        </p:txBody>
      </p:sp>
      <p:sp>
        <p:nvSpPr>
          <p:cNvPr id="3" name="文本框 1"/>
          <p:cNvSpPr txBox="1"/>
          <p:nvPr>
            <p:custDataLst>
              <p:tags r:id="rId4"/>
            </p:custDataLst>
          </p:nvPr>
        </p:nvSpPr>
        <p:spPr>
          <a:xfrm>
            <a:off x="1462422" y="2740946"/>
            <a:ext cx="9967023" cy="1868032"/>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3200" smtClean="0">
                <a:solidFill>
                  <a:schemeClr val="tx2"/>
                </a:solidFill>
                <a:latin typeface="黑体" panose="02010609060101010101" charset="-122"/>
                <a:ea typeface="黑体" panose="02010609060101010101" charset="-122"/>
              </a:rPr>
              <a:t>例</a:t>
            </a:r>
            <a:r>
              <a:rPr lang="en-US" altLang="zh-CN" sz="3200" smtClean="0">
                <a:solidFill>
                  <a:schemeClr val="tx2"/>
                </a:solidFill>
                <a:latin typeface="黑体" panose="02010609060101010101" charset="-122"/>
                <a:ea typeface="黑体" panose="02010609060101010101" charset="-122"/>
              </a:rPr>
              <a:t>2</a:t>
            </a:r>
            <a:r>
              <a:rPr lang="zh-CN" altLang="en-US" sz="3200" smtClean="0">
                <a:solidFill>
                  <a:schemeClr val="tx2"/>
                </a:solidFill>
                <a:latin typeface="黑体" panose="02010609060101010101" charset="-122"/>
                <a:ea typeface="黑体" panose="02010609060101010101" charset="-122"/>
              </a:rPr>
              <a:t>：学习</a:t>
            </a:r>
            <a:r>
              <a:rPr lang="zh-CN" altLang="en-US" sz="3200">
                <a:solidFill>
                  <a:schemeClr val="tx2"/>
                </a:solidFill>
                <a:latin typeface="黑体" panose="02010609060101010101" charset="-122"/>
                <a:ea typeface="黑体" panose="02010609060101010101" charset="-122"/>
              </a:rPr>
              <a:t>要讲究方法。方法对头，才能事半功倍。比如我对数学比较感兴趣，习题做得多，学习成绩就比较好；而对英语，我没有兴趣，怕读怕背，成绩就比较差。</a:t>
            </a:r>
            <a:endParaRPr lang="zh-CN" altLang="en-US" sz="3200">
              <a:solidFill>
                <a:schemeClr val="tx2"/>
              </a:solidFill>
              <a:latin typeface="黑体" panose="02010609060101010101" charset="-122"/>
              <a:ea typeface="黑体" panose="02010609060101010101" charset="-122"/>
            </a:endParaRPr>
          </a:p>
        </p:txBody>
      </p:sp>
    </p:spTree>
    <p:custDataLst>
      <p:tags r:id="rId5"/>
    </p:custDataLst>
  </p:cSld>
  <p:clrMapOvr>
    <a:masterClrMapping/>
  </p:clrMapOvr>
  <p:transition/>
  <p:timing/>
</p:sld>
</file>

<file path=ppt/tags/tag1.xml><?xml version="1.0" encoding="utf-8"?>
<p:tagLst xmlns:p="http://schemas.openxmlformats.org/presentationml/2006/main">
  <p:tag name="AS_UNIQUEID" val="339"/>
</p:tagLst>
</file>

<file path=ppt/tags/tag10.xml><?xml version="1.0" encoding="utf-8"?>
<p:tagLst xmlns:p="http://schemas.openxmlformats.org/presentationml/2006/main">
  <p:tag name="AS_UNIQUEID" val="34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43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1.xml><?xml version="1.0" encoding="utf-8"?>
<p:tagLst xmlns:p="http://schemas.openxmlformats.org/presentationml/2006/main">
  <p:tag name="AS_UNIQUEID" val="43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2.xml><?xml version="1.0" encoding="utf-8"?>
<p:tagLst xmlns:p="http://schemas.openxmlformats.org/presentationml/2006/main">
  <p:tag name="AS_UNIQUEID" val="439"/>
</p:tagLst>
</file>

<file path=ppt/tags/tag103.xml><?xml version="1.0" encoding="utf-8"?>
<p:tagLst xmlns:p="http://schemas.openxmlformats.org/presentationml/2006/main">
  <p:tag name="AS_UNIQUEID" val="44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4.xml><?xml version="1.0" encoding="utf-8"?>
<p:tagLst xmlns:p="http://schemas.openxmlformats.org/presentationml/2006/main">
  <p:tag name="AS_UNIQUEID" val="44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5.xml><?xml version="1.0" encoding="utf-8"?>
<p:tagLst xmlns:p="http://schemas.openxmlformats.org/presentationml/2006/main">
  <p:tag name="AS_UNIQUEID" val="44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6.xml><?xml version="1.0" encoding="utf-8"?>
<p:tagLst xmlns:p="http://schemas.openxmlformats.org/presentationml/2006/main">
  <p:tag name="AS_UNIQUEID" val="44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7.xml><?xml version="1.0" encoding="utf-8"?>
<p:tagLst xmlns:p="http://schemas.openxmlformats.org/presentationml/2006/main">
  <p:tag name="AS_UNIQUEID" val="44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8.xml><?xml version="1.0" encoding="utf-8"?>
<p:tagLst xmlns:p="http://schemas.openxmlformats.org/presentationml/2006/main">
  <p:tag name="AS_UNIQUEID" val="44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9.xml><?xml version="1.0" encoding="utf-8"?>
<p:tagLst xmlns:p="http://schemas.openxmlformats.org/presentationml/2006/main">
  <p:tag name="AS_UNIQUEID" val="44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xml><?xml version="1.0" encoding="utf-8"?>
<p:tagLst xmlns:p="http://schemas.openxmlformats.org/presentationml/2006/main">
  <p:tag name="AS_UNIQUEID" val="34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44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1.xml><?xml version="1.0" encoding="utf-8"?>
<p:tagLst xmlns:p="http://schemas.openxmlformats.org/presentationml/2006/main">
  <p:tag name="AS_UNIQUEID" val="448"/>
</p:tagLst>
</file>

<file path=ppt/tags/tag112.xml><?xml version="1.0" encoding="utf-8"?>
<p:tagLst xmlns:p="http://schemas.openxmlformats.org/presentationml/2006/main">
  <p:tag name="AS_UNIQUEID" val="44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3.xml><?xml version="1.0" encoding="utf-8"?>
<p:tagLst xmlns:p="http://schemas.openxmlformats.org/presentationml/2006/main">
  <p:tag name="AS_UNIQUEID" val="45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4.xml><?xml version="1.0" encoding="utf-8"?>
<p:tagLst xmlns:p="http://schemas.openxmlformats.org/presentationml/2006/main">
  <p:tag name="AS_UNIQUEID" val="45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5.xml><?xml version="1.0" encoding="utf-8"?>
<p:tagLst xmlns:p="http://schemas.openxmlformats.org/presentationml/2006/main">
  <p:tag name="AS_UNIQUEID" val="45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6.xml><?xml version="1.0" encoding="utf-8"?>
<p:tagLst xmlns:p="http://schemas.openxmlformats.org/presentationml/2006/main">
  <p:tag name="AS_UNIQUEID" val="453"/>
</p:tagLst>
</file>

<file path=ppt/tags/tag117.xml><?xml version="1.0" encoding="utf-8"?>
<p:tagLst xmlns:p="http://schemas.openxmlformats.org/presentationml/2006/main">
  <p:tag name="AS_UNIQUEID" val="454"/>
</p:tagLst>
</file>

<file path=ppt/tags/tag118.xml><?xml version="1.0" encoding="utf-8"?>
<p:tagLst xmlns:p="http://schemas.openxmlformats.org/presentationml/2006/main">
  <p:tag name="AS_UNIQUEID" val="45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9.xml><?xml version="1.0" encoding="utf-8"?>
<p:tagLst xmlns:p="http://schemas.openxmlformats.org/presentationml/2006/main">
  <p:tag name="AS_UNIQUEID" val="45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p="http://schemas.openxmlformats.org/presentationml/2006/main">
  <p:tag name="AS_UNIQUEID" val="35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45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1.xml><?xml version="1.0" encoding="utf-8"?>
<p:tagLst xmlns:p="http://schemas.openxmlformats.org/presentationml/2006/main">
  <p:tag name="AS_UNIQUEID" val="45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2.xml><?xml version="1.0" encoding="utf-8"?>
<p:tagLst xmlns:p="http://schemas.openxmlformats.org/presentationml/2006/main">
  <p:tag name="AS_UNIQUEID" val="45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3.xml><?xml version="1.0" encoding="utf-8"?>
<p:tagLst xmlns:p="http://schemas.openxmlformats.org/presentationml/2006/main">
  <p:tag name="AS_UNIQUEID" val="46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4.xml><?xml version="1.0" encoding="utf-8"?>
<p:tagLst xmlns:p="http://schemas.openxmlformats.org/presentationml/2006/main">
  <p:tag name="AS_UNIQUEID" val="461"/>
</p:tagLst>
</file>

<file path=ppt/tags/tag125.xml><?xml version="1.0" encoding="utf-8"?>
<p:tagLst xmlns:p="http://schemas.openxmlformats.org/presentationml/2006/main">
  <p:tag name="AS_UNIQUEID" val="46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p="http://schemas.openxmlformats.org/presentationml/2006/main">
  <p:tag name="AS_UNIQUEID" val="46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7.xml><?xml version="1.0" encoding="utf-8"?>
<p:tagLst xmlns:p="http://schemas.openxmlformats.org/presentationml/2006/main">
  <p:tag name="AS_UNIQUEID" val="46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8.xml><?xml version="1.0" encoding="utf-8"?>
<p:tagLst xmlns:p="http://schemas.openxmlformats.org/presentationml/2006/main">
  <p:tag name="AS_UNIQUEID" val="46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9.xml><?xml version="1.0" encoding="utf-8"?>
<p:tagLst xmlns:p="http://schemas.openxmlformats.org/presentationml/2006/main">
  <p:tag name="AS_UNIQUEID" val="46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xml><?xml version="1.0" encoding="utf-8"?>
<p:tagLst xmlns:p="http://schemas.openxmlformats.org/presentationml/2006/main">
  <p:tag name="AS_UNIQUEID" val="351"/>
</p:tagLst>
</file>

<file path=ppt/tags/tag130.xml><?xml version="1.0" encoding="utf-8"?>
<p:tagLst xmlns:p="http://schemas.openxmlformats.org/presentationml/2006/main">
  <p:tag name="AS_UNIQUEID" val="467"/>
</p:tagLst>
</file>

<file path=ppt/tags/tag131.xml><?xml version="1.0" encoding="utf-8"?>
<p:tagLst xmlns:p="http://schemas.openxmlformats.org/presentationml/2006/main">
  <p:tag name="AS_UNIQUEID" val="46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2.xml><?xml version="1.0" encoding="utf-8"?>
<p:tagLst xmlns:p="http://schemas.openxmlformats.org/presentationml/2006/main">
  <p:tag name="AS_UNIQUEID" val="46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3.xml><?xml version="1.0" encoding="utf-8"?>
<p:tagLst xmlns:p="http://schemas.openxmlformats.org/presentationml/2006/main">
  <p:tag name="AS_UNIQUEID" val="47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4.xml><?xml version="1.0" encoding="utf-8"?>
<p:tagLst xmlns:p="http://schemas.openxmlformats.org/presentationml/2006/main">
  <p:tag name="AS_UNIQUEID" val="47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5.xml><?xml version="1.0" encoding="utf-8"?>
<p:tagLst xmlns:p="http://schemas.openxmlformats.org/presentationml/2006/main">
  <p:tag name="AS_UNIQUEID" val="472"/>
</p:tagLst>
</file>

<file path=ppt/tags/tag136.xml><?xml version="1.0" encoding="utf-8"?>
<p:tagLst xmlns:p="http://schemas.openxmlformats.org/presentationml/2006/main">
  <p:tag name="AS_UNIQUEID" val="47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xml><?xml version="1.0" encoding="utf-8"?>
<p:tagLst xmlns:p="http://schemas.openxmlformats.org/presentationml/2006/main">
  <p:tag name="AS_UNIQUEID" val="47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xml><?xml version="1.0" encoding="utf-8"?>
<p:tagLst xmlns:p="http://schemas.openxmlformats.org/presentationml/2006/main">
  <p:tag name="AS_UNIQUEID" val="47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xml><?xml version="1.0" encoding="utf-8"?>
<p:tagLst xmlns:p="http://schemas.openxmlformats.org/presentationml/2006/main">
  <p:tag name="AS_UNIQUEID" val="47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xml><?xml version="1.0" encoding="utf-8"?>
<p:tagLst xmlns:p="http://schemas.openxmlformats.org/presentationml/2006/main">
  <p:tag name="AS_UNIQUEID" val="35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AS_UNIQUEID" val="47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xml><?xml version="1.0" encoding="utf-8"?>
<p:tagLst xmlns:p="http://schemas.openxmlformats.org/presentationml/2006/main">
  <p:tag name="AS_UNIQUEID" val="478"/>
</p:tagLst>
</file>

<file path=ppt/tags/tag142.xml><?xml version="1.0" encoding="utf-8"?>
<p:tagLst xmlns:p="http://schemas.openxmlformats.org/presentationml/2006/main">
  <p:tag name="AS_UNIQUEID" val="479"/>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143.xml><?xml version="1.0" encoding="utf-8"?>
<p:tagLst xmlns:p="http://schemas.openxmlformats.org/presentationml/2006/main">
  <p:tag name="AS_UNIQUEID" val="480"/>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144.xml><?xml version="1.0" encoding="utf-8"?>
<p:tagLst xmlns:p="http://schemas.openxmlformats.org/presentationml/2006/main">
  <p:tag name="AS_UNIQUEID" val="48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5.xml><?xml version="1.0" encoding="utf-8"?>
<p:tagLst xmlns:p="http://schemas.openxmlformats.org/presentationml/2006/main">
  <p:tag name="AS_UNIQUEID" val="48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6.xml><?xml version="1.0" encoding="utf-8"?>
<p:tagLst xmlns:p="http://schemas.openxmlformats.org/presentationml/2006/main">
  <p:tag name="AS_UNIQUEID" val="48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7.xml><?xml version="1.0" encoding="utf-8"?>
<p:tagLst xmlns:p="http://schemas.openxmlformats.org/presentationml/2006/main">
  <p:tag name="AS_UNIQUEID" val="484"/>
</p:tagLst>
</file>

<file path=ppt/tags/tag14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49.xml><?xml version="1.0" encoding="utf-8"?>
<p:tagLst xmlns:p="http://schemas.openxmlformats.org/presentationml/2006/main">
  <p:tag name="AS_UNIQUEID" val="485"/>
</p:tagLst>
</file>

<file path=ppt/tags/tag15.xml><?xml version="1.0" encoding="utf-8"?>
<p:tagLst xmlns:p="http://schemas.openxmlformats.org/presentationml/2006/main">
  <p:tag name="AS_UNIQUEID" val="35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48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1.xml><?xml version="1.0" encoding="utf-8"?>
<p:tagLst xmlns:p="http://schemas.openxmlformats.org/presentationml/2006/main">
  <p:tag name="AS_UNIQUEID" val="48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2.xml><?xml version="1.0" encoding="utf-8"?>
<p:tagLst xmlns:p="http://schemas.openxmlformats.org/presentationml/2006/main">
  <p:tag name="AS_UNIQUEID" val="48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3.xml><?xml version="1.0" encoding="utf-8"?>
<p:tagLst xmlns:p="http://schemas.openxmlformats.org/presentationml/2006/main">
  <p:tag name="AS_UNIQUEID" val="48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4.xml><?xml version="1.0" encoding="utf-8"?>
<p:tagLst xmlns:p="http://schemas.openxmlformats.org/presentationml/2006/main">
  <p:tag name="AS_UNIQUEID" val="49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5.xml><?xml version="1.0" encoding="utf-8"?>
<p:tagLst xmlns:p="http://schemas.openxmlformats.org/presentationml/2006/main">
  <p:tag name="AS_UNIQUEID" val="491"/>
</p:tagLst>
</file>

<file path=ppt/tags/tag156.xml><?xml version="1.0" encoding="utf-8"?>
<p:tagLst xmlns:p="http://schemas.openxmlformats.org/presentationml/2006/main">
  <p:tag name="AS_UNIQUEID" val="49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7.xml><?xml version="1.0" encoding="utf-8"?>
<p:tagLst xmlns:p="http://schemas.openxmlformats.org/presentationml/2006/main">
  <p:tag name="AS_UNIQUEID" val="49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8.xml><?xml version="1.0" encoding="utf-8"?>
<p:tagLst xmlns:p="http://schemas.openxmlformats.org/presentationml/2006/main">
  <p:tag name="AS_UNIQUEID" val="49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9.xml><?xml version="1.0" encoding="utf-8"?>
<p:tagLst xmlns:p="http://schemas.openxmlformats.org/presentationml/2006/main">
  <p:tag name="AS_UNIQUEID" val="49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p="http://schemas.openxmlformats.org/presentationml/2006/main">
  <p:tag name="AS_UNIQUEID" val="35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AS_UNIQUEID" val="49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1.xml><?xml version="1.0" encoding="utf-8"?>
<p:tagLst xmlns:p="http://schemas.openxmlformats.org/presentationml/2006/main">
  <p:tag name="AS_UNIQUEID" val="497"/>
</p:tagLst>
</file>

<file path=ppt/tags/tag162.xml><?xml version="1.0" encoding="utf-8"?>
<p:tagLst xmlns:p="http://schemas.openxmlformats.org/presentationml/2006/main">
  <p:tag name="AS_UNIQUEID" val="49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3.xml><?xml version="1.0" encoding="utf-8"?>
<p:tagLst xmlns:p="http://schemas.openxmlformats.org/presentationml/2006/main">
  <p:tag name="AS_UNIQUEID" val="49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4.xml><?xml version="1.0" encoding="utf-8"?>
<p:tagLst xmlns:p="http://schemas.openxmlformats.org/presentationml/2006/main">
  <p:tag name="AS_UNIQUEID" val="50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5.xml><?xml version="1.0" encoding="utf-8"?>
<p:tagLst xmlns:p="http://schemas.openxmlformats.org/presentationml/2006/main">
  <p:tag name="AS_UNIQUEID" val="50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6.xml><?xml version="1.0" encoding="utf-8"?>
<p:tagLst xmlns:p="http://schemas.openxmlformats.org/presentationml/2006/main">
  <p:tag name="AS_UNIQUEID" val="50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7.xml><?xml version="1.0" encoding="utf-8"?>
<p:tagLst xmlns:p="http://schemas.openxmlformats.org/presentationml/2006/main">
  <p:tag name="AS_UNIQUEID" val="503"/>
</p:tagLst>
</file>

<file path=ppt/tags/tag168.xml><?xml version="1.0" encoding="utf-8"?>
<p:tagLst xmlns:p="http://schemas.openxmlformats.org/presentationml/2006/main">
  <p:tag name="AS_UNIQUEID" val="50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9.xml><?xml version="1.0" encoding="utf-8"?>
<p:tagLst xmlns:p="http://schemas.openxmlformats.org/presentationml/2006/main">
  <p:tag name="AS_UNIQUEID" val="50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AS_UNIQUEID" val="35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50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1.xml><?xml version="1.0" encoding="utf-8"?>
<p:tagLst xmlns:p="http://schemas.openxmlformats.org/presentationml/2006/main">
  <p:tag name="AS_UNIQUEID" val="50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2.xml><?xml version="1.0" encoding="utf-8"?>
<p:tagLst xmlns:p="http://schemas.openxmlformats.org/presentationml/2006/main">
  <p:tag name="AS_UNIQUEID" val="50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3.xml><?xml version="1.0" encoding="utf-8"?>
<p:tagLst xmlns:p="http://schemas.openxmlformats.org/presentationml/2006/main">
  <p:tag name="AS_UNIQUEID" val="50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4.xml><?xml version="1.0" encoding="utf-8"?>
<p:tagLst xmlns:p="http://schemas.openxmlformats.org/presentationml/2006/main">
  <p:tag name="AS_UNIQUEID" val="510"/>
</p:tagLst>
</file>

<file path=ppt/tags/tag175.xml><?xml version="1.0" encoding="utf-8"?>
<p:tagLst xmlns:p="http://schemas.openxmlformats.org/presentationml/2006/main">
  <p:tag name="AS_UNIQUEID" val="51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6.xml><?xml version="1.0" encoding="utf-8"?>
<p:tagLst xmlns:p="http://schemas.openxmlformats.org/presentationml/2006/main">
  <p:tag name="AS_UNIQUEID" val="51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7.xml><?xml version="1.0" encoding="utf-8"?>
<p:tagLst xmlns:p="http://schemas.openxmlformats.org/presentationml/2006/main">
  <p:tag name="AS_UNIQUEID" val="51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8.xml><?xml version="1.0" encoding="utf-8"?>
<p:tagLst xmlns:p="http://schemas.openxmlformats.org/presentationml/2006/main">
  <p:tag name="AS_UNIQUEID" val="51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9.xml><?xml version="1.0" encoding="utf-8"?>
<p:tagLst xmlns:p="http://schemas.openxmlformats.org/presentationml/2006/main">
  <p:tag name="AS_UNIQUEID" val="51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xml><?xml version="1.0" encoding="utf-8"?>
<p:tagLst xmlns:p="http://schemas.openxmlformats.org/presentationml/2006/main">
  <p:tag name="AS_UNIQUEID" val="35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UNIQUEID" val="51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1.xml><?xml version="1.0" encoding="utf-8"?>
<p:tagLst xmlns:p="http://schemas.openxmlformats.org/presentationml/2006/main">
  <p:tag name="AS_UNIQUEID" val="51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2.xml><?xml version="1.0" encoding="utf-8"?>
<p:tagLst xmlns:p="http://schemas.openxmlformats.org/presentationml/2006/main">
  <p:tag name="AS_UNIQUEID" val="51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3.xml><?xml version="1.0" encoding="utf-8"?>
<p:tagLst xmlns:p="http://schemas.openxmlformats.org/presentationml/2006/main">
  <p:tag name="AS_UNIQUEID" val="519"/>
</p:tagLst>
</file>

<file path=ppt/tags/tag184.xml><?xml version="1.0" encoding="utf-8"?>
<p:tagLst xmlns:p="http://schemas.openxmlformats.org/presentationml/2006/main">
  <p:tag name="AS_UNIQUEID" val="52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85.xml><?xml version="1.0" encoding="utf-8"?>
<p:tagLst xmlns:p="http://schemas.openxmlformats.org/presentationml/2006/main">
  <p:tag name="AS_UNIQUEID" val="52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86.xml><?xml version="1.0" encoding="utf-8"?>
<p:tagLst xmlns:p="http://schemas.openxmlformats.org/presentationml/2006/main">
  <p:tag name="AS_UNIQUEID" val="52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87.xml><?xml version="1.0" encoding="utf-8"?>
<p:tagLst xmlns:p="http://schemas.openxmlformats.org/presentationml/2006/main">
  <p:tag name="AS_UNIQUEID" val="52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88.xml><?xml version="1.0" encoding="utf-8"?>
<p:tagLst xmlns:p="http://schemas.openxmlformats.org/presentationml/2006/main">
  <p:tag name="AS_UNIQUEID" val="524"/>
</p:tagLst>
</file>

<file path=ppt/tags/tag189.xml><?xml version="1.0" encoding="utf-8"?>
<p:tagLst xmlns:p="http://schemas.openxmlformats.org/presentationml/2006/main">
  <p:tag name="AS_UNIQUEID" val="525"/>
</p:tagLst>
</file>

<file path=ppt/tags/tag19.xml><?xml version="1.0" encoding="utf-8"?>
<p:tagLst xmlns:p="http://schemas.openxmlformats.org/presentationml/2006/main">
  <p:tag name="AS_UNIQUEID" val="357"/>
</p:tagLst>
</file>

<file path=ppt/tags/tag190.xml><?xml version="1.0" encoding="utf-8"?>
<p:tagLst xmlns:p="http://schemas.openxmlformats.org/presentationml/2006/main">
  <p:tag name="AS_UNIQUEID" val="52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91.xml><?xml version="1.0" encoding="utf-8"?>
<p:tagLst xmlns:p="http://schemas.openxmlformats.org/presentationml/2006/main">
  <p:tag name="AS_UNIQUEID" val="52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92.xml><?xml version="1.0" encoding="utf-8"?>
<p:tagLst xmlns:p="http://schemas.openxmlformats.org/presentationml/2006/main">
  <p:tag name="AS_UNIQUEID" val="52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93.xml><?xml version="1.0" encoding="utf-8"?>
<p:tagLst xmlns:p="http://schemas.openxmlformats.org/presentationml/2006/main">
  <p:tag name="AS_UNIQUEID" val="52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94.xml><?xml version="1.0" encoding="utf-8"?>
<p:tagLst xmlns:p="http://schemas.openxmlformats.org/presentationml/2006/main">
  <p:tag name="AS_UNIQUEID" val="53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95.xml><?xml version="1.0" encoding="utf-8"?>
<p:tagLst xmlns:p="http://schemas.openxmlformats.org/presentationml/2006/main">
  <p:tag name="AS_UNIQUEID" val="53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96.xml><?xml version="1.0" encoding="utf-8"?>
<p:tagLst xmlns:p="http://schemas.openxmlformats.org/presentationml/2006/main">
  <p:tag name="AS_UNIQUEID" val="532"/>
</p:tagLst>
</file>

<file path=ppt/tags/tag197.xml><?xml version="1.0" encoding="utf-8"?>
<p:tagLst xmlns:p="http://schemas.openxmlformats.org/presentationml/2006/main">
  <p:tag name="AS_UNIQUEID" val="53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8.xml><?xml version="1.0" encoding="utf-8"?>
<p:tagLst xmlns:p="http://schemas.openxmlformats.org/presentationml/2006/main">
  <p:tag name="AS_UNIQUEID" val="53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9.xml><?xml version="1.0" encoding="utf-8"?>
<p:tagLst xmlns:p="http://schemas.openxmlformats.org/presentationml/2006/main">
  <p:tag name="AS_UNIQUEID" val="53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xml><?xml version="1.0" encoding="utf-8"?>
<p:tagLst xmlns:p="http://schemas.openxmlformats.org/presentationml/2006/main">
  <p:tag name="AS_UNIQUEID" val="34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35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AS_UNIQUEID" val="53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01.xml><?xml version="1.0" encoding="utf-8"?>
<p:tagLst xmlns:p="http://schemas.openxmlformats.org/presentationml/2006/main">
  <p:tag name="AS_UNIQUEID" val="53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02.xml><?xml version="1.0" encoding="utf-8"?>
<p:tagLst xmlns:p="http://schemas.openxmlformats.org/presentationml/2006/main">
  <p:tag name="AS_UNIQUEID" val="538"/>
</p:tagLst>
</file>

<file path=ppt/tags/tag203.xml><?xml version="1.0" encoding="utf-8"?>
<p:tagLst xmlns:p="http://schemas.openxmlformats.org/presentationml/2006/main">
  <p:tag name="AS_UNIQUEID" val="53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04.xml><?xml version="1.0" encoding="utf-8"?>
<p:tagLst xmlns:p="http://schemas.openxmlformats.org/presentationml/2006/main">
  <p:tag name="AS_UNIQUEID" val="54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05.xml><?xml version="1.0" encoding="utf-8"?>
<p:tagLst xmlns:p="http://schemas.openxmlformats.org/presentationml/2006/main">
  <p:tag name="AS_UNIQUEID" val="54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06.xml><?xml version="1.0" encoding="utf-8"?>
<p:tagLst xmlns:p="http://schemas.openxmlformats.org/presentationml/2006/main">
  <p:tag name="AS_UNIQUEID" val="54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07.xml><?xml version="1.0" encoding="utf-8"?>
<p:tagLst xmlns:p="http://schemas.openxmlformats.org/presentationml/2006/main">
  <p:tag name="AS_UNIQUEID" val="543"/>
</p:tagLst>
</file>

<file path=ppt/tags/tag208.xml><?xml version="1.0" encoding="utf-8"?>
<p:tagLst xmlns:p="http://schemas.openxmlformats.org/presentationml/2006/main">
  <p:tag name="AS_UNIQUEID" val="54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09.xml><?xml version="1.0" encoding="utf-8"?>
<p:tagLst xmlns:p="http://schemas.openxmlformats.org/presentationml/2006/main">
  <p:tag name="AS_UNIQUEID" val="54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1.xml><?xml version="1.0" encoding="utf-8"?>
<p:tagLst xmlns:p="http://schemas.openxmlformats.org/presentationml/2006/main">
  <p:tag name="AS_UNIQUEID" val="35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54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11.xml><?xml version="1.0" encoding="utf-8"?>
<p:tagLst xmlns:p="http://schemas.openxmlformats.org/presentationml/2006/main">
  <p:tag name="AS_UNIQUEID" val="54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12.xml><?xml version="1.0" encoding="utf-8"?>
<p:tagLst xmlns:p="http://schemas.openxmlformats.org/presentationml/2006/main">
  <p:tag name="AS_UNIQUEID" val="54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13.xml><?xml version="1.0" encoding="utf-8"?>
<p:tagLst xmlns:p="http://schemas.openxmlformats.org/presentationml/2006/main">
  <p:tag name="AS_UNIQUEID" val="549"/>
</p:tagLst>
</file>

<file path=ppt/tags/tag214.xml><?xml version="1.0" encoding="utf-8"?>
<p:tagLst xmlns:p="http://schemas.openxmlformats.org/presentationml/2006/main">
  <p:tag name="AS_UNIQUEID" val="550"/>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215.xml><?xml version="1.0" encoding="utf-8"?>
<p:tagLst xmlns:p="http://schemas.openxmlformats.org/presentationml/2006/main">
  <p:tag name="AS_UNIQUEID" val="551"/>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216.xml><?xml version="1.0" encoding="utf-8"?>
<p:tagLst xmlns:p="http://schemas.openxmlformats.org/presentationml/2006/main">
  <p:tag name="AS_UNIQUEID" val="55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7.xml><?xml version="1.0" encoding="utf-8"?>
<p:tagLst xmlns:p="http://schemas.openxmlformats.org/presentationml/2006/main">
  <p:tag name="AS_UNIQUEID" val="55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8.xml><?xml version="1.0" encoding="utf-8"?>
<p:tagLst xmlns:p="http://schemas.openxmlformats.org/presentationml/2006/main">
  <p:tag name="AS_UNIQUEID" val="55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9.xml><?xml version="1.0" encoding="utf-8"?>
<p:tagLst xmlns:p="http://schemas.openxmlformats.org/presentationml/2006/main">
  <p:tag name="AS_UNIQUEID" val="555"/>
</p:tagLst>
</file>

<file path=ppt/tags/tag22.xml><?xml version="1.0" encoding="utf-8"?>
<p:tagLst xmlns:p="http://schemas.openxmlformats.org/presentationml/2006/main">
  <p:tag name="AS_UNIQUEID" val="36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21.xml><?xml version="1.0" encoding="utf-8"?>
<p:tagLst xmlns:p="http://schemas.openxmlformats.org/presentationml/2006/main">
  <p:tag name="AS_UNIQUEID" val="556"/>
</p:tagLst>
</file>

<file path=ppt/tags/tag222.xml><?xml version="1.0" encoding="utf-8"?>
<p:tagLst xmlns:p="http://schemas.openxmlformats.org/presentationml/2006/main">
  <p:tag name="AS_UNIQUEID" val="55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3.xml><?xml version="1.0" encoding="utf-8"?>
<p:tagLst xmlns:p="http://schemas.openxmlformats.org/presentationml/2006/main">
  <p:tag name="AS_UNIQUEID" val="55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4.xml><?xml version="1.0" encoding="utf-8"?>
<p:tagLst xmlns:p="http://schemas.openxmlformats.org/presentationml/2006/main">
  <p:tag name="AS_UNIQUEID" val="55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5.xml><?xml version="1.0" encoding="utf-8"?>
<p:tagLst xmlns:p="http://schemas.openxmlformats.org/presentationml/2006/main">
  <p:tag name="AS_UNIQUEID" val="56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6.xml><?xml version="1.0" encoding="utf-8"?>
<p:tagLst xmlns:p="http://schemas.openxmlformats.org/presentationml/2006/main">
  <p:tag name="AS_UNIQUEID" val="56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7.xml><?xml version="1.0" encoding="utf-8"?>
<p:tagLst xmlns:p="http://schemas.openxmlformats.org/presentationml/2006/main">
  <p:tag name="AS_UNIQUEID" val="562"/>
</p:tagLst>
</file>

<file path=ppt/tags/tag228.xml><?xml version="1.0" encoding="utf-8"?>
<p:tagLst xmlns:p="http://schemas.openxmlformats.org/presentationml/2006/main">
  <p:tag name="AS_UNIQUEID" val="56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9.xml><?xml version="1.0" encoding="utf-8"?>
<p:tagLst xmlns:p="http://schemas.openxmlformats.org/presentationml/2006/main">
  <p:tag name="AS_UNIQUEID" val="56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xml><?xml version="1.0" encoding="utf-8"?>
<p:tagLst xmlns:p="http://schemas.openxmlformats.org/presentationml/2006/main">
  <p:tag name="AS_UNIQUEID" val="36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AS_UNIQUEID" val="56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1.xml><?xml version="1.0" encoding="utf-8"?>
<p:tagLst xmlns:p="http://schemas.openxmlformats.org/presentationml/2006/main">
  <p:tag name="AS_UNIQUEID" val="56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2.xml><?xml version="1.0" encoding="utf-8"?>
<p:tagLst xmlns:p="http://schemas.openxmlformats.org/presentationml/2006/main">
  <p:tag name="AS_UNIQUEID" val="56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3.xml><?xml version="1.0" encoding="utf-8"?>
<p:tagLst xmlns:p="http://schemas.openxmlformats.org/presentationml/2006/main">
  <p:tag name="AS_UNIQUEID" val="568"/>
</p:tagLst>
</file>

<file path=ppt/tags/tag234.xml><?xml version="1.0" encoding="utf-8"?>
<p:tagLst xmlns:p="http://schemas.openxmlformats.org/presentationml/2006/main">
  <p:tag name="AS_UNIQUEID" val="56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5.xml><?xml version="1.0" encoding="utf-8"?>
<p:tagLst xmlns:p="http://schemas.openxmlformats.org/presentationml/2006/main">
  <p:tag name="AS_UNIQUEID" val="57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6.xml><?xml version="1.0" encoding="utf-8"?>
<p:tagLst xmlns:p="http://schemas.openxmlformats.org/presentationml/2006/main">
  <p:tag name="AS_UNIQUEID" val="57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7.xml><?xml version="1.0" encoding="utf-8"?>
<p:tagLst xmlns:p="http://schemas.openxmlformats.org/presentationml/2006/main">
  <p:tag name="AS_UNIQUEID" val="57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8.xml><?xml version="1.0" encoding="utf-8"?>
<p:tagLst xmlns:p="http://schemas.openxmlformats.org/presentationml/2006/main">
  <p:tag name="AS_UNIQUEID" val="57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9.xml><?xml version="1.0" encoding="utf-8"?>
<p:tagLst xmlns:p="http://schemas.openxmlformats.org/presentationml/2006/main">
  <p:tag name="AS_UNIQUEID" val="574"/>
</p:tagLst>
</file>

<file path=ppt/tags/tag24.xml><?xml version="1.0" encoding="utf-8"?>
<p:tagLst xmlns:p="http://schemas.openxmlformats.org/presentationml/2006/main">
  <p:tag name="AS_UNIQUEID" val="36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AS_UNIQUEID" val="57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1.xml><?xml version="1.0" encoding="utf-8"?>
<p:tagLst xmlns:p="http://schemas.openxmlformats.org/presentationml/2006/main">
  <p:tag name="AS_UNIQUEID" val="57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2.xml><?xml version="1.0" encoding="utf-8"?>
<p:tagLst xmlns:p="http://schemas.openxmlformats.org/presentationml/2006/main">
  <p:tag name="AS_UNIQUEID" val="57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3.xml><?xml version="1.0" encoding="utf-8"?>
<p:tagLst xmlns:p="http://schemas.openxmlformats.org/presentationml/2006/main">
  <p:tag name="AS_UNIQUEID" val="57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4.xml><?xml version="1.0" encoding="utf-8"?>
<p:tagLst xmlns:p="http://schemas.openxmlformats.org/presentationml/2006/main">
  <p:tag name="AS_UNIQUEID" val="57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5.xml><?xml version="1.0" encoding="utf-8"?>
<p:tagLst xmlns:p="http://schemas.openxmlformats.org/presentationml/2006/main">
  <p:tag name="AS_UNIQUEID" val="58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6.xml><?xml version="1.0" encoding="utf-8"?>
<p:tagLst xmlns:p="http://schemas.openxmlformats.org/presentationml/2006/main">
  <p:tag name="AS_UNIQUEID" val="581"/>
</p:tagLst>
</file>

<file path=ppt/tags/tag247.xml><?xml version="1.0" encoding="utf-8"?>
<p:tagLst xmlns:p="http://schemas.openxmlformats.org/presentationml/2006/main">
  <p:tag name="AS_UNIQUEID" val="58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8.xml><?xml version="1.0" encoding="utf-8"?>
<p:tagLst xmlns:p="http://schemas.openxmlformats.org/presentationml/2006/main">
  <p:tag name="AS_UNIQUEID" val="58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9.xml><?xml version="1.0" encoding="utf-8"?>
<p:tagLst xmlns:p="http://schemas.openxmlformats.org/presentationml/2006/main">
  <p:tag name="AS_UNIQUEID" val="58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AS_UNIQUEID" val="36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AS_UNIQUEID" val="58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1.xml><?xml version="1.0" encoding="utf-8"?>
<p:tagLst xmlns:p="http://schemas.openxmlformats.org/presentationml/2006/main">
  <p:tag name="AS_UNIQUEID" val="58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2.xml><?xml version="1.0" encoding="utf-8"?>
<p:tagLst xmlns:p="http://schemas.openxmlformats.org/presentationml/2006/main">
  <p:tag name="AS_UNIQUEID" val="58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3.xml><?xml version="1.0" encoding="utf-8"?>
<p:tagLst xmlns:p="http://schemas.openxmlformats.org/presentationml/2006/main">
  <p:tag name="AS_UNIQUEID" val="58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4.xml><?xml version="1.0" encoding="utf-8"?>
<p:tagLst xmlns:p="http://schemas.openxmlformats.org/presentationml/2006/main">
  <p:tag name="AS_UNIQUEID" val="58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5.xml><?xml version="1.0" encoding="utf-8"?>
<p:tagLst xmlns:p="http://schemas.openxmlformats.org/presentationml/2006/main">
  <p:tag name="AS_UNIQUEID" val="590"/>
</p:tagLst>
</file>

<file path=ppt/tags/tag256.xml><?xml version="1.0" encoding="utf-8"?>
<p:tagLst xmlns:p="http://schemas.openxmlformats.org/presentationml/2006/main">
  <p:tag name="AS_UNIQUEID" val="59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7.xml><?xml version="1.0" encoding="utf-8"?>
<p:tagLst xmlns:p="http://schemas.openxmlformats.org/presentationml/2006/main">
  <p:tag name="AS_UNIQUEID" val="59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8.xml><?xml version="1.0" encoding="utf-8"?>
<p:tagLst xmlns:p="http://schemas.openxmlformats.org/presentationml/2006/main">
  <p:tag name="AS_UNIQUEID" val="59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9.xml><?xml version="1.0" encoding="utf-8"?>
<p:tagLst xmlns:p="http://schemas.openxmlformats.org/presentationml/2006/main">
  <p:tag name="AS_UNIQUEID" val="59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6.xml><?xml version="1.0" encoding="utf-8"?>
<p:tagLst xmlns:p="http://schemas.openxmlformats.org/presentationml/2006/main">
  <p:tag name="AS_UNIQUEID" val="364"/>
</p:tagLst>
</file>

<file path=ppt/tags/tag260.xml><?xml version="1.0" encoding="utf-8"?>
<p:tagLst xmlns:p="http://schemas.openxmlformats.org/presentationml/2006/main">
  <p:tag name="AS_UNIQUEID" val="595"/>
</p:tagLst>
</file>

<file path=ppt/tags/tag261.xml><?xml version="1.0" encoding="utf-8"?>
<p:tagLst xmlns:p="http://schemas.openxmlformats.org/presentationml/2006/main">
  <p:tag name="AS_UNIQUEID" val="596"/>
</p:tagLst>
</file>

<file path=ppt/tags/tag262.xml><?xml version="1.0" encoding="utf-8"?>
<p:tagLst xmlns:p="http://schemas.openxmlformats.org/presentationml/2006/main">
  <p:tag name="AS_UNIQUEID" val="59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3.xml><?xml version="1.0" encoding="utf-8"?>
<p:tagLst xmlns:p="http://schemas.openxmlformats.org/presentationml/2006/main">
  <p:tag name="AS_UNIQUEID" val="59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4.xml><?xml version="1.0" encoding="utf-8"?>
<p:tagLst xmlns:p="http://schemas.openxmlformats.org/presentationml/2006/main">
  <p:tag name="AS_UNIQUEID" val="59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5.xml><?xml version="1.0" encoding="utf-8"?>
<p:tagLst xmlns:p="http://schemas.openxmlformats.org/presentationml/2006/main">
  <p:tag name="AS_UNIQUEID" val="60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6.xml><?xml version="1.0" encoding="utf-8"?>
<p:tagLst xmlns:p="http://schemas.openxmlformats.org/presentationml/2006/main">
  <p:tag name="AS_UNIQUEID" val="60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7.xml><?xml version="1.0" encoding="utf-8"?>
<p:tagLst xmlns:p="http://schemas.openxmlformats.org/presentationml/2006/main">
  <p:tag name="AS_UNIQUEID" val="60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8.xml><?xml version="1.0" encoding="utf-8"?>
<p:tagLst xmlns:p="http://schemas.openxmlformats.org/presentationml/2006/main">
  <p:tag name="AS_UNIQUEID" val="603"/>
</p:tagLst>
</file>

<file path=ppt/tags/tag269.xml><?xml version="1.0" encoding="utf-8"?>
<p:tagLst xmlns:p="http://schemas.openxmlformats.org/presentationml/2006/main">
  <p:tag name="AS_UNIQUEID" val="60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xml><?xml version="1.0" encoding="utf-8"?>
<p:tagLst xmlns:p="http://schemas.openxmlformats.org/presentationml/2006/main">
  <p:tag name="AS_UNIQUEID" val="36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AS_UNIQUEID" val="60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1.xml><?xml version="1.0" encoding="utf-8"?>
<p:tagLst xmlns:p="http://schemas.openxmlformats.org/presentationml/2006/main">
  <p:tag name="AS_UNIQUEID" val="60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2.xml><?xml version="1.0" encoding="utf-8"?>
<p:tagLst xmlns:p="http://schemas.openxmlformats.org/presentationml/2006/main">
  <p:tag name="AS_UNIQUEID" val="60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3.xml><?xml version="1.0" encoding="utf-8"?>
<p:tagLst xmlns:p="http://schemas.openxmlformats.org/presentationml/2006/main">
  <p:tag name="AS_UNIQUEID" val="60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4.xml><?xml version="1.0" encoding="utf-8"?>
<p:tagLst xmlns:p="http://schemas.openxmlformats.org/presentationml/2006/main">
  <p:tag name="AS_UNIQUEID" val="609"/>
</p:tagLst>
</file>

<file path=ppt/tags/tag275.xml><?xml version="1.0" encoding="utf-8"?>
<p:tagLst xmlns:p="http://schemas.openxmlformats.org/presentationml/2006/main">
  <p:tag name="AS_UNIQUEID" val="61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76.xml><?xml version="1.0" encoding="utf-8"?>
<p:tagLst xmlns:p="http://schemas.openxmlformats.org/presentationml/2006/main">
  <p:tag name="AS_UNIQUEID" val="61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77.xml><?xml version="1.0" encoding="utf-8"?>
<p:tagLst xmlns:p="http://schemas.openxmlformats.org/presentationml/2006/main">
  <p:tag name="AS_UNIQUEID" val="61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78.xml><?xml version="1.0" encoding="utf-8"?>
<p:tagLst xmlns:p="http://schemas.openxmlformats.org/presentationml/2006/main">
  <p:tag name="AS_UNIQUEID" val="61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79.xml><?xml version="1.0" encoding="utf-8"?>
<p:tagLst xmlns:p="http://schemas.openxmlformats.org/presentationml/2006/main">
  <p:tag name="AS_UNIQUEID" val="614"/>
</p:tagLst>
</file>

<file path=ppt/tags/tag28.xml><?xml version="1.0" encoding="utf-8"?>
<p:tagLst xmlns:p="http://schemas.openxmlformats.org/presentationml/2006/main">
  <p:tag name="AS_UNIQUEID" val="36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AS_UNIQUEID" val="61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1.xml><?xml version="1.0" encoding="utf-8"?>
<p:tagLst xmlns:p="http://schemas.openxmlformats.org/presentationml/2006/main">
  <p:tag name="AS_UNIQUEID" val="61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2.xml><?xml version="1.0" encoding="utf-8"?>
<p:tagLst xmlns:p="http://schemas.openxmlformats.org/presentationml/2006/main">
  <p:tag name="AS_UNIQUEID" val="61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3.xml><?xml version="1.0" encoding="utf-8"?>
<p:tagLst xmlns:p="http://schemas.openxmlformats.org/presentationml/2006/main">
  <p:tag name="AS_UNIQUEID" val="61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4.xml><?xml version="1.0" encoding="utf-8"?>
<p:tagLst xmlns:p="http://schemas.openxmlformats.org/presentationml/2006/main">
  <p:tag name="AS_UNIQUEID" val="61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5.xml><?xml version="1.0" encoding="utf-8"?>
<p:tagLst xmlns:p="http://schemas.openxmlformats.org/presentationml/2006/main">
  <p:tag name="AS_UNIQUEID" val="620"/>
</p:tagLst>
</file>

<file path=ppt/tags/tag286.xml><?xml version="1.0" encoding="utf-8"?>
<p:tagLst xmlns:p="http://schemas.openxmlformats.org/presentationml/2006/main">
  <p:tag name="AS_UNIQUEID" val="621"/>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287.xml><?xml version="1.0" encoding="utf-8"?>
<p:tagLst xmlns:p="http://schemas.openxmlformats.org/presentationml/2006/main">
  <p:tag name="AS_UNIQUEID" val="622"/>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288.xml><?xml version="1.0" encoding="utf-8"?>
<p:tagLst xmlns:p="http://schemas.openxmlformats.org/presentationml/2006/main">
  <p:tag name="AS_UNIQUEID" val="62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89.xml><?xml version="1.0" encoding="utf-8"?>
<p:tagLst xmlns:p="http://schemas.openxmlformats.org/presentationml/2006/main">
  <p:tag name="AS_UNIQUEID" val="62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9.xml><?xml version="1.0" encoding="utf-8"?>
<p:tagLst xmlns:p="http://schemas.openxmlformats.org/presentationml/2006/main">
  <p:tag name="AS_UNIQUEID" val="36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AS_UNIQUEID" val="62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91.xml><?xml version="1.0" encoding="utf-8"?>
<p:tagLst xmlns:p="http://schemas.openxmlformats.org/presentationml/2006/main">
  <p:tag name="AS_UNIQUEID" val="626"/>
</p:tagLst>
</file>

<file path=ppt/tags/tag29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93.xml><?xml version="1.0" encoding="utf-8"?>
<p:tagLst xmlns:p="http://schemas.openxmlformats.org/presentationml/2006/main">
  <p:tag name="AS_UNIQUEID" val="627"/>
</p:tagLst>
</file>

<file path=ppt/tags/tag294.xml><?xml version="1.0" encoding="utf-8"?>
<p:tagLst xmlns:p="http://schemas.openxmlformats.org/presentationml/2006/main">
  <p:tag name="AS_UNIQUEID" val="62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5.xml><?xml version="1.0" encoding="utf-8"?>
<p:tagLst xmlns:p="http://schemas.openxmlformats.org/presentationml/2006/main">
  <p:tag name="AS_UNIQUEID" val="62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6.xml><?xml version="1.0" encoding="utf-8"?>
<p:tagLst xmlns:p="http://schemas.openxmlformats.org/presentationml/2006/main">
  <p:tag name="AS_UNIQUEID" val="63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7.xml><?xml version="1.0" encoding="utf-8"?>
<p:tagLst xmlns:p="http://schemas.openxmlformats.org/presentationml/2006/main">
  <p:tag name="AS_UNIQUEID" val="63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8.xml><?xml version="1.0" encoding="utf-8"?>
<p:tagLst xmlns:p="http://schemas.openxmlformats.org/presentationml/2006/main">
  <p:tag name="AS_UNIQUEID" val="63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9.xml><?xml version="1.0" encoding="utf-8"?>
<p:tagLst xmlns:p="http://schemas.openxmlformats.org/presentationml/2006/main">
  <p:tag name="AS_UNIQUEID" val="633"/>
</p:tagLst>
</file>

<file path=ppt/tags/tag3.xml><?xml version="1.0" encoding="utf-8"?>
<p:tagLst xmlns:p="http://schemas.openxmlformats.org/presentationml/2006/main">
  <p:tag name="AS_UNIQUEID" val="34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36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p="http://schemas.openxmlformats.org/presentationml/2006/main">
  <p:tag name="AS_UNIQUEID" val="63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1.xml><?xml version="1.0" encoding="utf-8"?>
<p:tagLst xmlns:p="http://schemas.openxmlformats.org/presentationml/2006/main">
  <p:tag name="AS_UNIQUEID" val="63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2.xml><?xml version="1.0" encoding="utf-8"?>
<p:tagLst xmlns:p="http://schemas.openxmlformats.org/presentationml/2006/main">
  <p:tag name="AS_UNIQUEID" val="63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3.xml><?xml version="1.0" encoding="utf-8"?>
<p:tagLst xmlns:p="http://schemas.openxmlformats.org/presentationml/2006/main">
  <p:tag name="AS_UNIQUEID" val="63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4.xml><?xml version="1.0" encoding="utf-8"?>
<p:tagLst xmlns:p="http://schemas.openxmlformats.org/presentationml/2006/main">
  <p:tag name="AS_UNIQUEID" val="63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5.xml><?xml version="1.0" encoding="utf-8"?>
<p:tagLst xmlns:p="http://schemas.openxmlformats.org/presentationml/2006/main">
  <p:tag name="AS_UNIQUEID" val="639"/>
</p:tagLst>
</file>

<file path=ppt/tags/tag306.xml><?xml version="1.0" encoding="utf-8"?>
<p:tagLst xmlns:p="http://schemas.openxmlformats.org/presentationml/2006/main">
  <p:tag name="AS_UNIQUEID" val="64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7.xml><?xml version="1.0" encoding="utf-8"?>
<p:tagLst xmlns:p="http://schemas.openxmlformats.org/presentationml/2006/main">
  <p:tag name="AS_UNIQUEID" val="64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8.xml><?xml version="1.0" encoding="utf-8"?>
<p:tagLst xmlns:p="http://schemas.openxmlformats.org/presentationml/2006/main">
  <p:tag name="AS_UNIQUEID" val="64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9.xml><?xml version="1.0" encoding="utf-8"?>
<p:tagLst xmlns:p="http://schemas.openxmlformats.org/presentationml/2006/main">
  <p:tag name="AS_UNIQUEID" val="64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xml><?xml version="1.0" encoding="utf-8"?>
<p:tagLst xmlns:p="http://schemas.openxmlformats.org/presentationml/2006/main">
  <p:tag name="AS_UNIQUEID" val="36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p="http://schemas.openxmlformats.org/presentationml/2006/main">
  <p:tag name="AS_UNIQUEID" val="64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1.xml><?xml version="1.0" encoding="utf-8"?>
<p:tagLst xmlns:p="http://schemas.openxmlformats.org/presentationml/2006/main">
  <p:tag name="AS_UNIQUEID" val="645"/>
</p:tagLst>
</file>

<file path=ppt/tags/tag312.xml><?xml version="1.0" encoding="utf-8"?>
<p:tagLst xmlns:p="http://schemas.openxmlformats.org/presentationml/2006/main">
  <p:tag name="AS_UNIQUEID" val="64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3.xml><?xml version="1.0" encoding="utf-8"?>
<p:tagLst xmlns:p="http://schemas.openxmlformats.org/presentationml/2006/main">
  <p:tag name="AS_UNIQUEID" val="64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4.xml><?xml version="1.0" encoding="utf-8"?>
<p:tagLst xmlns:p="http://schemas.openxmlformats.org/presentationml/2006/main">
  <p:tag name="AS_UNIQUEID" val="64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5.xml><?xml version="1.0" encoding="utf-8"?>
<p:tagLst xmlns:p="http://schemas.openxmlformats.org/presentationml/2006/main">
  <p:tag name="AS_UNIQUEID" val="64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6.xml><?xml version="1.0" encoding="utf-8"?>
<p:tagLst xmlns:p="http://schemas.openxmlformats.org/presentationml/2006/main">
  <p:tag name="AS_UNIQUEID" val="65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7.xml><?xml version="1.0" encoding="utf-8"?>
<p:tagLst xmlns:p="http://schemas.openxmlformats.org/presentationml/2006/main">
  <p:tag name="AS_UNIQUEID" val="65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8.xml><?xml version="1.0" encoding="utf-8"?>
<p:tagLst xmlns:p="http://schemas.openxmlformats.org/presentationml/2006/main">
  <p:tag name="AS_UNIQUEID" val="652"/>
</p:tagLst>
</file>

<file path=ppt/tags/tag319.xml><?xml version="1.0" encoding="utf-8"?>
<p:tagLst xmlns:p="http://schemas.openxmlformats.org/presentationml/2006/main">
  <p:tag name="AS_UNIQUEID" val="65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p="http://schemas.openxmlformats.org/presentationml/2006/main">
  <p:tag name="AS_UNIQUEID" val="37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p="http://schemas.openxmlformats.org/presentationml/2006/main">
  <p:tag name="AS_UNIQUEID" val="65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1.xml><?xml version="1.0" encoding="utf-8"?>
<p:tagLst xmlns:p="http://schemas.openxmlformats.org/presentationml/2006/main">
  <p:tag name="AS_UNIQUEID" val="65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2.xml><?xml version="1.0" encoding="utf-8"?>
<p:tagLst xmlns:p="http://schemas.openxmlformats.org/presentationml/2006/main">
  <p:tag name="AS_UNIQUEID" val="65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3.xml><?xml version="1.0" encoding="utf-8"?>
<p:tagLst xmlns:p="http://schemas.openxmlformats.org/presentationml/2006/main">
  <p:tag name="AS_UNIQUEID" val="65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4.xml><?xml version="1.0" encoding="utf-8"?>
<p:tagLst xmlns:p="http://schemas.openxmlformats.org/presentationml/2006/main">
  <p:tag name="AS_UNIQUEID" val="65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5.xml><?xml version="1.0" encoding="utf-8"?>
<p:tagLst xmlns:p="http://schemas.openxmlformats.org/presentationml/2006/main">
  <p:tag name="AS_UNIQUEID" val="65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6.xml><?xml version="1.0" encoding="utf-8"?>
<p:tagLst xmlns:p="http://schemas.openxmlformats.org/presentationml/2006/main">
  <p:tag name="AS_UNIQUEID" val="66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7.xml><?xml version="1.0" encoding="utf-8"?>
<p:tagLst xmlns:p="http://schemas.openxmlformats.org/presentationml/2006/main">
  <p:tag name="AS_UNIQUEID" val="661"/>
</p:tagLst>
</file>

<file path=ppt/tags/tag328.xml><?xml version="1.0" encoding="utf-8"?>
<p:tagLst xmlns:p="http://schemas.openxmlformats.org/presentationml/2006/main">
  <p:tag name="AS_UNIQUEID" val="66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9.xml><?xml version="1.0" encoding="utf-8"?>
<p:tagLst xmlns:p="http://schemas.openxmlformats.org/presentationml/2006/main">
  <p:tag name="AS_UNIQUEID" val="66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AS_UNIQUEID" val="37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p="http://schemas.openxmlformats.org/presentationml/2006/main">
  <p:tag name="AS_UNIQUEID" val="66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1.xml><?xml version="1.0" encoding="utf-8"?>
<p:tagLst xmlns:p="http://schemas.openxmlformats.org/presentationml/2006/main">
  <p:tag name="AS_UNIQUEID" val="66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2.xml><?xml version="1.0" encoding="utf-8"?>
<p:tagLst xmlns:p="http://schemas.openxmlformats.org/presentationml/2006/main">
  <p:tag name="AS_UNIQUEID" val="666"/>
</p:tagLst>
</file>

<file path=ppt/tags/tag333.xml><?xml version="1.0" encoding="utf-8"?>
<p:tagLst xmlns:p="http://schemas.openxmlformats.org/presentationml/2006/main">
  <p:tag name="AS_UNIQUEID" val="667"/>
</p:tagLst>
</file>

<file path=ppt/tags/tag334.xml><?xml version="1.0" encoding="utf-8"?>
<p:tagLst xmlns:p="http://schemas.openxmlformats.org/presentationml/2006/main">
  <p:tag name="AS_UNIQUEID" val="66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5.xml><?xml version="1.0" encoding="utf-8"?>
<p:tagLst xmlns:p="http://schemas.openxmlformats.org/presentationml/2006/main">
  <p:tag name="AS_UNIQUEID" val="66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6.xml><?xml version="1.0" encoding="utf-8"?>
<p:tagLst xmlns:p="http://schemas.openxmlformats.org/presentationml/2006/main">
  <p:tag name="AS_UNIQUEID" val="67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7.xml><?xml version="1.0" encoding="utf-8"?>
<p:tagLst xmlns:p="http://schemas.openxmlformats.org/presentationml/2006/main">
  <p:tag name="AS_UNIQUEID" val="67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8.xml><?xml version="1.0" encoding="utf-8"?>
<p:tagLst xmlns:p="http://schemas.openxmlformats.org/presentationml/2006/main">
  <p:tag name="AS_UNIQUEID" val="67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9.xml><?xml version="1.0" encoding="utf-8"?>
<p:tagLst xmlns:p="http://schemas.openxmlformats.org/presentationml/2006/main">
  <p:tag name="AS_UNIQUEID" val="67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4.xml><?xml version="1.0" encoding="utf-8"?>
<p:tagLst xmlns:p="http://schemas.openxmlformats.org/presentationml/2006/main">
  <p:tag name="AS_UNIQUEID" val="37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p="http://schemas.openxmlformats.org/presentationml/2006/main">
  <p:tag name="AS_UNIQUEID" val="674"/>
</p:tagLst>
</file>

<file path=ppt/tags/tag341.xml><?xml version="1.0" encoding="utf-8"?>
<p:tagLst xmlns:p="http://schemas.openxmlformats.org/presentationml/2006/main">
  <p:tag name="AS_UNIQUEID" val="67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2.xml><?xml version="1.0" encoding="utf-8"?>
<p:tagLst xmlns:p="http://schemas.openxmlformats.org/presentationml/2006/main">
  <p:tag name="AS_UNIQUEID" val="67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3.xml><?xml version="1.0" encoding="utf-8"?>
<p:tagLst xmlns:p="http://schemas.openxmlformats.org/presentationml/2006/main">
  <p:tag name="AS_UNIQUEID" val="67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4.xml><?xml version="1.0" encoding="utf-8"?>
<p:tagLst xmlns:p="http://schemas.openxmlformats.org/presentationml/2006/main">
  <p:tag name="AS_UNIQUEID" val="67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5.xml><?xml version="1.0" encoding="utf-8"?>
<p:tagLst xmlns:p="http://schemas.openxmlformats.org/presentationml/2006/main">
  <p:tag name="AS_UNIQUEID" val="67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6.xml><?xml version="1.0" encoding="utf-8"?>
<p:tagLst xmlns:p="http://schemas.openxmlformats.org/presentationml/2006/main">
  <p:tag name="AS_UNIQUEID" val="680"/>
</p:tagLst>
</file>

<file path=ppt/tags/tag347.xml><?xml version="1.0" encoding="utf-8"?>
<p:tagLst xmlns:p="http://schemas.openxmlformats.org/presentationml/2006/main">
  <p:tag name="AS_UNIQUEID" val="68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48.xml><?xml version="1.0" encoding="utf-8"?>
<p:tagLst xmlns:p="http://schemas.openxmlformats.org/presentationml/2006/main">
  <p:tag name="AS_UNIQUEID" val="68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49.xml><?xml version="1.0" encoding="utf-8"?>
<p:tagLst xmlns:p="http://schemas.openxmlformats.org/presentationml/2006/main">
  <p:tag name="AS_UNIQUEID" val="68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5.xml><?xml version="1.0" encoding="utf-8"?>
<p:tagLst xmlns:p="http://schemas.openxmlformats.org/presentationml/2006/main">
  <p:tag name="AS_UNIQUEID" val="373"/>
</p:tagLst>
</file>

<file path=ppt/tags/tag350.xml><?xml version="1.0" encoding="utf-8"?>
<p:tagLst xmlns:p="http://schemas.openxmlformats.org/presentationml/2006/main">
  <p:tag name="AS_UNIQUEID" val="68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51.xml><?xml version="1.0" encoding="utf-8"?>
<p:tagLst xmlns:p="http://schemas.openxmlformats.org/presentationml/2006/main">
  <p:tag name="AS_UNIQUEID" val="685"/>
</p:tagLst>
</file>

<file path=ppt/tags/tag352.xml><?xml version="1.0" encoding="utf-8"?>
<p:tagLst xmlns:p="http://schemas.openxmlformats.org/presentationml/2006/main">
  <p:tag name="AS_UNIQUEID" val="68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3.xml><?xml version="1.0" encoding="utf-8"?>
<p:tagLst xmlns:p="http://schemas.openxmlformats.org/presentationml/2006/main">
  <p:tag name="AS_UNIQUEID" val="68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4.xml><?xml version="1.0" encoding="utf-8"?>
<p:tagLst xmlns:p="http://schemas.openxmlformats.org/presentationml/2006/main">
  <p:tag name="AS_UNIQUEID" val="68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5.xml><?xml version="1.0" encoding="utf-8"?>
<p:tagLst xmlns:p="http://schemas.openxmlformats.org/presentationml/2006/main">
  <p:tag name="AS_UNIQUEID" val="68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6.xml><?xml version="1.0" encoding="utf-8"?>
<p:tagLst xmlns:p="http://schemas.openxmlformats.org/presentationml/2006/main">
  <p:tag name="AS_UNIQUEID" val="69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7.xml><?xml version="1.0" encoding="utf-8"?>
<p:tagLst xmlns:p="http://schemas.openxmlformats.org/presentationml/2006/main">
  <p:tag name="AS_UNIQUEID" val="691"/>
</p:tagLst>
</file>

<file path=ppt/tags/tag358.xml><?xml version="1.0" encoding="utf-8"?>
<p:tagLst xmlns:p="http://schemas.openxmlformats.org/presentationml/2006/main">
  <p:tag name="AS_UNIQUEID" val="692"/>
</p:tagLst>
</file>

<file path=ppt/tags/tag359.xml><?xml version="1.0" encoding="utf-8"?>
<p:tagLst xmlns:p="http://schemas.openxmlformats.org/presentationml/2006/main">
  <p:tag name="AS_UNIQUEID" val="693"/>
</p:tagLst>
</file>

<file path=ppt/tags/tag36.xml><?xml version="1.0" encoding="utf-8"?>
<p:tagLst xmlns:p="http://schemas.openxmlformats.org/presentationml/2006/main">
  <p:tag name="AS_UNIQUEID" val="37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0.xml><?xml version="1.0" encoding="utf-8"?>
<p:tagLst xmlns:p="http://schemas.openxmlformats.org/presentationml/2006/main">
  <p:tag name="AS_UNIQUEID" val="694"/>
</p:tagLst>
</file>

<file path=ppt/tags/tag361.xml><?xml version="1.0" encoding="utf-8"?>
<p:tagLst xmlns:p="http://schemas.openxmlformats.org/presentationml/2006/main">
  <p:tag name="AS_UNIQUEID" val="695"/>
</p:tagLst>
</file>

<file path=ppt/tags/tag362.xml><?xml version="1.0" encoding="utf-8"?>
<p:tagLst xmlns:p="http://schemas.openxmlformats.org/presentationml/2006/main">
  <p:tag name="AS_UNIQUEID" val="696"/>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63.xml><?xml version="1.0" encoding="utf-8"?>
<p:tagLst xmlns:p="http://schemas.openxmlformats.org/presentationml/2006/main">
  <p:tag name="AS_UNIQUEID" val="697"/>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64.xml><?xml version="1.0" encoding="utf-8"?>
<p:tagLst xmlns:p="http://schemas.openxmlformats.org/presentationml/2006/main">
  <p:tag name="AS_UNIQUEID" val="69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65.xml><?xml version="1.0" encoding="utf-8"?>
<p:tagLst xmlns:p="http://schemas.openxmlformats.org/presentationml/2006/main">
  <p:tag name="AS_UNIQUEID" val="69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66.xml><?xml version="1.0" encoding="utf-8"?>
<p:tagLst xmlns:p="http://schemas.openxmlformats.org/presentationml/2006/main">
  <p:tag name="AS_UNIQUEID" val="70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67.xml><?xml version="1.0" encoding="utf-8"?>
<p:tagLst xmlns:p="http://schemas.openxmlformats.org/presentationml/2006/main">
  <p:tag name="AS_UNIQUEID" val="701"/>
</p:tagLst>
</file>

<file path=ppt/tags/tag36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369.xml><?xml version="1.0" encoding="utf-8"?>
<p:tagLst xmlns:p="http://schemas.openxmlformats.org/presentationml/2006/main">
  <p:tag name="AS_UNIQUEID" val="702"/>
</p:tagLst>
</file>

<file path=ppt/tags/tag37.xml><?xml version="1.0" encoding="utf-8"?>
<p:tagLst xmlns:p="http://schemas.openxmlformats.org/presentationml/2006/main">
  <p:tag name="AS_UNIQUEID" val="37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p="http://schemas.openxmlformats.org/presentationml/2006/main">
  <p:tag name="AS_UNIQUEID" val="703"/>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71.xml><?xml version="1.0" encoding="utf-8"?>
<p:tagLst xmlns:p="http://schemas.openxmlformats.org/presentationml/2006/main">
  <p:tag name="AS_UNIQUEID" val="704"/>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372.xml><?xml version="1.0" encoding="utf-8"?>
<p:tagLst xmlns:p="http://schemas.openxmlformats.org/presentationml/2006/main">
  <p:tag name="AS_UNIQUEID" val="705"/>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73.xml><?xml version="1.0" encoding="utf-8"?>
<p:tagLst xmlns:p="http://schemas.openxmlformats.org/presentationml/2006/main">
  <p:tag name="AS_UNIQUEID" val="706"/>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74.xml><?xml version="1.0" encoding="utf-8"?>
<p:tagLst xmlns:p="http://schemas.openxmlformats.org/presentationml/2006/main">
  <p:tag name="AS_UNIQUEID" val="707"/>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75.xml><?xml version="1.0" encoding="utf-8"?>
<p:tagLst xmlns:p="http://schemas.openxmlformats.org/presentationml/2006/main">
  <p:tag name="AS_UNIQUEID" val="708"/>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76.xml><?xml version="1.0" encoding="utf-8"?>
<p:tagLst xmlns:p="http://schemas.openxmlformats.org/presentationml/2006/main">
  <p:tag name="AS_UNIQUEID" val="709"/>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77.xml><?xml version="1.0" encoding="utf-8"?>
<p:tagLst xmlns:p="http://schemas.openxmlformats.org/presentationml/2006/main">
  <p:tag name="AS_UNIQUEID" val="710"/>
</p:tagLst>
</file>

<file path=ppt/tags/tag378.xml><?xml version="1.0" encoding="utf-8"?>
<p:tagLst xmlns:p="http://schemas.openxmlformats.org/presentationml/2006/main">
  <p:tag name="AS_UNIQUEID" val="71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79.xml><?xml version="1.0" encoding="utf-8"?>
<p:tagLst xmlns:p="http://schemas.openxmlformats.org/presentationml/2006/main">
  <p:tag name="AS_UNIQUEID" val="71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8.xml><?xml version="1.0" encoding="utf-8"?>
<p:tagLst xmlns:p="http://schemas.openxmlformats.org/presentationml/2006/main">
  <p:tag name="AS_UNIQUEID" val="37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0.xml><?xml version="1.0" encoding="utf-8"?>
<p:tagLst xmlns:p="http://schemas.openxmlformats.org/presentationml/2006/main">
  <p:tag name="AS_UNIQUEID" val="71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81.xml><?xml version="1.0" encoding="utf-8"?>
<p:tagLst xmlns:p="http://schemas.openxmlformats.org/presentationml/2006/main">
  <p:tag name="AS_UNIQUEID" val="71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82.xml><?xml version="1.0" encoding="utf-8"?>
<p:tagLst xmlns:p="http://schemas.openxmlformats.org/presentationml/2006/main">
  <p:tag name="AS_UNIQUEID" val="71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83.xml><?xml version="1.0" encoding="utf-8"?>
<p:tagLst xmlns:p="http://schemas.openxmlformats.org/presentationml/2006/main">
  <p:tag name="AS_UNIQUEID" val="71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84.xml><?xml version="1.0" encoding="utf-8"?>
<p:tagLst xmlns:p="http://schemas.openxmlformats.org/presentationml/2006/main">
  <p:tag name="AS_UNIQUEID" val="717"/>
</p:tagLst>
</file>

<file path=ppt/tags/tag385.xml><?xml version="1.0" encoding="utf-8"?>
<p:tagLst xmlns:p="http://schemas.openxmlformats.org/presentationml/2006/main">
  <p:tag name="AS_UNIQUEID" val="71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6.xml><?xml version="1.0" encoding="utf-8"?>
<p:tagLst xmlns:p="http://schemas.openxmlformats.org/presentationml/2006/main">
  <p:tag name="AS_UNIQUEID" val="71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7.xml><?xml version="1.0" encoding="utf-8"?>
<p:tagLst xmlns:p="http://schemas.openxmlformats.org/presentationml/2006/main">
  <p:tag name="AS_UNIQUEID" val="72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8.xml><?xml version="1.0" encoding="utf-8"?>
<p:tagLst xmlns:p="http://schemas.openxmlformats.org/presentationml/2006/main">
  <p:tag name="AS_UNIQUEID" val="72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9.xml><?xml version="1.0" encoding="utf-8"?>
<p:tagLst xmlns:p="http://schemas.openxmlformats.org/presentationml/2006/main">
  <p:tag name="AS_UNIQUEID" val="72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xml><?xml version="1.0" encoding="utf-8"?>
<p:tagLst xmlns:p="http://schemas.openxmlformats.org/presentationml/2006/main">
  <p:tag name="AS_UNIQUEID" val="37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0.xml><?xml version="1.0" encoding="utf-8"?>
<p:tagLst xmlns:p="http://schemas.openxmlformats.org/presentationml/2006/main">
  <p:tag name="AS_UNIQUEID" val="72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1.xml><?xml version="1.0" encoding="utf-8"?>
<p:tagLst xmlns:p="http://schemas.openxmlformats.org/presentationml/2006/main">
  <p:tag name="AS_UNIQUEID" val="724"/>
</p:tagLst>
</file>

<file path=ppt/tags/tag392.xml><?xml version="1.0" encoding="utf-8"?>
<p:tagLst xmlns:p="http://schemas.openxmlformats.org/presentationml/2006/main">
  <p:tag name="AS_UNIQUEID" val="72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3.xml><?xml version="1.0" encoding="utf-8"?>
<p:tagLst xmlns:p="http://schemas.openxmlformats.org/presentationml/2006/main">
  <p:tag name="AS_UNIQUEID" val="72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4.xml><?xml version="1.0" encoding="utf-8"?>
<p:tagLst xmlns:p="http://schemas.openxmlformats.org/presentationml/2006/main">
  <p:tag name="AS_UNIQUEID" val="72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5.xml><?xml version="1.0" encoding="utf-8"?>
<p:tagLst xmlns:p="http://schemas.openxmlformats.org/presentationml/2006/main">
  <p:tag name="AS_UNIQUEID" val="72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6.xml><?xml version="1.0" encoding="utf-8"?>
<p:tagLst xmlns:p="http://schemas.openxmlformats.org/presentationml/2006/main">
  <p:tag name="AS_UNIQUEID" val="72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7.xml><?xml version="1.0" encoding="utf-8"?>
<p:tagLst xmlns:p="http://schemas.openxmlformats.org/presentationml/2006/main">
  <p:tag name="AS_UNIQUEID" val="73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8.xml><?xml version="1.0" encoding="utf-8"?>
<p:tagLst xmlns:p="http://schemas.openxmlformats.org/presentationml/2006/main">
  <p:tag name="AS_UNIQUEID" val="73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9.xml><?xml version="1.0" encoding="utf-8"?>
<p:tagLst xmlns:p="http://schemas.openxmlformats.org/presentationml/2006/main">
  <p:tag name="AS_UNIQUEID" val="732"/>
</p:tagLst>
</file>

<file path=ppt/tags/tag4.xml><?xml version="1.0" encoding="utf-8"?>
<p:tagLst xmlns:p="http://schemas.openxmlformats.org/presentationml/2006/main">
  <p:tag name="AS_UNIQUEID" val="34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378"/>
</p:tagLst>
</file>

<file path=ppt/tags/tag400.xml><?xml version="1.0" encoding="utf-8"?>
<p:tagLst xmlns:p="http://schemas.openxmlformats.org/presentationml/2006/main">
  <p:tag name="AS_UNIQUEID" val="73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01.xml><?xml version="1.0" encoding="utf-8"?>
<p:tagLst xmlns:p="http://schemas.openxmlformats.org/presentationml/2006/main">
  <p:tag name="AS_UNIQUEID" val="73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02.xml><?xml version="1.0" encoding="utf-8"?>
<p:tagLst xmlns:p="http://schemas.openxmlformats.org/presentationml/2006/main">
  <p:tag name="AS_UNIQUEID" val="73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03.xml><?xml version="1.0" encoding="utf-8"?>
<p:tagLst xmlns:p="http://schemas.openxmlformats.org/presentationml/2006/main">
  <p:tag name="AS_UNIQUEID" val="73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04.xml><?xml version="1.0" encoding="utf-8"?>
<p:tagLst xmlns:p="http://schemas.openxmlformats.org/presentationml/2006/main">
  <p:tag name="AS_UNIQUEID" val="73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05.xml><?xml version="1.0" encoding="utf-8"?>
<p:tagLst xmlns:p="http://schemas.openxmlformats.org/presentationml/2006/main">
  <p:tag name="AS_UNIQUEID" val="73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06.xml><?xml version="1.0" encoding="utf-8"?>
<p:tagLst xmlns:p="http://schemas.openxmlformats.org/presentationml/2006/main">
  <p:tag name="AS_UNIQUEID" val="73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07.xml><?xml version="1.0" encoding="utf-8"?>
<p:tagLst xmlns:p="http://schemas.openxmlformats.org/presentationml/2006/main">
  <p:tag name="AS_UNIQUEID" val="74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08.xml><?xml version="1.0" encoding="utf-8"?>
<p:tagLst xmlns:p="http://schemas.openxmlformats.org/presentationml/2006/main">
  <p:tag name="AS_UNIQUEID" val="74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09.xml><?xml version="1.0" encoding="utf-8"?>
<p:tagLst xmlns:p="http://schemas.openxmlformats.org/presentationml/2006/main">
  <p:tag name="AS_UNIQUEID" val="742"/>
</p:tagLst>
</file>

<file path=ppt/tags/tag41.xml><?xml version="1.0" encoding="utf-8"?>
<p:tagLst xmlns:p="http://schemas.openxmlformats.org/presentationml/2006/main">
  <p:tag name="AS_UNIQUEID" val="379"/>
</p:tagLst>
</file>

<file path=ppt/tags/tag410.xml><?xml version="1.0" encoding="utf-8"?>
<p:tagLst xmlns:p="http://schemas.openxmlformats.org/presentationml/2006/main">
  <p:tag name="AS_UNIQUEID" val="74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1.xml><?xml version="1.0" encoding="utf-8"?>
<p:tagLst xmlns:p="http://schemas.openxmlformats.org/presentationml/2006/main">
  <p:tag name="AS_UNIQUEID" val="74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2.xml><?xml version="1.0" encoding="utf-8"?>
<p:tagLst xmlns:p="http://schemas.openxmlformats.org/presentationml/2006/main">
  <p:tag name="AS_UNIQUEID" val="74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3.xml><?xml version="1.0" encoding="utf-8"?>
<p:tagLst xmlns:p="http://schemas.openxmlformats.org/presentationml/2006/main">
  <p:tag name="AS_UNIQUEID" val="74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4.xml><?xml version="1.0" encoding="utf-8"?>
<p:tagLst xmlns:p="http://schemas.openxmlformats.org/presentationml/2006/main">
  <p:tag name="AS_UNIQUEID" val="74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5.xml><?xml version="1.0" encoding="utf-8"?>
<p:tagLst xmlns:p="http://schemas.openxmlformats.org/presentationml/2006/main">
  <p:tag name="AS_UNIQUEID" val="748"/>
</p:tagLst>
</file>

<file path=ppt/tags/tag416.xml><?xml version="1.0" encoding="utf-8"?>
<p:tagLst xmlns:p="http://schemas.openxmlformats.org/presentationml/2006/main">
  <p:tag name="AS_UNIQUEID" val="749"/>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7.xml><?xml version="1.0" encoding="utf-8"?>
<p:tagLst xmlns:p="http://schemas.openxmlformats.org/presentationml/2006/main">
  <p:tag name="AS_UNIQUEID" val="750"/>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8.xml><?xml version="1.0" encoding="utf-8"?>
<p:tagLst xmlns:p="http://schemas.openxmlformats.org/presentationml/2006/main">
  <p:tag name="AS_UNIQUEID" val="751"/>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9.xml><?xml version="1.0" encoding="utf-8"?>
<p:tagLst xmlns:p="http://schemas.openxmlformats.org/presentationml/2006/main">
  <p:tag name="AS_UNIQUEID" val="752"/>
</p:tagLst>
</file>

<file path=ppt/tags/tag42.xml><?xml version="1.0" encoding="utf-8"?>
<p:tagLst xmlns:p="http://schemas.openxmlformats.org/presentationml/2006/main">
  <p:tag name="AS_UNIQUEID" val="38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0.xml><?xml version="1.0" encoding="utf-8"?>
<p:tagLst xmlns:p="http://schemas.openxmlformats.org/presentationml/2006/main">
  <p:tag name="AS_UNIQUEID" val="75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1.xml><?xml version="1.0" encoding="utf-8"?>
<p:tagLst xmlns:p="http://schemas.openxmlformats.org/presentationml/2006/main">
  <p:tag name="AS_UNIQUEID" val="75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2.xml><?xml version="1.0" encoding="utf-8"?>
<p:tagLst xmlns:p="http://schemas.openxmlformats.org/presentationml/2006/main">
  <p:tag name="AS_UNIQUEID" val="75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3.xml><?xml version="1.0" encoding="utf-8"?>
<p:tagLst xmlns:p="http://schemas.openxmlformats.org/presentationml/2006/main">
  <p:tag name="AS_UNIQUEID" val="75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4.xml><?xml version="1.0" encoding="utf-8"?>
<p:tagLst xmlns:p="http://schemas.openxmlformats.org/presentationml/2006/main">
  <p:tag name="AS_UNIQUEID" val="75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5.xml><?xml version="1.0" encoding="utf-8"?>
<p:tagLst xmlns:p="http://schemas.openxmlformats.org/presentationml/2006/main">
  <p:tag name="AS_UNIQUEID" val="75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6.xml><?xml version="1.0" encoding="utf-8"?>
<p:tagLst xmlns:p="http://schemas.openxmlformats.org/presentationml/2006/main">
  <p:tag name="AS_UNIQUEID" val="75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7.xml><?xml version="1.0" encoding="utf-8"?>
<p:tagLst xmlns:p="http://schemas.openxmlformats.org/presentationml/2006/main">
  <p:tag name="AS_UNIQUEID" val="760"/>
</p:tagLst>
</file>

<file path=ppt/tags/tag428.xml><?xml version="1.0" encoding="utf-8"?>
<p:tagLst xmlns:p="http://schemas.openxmlformats.org/presentationml/2006/main">
  <p:tag name="AS_UNIQUEID" val="76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29.xml><?xml version="1.0" encoding="utf-8"?>
<p:tagLst xmlns:p="http://schemas.openxmlformats.org/presentationml/2006/main">
  <p:tag name="AS_UNIQUEID" val="76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xml><?xml version="1.0" encoding="utf-8"?>
<p:tagLst xmlns:p="http://schemas.openxmlformats.org/presentationml/2006/main">
  <p:tag name="AS_UNIQUEID" val="38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0.xml><?xml version="1.0" encoding="utf-8"?>
<p:tagLst xmlns:p="http://schemas.openxmlformats.org/presentationml/2006/main">
  <p:tag name="AS_UNIQUEID" val="76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1.xml><?xml version="1.0" encoding="utf-8"?>
<p:tagLst xmlns:p="http://schemas.openxmlformats.org/presentationml/2006/main">
  <p:tag name="AS_UNIQUEID" val="76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2.xml><?xml version="1.0" encoding="utf-8"?>
<p:tagLst xmlns:p="http://schemas.openxmlformats.org/presentationml/2006/main">
  <p:tag name="AS_UNIQUEID" val="76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3.xml><?xml version="1.0" encoding="utf-8"?>
<p:tagLst xmlns:p="http://schemas.openxmlformats.org/presentationml/2006/main">
  <p:tag name="AS_UNIQUEID" val="76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4.xml><?xml version="1.0" encoding="utf-8"?>
<p:tagLst xmlns:p="http://schemas.openxmlformats.org/presentationml/2006/main">
  <p:tag name="AS_UNIQUEID" val="767"/>
</p:tagLst>
</file>

<file path=ppt/tags/tag435.xml><?xml version="1.0" encoding="utf-8"?>
<p:tagLst xmlns:p="http://schemas.openxmlformats.org/presentationml/2006/main">
  <p:tag name="AS_UNIQUEID" val="76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36.xml><?xml version="1.0" encoding="utf-8"?>
<p:tagLst xmlns:p="http://schemas.openxmlformats.org/presentationml/2006/main">
  <p:tag name="AS_UNIQUEID" val="76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37.xml><?xml version="1.0" encoding="utf-8"?>
<p:tagLst xmlns:p="http://schemas.openxmlformats.org/presentationml/2006/main">
  <p:tag name="AS_UNIQUEID" val="77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38.xml><?xml version="1.0" encoding="utf-8"?>
<p:tagLst xmlns:p="http://schemas.openxmlformats.org/presentationml/2006/main">
  <p:tag name="AS_UNIQUEID" val="77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39.xml><?xml version="1.0" encoding="utf-8"?>
<p:tagLst xmlns:p="http://schemas.openxmlformats.org/presentationml/2006/main">
  <p:tag name="AS_UNIQUEID" val="77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4.xml><?xml version="1.0" encoding="utf-8"?>
<p:tagLst xmlns:p="http://schemas.openxmlformats.org/presentationml/2006/main">
  <p:tag name="AS_UNIQUEID" val="38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0.xml><?xml version="1.0" encoding="utf-8"?>
<p:tagLst xmlns:p="http://schemas.openxmlformats.org/presentationml/2006/main">
  <p:tag name="AS_UNIQUEID" val="773"/>
</p:tagLst>
</file>

<file path=ppt/tags/tag441.xml><?xml version="1.0" encoding="utf-8"?>
<p:tagLst xmlns:p="http://schemas.openxmlformats.org/presentationml/2006/main">
  <p:tag name="AS_UNIQUEID" val="77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42.xml><?xml version="1.0" encoding="utf-8"?>
<p:tagLst xmlns:p="http://schemas.openxmlformats.org/presentationml/2006/main">
  <p:tag name="AS_UNIQUEID" val="77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43.xml><?xml version="1.0" encoding="utf-8"?>
<p:tagLst xmlns:p="http://schemas.openxmlformats.org/presentationml/2006/main">
  <p:tag name="AS_UNIQUEID" val="77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44.xml><?xml version="1.0" encoding="utf-8"?>
<p:tagLst xmlns:p="http://schemas.openxmlformats.org/presentationml/2006/main">
  <p:tag name="AS_UNIQUEID" val="77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45.xml><?xml version="1.0" encoding="utf-8"?>
<p:tagLst xmlns:p="http://schemas.openxmlformats.org/presentationml/2006/main">
  <p:tag name="AS_UNIQUEID" val="77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46.xml><?xml version="1.0" encoding="utf-8"?>
<p:tagLst xmlns:p="http://schemas.openxmlformats.org/presentationml/2006/main">
  <p:tag name="AS_UNIQUEID" val="77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47.xml><?xml version="1.0" encoding="utf-8"?>
<p:tagLst xmlns:p="http://schemas.openxmlformats.org/presentationml/2006/main">
  <p:tag name="AS_UNIQUEID" val="780"/>
</p:tagLst>
</file>

<file path=ppt/tags/tag448.xml><?xml version="1.0" encoding="utf-8"?>
<p:tagLst xmlns:p="http://schemas.openxmlformats.org/presentationml/2006/main">
  <p:tag name="AS_UNIQUEID" val="78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49.xml><?xml version="1.0" encoding="utf-8"?>
<p:tagLst xmlns:p="http://schemas.openxmlformats.org/presentationml/2006/main">
  <p:tag name="AS_UNIQUEID" val="78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5.xml><?xml version="1.0" encoding="utf-8"?>
<p:tagLst xmlns:p="http://schemas.openxmlformats.org/presentationml/2006/main">
  <p:tag name="AS_UNIQUEID" val="38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0.xml><?xml version="1.0" encoding="utf-8"?>
<p:tagLst xmlns:p="http://schemas.openxmlformats.org/presentationml/2006/main">
  <p:tag name="AS_UNIQUEID" val="78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51.xml><?xml version="1.0" encoding="utf-8"?>
<p:tagLst xmlns:p="http://schemas.openxmlformats.org/presentationml/2006/main">
  <p:tag name="AS_UNIQUEID" val="78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52.xml><?xml version="1.0" encoding="utf-8"?>
<p:tagLst xmlns:p="http://schemas.openxmlformats.org/presentationml/2006/main">
  <p:tag name="AS_UNIQUEID" val="78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53.xml><?xml version="1.0" encoding="utf-8"?>
<p:tagLst xmlns:p="http://schemas.openxmlformats.org/presentationml/2006/main">
  <p:tag name="AS_UNIQUEID" val="78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54.xml><?xml version="1.0" encoding="utf-8"?>
<p:tagLst xmlns:p="http://schemas.openxmlformats.org/presentationml/2006/main">
  <p:tag name="AS_UNIQUEID" val="78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55.xml><?xml version="1.0" encoding="utf-8"?>
<p:tagLst xmlns:p="http://schemas.openxmlformats.org/presentationml/2006/main">
  <p:tag name="AS_UNIQUEID" val="78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56.xml><?xml version="1.0" encoding="utf-8"?>
<p:tagLst xmlns:p="http://schemas.openxmlformats.org/presentationml/2006/main">
  <p:tag name="AS_UNIQUEID" val="789"/>
</p:tagLst>
</file>

<file path=ppt/tags/tag457.xml><?xml version="1.0" encoding="utf-8"?>
<p:tagLst xmlns:p="http://schemas.openxmlformats.org/presentationml/2006/main">
  <p:tag name="AS_UNIQUEID" val="790"/>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458.xml><?xml version="1.0" encoding="utf-8"?>
<p:tagLst xmlns:p="http://schemas.openxmlformats.org/presentationml/2006/main">
  <p:tag name="AS_UNIQUEID" val="791"/>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59.xml><?xml version="1.0" encoding="utf-8"?>
<p:tagLst xmlns:p="http://schemas.openxmlformats.org/presentationml/2006/main">
  <p:tag name="AS_UNIQUEID" val="792"/>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6.xml><?xml version="1.0" encoding="utf-8"?>
<p:tagLst xmlns:p="http://schemas.openxmlformats.org/presentationml/2006/main">
  <p:tag name="AS_UNIQUEID" val="38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0.xml><?xml version="1.0" encoding="utf-8"?>
<p:tagLst xmlns:p="http://schemas.openxmlformats.org/presentationml/2006/main">
  <p:tag name="AS_UNIQUEID" val="793"/>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61.xml><?xml version="1.0" encoding="utf-8"?>
<p:tagLst xmlns:p="http://schemas.openxmlformats.org/presentationml/2006/main">
  <p:tag name="AS_UNIQUEID" val="794"/>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62.xml><?xml version="1.0" encoding="utf-8"?>
<p:tagLst xmlns:p="http://schemas.openxmlformats.org/presentationml/2006/main">
  <p:tag name="AS_UNIQUEID" val="795"/>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63.xml><?xml version="1.0" encoding="utf-8"?>
<p:tagLst xmlns:p="http://schemas.openxmlformats.org/presentationml/2006/main">
  <p:tag name="AS_UNIQUEID" val="796"/>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64.xml><?xml version="1.0" encoding="utf-8"?>
<p:tagLst xmlns:p="http://schemas.openxmlformats.org/presentationml/2006/main">
  <p:tag name="AS_UNIQUEID" val="797"/>
</p:tagLst>
</file>

<file path=ppt/tags/tag465.xml><?xml version="1.0" encoding="utf-8"?>
<p:tagLst xmlns:p="http://schemas.openxmlformats.org/presentationml/2006/main">
  <p:tag name="AS_UNIQUEID" val="798"/>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466.xml><?xml version="1.0" encoding="utf-8"?>
<p:tagLst xmlns:p="http://schemas.openxmlformats.org/presentationml/2006/main">
  <p:tag name="AS_UNIQUEID" val="799"/>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67.xml><?xml version="1.0" encoding="utf-8"?>
<p:tagLst xmlns:p="http://schemas.openxmlformats.org/presentationml/2006/main">
  <p:tag name="AS_UNIQUEID" val="800"/>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68.xml><?xml version="1.0" encoding="utf-8"?>
<p:tagLst xmlns:p="http://schemas.openxmlformats.org/presentationml/2006/main">
  <p:tag name="AS_UNIQUEID" val="801"/>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69.xml><?xml version="1.0" encoding="utf-8"?>
<p:tagLst xmlns:p="http://schemas.openxmlformats.org/presentationml/2006/main">
  <p:tag name="AS_UNIQUEID" val="802"/>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7.xml><?xml version="1.0" encoding="utf-8"?>
<p:tagLst xmlns:p="http://schemas.openxmlformats.org/presentationml/2006/main">
  <p:tag name="AS_UNIQUEID" val="38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0.xml><?xml version="1.0" encoding="utf-8"?>
<p:tagLst xmlns:p="http://schemas.openxmlformats.org/presentationml/2006/main">
  <p:tag name="AS_UNIQUEID" val="803"/>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71.xml><?xml version="1.0" encoding="utf-8"?>
<p:tagLst xmlns:p="http://schemas.openxmlformats.org/presentationml/2006/main">
  <p:tag name="AS_UNIQUEID" val="804"/>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72.xml><?xml version="1.0" encoding="utf-8"?>
<p:tagLst xmlns:p="http://schemas.openxmlformats.org/presentationml/2006/main">
  <p:tag name="AS_UNIQUEID" val="805"/>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73.xml><?xml version="1.0" encoding="utf-8"?>
<p:tagLst xmlns:p="http://schemas.openxmlformats.org/presentationml/2006/main">
  <p:tag name="AS_UNIQUEID" val="806"/>
</p:tagLst>
</file>

<file path=ppt/tags/tag474.xml><?xml version="1.0" encoding="utf-8"?>
<p:tagLst xmlns:p="http://schemas.openxmlformats.org/presentationml/2006/main">
  <p:tag name="AS_UNIQUEID" val="807"/>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475.xml><?xml version="1.0" encoding="utf-8"?>
<p:tagLst xmlns:p="http://schemas.openxmlformats.org/presentationml/2006/main">
  <p:tag name="AS_UNIQUEID" val="808"/>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76.xml><?xml version="1.0" encoding="utf-8"?>
<p:tagLst xmlns:p="http://schemas.openxmlformats.org/presentationml/2006/main">
  <p:tag name="AS_UNIQUEID" val="809"/>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77.xml><?xml version="1.0" encoding="utf-8"?>
<p:tagLst xmlns:p="http://schemas.openxmlformats.org/presentationml/2006/main">
  <p:tag name="AS_UNIQUEID" val="810"/>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78.xml><?xml version="1.0" encoding="utf-8"?>
<p:tagLst xmlns:p="http://schemas.openxmlformats.org/presentationml/2006/main">
  <p:tag name="AS_UNIQUEID" val="811"/>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79.xml><?xml version="1.0" encoding="utf-8"?>
<p:tagLst xmlns:p="http://schemas.openxmlformats.org/presentationml/2006/main">
  <p:tag name="AS_UNIQUEID" val="812"/>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8.xml><?xml version="1.0" encoding="utf-8"?>
<p:tagLst xmlns:p="http://schemas.openxmlformats.org/presentationml/2006/main">
  <p:tag name="AS_UNIQUEID" val="386"/>
</p:tagLst>
</file>

<file path=ppt/tags/tag480.xml><?xml version="1.0" encoding="utf-8"?>
<p:tagLst xmlns:p="http://schemas.openxmlformats.org/presentationml/2006/main">
  <p:tag name="AS_UNIQUEID" val="813"/>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81.xml><?xml version="1.0" encoding="utf-8"?>
<p:tagLst xmlns:p="http://schemas.openxmlformats.org/presentationml/2006/main">
  <p:tag name="AS_UNIQUEID" val="814"/>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82.xml><?xml version="1.0" encoding="utf-8"?>
<p:tagLst xmlns:p="http://schemas.openxmlformats.org/presentationml/2006/main">
  <p:tag name="AS_UNIQUEID" val="815"/>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83.xml><?xml version="1.0" encoding="utf-8"?>
<p:tagLst xmlns:p="http://schemas.openxmlformats.org/presentationml/2006/main">
  <p:tag name="AS_UNIQUEID" val="816"/>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84.xml><?xml version="1.0" encoding="utf-8"?>
<p:tagLst xmlns:p="http://schemas.openxmlformats.org/presentationml/2006/main">
  <p:tag name="AS_UNIQUEID" val="817"/>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85.xml><?xml version="1.0" encoding="utf-8"?>
<p:tagLst xmlns:p="http://schemas.openxmlformats.org/presentationml/2006/main">
  <p:tag name="AS_UNIQUEID" val="818"/>
</p:tagLst>
</file>

<file path=ppt/tags/tag486.xml><?xml version="1.0" encoding="utf-8"?>
<p:tagLst xmlns:p="http://schemas.openxmlformats.org/presentationml/2006/main">
  <p:tag name="AS_UNIQUEID" val="819"/>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487.xml><?xml version="1.0" encoding="utf-8"?>
<p:tagLst xmlns:p="http://schemas.openxmlformats.org/presentationml/2006/main">
  <p:tag name="AS_UNIQUEID" val="820"/>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88.xml><?xml version="1.0" encoding="utf-8"?>
<p:tagLst xmlns:p="http://schemas.openxmlformats.org/presentationml/2006/main">
  <p:tag name="AS_UNIQUEID" val="821"/>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89.xml><?xml version="1.0" encoding="utf-8"?>
<p:tagLst xmlns:p="http://schemas.openxmlformats.org/presentationml/2006/main">
  <p:tag name="AS_UNIQUEID" val="822"/>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9.xml><?xml version="1.0" encoding="utf-8"?>
<p:tagLst xmlns:p="http://schemas.openxmlformats.org/presentationml/2006/main">
  <p:tag name="AS_UNIQUEID" val="38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90.xml><?xml version="1.0" encoding="utf-8"?>
<p:tagLst xmlns:p="http://schemas.openxmlformats.org/presentationml/2006/main">
  <p:tag name="AS_UNIQUEID" val="823"/>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91.xml><?xml version="1.0" encoding="utf-8"?>
<p:tagLst xmlns:p="http://schemas.openxmlformats.org/presentationml/2006/main">
  <p:tag name="AS_UNIQUEID" val="824"/>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92.xml><?xml version="1.0" encoding="utf-8"?>
<p:tagLst xmlns:p="http://schemas.openxmlformats.org/presentationml/2006/main">
  <p:tag name="AS_UNIQUEID" val="825"/>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93.xml><?xml version="1.0" encoding="utf-8"?>
<p:tagLst xmlns:p="http://schemas.openxmlformats.org/presentationml/2006/main">
  <p:tag name="AS_UNIQUEID" val="826"/>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94.xml><?xml version="1.0" encoding="utf-8"?>
<p:tagLst xmlns:p="http://schemas.openxmlformats.org/presentationml/2006/main">
  <p:tag name="AS_UNIQUEID" val="827"/>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95.xml><?xml version="1.0" encoding="utf-8"?>
<p:tagLst xmlns:p="http://schemas.openxmlformats.org/presentationml/2006/main">
  <p:tag name="AS_UNIQUEID" val="828"/>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96.xml><?xml version="1.0" encoding="utf-8"?>
<p:tagLst xmlns:p="http://schemas.openxmlformats.org/presentationml/2006/main">
  <p:tag name="AS_UNIQUEID" val="829"/>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97.xml><?xml version="1.0" encoding="utf-8"?>
<p:tagLst xmlns:p="http://schemas.openxmlformats.org/presentationml/2006/main">
  <p:tag name="AS_UNIQUEID" val="830"/>
</p:tagLst>
</file>

<file path=ppt/tags/tag498.xml><?xml version="1.0" encoding="utf-8"?>
<p:tagLst xmlns:p="http://schemas.openxmlformats.org/presentationml/2006/main">
  <p:tag name="AS_UNIQUEID" val="831"/>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499.xml><?xml version="1.0" encoding="utf-8"?>
<p:tagLst xmlns:p="http://schemas.openxmlformats.org/presentationml/2006/main">
  <p:tag name="AS_UNIQUEID" val="832"/>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xml><?xml version="1.0" encoding="utf-8"?>
<p:tagLst xmlns:p="http://schemas.openxmlformats.org/presentationml/2006/main">
  <p:tag name="AS_UNIQUEID" val="34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38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00.xml><?xml version="1.0" encoding="utf-8"?>
<p:tagLst xmlns:p="http://schemas.openxmlformats.org/presentationml/2006/main">
  <p:tag name="AS_UNIQUEID" val="833"/>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01.xml><?xml version="1.0" encoding="utf-8"?>
<p:tagLst xmlns:p="http://schemas.openxmlformats.org/presentationml/2006/main">
  <p:tag name="AS_UNIQUEID" val="834"/>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02.xml><?xml version="1.0" encoding="utf-8"?>
<p:tagLst xmlns:p="http://schemas.openxmlformats.org/presentationml/2006/main">
  <p:tag name="AS_UNIQUEID" val="835"/>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03.xml><?xml version="1.0" encoding="utf-8"?>
<p:tagLst xmlns:p="http://schemas.openxmlformats.org/presentationml/2006/main">
  <p:tag name="AS_UNIQUEID" val="836"/>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04.xml><?xml version="1.0" encoding="utf-8"?>
<p:tagLst xmlns:p="http://schemas.openxmlformats.org/presentationml/2006/main">
  <p:tag name="AS_UNIQUEID" val="837"/>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05.xml><?xml version="1.0" encoding="utf-8"?>
<p:tagLst xmlns:p="http://schemas.openxmlformats.org/presentationml/2006/main">
  <p:tag name="AS_UNIQUEID" val="838"/>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06.xml><?xml version="1.0" encoding="utf-8"?>
<p:tagLst xmlns:p="http://schemas.openxmlformats.org/presentationml/2006/main">
  <p:tag name="AS_UNIQUEID" val="839"/>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07.xml><?xml version="1.0" encoding="utf-8"?>
<p:tagLst xmlns:p="http://schemas.openxmlformats.org/presentationml/2006/main">
  <p:tag name="AS_UNIQUEID" val="840"/>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08.xml><?xml version="1.0" encoding="utf-8"?>
<p:tagLst xmlns:p="http://schemas.openxmlformats.org/presentationml/2006/main">
  <p:tag name="AS_UNIQUEID" val="841"/>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09.xml><?xml version="1.0" encoding="utf-8"?>
<p:tagLst xmlns:p="http://schemas.openxmlformats.org/presentationml/2006/main">
  <p:tag name="AS_UNIQUEID" val="842"/>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1.xml><?xml version="1.0" encoding="utf-8"?>
<p:tagLst xmlns:p="http://schemas.openxmlformats.org/presentationml/2006/main">
  <p:tag name="AS_UNIQUEID" val="38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0.xml><?xml version="1.0" encoding="utf-8"?>
<p:tagLst xmlns:p="http://schemas.openxmlformats.org/presentationml/2006/main">
  <p:tag name="AS_UNIQUEID" val="843"/>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11.xml><?xml version="1.0" encoding="utf-8"?>
<p:tagLst xmlns:p="http://schemas.openxmlformats.org/presentationml/2006/main">
  <p:tag name="AS_UNIQUEID" val="844"/>
</p:tagLst>
</file>

<file path=ppt/tags/tag512.xml><?xml version="1.0" encoding="utf-8"?>
<p:tagLst xmlns:p="http://schemas.openxmlformats.org/presentationml/2006/main">
  <p:tag name="AS_UNIQUEID" val="845"/>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513.xml><?xml version="1.0" encoding="utf-8"?>
<p:tagLst xmlns:p="http://schemas.openxmlformats.org/presentationml/2006/main">
  <p:tag name="AS_UNIQUEID" val="846"/>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14.xml><?xml version="1.0" encoding="utf-8"?>
<p:tagLst xmlns:p="http://schemas.openxmlformats.org/presentationml/2006/main">
  <p:tag name="AS_UNIQUEID" val="847"/>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15.xml><?xml version="1.0" encoding="utf-8"?>
<p:tagLst xmlns:p="http://schemas.openxmlformats.org/presentationml/2006/main">
  <p:tag name="AS_UNIQUEID" val="848"/>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16.xml><?xml version="1.0" encoding="utf-8"?>
<p:tagLst xmlns:p="http://schemas.openxmlformats.org/presentationml/2006/main">
  <p:tag name="AS_UNIQUEID" val="849"/>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17.xml><?xml version="1.0" encoding="utf-8"?>
<p:tagLst xmlns:p="http://schemas.openxmlformats.org/presentationml/2006/main">
  <p:tag name="AS_UNIQUEID" val="850"/>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18.xml><?xml version="1.0" encoding="utf-8"?>
<p:tagLst xmlns:p="http://schemas.openxmlformats.org/presentationml/2006/main">
  <p:tag name="AS_UNIQUEID" val="851"/>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19.xml><?xml version="1.0" encoding="utf-8"?>
<p:tagLst xmlns:p="http://schemas.openxmlformats.org/presentationml/2006/main">
  <p:tag name="AS_UNIQUEID" val="852"/>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2.xml><?xml version="1.0" encoding="utf-8"?>
<p:tagLst xmlns:p="http://schemas.openxmlformats.org/presentationml/2006/main">
  <p:tag name="AS_UNIQUEID" val="39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0.xml><?xml version="1.0" encoding="utf-8"?>
<p:tagLst xmlns:p="http://schemas.openxmlformats.org/presentationml/2006/main">
  <p:tag name="AS_UNIQUEID" val="853"/>
</p:tagLst>
</file>

<file path=ppt/tags/tag521.xml><?xml version="1.0" encoding="utf-8"?>
<p:tagLst xmlns:p="http://schemas.openxmlformats.org/presentationml/2006/main">
  <p:tag name="AS_UNIQUEID" val="854"/>
</p:tagLst>
</file>

<file path=ppt/tags/tag522.xml><?xml version="1.0" encoding="utf-8"?>
<p:tagLst xmlns:p="http://schemas.openxmlformats.org/presentationml/2006/main">
  <p:tag name="AS_UNIQUEID" val="855"/>
  <p:tag name="KSO_WM_BEAUTIFY_FLAG" val="#wm#"/>
  <p:tag name="KSO_WM_TAG_VERSION" val="1.0"/>
  <p:tag name="KSO_WM_TEMPLATE_CATEGORY" val="custom"/>
  <p:tag name="KSO_WM_TEMPLATE_INDEX" val="20202801"/>
  <p:tag name="KSO_WM_UNIT_COMPATIBLE" val="0"/>
  <p:tag name="KSO_WM_UNIT_DIAGRAM_ISNUMVISUAL" val="0"/>
  <p:tag name="KSO_WM_UNIT_DIAGRAM_ISREFERUNIT" val="0"/>
  <p:tag name="KSO_WM_UNIT_HIGHLIGHT" val="0"/>
  <p:tag name="KSO_WM_UNIT_ID" val="_0**"/>
  <p:tag name="KSO_WM_UNIT_LAYERLEVEL" val="1"/>
</p:tagLst>
</file>

<file path=ppt/tags/tag523.xml><?xml version="1.0" encoding="utf-8"?>
<p:tagLst xmlns:p="http://schemas.openxmlformats.org/presentationml/2006/main">
  <p:tag name="AS_UNIQUEID" val="856"/>
  <p:tag name="KSO_WM_BEAUTIFY_FLAG" val="#wm#"/>
  <p:tag name="KSO_WM_TAG_VERSION" val="1.0"/>
  <p:tag name="KSO_WM_TEMPLATE_CATEGORY" val="custom"/>
  <p:tag name="KSO_WM_TEMPLATE_INDEX" val="20202801"/>
  <p:tag name="KSO_WM_UNIT_COMPATIBLE" val="0"/>
  <p:tag name="KSO_WM_UNIT_DIAGRAM_ISNUMVISUAL" val="0"/>
  <p:tag name="KSO_WM_UNIT_DIAGRAM_ISREFERUNIT" val="0"/>
  <p:tag name="KSO_WM_UNIT_HIGHLIGHT" val="0"/>
  <p:tag name="KSO_WM_UNIT_ID" val="_0**"/>
  <p:tag name="KSO_WM_UNIT_LAYERLEVEL" val="1"/>
</p:tagLst>
</file>

<file path=ppt/tags/tag524.xml><?xml version="1.0" encoding="utf-8"?>
<p:tagLst xmlns:p="http://schemas.openxmlformats.org/presentationml/2006/main">
  <p:tag name="AS_UNIQUEID" val="85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25.xml><?xml version="1.0" encoding="utf-8"?>
<p:tagLst xmlns:p="http://schemas.openxmlformats.org/presentationml/2006/main">
  <p:tag name="AS_UNIQUEID" val="85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26.xml><?xml version="1.0" encoding="utf-8"?>
<p:tagLst xmlns:p="http://schemas.openxmlformats.org/presentationml/2006/main">
  <p:tag name="AS_UNIQUEID" val="85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27.xml><?xml version="1.0" encoding="utf-8"?>
<p:tagLst xmlns:p="http://schemas.openxmlformats.org/presentationml/2006/main">
  <p:tag name="AS_UNIQUEID" val="860"/>
  <p:tag name="KSO_WM_BEAUTIFY_FLAG" val="#wm#"/>
  <p:tag name="KSO_WM_TAG_VERSION" val="1.0"/>
  <p:tag name="KSO_WM_TEMPLATE_CATEGORY" val="custom"/>
  <p:tag name="KSO_WM_TEMPLATE_COLOR_TYPE" val="1"/>
  <p:tag name="KSO_WM_TEMPLATE_INDEX" val="20202801"/>
  <p:tag name="KSO_WM_TEMPLATE_MASTER_THUMB_INDEX" val="12"/>
  <p:tag name="KSO_WM_TEMPLATE_MASTER_TYPE" val="1"/>
  <p:tag name="KSO_WM_TEMPLATE_SUBCATEGORY" val="0"/>
  <p:tag name="KSO_WM_TEMPLATE_THUMBS_INDEX" val="1、4、7、8、9、10、11、12、13、14、15"/>
</p:tagLst>
</file>

<file path=ppt/tags/tag528.xml><?xml version="1.0" encoding="utf-8"?>
<p:tagLst xmlns:p="http://schemas.openxmlformats.org/presentationml/2006/main">
  <p:tag name="AS_UNIQUEID" val="861"/>
</p:tagLst>
</file>

<file path=ppt/tags/tag529.xml><?xml version="1.0" encoding="utf-8"?>
<p:tagLst xmlns:p="http://schemas.openxmlformats.org/presentationml/2006/main">
  <p:tag name="AS_UNIQUEID" val="862"/>
</p:tagLst>
</file>

<file path=ppt/tags/tag53.xml><?xml version="1.0" encoding="utf-8"?>
<p:tagLst xmlns:p="http://schemas.openxmlformats.org/presentationml/2006/main">
  <p:tag name="AS_UNIQUEID" val="39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0.xml><?xml version="1.0" encoding="utf-8"?>
<p:tagLst xmlns:p="http://schemas.openxmlformats.org/presentationml/2006/main">
  <p:tag name="AS_UNIQUEID" val="863"/>
</p:tagLst>
</file>

<file path=ppt/tags/tag531.xml><?xml version="1.0" encoding="utf-8"?>
<p:tagLst xmlns:p="http://schemas.openxmlformats.org/presentationml/2006/main">
  <p:tag name="AS_UNIQUEID" val="864"/>
</p:tagLst>
</file>

<file path=ppt/tags/tag532.xml><?xml version="1.0" encoding="utf-8"?>
<p:tagLst xmlns:p="http://schemas.openxmlformats.org/presentationml/2006/main">
  <p:tag name="AS_UNIQUEID" val="865"/>
</p:tagLst>
</file>

<file path=ppt/tags/tag533.xml><?xml version="1.0" encoding="utf-8"?>
<p:tagLst xmlns:p="http://schemas.openxmlformats.org/presentationml/2006/main">
  <p:tag name="AS_UNIQUEID" val="866"/>
</p:tagLst>
</file>

<file path=ppt/tags/tag534.xml><?xml version="1.0" encoding="utf-8"?>
<p:tagLst xmlns:p="http://schemas.openxmlformats.org/presentationml/2006/main">
  <p:tag name="AS_UNIQUEID" val="867"/>
</p:tagLst>
</file>

<file path=ppt/tags/tag535.xml><?xml version="1.0" encoding="utf-8"?>
<p:tagLst xmlns:p="http://schemas.openxmlformats.org/presentationml/2006/main">
  <p:tag name="AS_UNIQUEID" val="868"/>
</p:tagLst>
</file>

<file path=ppt/tags/tag536.xml><?xml version="1.0" encoding="utf-8"?>
<p:tagLst xmlns:p="http://schemas.openxmlformats.org/presentationml/2006/main">
  <p:tag name="AS_UNIQUEID" val="869"/>
</p:tagLst>
</file>

<file path=ppt/tags/tag537.xml><?xml version="1.0" encoding="utf-8"?>
<p:tagLst xmlns:p="http://schemas.openxmlformats.org/presentationml/2006/main">
  <p:tag name="AS_UNIQUEID" val="870"/>
</p:tagLst>
</file>

<file path=ppt/tags/tag538.xml><?xml version="1.0" encoding="utf-8"?>
<p:tagLst xmlns:p="http://schemas.openxmlformats.org/presentationml/2006/main">
  <p:tag name="AS_UNIQUEID" val="871"/>
</p:tagLst>
</file>

<file path=ppt/tags/tag539.xml><?xml version="1.0" encoding="utf-8"?>
<p:tagLst xmlns:p="http://schemas.openxmlformats.org/presentationml/2006/main">
  <p:tag name="AS_UNIQUEID" val="872"/>
</p:tagLst>
</file>

<file path=ppt/tags/tag54.xml><?xml version="1.0" encoding="utf-8"?>
<p:tagLst xmlns:p="http://schemas.openxmlformats.org/presentationml/2006/main">
  <p:tag name="AS_UNIQUEID" val="392"/>
</p:tagLst>
</file>

<file path=ppt/tags/tag540.xml><?xml version="1.0" encoding="utf-8"?>
<p:tagLst xmlns:p="http://schemas.openxmlformats.org/presentationml/2006/main">
  <p:tag name="AS_UNIQUEID" val="873"/>
</p:tagLst>
</file>

<file path=ppt/tags/tag541.xml><?xml version="1.0" encoding="utf-8"?>
<p:tagLst xmlns:p="http://schemas.openxmlformats.org/presentationml/2006/main">
  <p:tag name="AS_UNIQUEID" val="874"/>
</p:tagLst>
</file>

<file path=ppt/tags/tag542.xml><?xml version="1.0" encoding="utf-8"?>
<p:tagLst xmlns:p="http://schemas.openxmlformats.org/presentationml/2006/main">
  <p:tag name="AS_UNIQUEID" val="875"/>
</p:tagLst>
</file>

<file path=ppt/tags/tag543.xml><?xml version="1.0" encoding="utf-8"?>
<p:tagLst xmlns:p="http://schemas.openxmlformats.org/presentationml/2006/main">
  <p:tag name="AS_UNIQUEID" val="876"/>
</p:tagLst>
</file>

<file path=ppt/tags/tag544.xml><?xml version="1.0" encoding="utf-8"?>
<p:tagLst xmlns:p="http://schemas.openxmlformats.org/presentationml/2006/main">
  <p:tag name="AS_UNIQUEID" val="877"/>
</p:tagLst>
</file>

<file path=ppt/tags/tag545.xml><?xml version="1.0" encoding="utf-8"?>
<p:tagLst xmlns:p="http://schemas.openxmlformats.org/presentationml/2006/main">
  <p:tag name="AS_UNIQUEID" val="878"/>
</p:tagLst>
</file>

<file path=ppt/tags/tag546.xml><?xml version="1.0" encoding="utf-8"?>
<p:tagLst xmlns:p="http://schemas.openxmlformats.org/presentationml/2006/main">
  <p:tag name="AS_UNIQUEID" val="879"/>
</p:tagLst>
</file>

<file path=ppt/tags/tag547.xml><?xml version="1.0" encoding="utf-8"?>
<p:tagLst xmlns:p="http://schemas.openxmlformats.org/presentationml/2006/main">
  <p:tag name="AS_UNIQUEID" val="880"/>
</p:tagLst>
</file>

<file path=ppt/tags/tag548.xml><?xml version="1.0" encoding="utf-8"?>
<p:tagLst xmlns:p="http://schemas.openxmlformats.org/presentationml/2006/main">
  <p:tag name="AS_UNIQUEID" val="881"/>
</p:tagLst>
</file>

<file path=ppt/tags/tag549.xml><?xml version="1.0" encoding="utf-8"?>
<p:tagLst xmlns:p="http://schemas.openxmlformats.org/presentationml/2006/main">
  <p:tag name="AS_UNIQUEID" val="882"/>
</p:tagLst>
</file>

<file path=ppt/tags/tag55.xml><?xml version="1.0" encoding="utf-8"?>
<p:tagLst xmlns:p="http://schemas.openxmlformats.org/presentationml/2006/main">
  <p:tag name="AS_UNIQUEID" val="39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50.xml><?xml version="1.0" encoding="utf-8"?>
<p:tagLst xmlns:p="http://schemas.openxmlformats.org/presentationml/2006/main">
  <p:tag name="AS_UNIQUEID" val="883"/>
</p:tagLst>
</file>

<file path=ppt/tags/tag551.xml><?xml version="1.0" encoding="utf-8"?>
<p:tagLst xmlns:p="http://schemas.openxmlformats.org/presentationml/2006/main">
  <p:tag name="AS_UNIQUEID" val="884"/>
</p:tagLst>
</file>

<file path=ppt/tags/tag552.xml><?xml version="1.0" encoding="utf-8"?>
<p:tagLst xmlns:p="http://schemas.openxmlformats.org/presentationml/2006/main">
  <p:tag name="AS_UNIQUEID" val="885"/>
</p:tagLst>
</file>

<file path=ppt/tags/tag553.xml><?xml version="1.0" encoding="utf-8"?>
<p:tagLst xmlns:p="http://schemas.openxmlformats.org/presentationml/2006/main">
  <p:tag name="AS_UNIQUEID" val="886"/>
</p:tagLst>
</file>

<file path=ppt/tags/tag554.xml><?xml version="1.0" encoding="utf-8"?>
<p:tagLst xmlns:p="http://schemas.openxmlformats.org/presentationml/2006/main">
  <p:tag name="AS_UNIQUEID" val="887"/>
</p:tagLst>
</file>

<file path=ppt/tags/tag555.xml><?xml version="1.0" encoding="utf-8"?>
<p:tagLst xmlns:p="http://schemas.openxmlformats.org/presentationml/2006/main">
  <p:tag name="AS_UNIQUEID" val="888"/>
</p:tagLst>
</file>

<file path=ppt/tags/tag556.xml><?xml version="1.0" encoding="utf-8"?>
<p:tagLst xmlns:p="http://schemas.openxmlformats.org/presentationml/2006/main">
  <p:tag name="AS_UNIQUEID" val="889"/>
</p:tagLst>
</file>

<file path=ppt/tags/tag557.xml><?xml version="1.0" encoding="utf-8"?>
<p:tagLst xmlns:p="http://schemas.openxmlformats.org/presentationml/2006/main">
  <p:tag name="AS_UNIQUEID" val="890"/>
</p:tagLst>
</file>

<file path=ppt/tags/tag558.xml><?xml version="1.0" encoding="utf-8"?>
<p:tagLst xmlns:p="http://schemas.openxmlformats.org/presentationml/2006/main">
  <p:tag name="AS_UNIQUEID" val="891"/>
</p:tagLst>
</file>

<file path=ppt/tags/tag559.xml><?xml version="1.0" encoding="utf-8"?>
<p:tagLst xmlns:p="http://schemas.openxmlformats.org/presentationml/2006/main">
  <p:tag name="AS_UNIQUEID" val="892"/>
</p:tagLst>
</file>

<file path=ppt/tags/tag56.xml><?xml version="1.0" encoding="utf-8"?>
<p:tagLst xmlns:p="http://schemas.openxmlformats.org/presentationml/2006/main">
  <p:tag name="AS_UNIQUEID" val="39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0.xml><?xml version="1.0" encoding="utf-8"?>
<p:tagLst xmlns:p="http://schemas.openxmlformats.org/presentationml/2006/main">
  <p:tag name="AS_UNIQUEID" val="893"/>
</p:tagLst>
</file>

<file path=ppt/tags/tag561.xml><?xml version="1.0" encoding="utf-8"?>
<p:tagLst xmlns:p="http://schemas.openxmlformats.org/presentationml/2006/main">
  <p:tag name="AS_UNIQUEID" val="894"/>
</p:tagLst>
</file>

<file path=ppt/tags/tag562.xml><?xml version="1.0" encoding="utf-8"?>
<p:tagLst xmlns:p="http://schemas.openxmlformats.org/presentationml/2006/main">
  <p:tag name="AS_UNIQUEID" val="895"/>
</p:tagLst>
</file>

<file path=ppt/tags/tag563.xml><?xml version="1.0" encoding="utf-8"?>
<p:tagLst xmlns:p="http://schemas.openxmlformats.org/presentationml/2006/main">
  <p:tag name="AS_UNIQUEID" val="896"/>
</p:tagLst>
</file>

<file path=ppt/tags/tag564.xml><?xml version="1.0" encoding="utf-8"?>
<p:tagLst xmlns:p="http://schemas.openxmlformats.org/presentationml/2006/main">
  <p:tag name="AS_UNIQUEID" val="897"/>
</p:tagLst>
</file>

<file path=ppt/tags/tag565.xml><?xml version="1.0" encoding="utf-8"?>
<p:tagLst xmlns:p="http://schemas.openxmlformats.org/presentationml/2006/main">
  <p:tag name="AS_UNIQUEID" val="898"/>
</p:tagLst>
</file>

<file path=ppt/tags/tag566.xml><?xml version="1.0" encoding="utf-8"?>
<p:tagLst xmlns:p="http://schemas.openxmlformats.org/presentationml/2006/main">
  <p:tag name="AS_UNIQUEID" val="899"/>
</p:tagLst>
</file>

<file path=ppt/tags/tag567.xml><?xml version="1.0" encoding="utf-8"?>
<p:tagLst xmlns:p="http://schemas.openxmlformats.org/presentationml/2006/main">
  <p:tag name="AS_UNIQUEID" val="900"/>
</p:tagLst>
</file>

<file path=ppt/tags/tag568.xml><?xml version="1.0" encoding="utf-8"?>
<p:tagLst xmlns:p="http://schemas.openxmlformats.org/presentationml/2006/main">
  <p:tag name="AS_UNIQUEID" val="901"/>
</p:tagLst>
</file>

<file path=ppt/tags/tag569.xml><?xml version="1.0" encoding="utf-8"?>
<p:tagLst xmlns:p="http://schemas.openxmlformats.org/presentationml/2006/main">
  <p:tag name="AS_UNIQUEID" val="902"/>
</p:tagLst>
</file>

<file path=ppt/tags/tag57.xml><?xml version="1.0" encoding="utf-8"?>
<p:tagLst xmlns:p="http://schemas.openxmlformats.org/presentationml/2006/main">
  <p:tag name="AS_UNIQUEID" val="39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0.xml><?xml version="1.0" encoding="utf-8"?>
<p:tagLst xmlns:p="http://schemas.openxmlformats.org/presentationml/2006/main">
  <p:tag name="AS_UNIQUEID" val="903"/>
</p:tagLst>
</file>

<file path=ppt/tags/tag571.xml><?xml version="1.0" encoding="utf-8"?>
<p:tagLst xmlns:p="http://schemas.openxmlformats.org/presentationml/2006/main">
  <p:tag name="AS_UNIQUEID" val="904"/>
</p:tagLst>
</file>

<file path=ppt/tags/tag572.xml><?xml version="1.0" encoding="utf-8"?>
<p:tagLst xmlns:p="http://schemas.openxmlformats.org/presentationml/2006/main">
  <p:tag name="AS_UNIQUEID" val="905"/>
</p:tagLst>
</file>

<file path=ppt/tags/tag573.xml><?xml version="1.0" encoding="utf-8"?>
<p:tagLst xmlns:p="http://schemas.openxmlformats.org/presentationml/2006/main">
  <p:tag name="AS_UNIQUEID" val="906"/>
</p:tagLst>
</file>

<file path=ppt/tags/tag574.xml><?xml version="1.0" encoding="utf-8"?>
<p:tagLst xmlns:p="http://schemas.openxmlformats.org/presentationml/2006/main">
  <p:tag name="AS_UNIQUEID" val="907"/>
</p:tagLst>
</file>

<file path=ppt/tags/tag575.xml><?xml version="1.0" encoding="utf-8"?>
<p:tagLst xmlns:p="http://schemas.openxmlformats.org/presentationml/2006/main">
  <p:tag name="AS_UNIQUEID" val="908"/>
</p:tagLst>
</file>

<file path=ppt/tags/tag576.xml><?xml version="1.0" encoding="utf-8"?>
<p:tagLst xmlns:p="http://schemas.openxmlformats.org/presentationml/2006/main">
  <p:tag name="AS_UNIQUEID" val="909"/>
</p:tagLst>
</file>

<file path=ppt/tags/tag577.xml><?xml version="1.0" encoding="utf-8"?>
<p:tagLst xmlns:p="http://schemas.openxmlformats.org/presentationml/2006/main">
  <p:tag name="AS_UNIQUEID" val="910"/>
</p:tagLst>
</file>

<file path=ppt/tags/tag578.xml><?xml version="1.0" encoding="utf-8"?>
<p:tagLst xmlns:p="http://schemas.openxmlformats.org/presentationml/2006/main">
  <p:tag name="AS_UNIQUEID" val="911"/>
</p:tagLst>
</file>

<file path=ppt/tags/tag579.xml><?xml version="1.0" encoding="utf-8"?>
<p:tagLst xmlns:p="http://schemas.openxmlformats.org/presentationml/2006/main">
  <p:tag name="AS_UNIQUEID" val="912"/>
</p:tagLst>
</file>

<file path=ppt/tags/tag58.xml><?xml version="1.0" encoding="utf-8"?>
<p:tagLst xmlns:p="http://schemas.openxmlformats.org/presentationml/2006/main">
  <p:tag name="AS_UNIQUEID" val="39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0.xml><?xml version="1.0" encoding="utf-8"?>
<p:tagLst xmlns:p="http://schemas.openxmlformats.org/presentationml/2006/main">
  <p:tag name="AS_UNIQUEID" val="913"/>
</p:tagLst>
</file>

<file path=ppt/tags/tag581.xml><?xml version="1.0" encoding="utf-8"?>
<p:tagLst xmlns:p="http://schemas.openxmlformats.org/presentationml/2006/main">
  <p:tag name="AS_UNIQUEID" val="914"/>
</p:tagLst>
</file>

<file path=ppt/tags/tag582.xml><?xml version="1.0" encoding="utf-8"?>
<p:tagLst xmlns:p="http://schemas.openxmlformats.org/presentationml/2006/main">
  <p:tag name="AS_UNIQUEID" val="915"/>
</p:tagLst>
</file>

<file path=ppt/tags/tag583.xml><?xml version="1.0" encoding="utf-8"?>
<p:tagLst xmlns:p="http://schemas.openxmlformats.org/presentationml/2006/main">
  <p:tag name="AS_UNIQUEID" val="916"/>
</p:tagLst>
</file>

<file path=ppt/tags/tag584.xml><?xml version="1.0" encoding="utf-8"?>
<p:tagLst xmlns:p="http://schemas.openxmlformats.org/presentationml/2006/main">
  <p:tag name="AS_UNIQUEID" val="917"/>
</p:tagLst>
</file>

<file path=ppt/tags/tag585.xml><?xml version="1.0" encoding="utf-8"?>
<p:tagLst xmlns:p="http://schemas.openxmlformats.org/presentationml/2006/main">
  <p:tag name="AS_UNIQUEID" val="918"/>
</p:tagLst>
</file>

<file path=ppt/tags/tag586.xml><?xml version="1.0" encoding="utf-8"?>
<p:tagLst xmlns:p="http://schemas.openxmlformats.org/presentationml/2006/main">
  <p:tag name="AS_UNIQUEID" val="919"/>
</p:tagLst>
</file>

<file path=ppt/tags/tag587.xml><?xml version="1.0" encoding="utf-8"?>
<p:tagLst xmlns:p="http://schemas.openxmlformats.org/presentationml/2006/main">
  <p:tag name="AS_UNIQUEID" val="920"/>
</p:tagLst>
</file>

<file path=ppt/tags/tag588.xml><?xml version="1.0" encoding="utf-8"?>
<p:tagLst xmlns:p="http://schemas.openxmlformats.org/presentationml/2006/main">
  <p:tag name="AS_UNIQUEID" val="921"/>
</p:tagLst>
</file>

<file path=ppt/tags/tag589.xml><?xml version="1.0" encoding="utf-8"?>
<p:tagLst xmlns:p="http://schemas.openxmlformats.org/presentationml/2006/main">
  <p:tag name="AS_UNIQUEID" val="922"/>
</p:tagLst>
</file>

<file path=ppt/tags/tag59.xml><?xml version="1.0" encoding="utf-8"?>
<p:tagLst xmlns:p="http://schemas.openxmlformats.org/presentationml/2006/main">
  <p:tag name="AS_UNIQUEID" val="397"/>
</p:tagLst>
</file>

<file path=ppt/tags/tag590.xml><?xml version="1.0" encoding="utf-8"?>
<p:tagLst xmlns:p="http://schemas.openxmlformats.org/presentationml/2006/main">
  <p:tag name="AS_UNIQUEID" val="923"/>
</p:tagLst>
</file>

<file path=ppt/tags/tag591.xml><?xml version="1.0" encoding="utf-8"?>
<p:tagLst xmlns:p="http://schemas.openxmlformats.org/presentationml/2006/main">
  <p:tag name="AS_UNIQUEID" val="924"/>
</p:tagLst>
</file>

<file path=ppt/tags/tag592.xml><?xml version="1.0" encoding="utf-8"?>
<p:tagLst xmlns:p="http://schemas.openxmlformats.org/presentationml/2006/main">
  <p:tag name="AS_UNIQUEID" val="925"/>
</p:tagLst>
</file>

<file path=ppt/tags/tag593.xml><?xml version="1.0" encoding="utf-8"?>
<p:tagLst xmlns:p="http://schemas.openxmlformats.org/presentationml/2006/main">
  <p:tag name="AS_UNIQUEID" val="926"/>
</p:tagLst>
</file>

<file path=ppt/tags/tag594.xml><?xml version="1.0" encoding="utf-8"?>
<p:tagLst xmlns:p="http://schemas.openxmlformats.org/presentationml/2006/main">
  <p:tag name="AS_UNIQUEID" val="927"/>
</p:tagLst>
</file>

<file path=ppt/tags/tag595.xml><?xml version="1.0" encoding="utf-8"?>
<p:tagLst xmlns:p="http://schemas.openxmlformats.org/presentationml/2006/main">
  <p:tag name="AS_UNIQUEID" val="928"/>
</p:tagLst>
</file>

<file path=ppt/tags/tag596.xml><?xml version="1.0" encoding="utf-8"?>
<p:tagLst xmlns:p="http://schemas.openxmlformats.org/presentationml/2006/main">
  <p:tag name="AS_UNIQUEID" val="929"/>
</p:tagLst>
</file>

<file path=ppt/tags/tag597.xml><?xml version="1.0" encoding="utf-8"?>
<p:tagLst xmlns:p="http://schemas.openxmlformats.org/presentationml/2006/main">
  <p:tag name="AS_UNIQUEID" val="930"/>
</p:tagLst>
</file>

<file path=ppt/tags/tag598.xml><?xml version="1.0" encoding="utf-8"?>
<p:tagLst xmlns:p="http://schemas.openxmlformats.org/presentationml/2006/main">
  <p:tag name="AS_UNIQUEID" val="931"/>
</p:tagLst>
</file>

<file path=ppt/tags/tag599.xml><?xml version="1.0" encoding="utf-8"?>
<p:tagLst xmlns:p="http://schemas.openxmlformats.org/presentationml/2006/main">
  <p:tag name="AS_UNIQUEID" val="932"/>
</p:tagLst>
</file>

<file path=ppt/tags/tag6.xml><?xml version="1.0" encoding="utf-8"?>
<p:tagLst xmlns:p="http://schemas.openxmlformats.org/presentationml/2006/main">
  <p:tag name="AS_UNIQUEID" val="34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39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00.xml><?xml version="1.0" encoding="utf-8"?>
<p:tagLst xmlns:p="http://schemas.openxmlformats.org/presentationml/2006/main">
  <p:tag name="AS_UNIQUEID" val="933"/>
</p:tagLst>
</file>

<file path=ppt/tags/tag601.xml><?xml version="1.0" encoding="utf-8"?>
<p:tagLst xmlns:p="http://schemas.openxmlformats.org/presentationml/2006/main">
  <p:tag name="AS_UNIQUEID" val="934"/>
</p:tagLst>
</file>

<file path=ppt/tags/tag602.xml><?xml version="1.0" encoding="utf-8"?>
<p:tagLst xmlns:p="http://schemas.openxmlformats.org/presentationml/2006/main">
  <p:tag name="AS_UNIQUEID" val="935"/>
</p:tagLst>
</file>

<file path=ppt/tags/tag603.xml><?xml version="1.0" encoding="utf-8"?>
<p:tagLst xmlns:p="http://schemas.openxmlformats.org/presentationml/2006/main">
  <p:tag name="AS_UNIQUEID" val="936"/>
</p:tagLst>
</file>

<file path=ppt/tags/tag604.xml><?xml version="1.0" encoding="utf-8"?>
<p:tagLst xmlns:p="http://schemas.openxmlformats.org/presentationml/2006/main">
  <p:tag name="AS_UNIQUEID" val="937"/>
</p:tagLst>
</file>

<file path=ppt/tags/tag605.xml><?xml version="1.0" encoding="utf-8"?>
<p:tagLst xmlns:p="http://schemas.openxmlformats.org/presentationml/2006/main">
  <p:tag name="AS_UNIQUEID" val="938"/>
</p:tagLst>
</file>

<file path=ppt/tags/tag606.xml><?xml version="1.0" encoding="utf-8"?>
<p:tagLst xmlns:p="http://schemas.openxmlformats.org/presentationml/2006/main">
  <p:tag name="AS_UNIQUEID" val="939"/>
</p:tagLst>
</file>

<file path=ppt/tags/tag607.xml><?xml version="1.0" encoding="utf-8"?>
<p:tagLst xmlns:p="http://schemas.openxmlformats.org/presentationml/2006/main">
  <p:tag name="AS_UNIQUEID" val="940"/>
</p:tagLst>
</file>

<file path=ppt/tags/tag608.xml><?xml version="1.0" encoding="utf-8"?>
<p:tagLst xmlns:p="http://schemas.openxmlformats.org/presentationml/2006/main">
  <p:tag name="AS_UNIQUEID" val="941"/>
</p:tagLst>
</file>

<file path=ppt/tags/tag609.xml><?xml version="1.0" encoding="utf-8"?>
<p:tagLst xmlns:p="http://schemas.openxmlformats.org/presentationml/2006/main">
  <p:tag name="AS_UNIQUEID" val="942"/>
</p:tagLst>
</file>

<file path=ppt/tags/tag61.xml><?xml version="1.0" encoding="utf-8"?>
<p:tagLst xmlns:p="http://schemas.openxmlformats.org/presentationml/2006/main">
  <p:tag name="AS_UNIQUEID" val="39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0.xml><?xml version="1.0" encoding="utf-8"?>
<p:tagLst xmlns:p="http://schemas.openxmlformats.org/presentationml/2006/main">
  <p:tag name="AS_UNIQUEID" val="943"/>
</p:tagLst>
</file>

<file path=ppt/tags/tag611.xml><?xml version="1.0" encoding="utf-8"?>
<p:tagLst xmlns:p="http://schemas.openxmlformats.org/presentationml/2006/main">
  <p:tag name="AS_UNIQUEID" val="944"/>
</p:tagLst>
</file>

<file path=ppt/tags/tag612.xml><?xml version="1.0" encoding="utf-8"?>
<p:tagLst xmlns:p="http://schemas.openxmlformats.org/presentationml/2006/main">
  <p:tag name="AS_UNIQUEID" val="945"/>
</p:tagLst>
</file>

<file path=ppt/tags/tag613.xml><?xml version="1.0" encoding="utf-8"?>
<p:tagLst xmlns:p="http://schemas.openxmlformats.org/presentationml/2006/main">
  <p:tag name="AS_UNIQUEID" val="946"/>
</p:tagLst>
</file>

<file path=ppt/tags/tag614.xml><?xml version="1.0" encoding="utf-8"?>
<p:tagLst xmlns:p="http://schemas.openxmlformats.org/presentationml/2006/main">
  <p:tag name="AS_UNIQUEID" val="947"/>
</p:tagLst>
</file>

<file path=ppt/tags/tag615.xml><?xml version="1.0" encoding="utf-8"?>
<p:tagLst xmlns:p="http://schemas.openxmlformats.org/presentationml/2006/main">
  <p:tag name="AS_UNIQUEID" val="948"/>
</p:tagLst>
</file>

<file path=ppt/tags/tag616.xml><?xml version="1.0" encoding="utf-8"?>
<p:tagLst xmlns:p="http://schemas.openxmlformats.org/presentationml/2006/main">
  <p:tag name="AS_UNIQUEID" val="949"/>
</p:tagLst>
</file>

<file path=ppt/tags/tag617.xml><?xml version="1.0" encoding="utf-8"?>
<p:tagLst xmlns:p="http://schemas.openxmlformats.org/presentationml/2006/main">
  <p:tag name="AS_UNIQUEID" val="338"/>
</p:tagLst>
</file>

<file path=ppt/tags/tag618.xml><?xml version="1.0" encoding="utf-8"?>
<p:tagLst xmlns:p="http://schemas.openxmlformats.org/presentationml/2006/main">
  <p:tag name="AS_UNIQUEID" val="950"/>
</p:tagLst>
</file>

<file path=ppt/tags/tag619.xml><?xml version="1.0" encoding="utf-8"?>
<p:tagLst xmlns:p="http://schemas.openxmlformats.org/presentationml/2006/main">
  <p:tag name="AS_UNIQUEID" val="951"/>
</p:tagLst>
</file>

<file path=ppt/tags/tag62.xml><?xml version="1.0" encoding="utf-8"?>
<p:tagLst xmlns:p="http://schemas.openxmlformats.org/presentationml/2006/main">
  <p:tag name="AS_UNIQUEID" val="40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0.xml><?xml version="1.0" encoding="utf-8"?>
<p:tagLst xmlns:p="http://schemas.openxmlformats.org/presentationml/2006/main">
  <p:tag name="AS_UNIQUEID" val="952"/>
</p:tagLst>
</file>

<file path=ppt/tags/tag621.xml><?xml version="1.0" encoding="utf-8"?>
<p:tagLst xmlns:p="http://schemas.openxmlformats.org/presentationml/2006/main">
  <p:tag name="AS_UNIQUEID" val="953"/>
</p:tagLst>
</file>

<file path=ppt/tags/tag622.xml><?xml version="1.0" encoding="utf-8"?>
<p:tagLst xmlns:p="http://schemas.openxmlformats.org/presentationml/2006/main">
  <p:tag name="AS_UNIQUEID" val="954"/>
</p:tagLst>
</file>

<file path=ppt/tags/tag623.xml><?xml version="1.0" encoding="utf-8"?>
<p:tagLst xmlns:p="http://schemas.openxmlformats.org/presentationml/2006/main">
  <p:tag name="AS_UNIQUEID" val="955"/>
</p:tagLst>
</file>

<file path=ppt/tags/tag624.xml><?xml version="1.0" encoding="utf-8"?>
<p:tagLst xmlns:p="http://schemas.openxmlformats.org/presentationml/2006/main">
  <p:tag name="AS_UNIQUEID" val="956"/>
</p:tagLst>
</file>

<file path=ppt/tags/tag625.xml><?xml version="1.0" encoding="utf-8"?>
<p:tagLst xmlns:p="http://schemas.openxmlformats.org/presentationml/2006/main">
  <p:tag name="AS_UNIQUEID" val="957"/>
</p:tagLst>
</file>

<file path=ppt/tags/tag626.xml><?xml version="1.0" encoding="utf-8"?>
<p:tagLst xmlns:p="http://schemas.openxmlformats.org/presentationml/2006/main">
  <p:tag name="AS_UNIQUEID" val="958"/>
</p:tagLst>
</file>

<file path=ppt/tags/tag627.xml><?xml version="1.0" encoding="utf-8"?>
<p:tagLst xmlns:p="http://schemas.openxmlformats.org/presentationml/2006/main">
  <p:tag name="AS_UNIQUEID" val="959"/>
</p:tagLst>
</file>

<file path=ppt/tags/tag628.xml><?xml version="1.0" encoding="utf-8"?>
<p:tagLst xmlns:p="http://schemas.openxmlformats.org/presentationml/2006/main">
  <p:tag name="AS_UNIQUEID" val="960"/>
</p:tagLst>
</file>

<file path=ppt/tags/tag629.xml><?xml version="1.0" encoding="utf-8"?>
<p:tagLst xmlns:p="http://schemas.openxmlformats.org/presentationml/2006/main">
  <p:tag name="AS_UNIQUEID" val="961"/>
</p:tagLst>
</file>

<file path=ppt/tags/tag63.xml><?xml version="1.0" encoding="utf-8"?>
<p:tagLst xmlns:p="http://schemas.openxmlformats.org/presentationml/2006/main">
  <p:tag name="AS_UNIQUEID" val="40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0.xml><?xml version="1.0" encoding="utf-8"?>
<p:tagLst xmlns:p="http://schemas.openxmlformats.org/presentationml/2006/main">
  <p:tag name="AS_UNIQUEID" val="962"/>
</p:tagLst>
</file>

<file path=ppt/tags/tag631.xml><?xml version="1.0" encoding="utf-8"?>
<p:tagLst xmlns:p="http://schemas.openxmlformats.org/presentationml/2006/main">
  <p:tag name="AS_UNIQUEID" val="963"/>
</p:tagLst>
</file>

<file path=ppt/tags/tag632.xml><?xml version="1.0" encoding="utf-8"?>
<p:tagLst xmlns:p="http://schemas.openxmlformats.org/presentationml/2006/main">
  <p:tag name="AS_UNIQUEID" val="964"/>
</p:tagLst>
</file>

<file path=ppt/tags/tag633.xml><?xml version="1.0" encoding="utf-8"?>
<p:tagLst xmlns:p="http://schemas.openxmlformats.org/presentationml/2006/main">
  <p:tag name="AS_UNIQUEID" val="965"/>
</p:tagLst>
</file>

<file path=ppt/tags/tag634.xml><?xml version="1.0" encoding="utf-8"?>
<p:tagLst xmlns:p="http://schemas.openxmlformats.org/presentationml/2006/main">
  <p:tag name="AS_UNIQUEID" val="966"/>
</p:tagLst>
</file>

<file path=ppt/tags/tag635.xml><?xml version="1.0" encoding="utf-8"?>
<p:tagLst xmlns:p="http://schemas.openxmlformats.org/presentationml/2006/main">
  <p:tag name="AS_UNIQUEID" val="967"/>
</p:tagLst>
</file>

<file path=ppt/tags/tag636.xml><?xml version="1.0" encoding="utf-8"?>
<p:tagLst xmlns:p="http://schemas.openxmlformats.org/presentationml/2006/main">
  <p:tag name="AS_UNIQUEID" val="968"/>
</p:tagLst>
</file>

<file path=ppt/tags/tag637.xml><?xml version="1.0" encoding="utf-8"?>
<p:tagLst xmlns:p="http://schemas.openxmlformats.org/presentationml/2006/main">
  <p:tag name="AS_UNIQUEID" val="969"/>
</p:tagLst>
</file>

<file path=ppt/tags/tag638.xml><?xml version="1.0" encoding="utf-8"?>
<p:tagLst xmlns:p="http://schemas.openxmlformats.org/presentationml/2006/main">
  <p:tag name="AS_UNIQUEID" val="970"/>
</p:tagLst>
</file>

<file path=ppt/tags/tag639.xml><?xml version="1.0" encoding="utf-8"?>
<p:tagLst xmlns:p="http://schemas.openxmlformats.org/presentationml/2006/main">
  <p:tag name="AS_UNIQUEID" val="971"/>
</p:tagLst>
</file>

<file path=ppt/tags/tag64.xml><?xml version="1.0" encoding="utf-8"?>
<p:tagLst xmlns:p="http://schemas.openxmlformats.org/presentationml/2006/main">
  <p:tag name="AS_UNIQUEID" val="40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0.xml><?xml version="1.0" encoding="utf-8"?>
<p:tagLst xmlns:p="http://schemas.openxmlformats.org/presentationml/2006/main">
  <p:tag name="AS_UNIQUEID" val="972"/>
</p:tagLst>
</file>

<file path=ppt/tags/tag641.xml><?xml version="1.0" encoding="utf-8"?>
<p:tagLst xmlns:p="http://schemas.openxmlformats.org/presentationml/2006/main">
  <p:tag name="AS_UNIQUEID" val="973"/>
  <p:tag name="KSO_WM_BEAUTIFY_FLAG" val="#wm#"/>
  <p:tag name="KSO_WM_DIAGRAM_GROUP_CODE" val="l1-1"/>
  <p:tag name="KSO_WM_TAG_VERSION" val="1.0"/>
  <p:tag name="KSO_WM_TEMPLATE_CATEGORY" val="diagram"/>
  <p:tag name="KSO_WM_TEMPLATE_INDEX" val="20181232"/>
  <p:tag name="KSO_WM_UNIT_FILL_FORE_SCHEMECOLOR_INDEX" val="5"/>
  <p:tag name="KSO_WM_UNIT_FILL_TYPE" val="1"/>
  <p:tag name="KSO_WM_UNIT_ID" val="diagram20181232_3*l_h_i*1_3_1"/>
  <p:tag name="KSO_WM_UNIT_INDEX" val="1_3_1"/>
  <p:tag name="KSO_WM_UNIT_LAYERLEVEL" val="1_1_1"/>
  <p:tag name="KSO_WM_UNIT_TYPE" val="l_h_i"/>
</p:tagLst>
</file>

<file path=ppt/tags/tag642.xml><?xml version="1.0" encoding="utf-8"?>
<p:tagLst xmlns:p="http://schemas.openxmlformats.org/presentationml/2006/main">
  <p:tag name="AS_UNIQUEID" val="974"/>
  <p:tag name="KSO_WM_BEAUTIFY_FLAG" val="#wm#"/>
  <p:tag name="KSO_WM_DIAGRAM_GROUP_CODE" val="l1-1"/>
  <p:tag name="KSO_WM_TAG_VERSION" val="1.0"/>
  <p:tag name="KSO_WM_TEMPLATE_CATEGORY" val="diagram"/>
  <p:tag name="KSO_WM_TEMPLATE_INDEX" val="20181232"/>
  <p:tag name="KSO_WM_UNIT_FILL_FORE_SCHEMECOLOR_INDEX" val="5"/>
  <p:tag name="KSO_WM_UNIT_FILL_TYPE" val="1"/>
  <p:tag name="KSO_WM_UNIT_ID" val="diagram20181232_3*l_h_i*1_1_3"/>
  <p:tag name="KSO_WM_UNIT_INDEX" val="1_1_3"/>
  <p:tag name="KSO_WM_UNIT_LAYERLEVEL" val="1_1_1"/>
  <p:tag name="KSO_WM_UNIT_TYPE" val="l_h_i"/>
</p:tagLst>
</file>

<file path=ppt/tags/tag643.xml><?xml version="1.0" encoding="utf-8"?>
<p:tagLst xmlns:p="http://schemas.openxmlformats.org/presentationml/2006/main">
  <p:tag name="AS_UNIQUEID" val="975"/>
  <p:tag name="KSO_WM_BEAUTIFY_FLAG" val="#wm#"/>
  <p:tag name="KSO_WM_DIAGRAM_GROUP_CODE" val="l1-1"/>
  <p:tag name="KSO_WM_TAG_VERSION" val="1.0"/>
  <p:tag name="KSO_WM_TEMPLATE_CATEGORY" val="diagram"/>
  <p:tag name="KSO_WM_TEMPLATE_INDEX" val="20181232"/>
  <p:tag name="KSO_WM_UNIT_FILL_FORE_SCHEMECOLOR_INDEX" val="5"/>
  <p:tag name="KSO_WM_UNIT_FILL_TYPE" val="1"/>
  <p:tag name="KSO_WM_UNIT_ID" val="diagram20181232_3*l_h_i*1_2_1"/>
  <p:tag name="KSO_WM_UNIT_INDEX" val="1_2_1"/>
  <p:tag name="KSO_WM_UNIT_LAYERLEVEL" val="1_1_1"/>
  <p:tag name="KSO_WM_UNIT_TYPE" val="l_h_i"/>
</p:tagLst>
</file>

<file path=ppt/tags/tag644.xml><?xml version="1.0" encoding="utf-8"?>
<p:tagLst xmlns:p="http://schemas.openxmlformats.org/presentationml/2006/main">
  <p:tag name="AS_UNIQUEID" val="976"/>
  <p:tag name="KSO_WM_BEAUTIFY_FLAG" val="#wm#"/>
  <p:tag name="KSO_WM_DIAGRAM_GROUP_CODE" val="l1-1"/>
  <p:tag name="KSO_WM_TAG_VERSION" val="1.0"/>
  <p:tag name="KSO_WM_TEMPLATE_CATEGORY" val="diagram"/>
  <p:tag name="KSO_WM_TEMPLATE_INDEX" val="20181232"/>
  <p:tag name="KSO_WM_UNIT_FILL_FORE_SCHEMECOLOR_INDEX" val="6"/>
  <p:tag name="KSO_WM_UNIT_FILL_TYPE" val="1"/>
  <p:tag name="KSO_WM_UNIT_ID" val="diagram20181232_3*l_i*1_4"/>
  <p:tag name="KSO_WM_UNIT_INDEX" val="1_4"/>
  <p:tag name="KSO_WM_UNIT_LAYERLEVEL" val="1_1"/>
  <p:tag name="KSO_WM_UNIT_LINE_FILL_TYPE" val="2"/>
  <p:tag name="KSO_WM_UNIT_LINE_FORE_SCHEMECOLOR_INDEX" val="7"/>
  <p:tag name="KSO_WM_UNIT_TYPE" val="l_i"/>
</p:tagLst>
</file>

<file path=ppt/tags/tag645.xml><?xml version="1.0" encoding="utf-8"?>
<p:tagLst xmlns:p="http://schemas.openxmlformats.org/presentationml/2006/main">
  <p:tag name="AS_UNIQUEID" val="977"/>
  <p:tag name="KSO_WM_BEAUTIFY_FLAG" val="#wm#"/>
  <p:tag name="KSO_WM_DIAGRAM_GROUP_CODE" val="l1-1"/>
  <p:tag name="KSO_WM_TAG_VERSION" val="1.0"/>
  <p:tag name="KSO_WM_TEMPLATE_CATEGORY" val="diagram"/>
  <p:tag name="KSO_WM_TEMPLATE_INDEX" val="20181232"/>
  <p:tag name="KSO_WM_UNIT_FILL_FORE_SCHEMECOLOR_INDEX" val="5"/>
  <p:tag name="KSO_WM_UNIT_FILL_TYPE" val="1"/>
  <p:tag name="KSO_WM_UNIT_ID" val="diagram20181232_3*l_h_i*1_4_1"/>
  <p:tag name="KSO_WM_UNIT_INDEX" val="1_4_1"/>
  <p:tag name="KSO_WM_UNIT_LAYERLEVEL" val="1_1_1"/>
  <p:tag name="KSO_WM_UNIT_TYPE" val="l_h_i"/>
</p:tagLst>
</file>

<file path=ppt/tags/tag646.xml><?xml version="1.0" encoding="utf-8"?>
<p:tagLst xmlns:p="http://schemas.openxmlformats.org/presentationml/2006/main">
  <p:tag name="AS_UNIQUEID" val="978"/>
  <p:tag name="KSO_WM_BEAUTIFY_FLAG" val="#wm#"/>
  <p:tag name="KSO_WM_DIAGRAM_GROUP_CODE" val="l1-1"/>
  <p:tag name="KSO_WM_TAG_VERSION" val="1.0"/>
  <p:tag name="KSO_WM_TEMPLATE_CATEGORY" val="diagram"/>
  <p:tag name="KSO_WM_TEMPLATE_INDEX" val="20181232"/>
  <p:tag name="KSO_WM_UNIT_CLEAR" val="0"/>
  <p:tag name="KSO_WM_UNIT_COMPATIBLE" val="0"/>
  <p:tag name="KSO_WM_UNIT_HIGHLIGHT" val="0"/>
  <p:tag name="KSO_WM_UNIT_ID" val="diagram20181232_3*l_h_f*1_3_2"/>
  <p:tag name="KSO_WM_UNIT_INDEX" val="1_3_2"/>
  <p:tag name="KSO_WM_UNIT_LAYERLEVEL" val="1_1_1"/>
  <p:tag name="KSO_WM_UNIT_PRESET_TEXT" val="请在这里输入您的内容文字请在这里输入您的内容文字"/>
  <p:tag name="KSO_WM_UNIT_TEXT_FILL_FORE_SCHEMECOLOR_INDEX" val="1"/>
  <p:tag name="KSO_WM_UNIT_TEXT_FILL_TYPE" val="1"/>
  <p:tag name="KSO_WM_UNIT_TYPE" val="l_h_f"/>
  <p:tag name="KSO_WM_UNIT_VALUE" val="24"/>
</p:tagLst>
</file>

<file path=ppt/tags/tag647.xml><?xml version="1.0" encoding="utf-8"?>
<p:tagLst xmlns:p="http://schemas.openxmlformats.org/presentationml/2006/main">
  <p:tag name="AS_UNIQUEID" val="979"/>
  <p:tag name="KSO_WM_BEAUTIFY_FLAG" val="#wm#"/>
  <p:tag name="KSO_WM_DIAGRAM_GROUP_CODE" val="l1-1"/>
  <p:tag name="KSO_WM_TAG_VERSION" val="1.0"/>
  <p:tag name="KSO_WM_TEMPLATE_CATEGORY" val="diagram"/>
  <p:tag name="KSO_WM_TEMPLATE_INDEX" val="20181232"/>
  <p:tag name="KSO_WM_UNIT_CLEAR" val="0"/>
  <p:tag name="KSO_WM_UNIT_COMPATIBLE" val="0"/>
  <p:tag name="KSO_WM_UNIT_HIGHLIGHT" val="0"/>
  <p:tag name="KSO_WM_UNIT_ID" val="diagram20181232_3*l_h_f*1_1_2"/>
  <p:tag name="KSO_WM_UNIT_INDEX" val="1_1_2"/>
  <p:tag name="KSO_WM_UNIT_LAYERLEVEL" val="1_1_1"/>
  <p:tag name="KSO_WM_UNIT_PRESET_TEXT" val="请在这里输入您的内容文字请在这里输入您的内容文字"/>
  <p:tag name="KSO_WM_UNIT_TEXT_FILL_FORE_SCHEMECOLOR_INDEX" val="1"/>
  <p:tag name="KSO_WM_UNIT_TEXT_FILL_TYPE" val="1"/>
  <p:tag name="KSO_WM_UNIT_TYPE" val="l_h_f"/>
  <p:tag name="KSO_WM_UNIT_VALUE" val="24"/>
</p:tagLst>
</file>

<file path=ppt/tags/tag648.xml><?xml version="1.0" encoding="utf-8"?>
<p:tagLst xmlns:p="http://schemas.openxmlformats.org/presentationml/2006/main">
  <p:tag name="AS_UNIQUEID" val="980"/>
  <p:tag name="KSO_WM_BEAUTIFY_FLAG" val="#wm#"/>
  <p:tag name="KSO_WM_DIAGRAM_GROUP_CODE" val="l1-1"/>
  <p:tag name="KSO_WM_TAG_VERSION" val="1.0"/>
  <p:tag name="KSO_WM_TEMPLATE_CATEGORY" val="diagram"/>
  <p:tag name="KSO_WM_TEMPLATE_INDEX" val="20181232"/>
  <p:tag name="KSO_WM_UNIT_CLEAR" val="0"/>
  <p:tag name="KSO_WM_UNIT_COMPATIBLE" val="0"/>
  <p:tag name="KSO_WM_UNIT_HIGHLIGHT" val="0"/>
  <p:tag name="KSO_WM_UNIT_ID" val="diagram20181232_3*l_h_f*1_2_2"/>
  <p:tag name="KSO_WM_UNIT_INDEX" val="1_2_2"/>
  <p:tag name="KSO_WM_UNIT_LAYERLEVEL" val="1_1_1"/>
  <p:tag name="KSO_WM_UNIT_PRESET_TEXT" val="请在这里输入您的内容文字请在这里输入您的内容文字"/>
  <p:tag name="KSO_WM_UNIT_TEXT_FILL_FORE_SCHEMECOLOR_INDEX" val="1"/>
  <p:tag name="KSO_WM_UNIT_TEXT_FILL_TYPE" val="1"/>
  <p:tag name="KSO_WM_UNIT_TYPE" val="l_h_f"/>
  <p:tag name="KSO_WM_UNIT_VALUE" val="24"/>
</p:tagLst>
</file>

<file path=ppt/tags/tag649.xml><?xml version="1.0" encoding="utf-8"?>
<p:tagLst xmlns:p="http://schemas.openxmlformats.org/presentationml/2006/main">
  <p:tag name="AS_UNIQUEID" val="981"/>
  <p:tag name="KSO_WM_BEAUTIFY_FLAG" val="#wm#"/>
  <p:tag name="KSO_WM_DIAGRAM_GROUP_CODE" val="l1-1"/>
  <p:tag name="KSO_WM_TAG_VERSION" val="1.0"/>
  <p:tag name="KSO_WM_TEMPLATE_CATEGORY" val="diagram"/>
  <p:tag name="KSO_WM_TEMPLATE_INDEX" val="20181232"/>
  <p:tag name="KSO_WM_UNIT_CLEAR" val="0"/>
  <p:tag name="KSO_WM_UNIT_COMPATIBLE" val="0"/>
  <p:tag name="KSO_WM_UNIT_HIGHLIGHT" val="0"/>
  <p:tag name="KSO_WM_UNIT_ID" val="diagram20181232_3*l_h_f*1_4_2"/>
  <p:tag name="KSO_WM_UNIT_INDEX" val="1_4_2"/>
  <p:tag name="KSO_WM_UNIT_LAYERLEVEL" val="1_1_1"/>
  <p:tag name="KSO_WM_UNIT_PRESET_TEXT" val="请在这里输入您的内容文字请在这里输入您的内容文字"/>
  <p:tag name="KSO_WM_UNIT_TEXT_FILL_FORE_SCHEMECOLOR_INDEX" val="1"/>
  <p:tag name="KSO_WM_UNIT_TEXT_FILL_TYPE" val="1"/>
  <p:tag name="KSO_WM_UNIT_TYPE" val="l_h_f"/>
  <p:tag name="KSO_WM_UNIT_VALUE" val="24"/>
</p:tagLst>
</file>

<file path=ppt/tags/tag65.xml><?xml version="1.0" encoding="utf-8"?>
<p:tagLst xmlns:p="http://schemas.openxmlformats.org/presentationml/2006/main">
  <p:tag name="AS_UNIQUEID" val="403"/>
</p:tagLst>
</file>

<file path=ppt/tags/tag650.xml><?xml version="1.0" encoding="utf-8"?>
<p:tagLst xmlns:p="http://schemas.openxmlformats.org/presentationml/2006/main">
  <p:tag name="AS_UNIQUEID" val="982"/>
  <p:tag name="KSO_WM_BEAUTIFY_FLAG" val="#wm#"/>
  <p:tag name="KSO_WM_DIAGRAM_GROUP_CODE" val="l1-1"/>
  <p:tag name="KSO_WM_TAG_VERSION" val="1.0"/>
  <p:tag name="KSO_WM_TEMPLATE_CATEGORY" val="diagram"/>
  <p:tag name="KSO_WM_TEMPLATE_INDEX" val="20181232"/>
  <p:tag name="KSO_WM_UNIT_ID" val="diagram20181232_3*l_h_i*1_4_3"/>
  <p:tag name="KSO_WM_UNIT_INDEX" val="1_4_3"/>
  <p:tag name="KSO_WM_UNIT_LAYERLEVEL" val="1_1_1"/>
  <p:tag name="KSO_WM_UNIT_LINE_FILL_TYPE" val="2"/>
  <p:tag name="KSO_WM_UNIT_LINE_FORE_SCHEMECOLOR_INDEX" val="5"/>
  <p:tag name="KSO_WM_UNIT_TYPE" val="l_h_i"/>
</p:tagLst>
</file>

<file path=ppt/tags/tag651.xml><?xml version="1.0" encoding="utf-8"?>
<p:tagLst xmlns:p="http://schemas.openxmlformats.org/presentationml/2006/main">
  <p:tag name="AS_UNIQUEID" val="983"/>
  <p:tag name="KSO_WM_BEAUTIFY_FLAG" val="#wm#"/>
  <p:tag name="KSO_WM_DIAGRAM_GROUP_CODE" val="l1-1"/>
  <p:tag name="KSO_WM_TAG_VERSION" val="1.0"/>
  <p:tag name="KSO_WM_TEMPLATE_CATEGORY" val="diagram"/>
  <p:tag name="KSO_WM_TEMPLATE_INDEX" val="20181232"/>
  <p:tag name="KSO_WM_UNIT_ID" val="diagram20181232_3*l_h_i*1_2_3"/>
  <p:tag name="KSO_WM_UNIT_INDEX" val="1_2_3"/>
  <p:tag name="KSO_WM_UNIT_LAYERLEVEL" val="1_1_1"/>
  <p:tag name="KSO_WM_UNIT_LINE_FILL_TYPE" val="2"/>
  <p:tag name="KSO_WM_UNIT_LINE_FORE_SCHEMECOLOR_INDEX" val="5"/>
  <p:tag name="KSO_WM_UNIT_TYPE" val="l_h_i"/>
</p:tagLst>
</file>

<file path=ppt/tags/tag652.xml><?xml version="1.0" encoding="utf-8"?>
<p:tagLst xmlns:p="http://schemas.openxmlformats.org/presentationml/2006/main">
  <p:tag name="AS_UNIQUEID" val="984"/>
  <p:tag name="KSO_WM_BEAUTIFY_FLAG" val="#wm#"/>
  <p:tag name="KSO_WM_DIAGRAM_GROUP_CODE" val="l1-1"/>
  <p:tag name="KSO_WM_TAG_VERSION" val="1.0"/>
  <p:tag name="KSO_WM_TEMPLATE_CATEGORY" val="diagram"/>
  <p:tag name="KSO_WM_TEMPLATE_INDEX" val="20181232"/>
  <p:tag name="KSO_WM_UNIT_ID" val="diagram20181232_3*l_h_i*1_1_2"/>
  <p:tag name="KSO_WM_UNIT_INDEX" val="1_1_2"/>
  <p:tag name="KSO_WM_UNIT_LAYERLEVEL" val="1_1_1"/>
  <p:tag name="KSO_WM_UNIT_LINE_FILL_TYPE" val="2"/>
  <p:tag name="KSO_WM_UNIT_LINE_FORE_SCHEMECOLOR_INDEX" val="5"/>
  <p:tag name="KSO_WM_UNIT_TYPE" val="l_h_i"/>
</p:tagLst>
</file>

<file path=ppt/tags/tag653.xml><?xml version="1.0" encoding="utf-8"?>
<p:tagLst xmlns:p="http://schemas.openxmlformats.org/presentationml/2006/main">
  <p:tag name="AS_UNIQUEID" val="985"/>
  <p:tag name="KSO_WM_BEAUTIFY_FLAG" val="#wm#"/>
  <p:tag name="KSO_WM_DIAGRAM_GROUP_CODE" val="l1-1"/>
  <p:tag name="KSO_WM_TAG_VERSION" val="1.0"/>
  <p:tag name="KSO_WM_TEMPLATE_CATEGORY" val="diagram"/>
  <p:tag name="KSO_WM_TEMPLATE_INDEX" val="20181232"/>
  <p:tag name="KSO_WM_UNIT_ID" val="diagram20181232_3*l_h_i*1_3_3"/>
  <p:tag name="KSO_WM_UNIT_INDEX" val="1_3_3"/>
  <p:tag name="KSO_WM_UNIT_LAYERLEVEL" val="1_1_1"/>
  <p:tag name="KSO_WM_UNIT_LINE_FILL_TYPE" val="2"/>
  <p:tag name="KSO_WM_UNIT_LINE_FORE_SCHEMECOLOR_INDEX" val="5"/>
  <p:tag name="KSO_WM_UNIT_TYPE" val="l_h_i"/>
</p:tagLst>
</file>

<file path=ppt/tags/tag654.xml><?xml version="1.0" encoding="utf-8"?>
<p:tagLst xmlns:p="http://schemas.openxmlformats.org/presentationml/2006/main">
  <p:tag name="AS_UNIQUEID" val="986"/>
  <p:tag name="KSO_WM_BEAUTIFY_FLAG" val="#wm#"/>
  <p:tag name="KSO_WM_TAG_VERSION" val="1.0"/>
  <p:tag name="KSO_WM_TEMPLATE_CATEGORY" val="diagram"/>
  <p:tag name="KSO_WM_TEMPLATE_INDEX" val="20181232"/>
  <p:tag name="KSO_WM_UNIT_ID" val="diagram20181232_3*i*26"/>
  <p:tag name="KSO_WM_UNIT_INDEX" val="26"/>
  <p:tag name="KSO_WM_UNIT_TYPE" val="i"/>
</p:tagLst>
</file>

<file path=ppt/tags/tag655.xml><?xml version="1.0" encoding="utf-8"?>
<p:tagLst xmlns:p="http://schemas.openxmlformats.org/presentationml/2006/main">
  <p:tag name="AS_UNIQUEID" val="987"/>
  <p:tag name="KSO_WM_BEAUTIFY_FLAG" val="#wm#"/>
  <p:tag name="KSO_WM_DIAGRAM_GROUP_CODE" val="l1-1"/>
  <p:tag name="KSO_WM_TAG_VERSION" val="1.0"/>
  <p:tag name="KSO_WM_TEMPLATE_CATEGORY" val="diagram"/>
  <p:tag name="KSO_WM_TEMPLATE_INDEX" val="20181232"/>
  <p:tag name="KSO_WM_UNIT_FILL_FORE_SCHEMECOLOR_INDEX" val="8"/>
  <p:tag name="KSO_WM_UNIT_FILL_TYPE" val="1"/>
  <p:tag name="KSO_WM_UNIT_ID" val="diagram20181232_3*l_i*1_14"/>
  <p:tag name="KSO_WM_UNIT_INDEX" val="1_14"/>
  <p:tag name="KSO_WM_UNIT_LAYERLEVEL" val="1_1"/>
  <p:tag name="KSO_WM_UNIT_TYPE" val="l_i"/>
</p:tagLst>
</file>

<file path=ppt/tags/tag656.xml><?xml version="1.0" encoding="utf-8"?>
<p:tagLst xmlns:p="http://schemas.openxmlformats.org/presentationml/2006/main">
  <p:tag name="AS_UNIQUEID" val="988"/>
  <p:tag name="KSO_WM_BEAUTIFY_FLAG" val="#wm#"/>
  <p:tag name="KSO_WM_DIAGRAM_GROUP_CODE" val="l1-1"/>
  <p:tag name="KSO_WM_TAG_VERSION" val="1.0"/>
  <p:tag name="KSO_WM_TEMPLATE_CATEGORY" val="diagram"/>
  <p:tag name="KSO_WM_TEMPLATE_INDEX" val="20181232"/>
  <p:tag name="KSO_WM_UNIT_FILL_FORE_SCHEMECOLOR_INDEX" val="14"/>
  <p:tag name="KSO_WM_UNIT_FILL_TYPE" val="1"/>
  <p:tag name="KSO_WM_UNIT_ID" val="diagram20181232_3*l_i*1_15"/>
  <p:tag name="KSO_WM_UNIT_INDEX" val="1_15"/>
  <p:tag name="KSO_WM_UNIT_LAYERLEVEL" val="1_1"/>
  <p:tag name="KSO_WM_UNIT_TYPE" val="l_i"/>
</p:tagLst>
</file>

<file path=ppt/tags/tag657.xml><?xml version="1.0" encoding="utf-8"?>
<p:tagLst xmlns:p="http://schemas.openxmlformats.org/presentationml/2006/main">
  <p:tag name="AS_UNIQUEID" val="989"/>
  <p:tag name="KSO_WM_BEAUTIFY_FLAG" val="#wm#"/>
  <p:tag name="KSO_WM_DIAGRAM_GROUP_CODE" val="l1-1"/>
  <p:tag name="KSO_WM_TAG_VERSION" val="1.0"/>
  <p:tag name="KSO_WM_TEMPLATE_CATEGORY" val="diagram"/>
  <p:tag name="KSO_WM_TEMPLATE_INDEX" val="20181232"/>
  <p:tag name="KSO_WM_UNIT_FILL_FORE_SCHEMECOLOR_INDEX" val="14"/>
  <p:tag name="KSO_WM_UNIT_FILL_TYPE" val="1"/>
  <p:tag name="KSO_WM_UNIT_ID" val="diagram20181232_3*l_i*1_16"/>
  <p:tag name="KSO_WM_UNIT_INDEX" val="1_16"/>
  <p:tag name="KSO_WM_UNIT_LAYERLEVEL" val="1_1"/>
  <p:tag name="KSO_WM_UNIT_TYPE" val="l_i"/>
</p:tagLst>
</file>

<file path=ppt/tags/tag658.xml><?xml version="1.0" encoding="utf-8"?>
<p:tagLst xmlns:p="http://schemas.openxmlformats.org/presentationml/2006/main">
  <p:tag name="AS_UNIQUEID" val="990"/>
</p:tagLst>
</file>

<file path=ppt/tags/tag659.xml><?xml version="1.0" encoding="utf-8"?>
<p:tagLst xmlns:p="http://schemas.openxmlformats.org/presentationml/2006/main">
  <p:tag name="AS_UNIQUEID" val="991"/>
</p:tagLst>
</file>

<file path=ppt/tags/tag66.xml><?xml version="1.0" encoding="utf-8"?>
<p:tagLst xmlns:p="http://schemas.openxmlformats.org/presentationml/2006/main">
  <p:tag name="AS_UNIQUEID" val="404"/>
</p:tagLst>
</file>

<file path=ppt/tags/tag660.xml><?xml version="1.0" encoding="utf-8"?>
<p:tagLst xmlns:p="http://schemas.openxmlformats.org/presentationml/2006/main">
  <p:tag name="KSO_WM_BEAUTIFY_FLAG" val="#wm#"/>
  <p:tag name="KSO_WM_TEMPLATE_CATEGORY" val="custom"/>
  <p:tag name="KSO_WM_TEMPLATE_INDEX" val="20204748"/>
</p:tagLst>
</file>

<file path=ppt/tags/tag661.xml><?xml version="1.0" encoding="utf-8"?>
<p:tagLst xmlns:p="http://schemas.openxmlformats.org/presentationml/2006/main">
  <p:tag name="AS_UNIQUEID" val="992"/>
</p:tagLst>
</file>

<file path=ppt/tags/tag662.xml><?xml version="1.0" encoding="utf-8"?>
<p:tagLst xmlns:p="http://schemas.openxmlformats.org/presentationml/2006/main">
  <p:tag name="AS_UNIQUEID" val="993"/>
</p:tagLst>
</file>

<file path=ppt/tags/tag663.xml><?xml version="1.0" encoding="utf-8"?>
<p:tagLst xmlns:p="http://schemas.openxmlformats.org/presentationml/2006/main">
  <p:tag name="KSO_WM_BEAUTIFY_FLAG" val="#wm#"/>
  <p:tag name="KSO_WM_TEMPLATE_CATEGORY" val="custom"/>
  <p:tag name="KSO_WM_TEMPLATE_INDEX" val="20205176"/>
</p:tagLst>
</file>

<file path=ppt/tags/tag664.xml><?xml version="1.0" encoding="utf-8"?>
<p:tagLst xmlns:p="http://schemas.openxmlformats.org/presentationml/2006/main">
  <p:tag name="AS_UNIQUEID" val="994"/>
</p:tagLst>
</file>

<file path=ppt/tags/tag665.xml><?xml version="1.0" encoding="utf-8"?>
<p:tagLst xmlns:p="http://schemas.openxmlformats.org/presentationml/2006/main">
  <p:tag name="AS_UNIQUEID" val="995"/>
</p:tagLst>
</file>

<file path=ppt/tags/tag666.xml><?xml version="1.0" encoding="utf-8"?>
<p:tagLst xmlns:p="http://schemas.openxmlformats.org/presentationml/2006/main">
  <p:tag name="AS_UNIQUEID" val="996"/>
</p:tagLst>
</file>

<file path=ppt/tags/tag667.xml><?xml version="1.0" encoding="utf-8"?>
<p:tagLst xmlns:p="http://schemas.openxmlformats.org/presentationml/2006/main">
  <p:tag name="KSO_WM_BEAUTIFY_FLAG" val="#wm#"/>
  <p:tag name="KSO_WM_TEMPLATE_CATEGORY" val="custom"/>
  <p:tag name="KSO_WM_TEMPLATE_INDEX" val="20205176"/>
</p:tagLst>
</file>

<file path=ppt/tags/tag668.xml><?xml version="1.0" encoding="utf-8"?>
<p:tagLst xmlns:p="http://schemas.openxmlformats.org/presentationml/2006/main">
  <p:tag name="AS_UNIQUEID" val="997"/>
</p:tagLst>
</file>

<file path=ppt/tags/tag669.xml><?xml version="1.0" encoding="utf-8"?>
<p:tagLst xmlns:p="http://schemas.openxmlformats.org/presentationml/2006/main">
  <p:tag name="AS_UNIQUEID" val="998"/>
</p:tagLst>
</file>

<file path=ppt/tags/tag67.xml><?xml version="1.0" encoding="utf-8"?>
<p:tagLst xmlns:p="http://schemas.openxmlformats.org/presentationml/2006/main">
  <p:tag name="AS_UNIQUEID" val="405"/>
</p:tagLst>
</file>

<file path=ppt/tags/tag670.xml><?xml version="1.0" encoding="utf-8"?>
<p:tagLst xmlns:p="http://schemas.openxmlformats.org/presentationml/2006/main">
  <p:tag name="AS_UNIQUEID" val="999"/>
</p:tagLst>
</file>

<file path=ppt/tags/tag671.xml><?xml version="1.0" encoding="utf-8"?>
<p:tagLst xmlns:p="http://schemas.openxmlformats.org/presentationml/2006/main">
  <p:tag name="KSO_WM_BEAUTIFY_FLAG" val="#wm#"/>
  <p:tag name="KSO_WM_TEMPLATE_CATEGORY" val="custom"/>
  <p:tag name="KSO_WM_TEMPLATE_INDEX" val="20205176"/>
</p:tagLst>
</file>

<file path=ppt/tags/tag672.xml><?xml version="1.0" encoding="utf-8"?>
<p:tagLst xmlns:p="http://schemas.openxmlformats.org/presentationml/2006/main">
  <p:tag name="AS_UNIQUEID" val="1000"/>
</p:tagLst>
</file>

<file path=ppt/tags/tag673.xml><?xml version="1.0" encoding="utf-8"?>
<p:tagLst xmlns:p="http://schemas.openxmlformats.org/presentationml/2006/main">
  <p:tag name="AS_UNIQUEID" val="1001"/>
</p:tagLst>
</file>

<file path=ppt/tags/tag674.xml><?xml version="1.0" encoding="utf-8"?>
<p:tagLst xmlns:p="http://schemas.openxmlformats.org/presentationml/2006/main">
  <p:tag name="AS_UNIQUEID" val="1002"/>
</p:tagLst>
</file>

<file path=ppt/tags/tag675.xml><?xml version="1.0" encoding="utf-8"?>
<p:tagLst xmlns:p="http://schemas.openxmlformats.org/presentationml/2006/main">
  <p:tag name="KSO_WM_BEAUTIFY_FLAG" val="#wm#"/>
  <p:tag name="KSO_WM_TEMPLATE_CATEGORY" val="custom"/>
  <p:tag name="KSO_WM_TEMPLATE_INDEX" val="20205176"/>
</p:tagLst>
</file>

<file path=ppt/tags/tag676.xml><?xml version="1.0" encoding="utf-8"?>
<p:tagLst xmlns:p="http://schemas.openxmlformats.org/presentationml/2006/main">
  <p:tag name="AS_UNIQUEID" val="1003"/>
</p:tagLst>
</file>

<file path=ppt/tags/tag677.xml><?xml version="1.0" encoding="utf-8"?>
<p:tagLst xmlns:p="http://schemas.openxmlformats.org/presentationml/2006/main">
  <p:tag name="AS_UNIQUEID" val="1004"/>
</p:tagLst>
</file>

<file path=ppt/tags/tag678.xml><?xml version="1.0" encoding="utf-8"?>
<p:tagLst xmlns:p="http://schemas.openxmlformats.org/presentationml/2006/main">
  <p:tag name="AS_UNIQUEID" val="1005"/>
</p:tagLst>
</file>

<file path=ppt/tags/tag679.xml><?xml version="1.0" encoding="utf-8"?>
<p:tagLst xmlns:p="http://schemas.openxmlformats.org/presentationml/2006/main">
  <p:tag name="AS_UNIQUEID" val="1006"/>
</p:tagLst>
</file>

<file path=ppt/tags/tag68.xml><?xml version="1.0" encoding="utf-8"?>
<p:tagLst xmlns:p="http://schemas.openxmlformats.org/presentationml/2006/main">
  <p:tag name="AS_UNIQUEID" val="406"/>
</p:tagLst>
</file>

<file path=ppt/tags/tag680.xml><?xml version="1.0" encoding="utf-8"?>
<p:tagLst xmlns:p="http://schemas.openxmlformats.org/presentationml/2006/main">
  <p:tag name="AS_UNIQUEID" val="1007"/>
</p:tagLst>
</file>

<file path=ppt/tags/tag681.xml><?xml version="1.0" encoding="utf-8"?>
<p:tagLst xmlns:p="http://schemas.openxmlformats.org/presentationml/2006/main">
  <p:tag name="AS_UNIQUEID" val="1008"/>
</p:tagLst>
</file>

<file path=ppt/tags/tag682.xml><?xml version="1.0" encoding="utf-8"?>
<p:tagLst xmlns:p="http://schemas.openxmlformats.org/presentationml/2006/main">
  <p:tag name="KSO_WM_BEAUTIFY_FLAG" val="#wm#"/>
  <p:tag name="KSO_WM_TEMPLATE_CATEGORY" val="custom"/>
  <p:tag name="KSO_WM_TEMPLATE_INDEX" val="20205176"/>
</p:tagLst>
</file>

<file path=ppt/tags/tag683.xml><?xml version="1.0" encoding="utf-8"?>
<p:tagLst xmlns:p="http://schemas.openxmlformats.org/presentationml/2006/main">
  <p:tag name="AS_UNIQUEID" val="1009"/>
</p:tagLst>
</file>

<file path=ppt/tags/tag684.xml><?xml version="1.0" encoding="utf-8"?>
<p:tagLst xmlns:p="http://schemas.openxmlformats.org/presentationml/2006/main">
  <p:tag name="AS_UNIQUEID" val="1010"/>
</p:tagLst>
</file>

<file path=ppt/tags/tag685.xml><?xml version="1.0" encoding="utf-8"?>
<p:tagLst xmlns:p="http://schemas.openxmlformats.org/presentationml/2006/main">
  <p:tag name="AS_UNIQUEID" val="1011"/>
</p:tagLst>
</file>

<file path=ppt/tags/tag686.xml><?xml version="1.0" encoding="utf-8"?>
<p:tagLst xmlns:p="http://schemas.openxmlformats.org/presentationml/2006/main">
  <p:tag name="AS_UNIQUEID" val="1012"/>
</p:tagLst>
</file>

<file path=ppt/tags/tag687.xml><?xml version="1.0" encoding="utf-8"?>
<p:tagLst xmlns:p="http://schemas.openxmlformats.org/presentationml/2006/main">
  <p:tag name="AS_UNIQUEID" val="1013"/>
</p:tagLst>
</file>

<file path=ppt/tags/tag688.xml><?xml version="1.0" encoding="utf-8"?>
<p:tagLst xmlns:p="http://schemas.openxmlformats.org/presentationml/2006/main">
  <p:tag name="KSO_WM_BEAUTIFY_FLAG" val="#wm#"/>
  <p:tag name="KSO_WM_TEMPLATE_CATEGORY" val="custom"/>
  <p:tag name="KSO_WM_TEMPLATE_INDEX" val="20205176"/>
</p:tagLst>
</file>

<file path=ppt/tags/tag689.xml><?xml version="1.0" encoding="utf-8"?>
<p:tagLst xmlns:p="http://schemas.openxmlformats.org/presentationml/2006/main">
  <p:tag name="AS_UNIQUEID" val="1014"/>
</p:tagLst>
</file>

<file path=ppt/tags/tag69.xml><?xml version="1.0" encoding="utf-8"?>
<p:tagLst xmlns:p="http://schemas.openxmlformats.org/presentationml/2006/main">
  <p:tag name="AS_UNIQUEID" val="407"/>
</p:tagLst>
</file>

<file path=ppt/tags/tag690.xml><?xml version="1.0" encoding="utf-8"?>
<p:tagLst xmlns:p="http://schemas.openxmlformats.org/presentationml/2006/main">
  <p:tag name="AS_UNIQUEID" val="1015"/>
</p:tagLst>
</file>

<file path=ppt/tags/tag691.xml><?xml version="1.0" encoding="utf-8"?>
<p:tagLst xmlns:p="http://schemas.openxmlformats.org/presentationml/2006/main">
  <p:tag name="KSO_WM_BEAUTIFY_FLAG" val="#wm#"/>
  <p:tag name="KSO_WM_TEMPLATE_CATEGORY" val="custom"/>
  <p:tag name="KSO_WM_TEMPLATE_INDEX" val="20205176"/>
</p:tagLst>
</file>

<file path=ppt/tags/tag692.xml><?xml version="1.0" encoding="utf-8"?>
<p:tagLst xmlns:p="http://schemas.openxmlformats.org/presentationml/2006/main">
  <p:tag name="AS_UNIQUEID" val="1016"/>
</p:tagLst>
</file>

<file path=ppt/tags/tag693.xml><?xml version="1.0" encoding="utf-8"?>
<p:tagLst xmlns:p="http://schemas.openxmlformats.org/presentationml/2006/main">
  <p:tag name="AS_UNIQUEID" val="1017"/>
</p:tagLst>
</file>

<file path=ppt/tags/tag694.xml><?xml version="1.0" encoding="utf-8"?>
<p:tagLst xmlns:p="http://schemas.openxmlformats.org/presentationml/2006/main">
  <p:tag name="AS_UNIQUEID" val="1018"/>
</p:tagLst>
</file>

<file path=ppt/tags/tag695.xml><?xml version="1.0" encoding="utf-8"?>
<p:tagLst xmlns:p="http://schemas.openxmlformats.org/presentationml/2006/main">
  <p:tag name="AS_UNIQUEID" val="1019"/>
</p:tagLst>
</file>

<file path=ppt/tags/tag696.xml><?xml version="1.0" encoding="utf-8"?>
<p:tagLst xmlns:p="http://schemas.openxmlformats.org/presentationml/2006/main">
  <p:tag name="AS_UNIQUEID" val="1020"/>
</p:tagLst>
</file>

<file path=ppt/tags/tag697.xml><?xml version="1.0" encoding="utf-8"?>
<p:tagLst xmlns:p="http://schemas.openxmlformats.org/presentationml/2006/main">
  <p:tag name="KSO_WM_BEAUTIFY_FLAG" val="#wm#"/>
  <p:tag name="KSO_WM_TEMPLATE_CATEGORY" val="custom"/>
  <p:tag name="KSO_WM_TEMPLATE_INDEX" val="20205176"/>
</p:tagLst>
</file>

<file path=ppt/tags/tag698.xml><?xml version="1.0" encoding="utf-8"?>
<p:tagLst xmlns:p="http://schemas.openxmlformats.org/presentationml/2006/main">
  <p:tag name="AS_UNIQUEID" val="1021"/>
</p:tagLst>
</file>

<file path=ppt/tags/tag699.xml><?xml version="1.0" encoding="utf-8"?>
<p:tagLst xmlns:p="http://schemas.openxmlformats.org/presentationml/2006/main">
  <p:tag name="AS_UNIQUEID" val="1022"/>
</p:tagLst>
</file>

<file path=ppt/tags/tag7.xml><?xml version="1.0" encoding="utf-8"?>
<p:tagLst xmlns:p="http://schemas.openxmlformats.org/presentationml/2006/main">
  <p:tag name="AS_UNIQUEID" val="345"/>
</p:tagLst>
</file>

<file path=ppt/tags/tag70.xml><?xml version="1.0" encoding="utf-8"?>
<p:tagLst xmlns:p="http://schemas.openxmlformats.org/presentationml/2006/main">
  <p:tag name="AS_UNIQUEID" val="408"/>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700.xml><?xml version="1.0" encoding="utf-8"?>
<p:tagLst xmlns:p="http://schemas.openxmlformats.org/presentationml/2006/main">
  <p:tag name="AS_UNIQUEID" val="1023"/>
</p:tagLst>
</file>

<file path=ppt/tags/tag701.xml><?xml version="1.0" encoding="utf-8"?>
<p:tagLst xmlns:p="http://schemas.openxmlformats.org/presentationml/2006/main">
  <p:tag name="AS_UNIQUEID" val="1024"/>
</p:tagLst>
</file>

<file path=ppt/tags/tag702.xml><?xml version="1.0" encoding="utf-8"?>
<p:tagLst xmlns:p="http://schemas.openxmlformats.org/presentationml/2006/main">
  <p:tag name="KSO_WM_BEAUTIFY_FLAG" val="#wm#"/>
  <p:tag name="KSO_WM_TEMPLATE_CATEGORY" val="custom"/>
  <p:tag name="KSO_WM_TEMPLATE_INDEX" val="20205176"/>
</p:tagLst>
</file>

<file path=ppt/tags/tag703.xml><?xml version="1.0" encoding="utf-8"?>
<p:tagLst xmlns:p="http://schemas.openxmlformats.org/presentationml/2006/main">
  <p:tag name="AS_UNIQUEID" val="1025"/>
</p:tagLst>
</file>

<file path=ppt/tags/tag704.xml><?xml version="1.0" encoding="utf-8"?>
<p:tagLst xmlns:p="http://schemas.openxmlformats.org/presentationml/2006/main">
  <p:tag name="AS_UNIQUEID" val="1026"/>
</p:tagLst>
</file>

<file path=ppt/tags/tag705.xml><?xml version="1.0" encoding="utf-8"?>
<p:tagLst xmlns:p="http://schemas.openxmlformats.org/presentationml/2006/main">
  <p:tag name="AS_UNIQUEID" val="1027"/>
</p:tagLst>
</file>

<file path=ppt/tags/tag706.xml><?xml version="1.0" encoding="utf-8"?>
<p:tagLst xmlns:p="http://schemas.openxmlformats.org/presentationml/2006/main">
  <p:tag name="AS_UNIQUEID" val="1028"/>
</p:tagLst>
</file>

<file path=ppt/tags/tag707.xml><?xml version="1.0" encoding="utf-8"?>
<p:tagLst xmlns:p="http://schemas.openxmlformats.org/presentationml/2006/main">
  <p:tag name="AS_UNIQUEID" val="1029"/>
</p:tagLst>
</file>

<file path=ppt/tags/tag708.xml><?xml version="1.0" encoding="utf-8"?>
<p:tagLst xmlns:p="http://schemas.openxmlformats.org/presentationml/2006/main">
  <p:tag name="AS_UNIQUEID" val="1030"/>
</p:tagLst>
</file>

<file path=ppt/tags/tag709.xml><?xml version="1.0" encoding="utf-8"?>
<p:tagLst xmlns:p="http://schemas.openxmlformats.org/presentationml/2006/main">
  <p:tag name="KSO_WM_BEAUTIFY_FLAG" val="#wm#"/>
  <p:tag name="KSO_WM_TEMPLATE_CATEGORY" val="custom"/>
  <p:tag name="KSO_WM_TEMPLATE_INDEX" val="20205176"/>
</p:tagLst>
</file>

<file path=ppt/tags/tag71.xml><?xml version="1.0" encoding="utf-8"?>
<p:tagLst xmlns:p="http://schemas.openxmlformats.org/presentationml/2006/main">
  <p:tag name="AS_UNIQUEID" val="409"/>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710.xml><?xml version="1.0" encoding="utf-8"?>
<p:tagLst xmlns:p="http://schemas.openxmlformats.org/presentationml/2006/main">
  <p:tag name="AS_UNIQUEID" val="1031"/>
</p:tagLst>
</file>

<file path=ppt/tags/tag711.xml><?xml version="1.0" encoding="utf-8"?>
<p:tagLst xmlns:p="http://schemas.openxmlformats.org/presentationml/2006/main">
  <p:tag name="AS_UNIQUEID" val="1032"/>
</p:tagLst>
</file>

<file path=ppt/tags/tag712.xml><?xml version="1.0" encoding="utf-8"?>
<p:tagLst xmlns:p="http://schemas.openxmlformats.org/presentationml/2006/main">
  <p:tag name="AS_UNIQUEID" val="1033"/>
</p:tagLst>
</file>

<file path=ppt/tags/tag713.xml><?xml version="1.0" encoding="utf-8"?>
<p:tagLst xmlns:p="http://schemas.openxmlformats.org/presentationml/2006/main">
  <p:tag name="KSO_WM_BEAUTIFY_FLAG" val="#wm#"/>
  <p:tag name="KSO_WM_TEMPLATE_CATEGORY" val="custom"/>
  <p:tag name="KSO_WM_TEMPLATE_INDEX" val="20205176"/>
</p:tagLst>
</file>

<file path=ppt/tags/tag714.xml><?xml version="1.0" encoding="utf-8"?>
<p:tagLst xmlns:p="http://schemas.openxmlformats.org/presentationml/2006/main">
  <p:tag name="AS_UNIQUEID" val="1034"/>
</p:tagLst>
</file>

<file path=ppt/tags/tag715.xml><?xml version="1.0" encoding="utf-8"?>
<p:tagLst xmlns:p="http://schemas.openxmlformats.org/presentationml/2006/main">
  <p:tag name="AS_UNIQUEID" val="1035"/>
</p:tagLst>
</file>

<file path=ppt/tags/tag716.xml><?xml version="1.0" encoding="utf-8"?>
<p:tagLst xmlns:p="http://schemas.openxmlformats.org/presentationml/2006/main">
  <p:tag name="AS_UNIQUEID" val="1036"/>
</p:tagLst>
</file>

<file path=ppt/tags/tag717.xml><?xml version="1.0" encoding="utf-8"?>
<p:tagLst xmlns:p="http://schemas.openxmlformats.org/presentationml/2006/main">
  <p:tag name="AS_UNIQUEID" val="1037"/>
</p:tagLst>
</file>

<file path=ppt/tags/tag718.xml><?xml version="1.0" encoding="utf-8"?>
<p:tagLst xmlns:p="http://schemas.openxmlformats.org/presentationml/2006/main">
  <p:tag name="AS_UNIQUEID" val="1038"/>
</p:tagLst>
</file>

<file path=ppt/tags/tag719.xml><?xml version="1.0" encoding="utf-8"?>
<p:tagLst xmlns:p="http://schemas.openxmlformats.org/presentationml/2006/main">
  <p:tag name="KSO_WM_BEAUTIFY_FLAG" val="#wm#"/>
  <p:tag name="KSO_WM_TEMPLATE_CATEGORY" val="custom"/>
  <p:tag name="KSO_WM_TEMPLATE_INDEX" val="20205176"/>
</p:tagLst>
</file>

<file path=ppt/tags/tag72.xml><?xml version="1.0" encoding="utf-8"?>
<p:tagLst xmlns:p="http://schemas.openxmlformats.org/presentationml/2006/main">
  <p:tag name="AS_UNIQUEID" val="41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20.xml><?xml version="1.0" encoding="utf-8"?>
<p:tagLst xmlns:p="http://schemas.openxmlformats.org/presentationml/2006/main">
  <p:tag name="AS_UNIQUEID" val="1039"/>
</p:tagLst>
</file>

<file path=ppt/tags/tag721.xml><?xml version="1.0" encoding="utf-8"?>
<p:tagLst xmlns:p="http://schemas.openxmlformats.org/presentationml/2006/main">
  <p:tag name="AS_UNIQUEID" val="1040"/>
</p:tagLst>
</file>

<file path=ppt/tags/tag722.xml><?xml version="1.0" encoding="utf-8"?>
<p:tagLst xmlns:p="http://schemas.openxmlformats.org/presentationml/2006/main">
  <p:tag name="KSO_WM_BEAUTIFY_FLAG" val="#wm#"/>
  <p:tag name="KSO_WM_TEMPLATE_CATEGORY" val="custom"/>
  <p:tag name="KSO_WM_TEMPLATE_INDEX" val="20205176"/>
</p:tagLst>
</file>

<file path=ppt/tags/tag723.xml><?xml version="1.0" encoding="utf-8"?>
<p:tagLst xmlns:p="http://schemas.openxmlformats.org/presentationml/2006/main">
  <p:tag name="AS_UNIQUEID" val="1041"/>
</p:tagLst>
</file>

<file path=ppt/tags/tag724.xml><?xml version="1.0" encoding="utf-8"?>
<p:tagLst xmlns:p="http://schemas.openxmlformats.org/presentationml/2006/main">
  <p:tag name="AS_UNIQUEID" val="1042"/>
</p:tagLst>
</file>

<file path=ppt/tags/tag725.xml><?xml version="1.0" encoding="utf-8"?>
<p:tagLst xmlns:p="http://schemas.openxmlformats.org/presentationml/2006/main">
  <p:tag name="AS_UNIQUEID" val="1043"/>
</p:tagLst>
</file>

<file path=ppt/tags/tag726.xml><?xml version="1.0" encoding="utf-8"?>
<p:tagLst xmlns:p="http://schemas.openxmlformats.org/presentationml/2006/main">
  <p:tag name="AS_UNIQUEID" val="1044"/>
</p:tagLst>
</file>

<file path=ppt/tags/tag727.xml><?xml version="1.0" encoding="utf-8"?>
<p:tagLst xmlns:p="http://schemas.openxmlformats.org/presentationml/2006/main">
  <p:tag name="AS_UNIQUEID" val="1045"/>
</p:tagLst>
</file>

<file path=ppt/tags/tag728.xml><?xml version="1.0" encoding="utf-8"?>
<p:tagLst xmlns:p="http://schemas.openxmlformats.org/presentationml/2006/main">
  <p:tag name="KSO_WM_BEAUTIFY_FLAG" val="#wm#"/>
  <p:tag name="KSO_WM_TEMPLATE_CATEGORY" val="custom"/>
  <p:tag name="KSO_WM_TEMPLATE_INDEX" val="20205176"/>
</p:tagLst>
</file>

<file path=ppt/tags/tag729.xml><?xml version="1.0" encoding="utf-8"?>
<p:tagLst xmlns:p="http://schemas.openxmlformats.org/presentationml/2006/main">
  <p:tag name="AS_UNIQUEID" val="1046"/>
</p:tagLst>
</file>

<file path=ppt/tags/tag73.xml><?xml version="1.0" encoding="utf-8"?>
<p:tagLst xmlns:p="http://schemas.openxmlformats.org/presentationml/2006/main">
  <p:tag name="AS_UNIQUEID" val="41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30.xml><?xml version="1.0" encoding="utf-8"?>
<p:tagLst xmlns:p="http://schemas.openxmlformats.org/presentationml/2006/main">
  <p:tag name="AS_UNIQUEID" val="1047"/>
</p:tagLst>
</file>

<file path=ppt/tags/tag731.xml><?xml version="1.0" encoding="utf-8"?>
<p:tagLst xmlns:p="http://schemas.openxmlformats.org/presentationml/2006/main">
  <p:tag name="AS_UNIQUEID" val="1048"/>
</p:tagLst>
</file>

<file path=ppt/tags/tag732.xml><?xml version="1.0" encoding="utf-8"?>
<p:tagLst xmlns:p="http://schemas.openxmlformats.org/presentationml/2006/main">
  <p:tag name="AS_UNIQUEID" val="1049"/>
</p:tagLst>
</file>

<file path=ppt/tags/tag733.xml><?xml version="1.0" encoding="utf-8"?>
<p:tagLst xmlns:p="http://schemas.openxmlformats.org/presentationml/2006/main">
  <p:tag name="AS_UNIQUEID" val="1050"/>
</p:tagLst>
</file>

<file path=ppt/tags/tag734.xml><?xml version="1.0" encoding="utf-8"?>
<p:tagLst xmlns:p="http://schemas.openxmlformats.org/presentationml/2006/main">
  <p:tag name="AS_UNIQUEID" val="1051"/>
</p:tagLst>
</file>

<file path=ppt/tags/tag735.xml><?xml version="1.0" encoding="utf-8"?>
<p:tagLst xmlns:p="http://schemas.openxmlformats.org/presentationml/2006/main">
  <p:tag name="KSO_WM_BEAUTIFY_FLAG" val="#wm#"/>
  <p:tag name="KSO_WM_TEMPLATE_CATEGORY" val="custom"/>
  <p:tag name="KSO_WM_TEMPLATE_INDEX" val="20205176"/>
</p:tagLst>
</file>

<file path=ppt/tags/tag736.xml><?xml version="1.0" encoding="utf-8"?>
<p:tagLst xmlns:p="http://schemas.openxmlformats.org/presentationml/2006/main">
  <p:tag name="AS_UNIQUEID" val="1052"/>
</p:tagLst>
</file>

<file path=ppt/tags/tag737.xml><?xml version="1.0" encoding="utf-8"?>
<p:tagLst xmlns:p="http://schemas.openxmlformats.org/presentationml/2006/main">
  <p:tag name="AS_UNIQUEID" val="1053"/>
</p:tagLst>
</file>

<file path=ppt/tags/tag738.xml><?xml version="1.0" encoding="utf-8"?>
<p:tagLst xmlns:p="http://schemas.openxmlformats.org/presentationml/2006/main">
  <p:tag name="KSO_WM_BEAUTIFY_FLAG" val="#wm#"/>
  <p:tag name="KSO_WM_TEMPLATE_CATEGORY" val="custom"/>
  <p:tag name="KSO_WM_TEMPLATE_INDEX" val="20205176"/>
</p:tagLst>
</file>

<file path=ppt/tags/tag739.xml><?xml version="1.0" encoding="utf-8"?>
<p:tagLst xmlns:p="http://schemas.openxmlformats.org/presentationml/2006/main">
  <p:tag name="AS_UNIQUEID" val="1054"/>
</p:tagLst>
</file>

<file path=ppt/tags/tag74.xml><?xml version="1.0" encoding="utf-8"?>
<p:tagLst xmlns:p="http://schemas.openxmlformats.org/presentationml/2006/main">
  <p:tag name="AS_UNIQUEID" val="41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40.xml><?xml version="1.0" encoding="utf-8"?>
<p:tagLst xmlns:p="http://schemas.openxmlformats.org/presentationml/2006/main">
  <p:tag name="AS_UNIQUEID" val="1055"/>
</p:tagLst>
</file>

<file path=ppt/tags/tag741.xml><?xml version="1.0" encoding="utf-8"?>
<p:tagLst xmlns:p="http://schemas.openxmlformats.org/presentationml/2006/main">
  <p:tag name="AS_UNIQUEID" val="1056"/>
</p:tagLst>
</file>

<file path=ppt/tags/tag742.xml><?xml version="1.0" encoding="utf-8"?>
<p:tagLst xmlns:p="http://schemas.openxmlformats.org/presentationml/2006/main">
  <p:tag name="AS_UNIQUEID" val="1057"/>
</p:tagLst>
</file>

<file path=ppt/tags/tag743.xml><?xml version="1.0" encoding="utf-8"?>
<p:tagLst xmlns:p="http://schemas.openxmlformats.org/presentationml/2006/main">
  <p:tag name="AS_UNIQUEID" val="1058"/>
</p:tagLst>
</file>

<file path=ppt/tags/tag744.xml><?xml version="1.0" encoding="utf-8"?>
<p:tagLst xmlns:p="http://schemas.openxmlformats.org/presentationml/2006/main">
  <p:tag name="KSO_WM_BEAUTIFY_FLAG" val="#wm#"/>
  <p:tag name="KSO_WM_TEMPLATE_CATEGORY" val="custom"/>
  <p:tag name="KSO_WM_TEMPLATE_INDEX" val="20205176"/>
</p:tagLst>
</file>

<file path=ppt/tags/tag745.xml><?xml version="1.0" encoding="utf-8"?>
<p:tagLst xmlns:p="http://schemas.openxmlformats.org/presentationml/2006/main">
  <p:tag name="AS_UNIQUEID" val="1059"/>
</p:tagLst>
</file>

<file path=ppt/tags/tag746.xml><?xml version="1.0" encoding="utf-8"?>
<p:tagLst xmlns:p="http://schemas.openxmlformats.org/presentationml/2006/main">
  <p:tag name="AS_UNIQUEID" val="1060"/>
</p:tagLst>
</file>

<file path=ppt/tags/tag747.xml><?xml version="1.0" encoding="utf-8"?>
<p:tagLst xmlns:p="http://schemas.openxmlformats.org/presentationml/2006/main">
  <p:tag name="KSO_WM_BEAUTIFY_FLAG" val="#wm#"/>
  <p:tag name="KSO_WM_TEMPLATE_CATEGORY" val="custom"/>
  <p:tag name="KSO_WM_TEMPLATE_INDEX" val="20205176"/>
</p:tagLst>
</file>

<file path=ppt/tags/tag748.xml><?xml version="1.0" encoding="utf-8"?>
<p:tagLst xmlns:p="http://schemas.openxmlformats.org/presentationml/2006/main">
  <p:tag name="AS_UNIQUEID" val="1061"/>
</p:tagLst>
</file>

<file path=ppt/tags/tag749.xml><?xml version="1.0" encoding="utf-8"?>
<p:tagLst xmlns:p="http://schemas.openxmlformats.org/presentationml/2006/main">
  <p:tag name="AS_UNIQUEID" val="1062"/>
</p:tagLst>
</file>

<file path=ppt/tags/tag75.xml><?xml version="1.0" encoding="utf-8"?>
<p:tagLst xmlns:p="http://schemas.openxmlformats.org/presentationml/2006/main">
  <p:tag name="AS_UNIQUEID" val="413"/>
</p:tagLst>
</file>

<file path=ppt/tags/tag750.xml><?xml version="1.0" encoding="utf-8"?>
<p:tagLst xmlns:p="http://schemas.openxmlformats.org/presentationml/2006/main">
  <p:tag name="AS_UNIQUEID" val="1063"/>
</p:tagLst>
</file>

<file path=ppt/tags/tag751.xml><?xml version="1.0" encoding="utf-8"?>
<p:tagLst xmlns:p="http://schemas.openxmlformats.org/presentationml/2006/main">
  <p:tag name="AS_UNIQUEID" val="1064"/>
</p:tagLst>
</file>

<file path=ppt/tags/tag752.xml><?xml version="1.0" encoding="utf-8"?>
<p:tagLst xmlns:p="http://schemas.openxmlformats.org/presentationml/2006/main">
  <p:tag name="AS_UNIQUEID" val="1065"/>
</p:tagLst>
</file>

<file path=ppt/tags/tag753.xml><?xml version="1.0" encoding="utf-8"?>
<p:tagLst xmlns:p="http://schemas.openxmlformats.org/presentationml/2006/main">
  <p:tag name="KSO_WM_BEAUTIFY_FLAG" val="#wm#"/>
  <p:tag name="KSO_WM_TEMPLATE_CATEGORY" val="custom"/>
  <p:tag name="KSO_WM_TEMPLATE_INDEX" val="20205176"/>
</p:tagLst>
</file>

<file path=ppt/tags/tag754.xml><?xml version="1.0" encoding="utf-8"?>
<p:tagLst xmlns:p="http://schemas.openxmlformats.org/presentationml/2006/main">
  <p:tag name="AS_UNIQUEID" val="1066"/>
</p:tagLst>
</file>

<file path=ppt/tags/tag755.xml><?xml version="1.0" encoding="utf-8"?>
<p:tagLst xmlns:p="http://schemas.openxmlformats.org/presentationml/2006/main">
  <p:tag name="AS_UNIQUEID" val="1067"/>
  <p:tag name="KSO_WM_UNIT_TABLE_BEAUTIFY" val="smartTable{b9eda911-f470-4024-92aa-51db4df19d41}"/>
</p:tagLst>
</file>

<file path=ppt/tags/tag756.xml><?xml version="1.0" encoding="utf-8"?>
<p:tagLst xmlns:p="http://schemas.openxmlformats.org/presentationml/2006/main">
  <p:tag name="AS_UNIQUEID" val="1068"/>
</p:tagLst>
</file>

<file path=ppt/tags/tag757.xml><?xml version="1.0" encoding="utf-8"?>
<p:tagLst xmlns:p="http://schemas.openxmlformats.org/presentationml/2006/main">
  <p:tag name="AS_UNIQUEID" val="1069"/>
</p:tagLst>
</file>

<file path=ppt/tags/tag758.xml><?xml version="1.0" encoding="utf-8"?>
<p:tagLst xmlns:p="http://schemas.openxmlformats.org/presentationml/2006/main">
  <p:tag name="AS_UNIQUEID" val="1070"/>
</p:tagLst>
</file>

<file path=ppt/tags/tag759.xml><?xml version="1.0" encoding="utf-8"?>
<p:tagLst xmlns:p="http://schemas.openxmlformats.org/presentationml/2006/main">
  <p:tag name="AS_UNIQUEID" val="1071"/>
</p:tagLst>
</file>

<file path=ppt/tags/tag7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60.xml><?xml version="1.0" encoding="utf-8"?>
<p:tagLst xmlns:p="http://schemas.openxmlformats.org/presentationml/2006/main">
  <p:tag name="AS_UNIQUEID" val="1072"/>
</p:tagLst>
</file>

<file path=ppt/tags/tag761.xml><?xml version="1.0" encoding="utf-8"?>
<p:tagLst xmlns:p="http://schemas.openxmlformats.org/presentationml/2006/main">
  <p:tag name="AS_UNIQUEID" val="1073"/>
</p:tagLst>
</file>

<file path=ppt/tags/tag762.xml><?xml version="1.0" encoding="utf-8"?>
<p:tagLst xmlns:p="http://schemas.openxmlformats.org/presentationml/2006/main">
  <p:tag name="AS_UNIQUEID" val="1074"/>
</p:tagLst>
</file>

<file path=ppt/tags/tag763.xml><?xml version="1.0" encoding="utf-8"?>
<p:tagLst xmlns:p="http://schemas.openxmlformats.org/presentationml/2006/main">
  <p:tag name="AS_UNIQUEID" val="1075"/>
</p:tagLst>
</file>

<file path=ppt/tags/tag764.xml><?xml version="1.0" encoding="utf-8"?>
<p:tagLst xmlns:p="http://schemas.openxmlformats.org/presentationml/2006/main">
  <p:tag name="AS_UNIQUEID" val="1076"/>
</p:tagLst>
</file>

<file path=ppt/tags/tag765.xml><?xml version="1.0" encoding="utf-8"?>
<p:tagLst xmlns:p="http://schemas.openxmlformats.org/presentationml/2006/main">
  <p:tag name="AS_UNIQUEID" val="1077"/>
</p:tagLst>
</file>

<file path=ppt/tags/tag766.xml><?xml version="1.0" encoding="utf-8"?>
<p:tagLst xmlns:p="http://schemas.openxmlformats.org/presentationml/2006/main">
  <p:tag name="AS_UNIQUEID" val="1078"/>
</p:tagLst>
</file>

<file path=ppt/tags/tag767.xml><?xml version="1.0" encoding="utf-8"?>
<p:tagLst xmlns:p="http://schemas.openxmlformats.org/presentationml/2006/main">
  <p:tag name="AS_UNIQUEID" val="1079"/>
</p:tagLst>
</file>

<file path=ppt/tags/tag768.xml><?xml version="1.0" encoding="utf-8"?>
<p:tagLst xmlns:p="http://schemas.openxmlformats.org/presentationml/2006/main">
  <p:tag name="AS_UNIQUEID" val="1080"/>
</p:tagLst>
</file>

<file path=ppt/tags/tag769.xml><?xml version="1.0" encoding="utf-8"?>
<p:tagLst xmlns:p="http://schemas.openxmlformats.org/presentationml/2006/main">
  <p:tag name="AS_UNIQUEID" val="1081"/>
</p:tagLst>
</file>

<file path=ppt/tags/tag77.xml><?xml version="1.0" encoding="utf-8"?>
<p:tagLst xmlns:p="http://schemas.openxmlformats.org/presentationml/2006/main">
  <p:tag name="AS_UNIQUEID" val="414"/>
</p:tagLst>
</file>

<file path=ppt/tags/tag770.xml><?xml version="1.0" encoding="utf-8"?>
<p:tagLst xmlns:p="http://schemas.openxmlformats.org/presentationml/2006/main">
  <p:tag name="AS_UNIQUEID" val="1082"/>
</p:tagLst>
</file>

<file path=ppt/tags/tag771.xml><?xml version="1.0" encoding="utf-8"?>
<p:tagLst xmlns:p="http://schemas.openxmlformats.org/presentationml/2006/main">
  <p:tag name="AS_UNIQUEID" val="1083"/>
</p:tagLst>
</file>

<file path=ppt/tags/tag772.xml><?xml version="1.0" encoding="utf-8"?>
<p:tagLst xmlns:p="http://schemas.openxmlformats.org/presentationml/2006/main">
  <p:tag name="AS_UNIQUEID" val="1084"/>
</p:tagLst>
</file>

<file path=ppt/tags/tag773.xml><?xml version="1.0" encoding="utf-8"?>
<p:tagLst xmlns:p="http://schemas.openxmlformats.org/presentationml/2006/main">
  <p:tag name="AS_UNIQUEID" val="1085"/>
</p:tagLst>
</file>

<file path=ppt/tags/tag774.xml><?xml version="1.0" encoding="utf-8"?>
<p:tagLst xmlns:p="http://schemas.openxmlformats.org/presentationml/2006/main">
  <p:tag name="AS_UNIQUEID" val="1086"/>
</p:tagLst>
</file>

<file path=ppt/tags/tag775.xml><?xml version="1.0" encoding="utf-8"?>
<p:tagLst xmlns:p="http://schemas.openxmlformats.org/presentationml/2006/main">
  <p:tag name="KSO_WM_BEAUTIFY_FLAG" val="#wm#"/>
  <p:tag name="KSO_WM_TEMPLATE_CATEGORY" val="custom"/>
  <p:tag name="KSO_WM_TEMPLATE_INDEX" val="20205176"/>
</p:tagLst>
</file>

<file path=ppt/tags/tag776.xml><?xml version="1.0" encoding="utf-8"?>
<p:tagLst xmlns:p="http://schemas.openxmlformats.org/presentationml/2006/main">
  <p:tag name="AS_UNIQUEID" val="1087"/>
</p:tagLst>
</file>

<file path=ppt/tags/tag777.xml><?xml version="1.0" encoding="utf-8"?>
<p:tagLst xmlns:p="http://schemas.openxmlformats.org/presentationml/2006/main">
  <p:tag name="AS_UNIQUEID" val="1088"/>
</p:tagLst>
</file>

<file path=ppt/tags/tag778.xml><?xml version="1.0" encoding="utf-8"?>
<p:tagLst xmlns:p="http://schemas.openxmlformats.org/presentationml/2006/main">
  <p:tag name="AS_UNIQUEID" val="1089"/>
</p:tagLst>
</file>

<file path=ppt/tags/tag779.xml><?xml version="1.0" encoding="utf-8"?>
<p:tagLst xmlns:p="http://schemas.openxmlformats.org/presentationml/2006/main">
  <p:tag name="AS_UNIQUEID" val="1090"/>
</p:tagLst>
</file>

<file path=ppt/tags/tag78.xml><?xml version="1.0" encoding="utf-8"?>
<p:tagLst xmlns:p="http://schemas.openxmlformats.org/presentationml/2006/main">
  <p:tag name="AS_UNIQUEID" val="41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80.xml><?xml version="1.0" encoding="utf-8"?>
<p:tagLst xmlns:p="http://schemas.openxmlformats.org/presentationml/2006/main">
  <p:tag name="AS_UNIQUEID" val="1091"/>
</p:tagLst>
</file>

<file path=ppt/tags/tag781.xml><?xml version="1.0" encoding="utf-8"?>
<p:tagLst xmlns:p="http://schemas.openxmlformats.org/presentationml/2006/main">
  <p:tag name="AS_UNIQUEID" val="1092"/>
</p:tagLst>
</file>

<file path=ppt/tags/tag782.xml><?xml version="1.0" encoding="utf-8"?>
<p:tagLst xmlns:p="http://schemas.openxmlformats.org/presentationml/2006/main">
  <p:tag name="AS_UNIQUEID" val="1093"/>
</p:tagLst>
</file>

<file path=ppt/tags/tag783.xml><?xml version="1.0" encoding="utf-8"?>
<p:tagLst xmlns:p="http://schemas.openxmlformats.org/presentationml/2006/main">
  <p:tag name="AS_UNIQUEID" val="1094"/>
</p:tagLst>
</file>

<file path=ppt/tags/tag784.xml><?xml version="1.0" encoding="utf-8"?>
<p:tagLst xmlns:p="http://schemas.openxmlformats.org/presentationml/2006/main">
  <p:tag name="AS_UNIQUEID" val="1095"/>
</p:tagLst>
</file>

<file path=ppt/tags/tag785.xml><?xml version="1.0" encoding="utf-8"?>
<p:tagLst xmlns:p="http://schemas.openxmlformats.org/presentationml/2006/main">
  <p:tag name="AS_UNIQUEID" val="1096"/>
</p:tagLst>
</file>

<file path=ppt/tags/tag786.xml><?xml version="1.0" encoding="utf-8"?>
<p:tagLst xmlns:p="http://schemas.openxmlformats.org/presentationml/2006/main">
  <p:tag name="AS_UNIQUEID" val="1097"/>
</p:tagLst>
</file>

<file path=ppt/tags/tag787.xml><?xml version="1.0" encoding="utf-8"?>
<p:tagLst xmlns:p="http://schemas.openxmlformats.org/presentationml/2006/main">
  <p:tag name="AS_UNIQUEID" val="1098"/>
</p:tagLst>
</file>

<file path=ppt/tags/tag788.xml><?xml version="1.0" encoding="utf-8"?>
<p:tagLst xmlns:p="http://schemas.openxmlformats.org/presentationml/2006/main">
  <p:tag name="AS_UNIQUEID" val="1099"/>
</p:tagLst>
</file>

<file path=ppt/tags/tag789.xml><?xml version="1.0" encoding="utf-8"?>
<p:tagLst xmlns:p="http://schemas.openxmlformats.org/presentationml/2006/main">
  <p:tag name="AS_UNIQUEID" val="1100"/>
</p:tagLst>
</file>

<file path=ppt/tags/tag79.xml><?xml version="1.0" encoding="utf-8"?>
<p:tagLst xmlns:p="http://schemas.openxmlformats.org/presentationml/2006/main">
  <p:tag name="AS_UNIQUEID" val="41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90.xml><?xml version="1.0" encoding="utf-8"?>
<p:tagLst xmlns:p="http://schemas.openxmlformats.org/presentationml/2006/main">
  <p:tag name="AS_UNIQUEID" val="1101"/>
</p:tagLst>
</file>

<file path=ppt/tags/tag791.xml><?xml version="1.0" encoding="utf-8"?>
<p:tagLst xmlns:p="http://schemas.openxmlformats.org/presentationml/2006/main">
  <p:tag name="AS_UNIQUEID" val="1102"/>
</p:tagLst>
</file>

<file path=ppt/tags/tag792.xml><?xml version="1.0" encoding="utf-8"?>
<p:tagLst xmlns:p="http://schemas.openxmlformats.org/presentationml/2006/main">
  <p:tag name="AS_UNIQUEID" val="1103"/>
</p:tagLst>
</file>

<file path=ppt/tags/tag793.xml><?xml version="1.0" encoding="utf-8"?>
<p:tagLst xmlns:p="http://schemas.openxmlformats.org/presentationml/2006/main">
  <p:tag name="AS_UNIQUEID" val="1104"/>
</p:tagLst>
</file>

<file path=ppt/tags/tag794.xml><?xml version="1.0" encoding="utf-8"?>
<p:tagLst xmlns:p="http://schemas.openxmlformats.org/presentationml/2006/main">
  <p:tag name="AS_UNIQUEID" val="1105"/>
</p:tagLst>
</file>

<file path=ppt/tags/tag795.xml><?xml version="1.0" encoding="utf-8"?>
<p:tagLst xmlns:p="http://schemas.openxmlformats.org/presentationml/2006/main">
  <p:tag name="AS_UNIQUEID" val="1106"/>
</p:tagLst>
</file>

<file path=ppt/tags/tag796.xml><?xml version="1.0" encoding="utf-8"?>
<p:tagLst xmlns:p="http://schemas.openxmlformats.org/presentationml/2006/main">
  <p:tag name="AS_UNIQUEID" val="1107"/>
</p:tagLst>
</file>

<file path=ppt/tags/tag797.xml><?xml version="1.0" encoding="utf-8"?>
<p:tagLst xmlns:p="http://schemas.openxmlformats.org/presentationml/2006/main">
  <p:tag name="AS_UNIQUEID" val="1108"/>
</p:tagLst>
</file>

<file path=ppt/tags/tag798.xml><?xml version="1.0" encoding="utf-8"?>
<p:tagLst xmlns:p="http://schemas.openxmlformats.org/presentationml/2006/main">
  <p:tag name="AS_UNIQUEID" val="1109"/>
</p:tagLst>
</file>

<file path=ppt/tags/tag799.xml><?xml version="1.0" encoding="utf-8"?>
<p:tagLst xmlns:p="http://schemas.openxmlformats.org/presentationml/2006/main">
  <p:tag name="AS_UNIQUEID" val="1110"/>
</p:tagLst>
</file>

<file path=ppt/tags/tag8.xml><?xml version="1.0" encoding="utf-8"?>
<p:tagLst xmlns:p="http://schemas.openxmlformats.org/presentationml/2006/main">
  <p:tag name="AS_UNIQUEID" val="34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41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0.xml><?xml version="1.0" encoding="utf-8"?>
<p:tagLst xmlns:p="http://schemas.openxmlformats.org/presentationml/2006/main">
  <p:tag name="AS_UNIQUEID" val="1111"/>
</p:tagLst>
</file>

<file path=ppt/tags/tag801.xml><?xml version="1.0" encoding="utf-8"?>
<p:tagLst xmlns:p="http://schemas.openxmlformats.org/presentationml/2006/main">
  <p:tag name="AS_UNIQUEID" val="1112"/>
</p:tagLst>
</file>

<file path=ppt/tags/tag802.xml><?xml version="1.0" encoding="utf-8"?>
<p:tagLst xmlns:p="http://schemas.openxmlformats.org/presentationml/2006/main">
  <p:tag name="AS_UNIQUEID" val="1113"/>
</p:tagLst>
</file>

<file path=ppt/tags/tag803.xml><?xml version="1.0" encoding="utf-8"?>
<p:tagLst xmlns:p="http://schemas.openxmlformats.org/presentationml/2006/main">
  <p:tag name="AS_UNIQUEID" val="1114"/>
</p:tagLst>
</file>

<file path=ppt/tags/tag804.xml><?xml version="1.0" encoding="utf-8"?>
<p:tagLst xmlns:p="http://schemas.openxmlformats.org/presentationml/2006/main">
  <p:tag name="AS_UNIQUEID" val="1115"/>
</p:tagLst>
</file>

<file path=ppt/tags/tag805.xml><?xml version="1.0" encoding="utf-8"?>
<p:tagLst xmlns:p="http://schemas.openxmlformats.org/presentationml/2006/main">
  <p:tag name="AS_UNIQUEID" val="1116"/>
</p:tagLst>
</file>

<file path=ppt/tags/tag806.xml><?xml version="1.0" encoding="utf-8"?>
<p:tagLst xmlns:p="http://schemas.openxmlformats.org/presentationml/2006/main">
  <p:tag name="AS_UNIQUEID" val="1117"/>
</p:tagLst>
</file>

<file path=ppt/tags/tag807.xml><?xml version="1.0" encoding="utf-8"?>
<p:tagLst xmlns:p="http://schemas.openxmlformats.org/presentationml/2006/main">
  <p:tag name="AS_UNIQUEID" val="1118"/>
</p:tagLst>
</file>

<file path=ppt/tags/tag808.xml><?xml version="1.0" encoding="utf-8"?>
<p:tagLst xmlns:p="http://schemas.openxmlformats.org/presentationml/2006/main">
  <p:tag name="AS_UNIQUEID" val="1119"/>
</p:tagLst>
</file>

<file path=ppt/tags/tag809.xml><?xml version="1.0" encoding="utf-8"?>
<p:tagLst xmlns:p="http://schemas.openxmlformats.org/presentationml/2006/main">
  <p:tag name="AS_UNIQUEID" val="1120"/>
</p:tagLst>
</file>

<file path=ppt/tags/tag81.xml><?xml version="1.0" encoding="utf-8"?>
<p:tagLst xmlns:p="http://schemas.openxmlformats.org/presentationml/2006/main">
  <p:tag name="AS_UNIQUEID" val="41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10.xml><?xml version="1.0" encoding="utf-8"?>
<p:tagLst xmlns:p="http://schemas.openxmlformats.org/presentationml/2006/main">
  <p:tag name="AS_UNIQUEID" val="1121"/>
</p:tagLst>
</file>

<file path=ppt/tags/tag811.xml><?xml version="1.0" encoding="utf-8"?>
<p:tagLst xmlns:p="http://schemas.openxmlformats.org/presentationml/2006/main">
  <p:tag name="AS_UNIQUEID" val="1122"/>
</p:tagLst>
</file>

<file path=ppt/tags/tag812.xml><?xml version="1.0" encoding="utf-8"?>
<p:tagLst xmlns:p="http://schemas.openxmlformats.org/presentationml/2006/main">
  <p:tag name="AS_UNIQUEID" val="1123"/>
</p:tagLst>
</file>

<file path=ppt/tags/tag813.xml><?xml version="1.0" encoding="utf-8"?>
<p:tagLst xmlns:p="http://schemas.openxmlformats.org/presentationml/2006/main">
  <p:tag name="AS_UNIQUEID" val="1124"/>
</p:tagLst>
</file>

<file path=ppt/tags/tag814.xml><?xml version="1.0" encoding="utf-8"?>
<p:tagLst xmlns:p="http://schemas.openxmlformats.org/presentationml/2006/main">
  <p:tag name="AS_UNIQUEID" val="1125"/>
</p:tagLst>
</file>

<file path=ppt/tags/tag815.xml><?xml version="1.0" encoding="utf-8"?>
<p:tagLst xmlns:p="http://schemas.openxmlformats.org/presentationml/2006/main">
  <p:tag name="AS_UNIQUEID" val="1126"/>
</p:tagLst>
</file>

<file path=ppt/tags/tag816.xml><?xml version="1.0" encoding="utf-8"?>
<p:tagLst xmlns:p="http://schemas.openxmlformats.org/presentationml/2006/main">
  <p:tag name="AS_UNIQUEID" val="1127"/>
</p:tagLst>
</file>

<file path=ppt/tags/tag817.xml><?xml version="1.0" encoding="utf-8"?>
<p:tagLst xmlns:p="http://schemas.openxmlformats.org/presentationml/2006/main">
  <p:tag name="AS_UNIQUEID" val="1128"/>
</p:tagLst>
</file>

<file path=ppt/tags/tag818.xml><?xml version="1.0" encoding="utf-8"?>
<p:tagLst xmlns:p="http://schemas.openxmlformats.org/presentationml/2006/main">
  <p:tag name="AS_UNIQUEID" val="1129"/>
</p:tagLst>
</file>

<file path=ppt/tags/tag819.xml><?xml version="1.0" encoding="utf-8"?>
<p:tagLst xmlns:p="http://schemas.openxmlformats.org/presentationml/2006/main">
  <p:tag name="AS_UNIQUEID" val="1130"/>
</p:tagLst>
</file>

<file path=ppt/tags/tag82.xml><?xml version="1.0" encoding="utf-8"?>
<p:tagLst xmlns:p="http://schemas.openxmlformats.org/presentationml/2006/main">
  <p:tag name="AS_UNIQUEID" val="41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20.xml><?xml version="1.0" encoding="utf-8"?>
<p:tagLst xmlns:p="http://schemas.openxmlformats.org/presentationml/2006/main">
  <p:tag name="AS_UNIQUEID" val="1131"/>
</p:tagLst>
</file>

<file path=ppt/tags/tag821.xml><?xml version="1.0" encoding="utf-8"?>
<p:tagLst xmlns:p="http://schemas.openxmlformats.org/presentationml/2006/main">
  <p:tag name="AS_UNIQUEID" val="1132"/>
</p:tagLst>
</file>

<file path=ppt/tags/tag822.xml><?xml version="1.0" encoding="utf-8"?>
<p:tagLst xmlns:p="http://schemas.openxmlformats.org/presentationml/2006/main">
  <p:tag name="AS_UNIQUEID" val="1133"/>
</p:tagLst>
</file>

<file path=ppt/tags/tag823.xml><?xml version="1.0" encoding="utf-8"?>
<p:tagLst xmlns:p="http://schemas.openxmlformats.org/presentationml/2006/main">
  <p:tag name="AS_UNIQUEID" val="1134"/>
</p:tagLst>
</file>

<file path=ppt/tags/tag824.xml><?xml version="1.0" encoding="utf-8"?>
<p:tagLst xmlns:p="http://schemas.openxmlformats.org/presentationml/2006/main">
  <p:tag name="AS_UNIQUEID" val="1135"/>
</p:tagLst>
</file>

<file path=ppt/tags/tag825.xml><?xml version="1.0" encoding="utf-8"?>
<p:tagLst xmlns:p="http://schemas.openxmlformats.org/presentationml/2006/main">
  <p:tag name="AS_UNIQUEID" val="1136"/>
</p:tagLst>
</file>

<file path=ppt/tags/tag826.xml><?xml version="1.0" encoding="utf-8"?>
<p:tagLst xmlns:p="http://schemas.openxmlformats.org/presentationml/2006/main">
  <p:tag name="AS_UNIQUEID" val="1137"/>
</p:tagLst>
</file>

<file path=ppt/tags/tag827.xml><?xml version="1.0" encoding="utf-8"?>
<p:tagLst xmlns:p="http://schemas.openxmlformats.org/presentationml/2006/main">
  <p:tag name="AS_UNIQUEID" val="1138"/>
</p:tagLst>
</file>

<file path=ppt/tags/tag828.xml><?xml version="1.0" encoding="utf-8"?>
<p:tagLst xmlns:p="http://schemas.openxmlformats.org/presentationml/2006/main">
  <p:tag name="AS_UNIQUEID" val="1139"/>
</p:tagLst>
</file>

<file path=ppt/tags/tag829.xml><?xml version="1.0" encoding="utf-8"?>
<p:tagLst xmlns:p="http://schemas.openxmlformats.org/presentationml/2006/main">
  <p:tag name="AS_UNIQUEID" val="1140"/>
</p:tagLst>
</file>

<file path=ppt/tags/tag83.xml><?xml version="1.0" encoding="utf-8"?>
<p:tagLst xmlns:p="http://schemas.openxmlformats.org/presentationml/2006/main">
  <p:tag name="AS_UNIQUEID" val="420"/>
</p:tagLst>
</file>

<file path=ppt/tags/tag830.xml><?xml version="1.0" encoding="utf-8"?>
<p:tagLst xmlns:p="http://schemas.openxmlformats.org/presentationml/2006/main">
  <p:tag name="AS_UNIQUEID" val="1141"/>
</p:tagLst>
</file>

<file path=ppt/tags/tag831.xml><?xml version="1.0" encoding="utf-8"?>
<p:tagLst xmlns:p="http://schemas.openxmlformats.org/presentationml/2006/main">
  <p:tag name="AS_UNIQUEID" val="1142"/>
</p:tagLst>
</file>

<file path=ppt/tags/tag832.xml><?xml version="1.0" encoding="utf-8"?>
<p:tagLst xmlns:p="http://schemas.openxmlformats.org/presentationml/2006/main">
  <p:tag name="AS_UNIQUEID" val="1143"/>
</p:tagLst>
</file>

<file path=ppt/tags/tag833.xml><?xml version="1.0" encoding="utf-8"?>
<p:tagLst xmlns:p="http://schemas.openxmlformats.org/presentationml/2006/main">
  <p:tag name="AS_UNIQUEID" val="1144"/>
</p:tagLst>
</file>

<file path=ppt/tags/tag834.xml><?xml version="1.0" encoding="utf-8"?>
<p:tagLst xmlns:p="http://schemas.openxmlformats.org/presentationml/2006/main">
  <p:tag name="AS_UNIQUEID" val="1145"/>
</p:tagLst>
</file>

<file path=ppt/tags/tag835.xml><?xml version="1.0" encoding="utf-8"?>
<p:tagLst xmlns:p="http://schemas.openxmlformats.org/presentationml/2006/main">
  <p:tag name="AS_UNIQUEID" val="1146"/>
</p:tagLst>
</file>

<file path=ppt/tags/tag836.xml><?xml version="1.0" encoding="utf-8"?>
<p:tagLst xmlns:p="http://schemas.openxmlformats.org/presentationml/2006/main">
  <p:tag name="AS_UNIQUEID" val="1147"/>
</p:tagLst>
</file>

<file path=ppt/tags/tag837.xml><?xml version="1.0" encoding="utf-8"?>
<p:tagLst xmlns:p="http://schemas.openxmlformats.org/presentationml/2006/main">
  <p:tag name="AS_UNIQUEID" val="1148"/>
</p:tagLst>
</file>

<file path=ppt/tags/tag838.xml><?xml version="1.0" encoding="utf-8"?>
<p:tagLst xmlns:p="http://schemas.openxmlformats.org/presentationml/2006/main">
  <p:tag name="AS_UNIQUEID" val="1149"/>
</p:tagLst>
</file>

<file path=ppt/tags/tag839.xml><?xml version="1.0" encoding="utf-8"?>
<p:tagLst xmlns:p="http://schemas.openxmlformats.org/presentationml/2006/main">
  <p:tag name="AS_UNIQUEID" val="1150"/>
</p:tagLst>
</file>

<file path=ppt/tags/tag84.xml><?xml version="1.0" encoding="utf-8"?>
<p:tagLst xmlns:p="http://schemas.openxmlformats.org/presentationml/2006/main">
  <p:tag name="AS_UNIQUEID" val="42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40.xml><?xml version="1.0" encoding="utf-8"?>
<p:tagLst xmlns:p="http://schemas.openxmlformats.org/presentationml/2006/main">
  <p:tag name="AS_UNIQUEID" val="1151"/>
</p:tagLst>
</file>

<file path=ppt/tags/tag841.xml><?xml version="1.0" encoding="utf-8"?>
<p:tagLst xmlns:p="http://schemas.openxmlformats.org/presentationml/2006/main">
  <p:tag name="AS_UNIQUEID" val="1152"/>
</p:tagLst>
</file>

<file path=ppt/tags/tag842.xml><?xml version="1.0" encoding="utf-8"?>
<p:tagLst xmlns:p="http://schemas.openxmlformats.org/presentationml/2006/main">
  <p:tag name="AS_UNIQUEID" val="1153"/>
</p:tagLst>
</file>

<file path=ppt/tags/tag843.xml><?xml version="1.0" encoding="utf-8"?>
<p:tagLst xmlns:p="http://schemas.openxmlformats.org/presentationml/2006/main">
  <p:tag name="AS_UNIQUEID" val="1154"/>
</p:tagLst>
</file>

<file path=ppt/tags/tag844.xml><?xml version="1.0" encoding="utf-8"?>
<p:tagLst xmlns:p="http://schemas.openxmlformats.org/presentationml/2006/main">
  <p:tag name="AS_UNIQUEID" val="1155"/>
</p:tagLst>
</file>

<file path=ppt/tags/tag845.xml><?xml version="1.0" encoding="utf-8"?>
<p:tagLst xmlns:p="http://schemas.openxmlformats.org/presentationml/2006/main">
  <p:tag name="AS_UNIQUEID" val="1156"/>
</p:tagLst>
</file>

<file path=ppt/tags/tag846.xml><?xml version="1.0" encoding="utf-8"?>
<p:tagLst xmlns:p="http://schemas.openxmlformats.org/presentationml/2006/main">
  <p:tag name="AS_UNIQUEID" val="1157"/>
</p:tagLst>
</file>

<file path=ppt/tags/tag847.xml><?xml version="1.0" encoding="utf-8"?>
<p:tagLst xmlns:p="http://schemas.openxmlformats.org/presentationml/2006/main">
  <p:tag name="AS_UNIQUEID" val="1158"/>
</p:tagLst>
</file>

<file path=ppt/tags/tag848.xml><?xml version="1.0" encoding="utf-8"?>
<p:tagLst xmlns:p="http://schemas.openxmlformats.org/presentationml/2006/main">
  <p:tag name="AS_UNIQUEID" val="1159"/>
</p:tagLst>
</file>

<file path=ppt/tags/tag849.xml><?xml version="1.0" encoding="utf-8"?>
<p:tagLst xmlns:p="http://schemas.openxmlformats.org/presentationml/2006/main">
  <p:tag name="AS_UNIQUEID" val="1160"/>
</p:tagLst>
</file>

<file path=ppt/tags/tag85.xml><?xml version="1.0" encoding="utf-8"?>
<p:tagLst xmlns:p="http://schemas.openxmlformats.org/presentationml/2006/main">
  <p:tag name="AS_UNIQUEID" val="42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50.xml><?xml version="1.0" encoding="utf-8"?>
<p:tagLst xmlns:p="http://schemas.openxmlformats.org/presentationml/2006/main">
  <p:tag name="AS_UNIQUEID" val="1161"/>
</p:tagLst>
</file>

<file path=ppt/tags/tag851.xml><?xml version="1.0" encoding="utf-8"?>
<p:tagLst xmlns:p="http://schemas.openxmlformats.org/presentationml/2006/main">
  <p:tag name="AS_UNIQUEID" val="1162"/>
</p:tagLst>
</file>

<file path=ppt/tags/tag852.xml><?xml version="1.0" encoding="utf-8"?>
<p:tagLst xmlns:p="http://schemas.openxmlformats.org/presentationml/2006/main">
  <p:tag name="AS_UNIQUEID" val="1163"/>
</p:tagLst>
</file>

<file path=ppt/tags/tag853.xml><?xml version="1.0" encoding="utf-8"?>
<p:tagLst xmlns:p="http://schemas.openxmlformats.org/presentationml/2006/main">
  <p:tag name="AS_UNIQUEID" val="1164"/>
</p:tagLst>
</file>

<file path=ppt/tags/tag854.xml><?xml version="1.0" encoding="utf-8"?>
<p:tagLst xmlns:p="http://schemas.openxmlformats.org/presentationml/2006/main">
  <p:tag name="AS_UNIQUEID" val="1165"/>
</p:tagLst>
</file>

<file path=ppt/tags/tag855.xml><?xml version="1.0" encoding="utf-8"?>
<p:tagLst xmlns:p="http://schemas.openxmlformats.org/presentationml/2006/main">
  <p:tag name="AS_UNIQUEID" val="1166"/>
</p:tagLst>
</file>

<file path=ppt/tags/tag856.xml><?xml version="1.0" encoding="utf-8"?>
<p:tagLst xmlns:p="http://schemas.openxmlformats.org/presentationml/2006/main">
  <p:tag name="AS_UNIQUEID" val="1167"/>
</p:tagLst>
</file>

<file path=ppt/tags/tag857.xml><?xml version="1.0" encoding="utf-8"?>
<p:tagLst xmlns:p="http://schemas.openxmlformats.org/presentationml/2006/main">
  <p:tag name="AS_UNIQUEID" val="1168"/>
</p:tagLst>
</file>

<file path=ppt/tags/tag858.xml><?xml version="1.0" encoding="utf-8"?>
<p:tagLst xmlns:p="http://schemas.openxmlformats.org/presentationml/2006/main">
  <p:tag name="AS_UNIQUEID" val="1169"/>
</p:tagLst>
</file>

<file path=ppt/tags/tag859.xml><?xml version="1.0" encoding="utf-8"?>
<p:tagLst xmlns:p="http://schemas.openxmlformats.org/presentationml/2006/main">
  <p:tag name="AS_UNIQUEID" val="1170"/>
</p:tagLst>
</file>

<file path=ppt/tags/tag86.xml><?xml version="1.0" encoding="utf-8"?>
<p:tagLst xmlns:p="http://schemas.openxmlformats.org/presentationml/2006/main">
  <p:tag name="AS_UNIQUEID" val="42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60.xml><?xml version="1.0" encoding="utf-8"?>
<p:tagLst xmlns:p="http://schemas.openxmlformats.org/presentationml/2006/main">
  <p:tag name="AS_UNIQUEID" val="1171"/>
</p:tagLst>
</file>

<file path=ppt/tags/tag861.xml><?xml version="1.0" encoding="utf-8"?>
<p:tagLst xmlns:p="http://schemas.openxmlformats.org/presentationml/2006/main">
  <p:tag name="AS_UNIQUEID" val="1172"/>
</p:tagLst>
</file>

<file path=ppt/tags/tag862.xml><?xml version="1.0" encoding="utf-8"?>
<p:tagLst xmlns:p="http://schemas.openxmlformats.org/presentationml/2006/main">
  <p:tag name="AS_UNIQUEID" val="1173"/>
</p:tagLst>
</file>

<file path=ppt/tags/tag863.xml><?xml version="1.0" encoding="utf-8"?>
<p:tagLst xmlns:p="http://schemas.openxmlformats.org/presentationml/2006/main">
  <p:tag name="AS_UNIQUEID" val="1174"/>
</p:tagLst>
</file>

<file path=ppt/tags/tag864.xml><?xml version="1.0" encoding="utf-8"?>
<p:tagLst xmlns:p="http://schemas.openxmlformats.org/presentationml/2006/main">
  <p:tag name="AS_UNIQUEID" val="1175"/>
</p:tagLst>
</file>

<file path=ppt/tags/tag865.xml><?xml version="1.0" encoding="utf-8"?>
<p:tagLst xmlns:p="http://schemas.openxmlformats.org/presentationml/2006/main">
  <p:tag name="AS_UNIQUEID" val="1176"/>
</p:tagLst>
</file>

<file path=ppt/tags/tag866.xml><?xml version="1.0" encoding="utf-8"?>
<p:tagLst xmlns:p="http://schemas.openxmlformats.org/presentationml/2006/main">
  <p:tag name="AS_UNIQUEID" val="1177"/>
</p:tagLst>
</file>

<file path=ppt/tags/tag867.xml><?xml version="1.0" encoding="utf-8"?>
<p:tagLst xmlns:p="http://schemas.openxmlformats.org/presentationml/2006/main">
  <p:tag name="AS_UNIQUEID" val="1178"/>
</p:tagLst>
</file>

<file path=ppt/tags/tag868.xml><?xml version="1.0" encoding="utf-8"?>
<p:tagLst xmlns:p="http://schemas.openxmlformats.org/presentationml/2006/main">
  <p:tag name="AS_UNIQUEID" val="1179"/>
</p:tagLst>
</file>

<file path=ppt/tags/tag869.xml><?xml version="1.0" encoding="utf-8"?>
<p:tagLst xmlns:p="http://schemas.openxmlformats.org/presentationml/2006/main">
  <p:tag name="AS_UNIQUEID" val="1180"/>
</p:tagLst>
</file>

<file path=ppt/tags/tag87.xml><?xml version="1.0" encoding="utf-8"?>
<p:tagLst xmlns:p="http://schemas.openxmlformats.org/presentationml/2006/main">
  <p:tag name="AS_UNIQUEID" val="42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70.xml><?xml version="1.0" encoding="utf-8"?>
<p:tagLst xmlns:p="http://schemas.openxmlformats.org/presentationml/2006/main">
  <p:tag name="AS_UNIQUEID" val="1181"/>
</p:tagLst>
</file>

<file path=ppt/tags/tag871.xml><?xml version="1.0" encoding="utf-8"?>
<p:tagLst xmlns:p="http://schemas.openxmlformats.org/presentationml/2006/main">
  <p:tag name="AS_UNIQUEID" val="1182"/>
</p:tagLst>
</file>

<file path=ppt/tags/tag872.xml><?xml version="1.0" encoding="utf-8"?>
<p:tagLst xmlns:p="http://schemas.openxmlformats.org/presentationml/2006/main">
  <p:tag name="AS_OS" val="Unix 3.10 unknown"/>
  <p:tag name="AS_RELEASE_DATE" val="2020.11.30"/>
  <p:tag name="AS_TITLE" val="Aspose.Slides for Java"/>
  <p:tag name="AS_VERSION" val="20.11"/>
  <p:tag name="COMMONDATA" val="eyJoZGlkIjoiYzViYTA2MTY2OGMyZGM2NGFkMjk2MjdjYWFlNDUzNTUifQ=="/>
  <p:tag name="KSO_WPP_MARK_KEY" val="1b96e63c-7f63-4ec5-ba99-5c5f35bbe596"/>
</p:tagLst>
</file>

<file path=ppt/tags/tag88.xml><?xml version="1.0" encoding="utf-8"?>
<p:tagLst xmlns:p="http://schemas.openxmlformats.org/presentationml/2006/main">
  <p:tag name="AS_UNIQUEID" val="42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9.xml><?xml version="1.0" encoding="utf-8"?>
<p:tagLst xmlns:p="http://schemas.openxmlformats.org/presentationml/2006/main">
  <p:tag name="AS_UNIQUEID" val="426"/>
</p:tagLst>
</file>

<file path=ppt/tags/tag9.xml><?xml version="1.0" encoding="utf-8"?>
<p:tagLst xmlns:p="http://schemas.openxmlformats.org/presentationml/2006/main">
  <p:tag name="AS_UNIQUEID" val="34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42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1.xml><?xml version="1.0" encoding="utf-8"?>
<p:tagLst xmlns:p="http://schemas.openxmlformats.org/presentationml/2006/main">
  <p:tag name="AS_UNIQUEID" val="42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2.xml><?xml version="1.0" encoding="utf-8"?>
<p:tagLst xmlns:p="http://schemas.openxmlformats.org/presentationml/2006/main">
  <p:tag name="AS_UNIQUEID" val="42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3.xml><?xml version="1.0" encoding="utf-8"?>
<p:tagLst xmlns:p="http://schemas.openxmlformats.org/presentationml/2006/main">
  <p:tag name="AS_UNIQUEID" val="43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xml><?xml version="1.0" encoding="utf-8"?>
<p:tagLst xmlns:p="http://schemas.openxmlformats.org/presentationml/2006/main">
  <p:tag name="AS_UNIQUEID" val="43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5.xml><?xml version="1.0" encoding="utf-8"?>
<p:tagLst xmlns:p="http://schemas.openxmlformats.org/presentationml/2006/main">
  <p:tag name="AS_UNIQUEID" val="432"/>
</p:tagLst>
</file>

<file path=ppt/tags/tag96.xml><?xml version="1.0" encoding="utf-8"?>
<p:tagLst xmlns:p="http://schemas.openxmlformats.org/presentationml/2006/main">
  <p:tag name="AS_UNIQUEID" val="43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7.xml><?xml version="1.0" encoding="utf-8"?>
<p:tagLst xmlns:p="http://schemas.openxmlformats.org/presentationml/2006/main">
  <p:tag name="AS_UNIQUEID" val="43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8.xml><?xml version="1.0" encoding="utf-8"?>
<p:tagLst xmlns:p="http://schemas.openxmlformats.org/presentationml/2006/main">
  <p:tag name="AS_UNIQUEID" val="43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9.xml><?xml version="1.0" encoding="utf-8"?>
<p:tagLst xmlns:p="http://schemas.openxmlformats.org/presentationml/2006/main">
  <p:tag name="AS_UNIQUEID" val="43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4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6_Office 主题​​">
  <a:themeElements>
    <a:clrScheme name="20202801">
      <a:dk1>
        <a:srgbClr val="000000"/>
      </a:dk1>
      <a:lt1>
        <a:srgbClr val="FFFFFF"/>
      </a:lt1>
      <a:dk2>
        <a:srgbClr val="EFF0E6"/>
      </a:dk2>
      <a:lt2>
        <a:srgbClr val="F4F5EF"/>
      </a:lt2>
      <a:accent1>
        <a:srgbClr val="FBBE6A"/>
      </a:accent1>
      <a:accent2>
        <a:srgbClr val="F5AF89"/>
      </a:accent2>
      <a:accent3>
        <a:srgbClr val="ED9DA4"/>
      </a:accent3>
      <a:accent4>
        <a:srgbClr val="E48DC0"/>
      </a:accent4>
      <a:accent5>
        <a:srgbClr val="E17FE0"/>
      </a:accent5>
      <a:accent6>
        <a:srgbClr val="D66AFB"/>
      </a:accent6>
      <a:hlink>
        <a:srgbClr val="658BD5"/>
      </a:hlink>
      <a:folHlink>
        <a:srgbClr val="9F67A3"/>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166</Paragraphs>
  <Slides>45</Slides>
  <Notes>13</Notes>
  <TotalTime>0</TotalTime>
  <HiddenSlides>0</HiddenSlides>
  <MMClips>0</MMClips>
  <ScaleCrop>0</ScaleCrop>
  <HeadingPairs>
    <vt:vector baseType="variant" size="6">
      <vt:variant>
        <vt:lpstr>Fonts used</vt:lpstr>
      </vt:variant>
      <vt:variant>
        <vt:i4>15</vt:i4>
      </vt:variant>
      <vt:variant>
        <vt:lpstr>Theme</vt:lpstr>
      </vt:variant>
      <vt:variant>
        <vt:i4>1</vt:i4>
      </vt:variant>
      <vt:variant>
        <vt:lpstr>Slide Titles</vt:lpstr>
      </vt:variant>
      <vt:variant>
        <vt:i4>45</vt:i4>
      </vt:variant>
    </vt:vector>
  </HeadingPairs>
  <TitlesOfParts>
    <vt:vector baseType="lpstr" size="61">
      <vt:lpstr>Arial</vt:lpstr>
      <vt:lpstr>微软雅黑</vt:lpstr>
      <vt:lpstr>Wingdings</vt:lpstr>
      <vt:lpstr>Calibri</vt:lpstr>
      <vt:lpstr>宋体</vt:lpstr>
      <vt:lpstr>隶书</vt:lpstr>
      <vt:lpstr>汉仪尚巍手书W</vt:lpstr>
      <vt:lpstr>Calibri Light</vt:lpstr>
      <vt:lpstr>腾祥范笑歌楷书简繁合集</vt:lpstr>
      <vt:lpstr>华文楷体</vt:lpstr>
      <vt:lpstr>思源黑体 CN Heavy</vt:lpstr>
      <vt:lpstr>楷体</vt:lpstr>
      <vt:lpstr>等线</vt:lpstr>
      <vt:lpstr>Times New Roman</vt:lpstr>
      <vt:lpstr>黑体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2022-09-24T09:55:08.070</cp:lastPrinted>
  <dcterms:created xsi:type="dcterms:W3CDTF">2022-09-24T09:55:08Z</dcterms:created>
  <dcterms:modified xsi:type="dcterms:W3CDTF">2022-09-24T01:55:11Z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