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3.xml" ContentType="application/vnd.openxmlformats-officedocument.theme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heme/theme4.xml" ContentType="application/vnd.openxmlformats-officedocument.theme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notesSlides/notesSlide1.xml" ContentType="application/vnd.openxmlformats-officedocument.presentationml.notesSlide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notesSlides/notesSlide2.xml" ContentType="application/vnd.openxmlformats-officedocument.presentationml.notesSlide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notesSlides/notesSlide3.xml" ContentType="application/vnd.openxmlformats-officedocument.presentationml.notesSlide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notesSlides/notesSlide4.xml" ContentType="application/vnd.openxmlformats-officedocument.presentationml.notesSlide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notesSlides/notesSlide5.xml" ContentType="application/vnd.openxmlformats-officedocument.presentationml.notesSlide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notesSlides/notesSlide6.xml" ContentType="application/vnd.openxmlformats-officedocument.presentationml.notesSlide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notesSlides/notesSlide7.xml" ContentType="application/vnd.openxmlformats-officedocument.presentationml.notesSlide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notesSlides/notesSlide8.xml" ContentType="application/vnd.openxmlformats-officedocument.presentationml.notesSlide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notesSlides/notesSlide9.xml" ContentType="application/vnd.openxmlformats-officedocument.presentationml.notesSlide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notesSlides/notesSlide10.xml" ContentType="application/vnd.openxmlformats-officedocument.presentationml.notesSlide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notesSlides/notesSlide11.xml" ContentType="application/vnd.openxmlformats-officedocument.presentationml.notesSlide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notesSlides/notesSlide12.xml" ContentType="application/vnd.openxmlformats-officedocument.presentationml.notesSlide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notesSlides/notesSlide13.xml" ContentType="application/vnd.openxmlformats-officedocument.presentationml.notesSlide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notesSlides/notesSlide14.xml" ContentType="application/vnd.openxmlformats-officedocument.presentationml.notesSlide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2"/>
    <p:sldMasterId id="2147483675" r:id="rId3"/>
  </p:sldMasterIdLst>
  <p:notesMasterIdLst>
    <p:notesMasterId r:id="rId79"/>
  </p:notesMasterIdLst>
  <p:sldIdLst>
    <p:sldId id="359" r:id="rId4"/>
    <p:sldId id="360" r:id="rId5"/>
    <p:sldId id="361" r:id="rId6"/>
    <p:sldId id="421" r:id="rId7"/>
    <p:sldId id="323" r:id="rId8"/>
    <p:sldId id="303" r:id="rId9"/>
    <p:sldId id="392" r:id="rId10"/>
    <p:sldId id="363" r:id="rId11"/>
    <p:sldId id="362" r:id="rId12"/>
    <p:sldId id="420" r:id="rId13"/>
    <p:sldId id="364" r:id="rId14"/>
    <p:sldId id="365" r:id="rId15"/>
    <p:sldId id="423" r:id="rId16"/>
    <p:sldId id="426" r:id="rId17"/>
    <p:sldId id="466" r:id="rId18"/>
    <p:sldId id="467" r:id="rId19"/>
    <p:sldId id="468" r:id="rId20"/>
    <p:sldId id="469" r:id="rId21"/>
    <p:sldId id="470" r:id="rId22"/>
    <p:sldId id="471" r:id="rId23"/>
    <p:sldId id="472" r:id="rId24"/>
    <p:sldId id="473" r:id="rId25"/>
    <p:sldId id="474" r:id="rId26"/>
    <p:sldId id="475" r:id="rId27"/>
    <p:sldId id="476" r:id="rId28"/>
    <p:sldId id="477" r:id="rId29"/>
    <p:sldId id="478" r:id="rId30"/>
    <p:sldId id="479" r:id="rId31"/>
    <p:sldId id="480" r:id="rId32"/>
    <p:sldId id="481" r:id="rId33"/>
    <p:sldId id="482" r:id="rId34"/>
    <p:sldId id="483" r:id="rId35"/>
    <p:sldId id="484" r:id="rId36"/>
    <p:sldId id="485" r:id="rId37"/>
    <p:sldId id="463" r:id="rId38"/>
    <p:sldId id="464" r:id="rId39"/>
    <p:sldId id="427" r:id="rId40"/>
    <p:sldId id="424" r:id="rId41"/>
    <p:sldId id="465" r:id="rId42"/>
    <p:sldId id="436" r:id="rId43"/>
    <p:sldId id="437" r:id="rId44"/>
    <p:sldId id="487" r:id="rId45"/>
    <p:sldId id="489" r:id="rId46"/>
    <p:sldId id="488" r:id="rId47"/>
    <p:sldId id="491" r:id="rId48"/>
    <p:sldId id="492" r:id="rId49"/>
    <p:sldId id="493" r:id="rId50"/>
    <p:sldId id="494" r:id="rId51"/>
    <p:sldId id="495" r:id="rId52"/>
    <p:sldId id="496" r:id="rId53"/>
    <p:sldId id="497" r:id="rId54"/>
    <p:sldId id="498" r:id="rId55"/>
    <p:sldId id="499" r:id="rId56"/>
    <p:sldId id="500" r:id="rId57"/>
    <p:sldId id="504" r:id="rId58"/>
    <p:sldId id="507" r:id="rId59"/>
    <p:sldId id="505" r:id="rId60"/>
    <p:sldId id="506" r:id="rId61"/>
    <p:sldId id="508" r:id="rId62"/>
    <p:sldId id="509" r:id="rId63"/>
    <p:sldId id="510" r:id="rId64"/>
    <p:sldId id="511" r:id="rId65"/>
    <p:sldId id="512" r:id="rId66"/>
    <p:sldId id="513" r:id="rId67"/>
    <p:sldId id="514" r:id="rId68"/>
    <p:sldId id="515" r:id="rId69"/>
    <p:sldId id="516" r:id="rId70"/>
    <p:sldId id="517" r:id="rId71"/>
    <p:sldId id="518" r:id="rId72"/>
    <p:sldId id="519" r:id="rId73"/>
    <p:sldId id="520" r:id="rId74"/>
    <p:sldId id="383" r:id="rId75"/>
    <p:sldId id="384" r:id="rId76"/>
    <p:sldId id="385" r:id="rId77"/>
    <p:sldId id="386" r:id="rId78"/>
  </p:sldIdLst>
  <p:sldSz cx="12192000" cy="6858000"/>
  <p:notesSz cx="6858000" cy="9144000"/>
  <p:custDataLst>
    <p:tags r:id="rId8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1" clrIdx="0"/>
  <p:cmAuthor id="75" name="作者" initials="A" lastIdx="0" clrIdx="2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599"/>
  </p:normalViewPr>
  <p:slideViewPr>
    <p:cSldViewPr snapToGrid="0">
      <p:cViewPr varScale="1">
        <p:scale>
          <a:sx n="63" d="100"/>
          <a:sy n="63" d="100"/>
        </p:scale>
        <p:origin x="-114" y="-432"/>
      </p:cViewPr>
      <p:guideLst>
        <p:guide orient="horz" pos="215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76" Type="http://schemas.openxmlformats.org/officeDocument/2006/relationships/slide" Target="slides/slide73.xml"/><Relationship Id="rId84" Type="http://schemas.openxmlformats.org/officeDocument/2006/relationships/theme" Target="theme/theme1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slide" Target="slides/slide71.xml"/><Relationship Id="rId79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82" Type="http://schemas.openxmlformats.org/officeDocument/2006/relationships/presProps" Target="presProps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tags" Target="tags/tag1.xml"/><Relationship Id="rId85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177.xml"/><Relationship Id="rId7" Type="http://schemas.openxmlformats.org/officeDocument/2006/relationships/tags" Target="../tags/tag181.xml"/><Relationship Id="rId2" Type="http://schemas.openxmlformats.org/officeDocument/2006/relationships/tags" Target="../tags/tag176.xml"/><Relationship Id="rId1" Type="http://schemas.openxmlformats.org/officeDocument/2006/relationships/theme" Target="../theme/theme4.xml"/><Relationship Id="rId6" Type="http://schemas.openxmlformats.org/officeDocument/2006/relationships/tags" Target="../tags/tag180.xml"/><Relationship Id="rId5" Type="http://schemas.openxmlformats.org/officeDocument/2006/relationships/tags" Target="../tags/tag179.xml"/><Relationship Id="rId4" Type="http://schemas.openxmlformats.org/officeDocument/2006/relationships/tags" Target="../tags/tag17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23A2E0-FDBD-4504-AC73-215AF02FE8D3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1016CB-1CE2-4C89-A0C6-EF8FCEB0C1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297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93.xml"/><Relationship Id="rId2" Type="http://schemas.openxmlformats.org/officeDocument/2006/relationships/tags" Target="../tags/tag192.xml"/><Relationship Id="rId1" Type="http://schemas.openxmlformats.org/officeDocument/2006/relationships/tags" Target="../tags/tag191.xml"/><Relationship Id="rId5" Type="http://schemas.openxmlformats.org/officeDocument/2006/relationships/slide" Target="../slides/slide1.xml"/><Relationship Id="rId4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344.xml"/><Relationship Id="rId2" Type="http://schemas.openxmlformats.org/officeDocument/2006/relationships/tags" Target="../tags/tag343.xml"/><Relationship Id="rId1" Type="http://schemas.openxmlformats.org/officeDocument/2006/relationships/tags" Target="../tags/tag342.xml"/><Relationship Id="rId5" Type="http://schemas.openxmlformats.org/officeDocument/2006/relationships/slide" Target="../slides/slide24.xml"/><Relationship Id="rId4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368.xml"/><Relationship Id="rId2" Type="http://schemas.openxmlformats.org/officeDocument/2006/relationships/tags" Target="../tags/tag367.xml"/><Relationship Id="rId1" Type="http://schemas.openxmlformats.org/officeDocument/2006/relationships/tags" Target="../tags/tag366.xml"/><Relationship Id="rId5" Type="http://schemas.openxmlformats.org/officeDocument/2006/relationships/slide" Target="../slides/slide25.xml"/><Relationship Id="rId4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386.xml"/><Relationship Id="rId2" Type="http://schemas.openxmlformats.org/officeDocument/2006/relationships/tags" Target="../tags/tag385.xml"/><Relationship Id="rId1" Type="http://schemas.openxmlformats.org/officeDocument/2006/relationships/tags" Target="../tags/tag384.xml"/><Relationship Id="rId5" Type="http://schemas.openxmlformats.org/officeDocument/2006/relationships/slide" Target="../slides/slide27.xml"/><Relationship Id="rId4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396.xml"/><Relationship Id="rId2" Type="http://schemas.openxmlformats.org/officeDocument/2006/relationships/tags" Target="../tags/tag395.xml"/><Relationship Id="rId1" Type="http://schemas.openxmlformats.org/officeDocument/2006/relationships/tags" Target="../tags/tag394.xml"/><Relationship Id="rId5" Type="http://schemas.openxmlformats.org/officeDocument/2006/relationships/slide" Target="../slides/slide28.xml"/><Relationship Id="rId4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635.xml"/><Relationship Id="rId2" Type="http://schemas.openxmlformats.org/officeDocument/2006/relationships/tags" Target="../tags/tag634.xml"/><Relationship Id="rId1" Type="http://schemas.openxmlformats.org/officeDocument/2006/relationships/tags" Target="../tags/tag633.xml"/><Relationship Id="rId5" Type="http://schemas.openxmlformats.org/officeDocument/2006/relationships/slide" Target="../slides/slide73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205.xml"/><Relationship Id="rId2" Type="http://schemas.openxmlformats.org/officeDocument/2006/relationships/tags" Target="../tags/tag204.xml"/><Relationship Id="rId1" Type="http://schemas.openxmlformats.org/officeDocument/2006/relationships/tags" Target="../tags/tag203.xml"/><Relationship Id="rId5" Type="http://schemas.openxmlformats.org/officeDocument/2006/relationships/slide" Target="../slides/slide2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219.xml"/><Relationship Id="rId2" Type="http://schemas.openxmlformats.org/officeDocument/2006/relationships/tags" Target="../tags/tag218.xml"/><Relationship Id="rId1" Type="http://schemas.openxmlformats.org/officeDocument/2006/relationships/tags" Target="../tags/tag217.xml"/><Relationship Id="rId5" Type="http://schemas.openxmlformats.org/officeDocument/2006/relationships/slide" Target="../slides/slide3.xml"/><Relationship Id="rId4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227.xml"/><Relationship Id="rId2" Type="http://schemas.openxmlformats.org/officeDocument/2006/relationships/tags" Target="../tags/tag226.xml"/><Relationship Id="rId1" Type="http://schemas.openxmlformats.org/officeDocument/2006/relationships/tags" Target="../tags/tag225.xml"/><Relationship Id="rId5" Type="http://schemas.openxmlformats.org/officeDocument/2006/relationships/slide" Target="../slides/slide6.xml"/><Relationship Id="rId4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63.xml"/><Relationship Id="rId2" Type="http://schemas.openxmlformats.org/officeDocument/2006/relationships/tags" Target="../tags/tag262.xml"/><Relationship Id="rId1" Type="http://schemas.openxmlformats.org/officeDocument/2006/relationships/tags" Target="../tags/tag261.xml"/><Relationship Id="rId5" Type="http://schemas.openxmlformats.org/officeDocument/2006/relationships/slide" Target="../slides/slide9.xml"/><Relationship Id="rId4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78.xml"/><Relationship Id="rId2" Type="http://schemas.openxmlformats.org/officeDocument/2006/relationships/tags" Target="../tags/tag277.xml"/><Relationship Id="rId1" Type="http://schemas.openxmlformats.org/officeDocument/2006/relationships/tags" Target="../tags/tag276.xml"/><Relationship Id="rId5" Type="http://schemas.openxmlformats.org/officeDocument/2006/relationships/slide" Target="../slides/slide12.xml"/><Relationship Id="rId4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94.xml"/><Relationship Id="rId2" Type="http://schemas.openxmlformats.org/officeDocument/2006/relationships/tags" Target="../tags/tag293.xml"/><Relationship Id="rId1" Type="http://schemas.openxmlformats.org/officeDocument/2006/relationships/tags" Target="../tags/tag292.xml"/><Relationship Id="rId5" Type="http://schemas.openxmlformats.org/officeDocument/2006/relationships/slide" Target="../slides/slide15.xml"/><Relationship Id="rId4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311.xml"/><Relationship Id="rId2" Type="http://schemas.openxmlformats.org/officeDocument/2006/relationships/tags" Target="../tags/tag310.xml"/><Relationship Id="rId1" Type="http://schemas.openxmlformats.org/officeDocument/2006/relationships/tags" Target="../tags/tag309.xml"/><Relationship Id="rId5" Type="http://schemas.openxmlformats.org/officeDocument/2006/relationships/slide" Target="../slides/slide16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6F1016CB-1CE2-4C89-A0C6-EF8FCEB0C19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9201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6F1016CB-1CE2-4C89-A0C6-EF8FCEB0C19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2330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6F1016CB-1CE2-4C89-A0C6-EF8FCEB0C198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25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16681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6F1016CB-1CE2-4C89-A0C6-EF8FCEB0C198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9981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6F1016CB-1CE2-4C89-A0C6-EF8FCEB0C198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0372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6F1016CB-1CE2-4C89-A0C6-EF8FCEB0C198}" type="slidenum">
              <a:rPr lang="zh-CN" altLang="en-US" smtClean="0"/>
              <a:t>73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359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6F1016CB-1CE2-4C89-A0C6-EF8FCEB0C198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49344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6F1016CB-1CE2-4C89-A0C6-EF8FCEB0C198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3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40189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6F1016CB-1CE2-4C89-A0C6-EF8FCEB0C198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6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55200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9942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6F1016CB-1CE2-4C89-A0C6-EF8FCEB0C19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1844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6F1016CB-1CE2-4C89-A0C6-EF8FCEB0C198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12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37678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6F1016CB-1CE2-4C89-A0C6-EF8FCEB0C19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5514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6F1016CB-1CE2-4C89-A0C6-EF8FCEB0C198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16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8765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4" Type="http://schemas.openxmlformats.org/officeDocument/2006/relationships/image" Target="../media/image5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8.xml"/><Relationship Id="rId4" Type="http://schemas.openxmlformats.org/officeDocument/2006/relationships/image" Target="../media/image2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51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9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5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tags" Target="../tags/tag62.xml"/><Relationship Id="rId3" Type="http://schemas.openxmlformats.org/officeDocument/2006/relationships/tags" Target="../tags/tag57.xml"/><Relationship Id="rId7" Type="http://schemas.openxmlformats.org/officeDocument/2006/relationships/tags" Target="../tags/tag61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11" Type="http://schemas.openxmlformats.org/officeDocument/2006/relationships/image" Target="../media/image4.png"/><Relationship Id="rId5" Type="http://schemas.openxmlformats.org/officeDocument/2006/relationships/tags" Target="../tags/tag59.xml"/><Relationship Id="rId10" Type="http://schemas.openxmlformats.org/officeDocument/2006/relationships/image" Target="../media/image3.png"/><Relationship Id="rId4" Type="http://schemas.openxmlformats.org/officeDocument/2006/relationships/tags" Target="../tags/tag58.xml"/><Relationship Id="rId9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tags" Target="../tags/tag70.xml"/><Relationship Id="rId3" Type="http://schemas.openxmlformats.org/officeDocument/2006/relationships/tags" Target="../tags/tag65.xml"/><Relationship Id="rId7" Type="http://schemas.openxmlformats.org/officeDocument/2006/relationships/tags" Target="../tags/tag69.xml"/><Relationship Id="rId12" Type="http://schemas.openxmlformats.org/officeDocument/2006/relationships/image" Target="../media/image4.png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tags" Target="../tags/tag68.xml"/><Relationship Id="rId11" Type="http://schemas.openxmlformats.org/officeDocument/2006/relationships/image" Target="../media/image3.png"/><Relationship Id="rId5" Type="http://schemas.openxmlformats.org/officeDocument/2006/relationships/tags" Target="../tags/tag67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66.xml"/><Relationship Id="rId9" Type="http://schemas.openxmlformats.org/officeDocument/2006/relationships/tags" Target="../tags/tag71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79.xml"/><Relationship Id="rId3" Type="http://schemas.openxmlformats.org/officeDocument/2006/relationships/tags" Target="../tags/tag74.xml"/><Relationship Id="rId7" Type="http://schemas.openxmlformats.org/officeDocument/2006/relationships/tags" Target="../tags/tag78.xml"/><Relationship Id="rId12" Type="http://schemas.openxmlformats.org/officeDocument/2006/relationships/image" Target="../media/image4.png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tags" Target="../tags/tag77.xml"/><Relationship Id="rId11" Type="http://schemas.openxmlformats.org/officeDocument/2006/relationships/image" Target="../media/image3.png"/><Relationship Id="rId5" Type="http://schemas.openxmlformats.org/officeDocument/2006/relationships/tags" Target="../tags/tag76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75.xml"/><Relationship Id="rId9" Type="http://schemas.openxmlformats.org/officeDocument/2006/relationships/tags" Target="../tags/tag80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tags" Target="../tags/tag88.xml"/><Relationship Id="rId3" Type="http://schemas.openxmlformats.org/officeDocument/2006/relationships/tags" Target="../tags/tag83.xml"/><Relationship Id="rId7" Type="http://schemas.openxmlformats.org/officeDocument/2006/relationships/tags" Target="../tags/tag87.xml"/><Relationship Id="rId12" Type="http://schemas.openxmlformats.org/officeDocument/2006/relationships/image" Target="../media/image4.png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tags" Target="../tags/tag86.xml"/><Relationship Id="rId11" Type="http://schemas.openxmlformats.org/officeDocument/2006/relationships/image" Target="../media/image3.png"/><Relationship Id="rId5" Type="http://schemas.openxmlformats.org/officeDocument/2006/relationships/tags" Target="../tags/tag85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84.xml"/><Relationship Id="rId9" Type="http://schemas.openxmlformats.org/officeDocument/2006/relationships/tags" Target="../tags/tag89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tags" Target="../tags/tag97.xml"/><Relationship Id="rId13" Type="http://schemas.openxmlformats.org/officeDocument/2006/relationships/image" Target="../media/image6.png"/><Relationship Id="rId3" Type="http://schemas.openxmlformats.org/officeDocument/2006/relationships/tags" Target="../tags/tag92.xml"/><Relationship Id="rId7" Type="http://schemas.openxmlformats.org/officeDocument/2006/relationships/tags" Target="../tags/tag96.xml"/><Relationship Id="rId12" Type="http://schemas.openxmlformats.org/officeDocument/2006/relationships/slideMaster" Target="../slideMasters/slideMaster2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tags" Target="../tags/tag95.xml"/><Relationship Id="rId11" Type="http://schemas.openxmlformats.org/officeDocument/2006/relationships/tags" Target="../tags/tag100.xml"/><Relationship Id="rId5" Type="http://schemas.openxmlformats.org/officeDocument/2006/relationships/tags" Target="../tags/tag94.xml"/><Relationship Id="rId10" Type="http://schemas.openxmlformats.org/officeDocument/2006/relationships/tags" Target="../tags/tag99.xml"/><Relationship Id="rId4" Type="http://schemas.openxmlformats.org/officeDocument/2006/relationships/tags" Target="../tags/tag93.xml"/><Relationship Id="rId9" Type="http://schemas.openxmlformats.org/officeDocument/2006/relationships/tags" Target="../tags/tag98.xml"/><Relationship Id="rId14" Type="http://schemas.openxmlformats.org/officeDocument/2006/relationships/image" Target="../media/image4.png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tags" Target="../tags/tag108.xml"/><Relationship Id="rId3" Type="http://schemas.openxmlformats.org/officeDocument/2006/relationships/tags" Target="../tags/tag103.xml"/><Relationship Id="rId7" Type="http://schemas.openxmlformats.org/officeDocument/2006/relationships/tags" Target="../tags/tag107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6" Type="http://schemas.openxmlformats.org/officeDocument/2006/relationships/tags" Target="../tags/tag106.xml"/><Relationship Id="rId11" Type="http://schemas.openxmlformats.org/officeDocument/2006/relationships/image" Target="../media/image8.png"/><Relationship Id="rId5" Type="http://schemas.openxmlformats.org/officeDocument/2006/relationships/tags" Target="../tags/tag105.xml"/><Relationship Id="rId10" Type="http://schemas.openxmlformats.org/officeDocument/2006/relationships/image" Target="../media/image7.png"/><Relationship Id="rId4" Type="http://schemas.openxmlformats.org/officeDocument/2006/relationships/tags" Target="../tags/tag104.xml"/><Relationship Id="rId9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12.xml"/><Relationship Id="rId4" Type="http://schemas.openxmlformats.org/officeDocument/2006/relationships/image" Target="../media/image2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4" Type="http://schemas.openxmlformats.org/officeDocument/2006/relationships/image" Target="../media/image5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9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15.xml"/><Relationship Id="rId4" Type="http://schemas.openxmlformats.org/officeDocument/2006/relationships/image" Target="../media/image2.png"/></Relationships>
</file>

<file path=ppt/slideLayouts/_rels/slideLayout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18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6" Type="http://schemas.openxmlformats.org/officeDocument/2006/relationships/tags" Target="../tags/tag121.xml"/><Relationship Id="rId5" Type="http://schemas.openxmlformats.org/officeDocument/2006/relationships/tags" Target="../tags/tag120.xml"/><Relationship Id="rId4" Type="http://schemas.openxmlformats.org/officeDocument/2006/relationships/tags" Target="../tags/tag119.xml"/><Relationship Id="rId9" Type="http://schemas.openxmlformats.org/officeDocument/2006/relationships/image" Target="../media/image4.png"/></Relationships>
</file>

<file path=ppt/slideLayouts/_rels/slideLayout38.xml.rels><?xml version="1.0" encoding="UTF-8" standalone="yes"?>
<Relationships xmlns="http://schemas.openxmlformats.org/package/2006/relationships"><Relationship Id="rId8" Type="http://schemas.openxmlformats.org/officeDocument/2006/relationships/tags" Target="../tags/tag129.xml"/><Relationship Id="rId3" Type="http://schemas.openxmlformats.org/officeDocument/2006/relationships/tags" Target="../tags/tag124.xml"/><Relationship Id="rId7" Type="http://schemas.openxmlformats.org/officeDocument/2006/relationships/tags" Target="../tags/tag128.xml"/><Relationship Id="rId2" Type="http://schemas.openxmlformats.org/officeDocument/2006/relationships/tags" Target="../tags/tag123.xml"/><Relationship Id="rId1" Type="http://schemas.openxmlformats.org/officeDocument/2006/relationships/tags" Target="../tags/tag122.xml"/><Relationship Id="rId6" Type="http://schemas.openxmlformats.org/officeDocument/2006/relationships/tags" Target="../tags/tag127.xml"/><Relationship Id="rId11" Type="http://schemas.openxmlformats.org/officeDocument/2006/relationships/image" Target="../media/image4.png"/><Relationship Id="rId5" Type="http://schemas.openxmlformats.org/officeDocument/2006/relationships/tags" Target="../tags/tag126.xml"/><Relationship Id="rId10" Type="http://schemas.openxmlformats.org/officeDocument/2006/relationships/image" Target="../media/image3.png"/><Relationship Id="rId4" Type="http://schemas.openxmlformats.org/officeDocument/2006/relationships/tags" Target="../tags/tag125.xml"/><Relationship Id="rId9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8" Type="http://schemas.openxmlformats.org/officeDocument/2006/relationships/tags" Target="../tags/tag137.xml"/><Relationship Id="rId3" Type="http://schemas.openxmlformats.org/officeDocument/2006/relationships/tags" Target="../tags/tag132.xml"/><Relationship Id="rId7" Type="http://schemas.openxmlformats.org/officeDocument/2006/relationships/tags" Target="../tags/tag136.xml"/><Relationship Id="rId12" Type="http://schemas.openxmlformats.org/officeDocument/2006/relationships/image" Target="../media/image4.png"/><Relationship Id="rId2" Type="http://schemas.openxmlformats.org/officeDocument/2006/relationships/tags" Target="../tags/tag131.xml"/><Relationship Id="rId1" Type="http://schemas.openxmlformats.org/officeDocument/2006/relationships/tags" Target="../tags/tag130.xml"/><Relationship Id="rId6" Type="http://schemas.openxmlformats.org/officeDocument/2006/relationships/tags" Target="../tags/tag135.xml"/><Relationship Id="rId11" Type="http://schemas.openxmlformats.org/officeDocument/2006/relationships/image" Target="../media/image3.png"/><Relationship Id="rId5" Type="http://schemas.openxmlformats.org/officeDocument/2006/relationships/tags" Target="../tags/tag134.xml"/><Relationship Id="rId10" Type="http://schemas.openxmlformats.org/officeDocument/2006/relationships/slideMaster" Target="../slideMasters/slideMaster3.xml"/><Relationship Id="rId4" Type="http://schemas.openxmlformats.org/officeDocument/2006/relationships/tags" Target="../tags/tag133.xml"/><Relationship Id="rId9" Type="http://schemas.openxmlformats.org/officeDocument/2006/relationships/tags" Target="../tags/tag138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/Relationships>
</file>

<file path=ppt/slideLayouts/_rels/slideLayout40.xml.rels><?xml version="1.0" encoding="UTF-8" standalone="yes"?>
<Relationships xmlns="http://schemas.openxmlformats.org/package/2006/relationships"><Relationship Id="rId8" Type="http://schemas.openxmlformats.org/officeDocument/2006/relationships/tags" Target="../tags/tag146.xml"/><Relationship Id="rId3" Type="http://schemas.openxmlformats.org/officeDocument/2006/relationships/tags" Target="../tags/tag141.xml"/><Relationship Id="rId7" Type="http://schemas.openxmlformats.org/officeDocument/2006/relationships/tags" Target="../tags/tag145.xml"/><Relationship Id="rId12" Type="http://schemas.openxmlformats.org/officeDocument/2006/relationships/image" Target="../media/image4.png"/><Relationship Id="rId2" Type="http://schemas.openxmlformats.org/officeDocument/2006/relationships/tags" Target="../tags/tag140.xml"/><Relationship Id="rId1" Type="http://schemas.openxmlformats.org/officeDocument/2006/relationships/tags" Target="../tags/tag139.xml"/><Relationship Id="rId6" Type="http://schemas.openxmlformats.org/officeDocument/2006/relationships/tags" Target="../tags/tag144.xml"/><Relationship Id="rId11" Type="http://schemas.openxmlformats.org/officeDocument/2006/relationships/image" Target="../media/image3.png"/><Relationship Id="rId5" Type="http://schemas.openxmlformats.org/officeDocument/2006/relationships/tags" Target="../tags/tag143.xml"/><Relationship Id="rId10" Type="http://schemas.openxmlformats.org/officeDocument/2006/relationships/slideMaster" Target="../slideMasters/slideMaster3.xml"/><Relationship Id="rId4" Type="http://schemas.openxmlformats.org/officeDocument/2006/relationships/tags" Target="../tags/tag142.xml"/><Relationship Id="rId9" Type="http://schemas.openxmlformats.org/officeDocument/2006/relationships/tags" Target="../tags/tag147.xml"/></Relationships>
</file>

<file path=ppt/slideLayouts/_rels/slideLayout41.xml.rels><?xml version="1.0" encoding="UTF-8" standalone="yes"?>
<Relationships xmlns="http://schemas.openxmlformats.org/package/2006/relationships"><Relationship Id="rId8" Type="http://schemas.openxmlformats.org/officeDocument/2006/relationships/tags" Target="../tags/tag155.xml"/><Relationship Id="rId3" Type="http://schemas.openxmlformats.org/officeDocument/2006/relationships/tags" Target="../tags/tag150.xml"/><Relationship Id="rId7" Type="http://schemas.openxmlformats.org/officeDocument/2006/relationships/tags" Target="../tags/tag154.xml"/><Relationship Id="rId12" Type="http://schemas.openxmlformats.org/officeDocument/2006/relationships/image" Target="../media/image4.png"/><Relationship Id="rId2" Type="http://schemas.openxmlformats.org/officeDocument/2006/relationships/tags" Target="../tags/tag149.xml"/><Relationship Id="rId1" Type="http://schemas.openxmlformats.org/officeDocument/2006/relationships/tags" Target="../tags/tag148.xml"/><Relationship Id="rId6" Type="http://schemas.openxmlformats.org/officeDocument/2006/relationships/tags" Target="../tags/tag153.xml"/><Relationship Id="rId11" Type="http://schemas.openxmlformats.org/officeDocument/2006/relationships/image" Target="../media/image3.png"/><Relationship Id="rId5" Type="http://schemas.openxmlformats.org/officeDocument/2006/relationships/tags" Target="../tags/tag152.xml"/><Relationship Id="rId10" Type="http://schemas.openxmlformats.org/officeDocument/2006/relationships/slideMaster" Target="../slideMasters/slideMaster3.xml"/><Relationship Id="rId4" Type="http://schemas.openxmlformats.org/officeDocument/2006/relationships/tags" Target="../tags/tag151.xml"/><Relationship Id="rId9" Type="http://schemas.openxmlformats.org/officeDocument/2006/relationships/tags" Target="../tags/tag156.xml"/></Relationships>
</file>

<file path=ppt/slideLayouts/_rels/slideLayout42.xml.rels><?xml version="1.0" encoding="UTF-8" standalone="yes"?>
<Relationships xmlns="http://schemas.openxmlformats.org/package/2006/relationships"><Relationship Id="rId8" Type="http://schemas.openxmlformats.org/officeDocument/2006/relationships/tags" Target="../tags/tag164.xml"/><Relationship Id="rId13" Type="http://schemas.openxmlformats.org/officeDocument/2006/relationships/image" Target="../media/image6.png"/><Relationship Id="rId3" Type="http://schemas.openxmlformats.org/officeDocument/2006/relationships/tags" Target="../tags/tag159.xml"/><Relationship Id="rId7" Type="http://schemas.openxmlformats.org/officeDocument/2006/relationships/tags" Target="../tags/tag163.xml"/><Relationship Id="rId12" Type="http://schemas.openxmlformats.org/officeDocument/2006/relationships/slideMaster" Target="../slideMasters/slideMaster3.xml"/><Relationship Id="rId2" Type="http://schemas.openxmlformats.org/officeDocument/2006/relationships/tags" Target="../tags/tag158.xml"/><Relationship Id="rId1" Type="http://schemas.openxmlformats.org/officeDocument/2006/relationships/tags" Target="../tags/tag157.xml"/><Relationship Id="rId6" Type="http://schemas.openxmlformats.org/officeDocument/2006/relationships/tags" Target="../tags/tag162.xml"/><Relationship Id="rId11" Type="http://schemas.openxmlformats.org/officeDocument/2006/relationships/tags" Target="../tags/tag167.xml"/><Relationship Id="rId5" Type="http://schemas.openxmlformats.org/officeDocument/2006/relationships/tags" Target="../tags/tag161.xml"/><Relationship Id="rId10" Type="http://schemas.openxmlformats.org/officeDocument/2006/relationships/tags" Target="../tags/tag166.xml"/><Relationship Id="rId4" Type="http://schemas.openxmlformats.org/officeDocument/2006/relationships/tags" Target="../tags/tag160.xml"/><Relationship Id="rId9" Type="http://schemas.openxmlformats.org/officeDocument/2006/relationships/tags" Target="../tags/tag165.xml"/><Relationship Id="rId14" Type="http://schemas.openxmlformats.org/officeDocument/2006/relationships/image" Target="../media/image4.png"/></Relationships>
</file>

<file path=ppt/slideLayouts/_rels/slideLayout43.xml.rels><?xml version="1.0" encoding="UTF-8" standalone="yes"?>
<Relationships xmlns="http://schemas.openxmlformats.org/package/2006/relationships"><Relationship Id="rId8" Type="http://schemas.openxmlformats.org/officeDocument/2006/relationships/tags" Target="../tags/tag175.xml"/><Relationship Id="rId3" Type="http://schemas.openxmlformats.org/officeDocument/2006/relationships/tags" Target="../tags/tag170.xml"/><Relationship Id="rId7" Type="http://schemas.openxmlformats.org/officeDocument/2006/relationships/tags" Target="../tags/tag174.xml"/><Relationship Id="rId2" Type="http://schemas.openxmlformats.org/officeDocument/2006/relationships/tags" Target="../tags/tag169.xml"/><Relationship Id="rId1" Type="http://schemas.openxmlformats.org/officeDocument/2006/relationships/tags" Target="../tags/tag168.xml"/><Relationship Id="rId6" Type="http://schemas.openxmlformats.org/officeDocument/2006/relationships/tags" Target="../tags/tag173.xml"/><Relationship Id="rId11" Type="http://schemas.openxmlformats.org/officeDocument/2006/relationships/image" Target="../media/image8.png"/><Relationship Id="rId5" Type="http://schemas.openxmlformats.org/officeDocument/2006/relationships/tags" Target="../tags/tag172.xml"/><Relationship Id="rId10" Type="http://schemas.openxmlformats.org/officeDocument/2006/relationships/image" Target="../media/image7.png"/><Relationship Id="rId4" Type="http://schemas.openxmlformats.org/officeDocument/2006/relationships/tags" Target="../tags/tag171.xml"/><Relationship Id="rId9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36.xml"/><Relationship Id="rId4" Type="http://schemas.openxmlformats.org/officeDocument/2006/relationships/tags" Target="../tags/tag35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1.xml"/><Relationship Id="rId4" Type="http://schemas.openxmlformats.org/officeDocument/2006/relationships/tags" Target="../tags/tag40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5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/>
        <p:txBody>
          <a:bodyPr/>
          <a:lstStyle>
            <a:lvl1pPr>
              <a:defRPr sz="4000">
                <a:solidFill>
                  <a:srgbClr val="FF0000"/>
                </a:solidFill>
                <a:latin typeface="隶书" pitchFamily="49" charset="-122"/>
                <a:ea typeface="隶书" pitchFamily="49" charset="-122"/>
              </a:defRPr>
            </a:lvl1pPr>
          </a:lstStyle>
          <a:p>
            <a:r>
              <a:rPr lang="zh-CN" altLang="en-US" smtClean="0"/>
              <a:t>念奴娇</a:t>
            </a:r>
            <a:r>
              <a:rPr lang="en-US" altLang="zh-CN" smtClean="0"/>
              <a:t>·</a:t>
            </a:r>
            <a:r>
              <a:rPr lang="zh-CN" altLang="en-US" smtClean="0"/>
              <a:t>赤壁怀古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6ADBFAA5-EED7-449D-8DB0-81366A6CD66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2021-8-24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18D43B97-27E2-4DC9-B915-3346771BC8F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ic_half_to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4000" y="5756910"/>
            <a:ext cx="4064000" cy="1100455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标题 7"/>
          <p:cNvSpPr>
            <a:spLocks noGrp="1"/>
          </p:cNvSpPr>
          <p:nvPr>
            <p:ph type="ctrTitle" idx="2" hasCustomPrompt="1"/>
            <p:custDataLst>
              <p:tags r:id="rId1"/>
            </p:custDataLst>
          </p:nvPr>
        </p:nvSpPr>
        <p:spPr>
          <a:xfrm>
            <a:off x="2168251" y="2949225"/>
            <a:ext cx="7855574" cy="861695"/>
          </a:xfrm>
        </p:spPr>
        <p:txBody>
          <a:bodyPr vert="horz" wrap="square" lIns="0" tIns="0" rIns="0" bIns="0" rtlCol="0" anchor="b" anchorCtr="0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5200" b="1" i="0" u="none" strike="noStrike" kern="1200" cap="none" spc="600" normalizeH="0" baseline="0" noProof="0" dirty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尚巍手书W" panose="00020600040101010101" charset="-122"/>
                <a:cs typeface="+mj-cs"/>
                <a:sym typeface="Arial" panose="020B0604020202020204" pitchFamily="34" charset="0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7" name="副标题 8"/>
          <p:cNvSpPr>
            <a:spLocks noGrp="1"/>
          </p:cNvSpPr>
          <p:nvPr>
            <p:ph type="subTitle" idx="3" hasCustomPrompt="1"/>
            <p:custDataLst>
              <p:tags r:id="rId2"/>
            </p:custDataLst>
          </p:nvPr>
        </p:nvSpPr>
        <p:spPr>
          <a:xfrm>
            <a:off x="2789051" y="3864466"/>
            <a:ext cx="6613974" cy="580564"/>
          </a:xfrm>
        </p:spPr>
        <p:txBody>
          <a:bodyPr vert="horz" wrap="square" lIns="0" tIns="0" rIns="0" bIns="0" rtlCol="0" anchor="t">
            <a:normAutofit/>
          </a:bodyPr>
          <a:lstStyle>
            <a:lvl1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400" b="0" i="0" u="none" strike="noStrike" kern="1200" cap="none" spc="200" normalizeH="0" baseline="0" noProof="0" dirty="0" err="1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隶书" charset="0"/>
                <a:cs typeface="微软雅黑" panose="020B0503020204020204" charset="-122"/>
                <a:sym typeface="Arial" panose="020B0604020202020204" pitchFamily="34" charset="0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0_pic_quater_left_u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20090" cy="859790"/>
          </a:xfrm>
          <a:prstGeom prst="rect">
            <a:avLst/>
          </a:prstGeom>
        </p:spPr>
      </p:pic>
      <p:pic>
        <p:nvPicPr>
          <p:cNvPr id="8" name="图片 7" descr="1_pic_quater_right_u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1275" y="6322060"/>
            <a:ext cx="720090" cy="5353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0_pic_quater_left_u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20090" cy="859790"/>
          </a:xfrm>
          <a:prstGeom prst="rect">
            <a:avLst/>
          </a:prstGeom>
        </p:spPr>
      </p:pic>
      <p:pic>
        <p:nvPicPr>
          <p:cNvPr id="10" name="图片 9" descr="1_pic_quater_right_u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1275" y="6322060"/>
            <a:ext cx="720090" cy="5353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pic_half_lef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7000"/>
            <a:ext cx="3743960" cy="4064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0_pic_quater_left_u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20090" cy="859790"/>
          </a:xfrm>
          <a:prstGeom prst="rect">
            <a:avLst/>
          </a:prstGeom>
        </p:spPr>
      </p:pic>
      <p:pic>
        <p:nvPicPr>
          <p:cNvPr id="8" name="图片 7" descr="1_pic_quater_right_u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1275" y="6322060"/>
            <a:ext cx="720090" cy="5353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隶书" charset="0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9EFD9D74-47D9-4702-A33C-335B63B48DBF}" type="datetimeFigureOut">
              <a:rPr lang="zh-CN" altLang="en-US" smtClean="0"/>
              <a:t>2021-8-24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0_pic_quater_left_u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20090" cy="859790"/>
          </a:xfrm>
          <a:prstGeom prst="rect">
            <a:avLst/>
          </a:prstGeom>
        </p:spPr>
      </p:pic>
      <p:pic>
        <p:nvPicPr>
          <p:cNvPr id="7" name="图片 6" descr="1_pic_quater_right_u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1275" y="6322060"/>
            <a:ext cx="720090" cy="535305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_pic_quater_left_u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20090" cy="859790"/>
          </a:xfrm>
          <a:prstGeom prst="rect">
            <a:avLst/>
          </a:prstGeom>
        </p:spPr>
      </p:pic>
      <p:pic>
        <p:nvPicPr>
          <p:cNvPr id="6" name="图片 5" descr="1_pic_quater_right_u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1275" y="6322060"/>
            <a:ext cx="720090" cy="53530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ic_half_left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97000"/>
            <a:ext cx="3743960" cy="4064000"/>
          </a:xfrm>
          <a:prstGeom prst="rect">
            <a:avLst/>
          </a:prstGeom>
        </p:spPr>
      </p:pic>
      <p:pic>
        <p:nvPicPr>
          <p:cNvPr id="6" name="图片 5" descr="pic_half_right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47405" y="1397000"/>
            <a:ext cx="3743960" cy="4064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标题 2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2921000" y="2255929"/>
            <a:ext cx="6350051" cy="1323340"/>
          </a:xfrm>
        </p:spPr>
        <p:txBody>
          <a:bodyPr vert="horz" wrap="square" lIns="0" tIns="0" rIns="0" bIns="0" rtlCol="0" anchor="b" anchorCtr="0">
            <a:normAutofit lnSpcReduction="10000"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8200" b="1" i="0" u="none" strike="noStrike" kern="1200" cap="none" spc="10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0_pic_quater_left_up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0"/>
            <a:ext cx="720090" cy="859790"/>
          </a:xfrm>
          <a:prstGeom prst="rect">
            <a:avLst/>
          </a:prstGeom>
        </p:spPr>
      </p:pic>
      <p:pic>
        <p:nvPicPr>
          <p:cNvPr id="6" name="图片 5" descr="1_pic_quater_right_u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1471275" y="6322060"/>
            <a:ext cx="720090" cy="5353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2858386" y="0"/>
            <a:ext cx="10515600" cy="1165961"/>
          </a:xfrm>
        </p:spPr>
        <p:txBody>
          <a:bodyPr/>
          <a:lstStyle>
            <a:lvl1pPr>
              <a:defRPr>
                <a:solidFill>
                  <a:srgbClr val="993300"/>
                </a:solidFill>
                <a:latin typeface="隶书" pitchFamily="49" charset="-122"/>
                <a:ea typeface="隶书" pitchFamily="49" charset="-122"/>
              </a:defRPr>
            </a:lvl1pPr>
          </a:lstStyle>
          <a:p>
            <a:r>
              <a:rPr lang="zh-CN" altLang="en-US" smtClean="0"/>
              <a:t>念奴娇</a:t>
            </a:r>
            <a:r>
              <a:rPr lang="en-US" altLang="zh-CN" smtClean="0"/>
              <a:t>·</a:t>
            </a:r>
            <a:r>
              <a:rPr lang="zh-CN" altLang="en-US" smtClean="0"/>
              <a:t>赤壁怀古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6ADBFAA5-EED7-449D-8DB0-81366A6CD66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2021-8-24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18D43B97-27E2-4DC9-B915-3346771BC8F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291465" y="303530"/>
            <a:ext cx="11608435" cy="625030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0_pic_quater_right_down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1471275" y="0"/>
            <a:ext cx="720090" cy="859790"/>
          </a:xfrm>
          <a:prstGeom prst="rect">
            <a:avLst/>
          </a:prstGeom>
        </p:spPr>
      </p:pic>
      <p:pic>
        <p:nvPicPr>
          <p:cNvPr id="6" name="图片 5" descr="1_pic_quater_lef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0" y="6322060"/>
            <a:ext cx="720090" cy="5353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4824095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0_pic_quater_right_down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1471275" y="0"/>
            <a:ext cx="720090" cy="859790"/>
          </a:xfrm>
          <a:prstGeom prst="rect">
            <a:avLst/>
          </a:prstGeom>
        </p:spPr>
      </p:pic>
      <p:pic>
        <p:nvPicPr>
          <p:cNvPr id="6" name="图片 5" descr="1_pic_quater_lef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0" y="6322060"/>
            <a:ext cx="720090" cy="5353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</a:lstStyle>
          <a:p>
            <a:r>
              <a:rPr lang="zh-CN" altLang="en-US" dirty="0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266382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0_pic_quater_right_down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1471275" y="0"/>
            <a:ext cx="720090" cy="859790"/>
          </a:xfrm>
          <a:prstGeom prst="rect">
            <a:avLst/>
          </a:prstGeom>
        </p:spPr>
      </p:pic>
      <p:pic>
        <p:nvPicPr>
          <p:cNvPr id="6" name="图片 5" descr="1_pic_quater_lef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0" y="6322060"/>
            <a:ext cx="720090" cy="5353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5028565"/>
            <a:ext cx="12192000" cy="182943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0_pic_quater_right_down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1471275" y="0"/>
            <a:ext cx="720090" cy="859790"/>
          </a:xfrm>
          <a:prstGeom prst="rect">
            <a:avLst/>
          </a:prstGeom>
        </p:spPr>
      </p:pic>
      <p:pic>
        <p:nvPicPr>
          <p:cNvPr id="6" name="图片 5" descr="1_pic_quater_lef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0" y="6322060"/>
            <a:ext cx="720090" cy="5353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0_pic_quater_right_down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1426190" y="0"/>
            <a:ext cx="765175" cy="914400"/>
          </a:xfrm>
          <a:prstGeom prst="rect">
            <a:avLst/>
          </a:prstGeom>
        </p:spPr>
      </p:pic>
      <p:pic>
        <p:nvPicPr>
          <p:cNvPr id="6" name="图片 5" descr="1_pic_quater_lef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0" y="6322060"/>
            <a:ext cx="720090" cy="5353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953135"/>
            <a:ext cx="12192000" cy="495109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0_pic_quater_right_down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0571480" y="0"/>
            <a:ext cx="1619885" cy="1934210"/>
          </a:xfrm>
          <a:prstGeom prst="rect">
            <a:avLst/>
          </a:prstGeom>
        </p:spPr>
      </p:pic>
      <p:pic>
        <p:nvPicPr>
          <p:cNvPr id="6" name="图片 5" descr="1_pic_quater_lef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0" y="5652135"/>
            <a:ext cx="1619885" cy="12052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pic_half_left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97000"/>
            <a:ext cx="3743960" cy="4064000"/>
          </a:xfrm>
          <a:prstGeom prst="rect">
            <a:avLst/>
          </a:prstGeom>
        </p:spPr>
      </p:pic>
      <p:pic>
        <p:nvPicPr>
          <p:cNvPr id="6" name="图片 5" descr="pic_half_right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47405" y="1397000"/>
            <a:ext cx="3743960" cy="4064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2" name="标题 2"/>
          <p:cNvSpPr>
            <a:spLocks noGrp="1"/>
          </p:cNvSpPr>
          <p:nvPr>
            <p:ph type="ctrTitle" idx="2" hasCustomPrompt="1"/>
            <p:custDataLst>
              <p:tags r:id="rId1"/>
            </p:custDataLst>
          </p:nvPr>
        </p:nvSpPr>
        <p:spPr>
          <a:xfrm>
            <a:off x="2921000" y="1973312"/>
            <a:ext cx="6350051" cy="2911380"/>
          </a:xfrm>
        </p:spPr>
        <p:txBody>
          <a:bodyPr vert="horz" wrap="square" lIns="0" tIns="0" rIns="0" bIns="0" rtlCol="0" anchor="ctr" anchorCtr="0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6600" b="1" i="0" u="none" strike="noStrike" kern="1200" cap="none" spc="600" normalizeH="0" baseline="0" noProof="0" dirty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尚巍手书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0_pic_quater_left_u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20090" cy="859790"/>
          </a:xfrm>
          <a:prstGeom prst="rect">
            <a:avLst/>
          </a:prstGeom>
        </p:spPr>
      </p:pic>
      <p:pic>
        <p:nvPicPr>
          <p:cNvPr id="7" name="图片 6" descr="1_pic_quater_right_u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1275" y="6322060"/>
            <a:ext cx="720090" cy="5353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ic_half_to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4000" y="5756910"/>
            <a:ext cx="4064000" cy="1100455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标题 7"/>
          <p:cNvSpPr>
            <a:spLocks noGrp="1"/>
          </p:cNvSpPr>
          <p:nvPr>
            <p:ph type="ctrTitle" idx="2" hasCustomPrompt="1"/>
            <p:custDataLst>
              <p:tags r:id="rId1"/>
            </p:custDataLst>
          </p:nvPr>
        </p:nvSpPr>
        <p:spPr>
          <a:xfrm>
            <a:off x="2168251" y="2949225"/>
            <a:ext cx="7855574" cy="861695"/>
          </a:xfrm>
        </p:spPr>
        <p:txBody>
          <a:bodyPr vert="horz" wrap="square" lIns="0" tIns="0" rIns="0" bIns="0" rtlCol="0" anchor="b" anchorCtr="0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5200" b="1" i="0" u="none" strike="noStrike" kern="1200" cap="none" spc="600" normalizeH="0" baseline="0" noProof="0" dirty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尚巍手书W" panose="00020600040101010101" charset="-122"/>
                <a:cs typeface="+mj-cs"/>
                <a:sym typeface="Arial" panose="020B0604020202020204" pitchFamily="34" charset="0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7" name="副标题 8"/>
          <p:cNvSpPr>
            <a:spLocks noGrp="1"/>
          </p:cNvSpPr>
          <p:nvPr>
            <p:ph type="subTitle" idx="3" hasCustomPrompt="1"/>
            <p:custDataLst>
              <p:tags r:id="rId2"/>
            </p:custDataLst>
          </p:nvPr>
        </p:nvSpPr>
        <p:spPr>
          <a:xfrm>
            <a:off x="2789051" y="3864466"/>
            <a:ext cx="6613974" cy="580564"/>
          </a:xfrm>
        </p:spPr>
        <p:txBody>
          <a:bodyPr vert="horz" wrap="square" lIns="0" tIns="0" rIns="0" bIns="0" rtlCol="0" anchor="t">
            <a:normAutofit/>
          </a:bodyPr>
          <a:lstStyle>
            <a:lvl1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400" b="0" i="0" u="none" strike="noStrike" kern="1200" cap="none" spc="200" normalizeH="0" baseline="0" noProof="0" dirty="0" err="1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隶书" charset="0"/>
                <a:cs typeface="微软雅黑" panose="020B0503020204020204" charset="-122"/>
                <a:sym typeface="Arial" panose="020B0604020202020204" pitchFamily="34" charset="0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0_pic_quater_left_u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20090" cy="859790"/>
          </a:xfrm>
          <a:prstGeom prst="rect">
            <a:avLst/>
          </a:prstGeom>
        </p:spPr>
      </p:pic>
      <p:pic>
        <p:nvPicPr>
          <p:cNvPr id="8" name="图片 7" descr="1_pic_quater_right_u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1275" y="6322060"/>
            <a:ext cx="720090" cy="5353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6ADBFAA5-EED7-449D-8DB0-81366A6CD66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2021-8-24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18D43B97-27E2-4DC9-B915-3346771BC8F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 Box 4"/>
          <p:cNvSpPr txBox="1">
            <a:spLocks noChangeArrowheads="1"/>
          </p:cNvSpPr>
          <p:nvPr userDrawn="1">
            <p:custDataLst>
              <p:tags r:id="rId4"/>
            </p:custDataLst>
          </p:nvPr>
        </p:nvSpPr>
        <p:spPr bwMode="auto">
          <a:xfrm rot="16200000">
            <a:off x="1616387" y="-1588545"/>
            <a:ext cx="738664" cy="3971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600" b="1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念奴娇</a:t>
            </a:r>
            <a:r>
              <a:rPr kumimoji="1" lang="en-US" altLang="zh-CN" sz="3600" b="1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·</a:t>
            </a:r>
            <a:r>
              <a:rPr kumimoji="1" lang="zh-CN" altLang="en-US" sz="3600" b="1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赤壁怀古</a:t>
            </a:r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0_pic_quater_left_u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20090" cy="859790"/>
          </a:xfrm>
          <a:prstGeom prst="rect">
            <a:avLst/>
          </a:prstGeom>
        </p:spPr>
      </p:pic>
      <p:pic>
        <p:nvPicPr>
          <p:cNvPr id="10" name="图片 9" descr="1_pic_quater_right_u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1275" y="6322060"/>
            <a:ext cx="720090" cy="5353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pic_half_lef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7000"/>
            <a:ext cx="3743960" cy="4064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0_pic_quater_left_u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20090" cy="859790"/>
          </a:xfrm>
          <a:prstGeom prst="rect">
            <a:avLst/>
          </a:prstGeom>
        </p:spPr>
      </p:pic>
      <p:pic>
        <p:nvPicPr>
          <p:cNvPr id="8" name="图片 7" descr="1_pic_quater_right_u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1275" y="6322060"/>
            <a:ext cx="720090" cy="5353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隶书" charset="0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9EFD9D74-47D9-4702-A33C-335B63B48DBF}" type="datetimeFigureOut">
              <a:rPr lang="zh-CN" altLang="en-US" smtClean="0"/>
              <a:t>2021-8-24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0_pic_quater_left_u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20090" cy="859790"/>
          </a:xfrm>
          <a:prstGeom prst="rect">
            <a:avLst/>
          </a:prstGeom>
        </p:spPr>
      </p:pic>
      <p:pic>
        <p:nvPicPr>
          <p:cNvPr id="7" name="图片 6" descr="1_pic_quater_right_u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1275" y="6322060"/>
            <a:ext cx="720090" cy="535305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_pic_quater_left_u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20090" cy="859790"/>
          </a:xfrm>
          <a:prstGeom prst="rect">
            <a:avLst/>
          </a:prstGeom>
        </p:spPr>
      </p:pic>
      <p:pic>
        <p:nvPicPr>
          <p:cNvPr id="6" name="图片 5" descr="1_pic_quater_right_u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1275" y="6322060"/>
            <a:ext cx="720090" cy="53530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ic_half_left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97000"/>
            <a:ext cx="3743960" cy="4064000"/>
          </a:xfrm>
          <a:prstGeom prst="rect">
            <a:avLst/>
          </a:prstGeom>
        </p:spPr>
      </p:pic>
      <p:pic>
        <p:nvPicPr>
          <p:cNvPr id="6" name="图片 5" descr="pic_half_right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47405" y="1397000"/>
            <a:ext cx="3743960" cy="4064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标题 2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2921000" y="2255929"/>
            <a:ext cx="6350051" cy="1323340"/>
          </a:xfrm>
        </p:spPr>
        <p:txBody>
          <a:bodyPr vert="horz" wrap="square" lIns="0" tIns="0" rIns="0" bIns="0" rtlCol="0" anchor="b" anchorCtr="0">
            <a:normAutofit lnSpcReduction="10000"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8200" b="1" i="0" u="none" strike="noStrike" kern="1200" cap="none" spc="10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0_pic_quater_left_up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0"/>
            <a:ext cx="720090" cy="859790"/>
          </a:xfrm>
          <a:prstGeom prst="rect">
            <a:avLst/>
          </a:prstGeom>
        </p:spPr>
      </p:pic>
      <p:pic>
        <p:nvPicPr>
          <p:cNvPr id="6" name="图片 5" descr="1_pic_quater_right_u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1471275" y="6322060"/>
            <a:ext cx="720090" cy="5353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291465" y="303530"/>
            <a:ext cx="11608435" cy="625030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0_pic_quater_right_down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1471275" y="0"/>
            <a:ext cx="720090" cy="859790"/>
          </a:xfrm>
          <a:prstGeom prst="rect">
            <a:avLst/>
          </a:prstGeom>
        </p:spPr>
      </p:pic>
      <p:pic>
        <p:nvPicPr>
          <p:cNvPr id="6" name="图片 5" descr="1_pic_quater_lef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0" y="6322060"/>
            <a:ext cx="720090" cy="5353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4824095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0_pic_quater_right_down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1471275" y="0"/>
            <a:ext cx="720090" cy="859790"/>
          </a:xfrm>
          <a:prstGeom prst="rect">
            <a:avLst/>
          </a:prstGeom>
        </p:spPr>
      </p:pic>
      <p:pic>
        <p:nvPicPr>
          <p:cNvPr id="6" name="图片 5" descr="1_pic_quater_lef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0" y="6322060"/>
            <a:ext cx="720090" cy="5353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</a:lstStyle>
          <a:p>
            <a:r>
              <a:rPr lang="zh-CN" altLang="en-US" dirty="0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2"/>
            </p:custDataLst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3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6ADBFAA5-EED7-449D-8DB0-81366A6CD66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2021-8-24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18D43B97-27E2-4DC9-B915-3346771BC8F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266382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0_pic_quater_right_down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1471275" y="0"/>
            <a:ext cx="720090" cy="859790"/>
          </a:xfrm>
          <a:prstGeom prst="rect">
            <a:avLst/>
          </a:prstGeom>
        </p:spPr>
      </p:pic>
      <p:pic>
        <p:nvPicPr>
          <p:cNvPr id="6" name="图片 5" descr="1_pic_quater_lef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0" y="6322060"/>
            <a:ext cx="720090" cy="5353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5028565"/>
            <a:ext cx="12192000" cy="182943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0_pic_quater_right_down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1471275" y="0"/>
            <a:ext cx="720090" cy="859790"/>
          </a:xfrm>
          <a:prstGeom prst="rect">
            <a:avLst/>
          </a:prstGeom>
        </p:spPr>
      </p:pic>
      <p:pic>
        <p:nvPicPr>
          <p:cNvPr id="6" name="图片 5" descr="1_pic_quater_lef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0" y="6322060"/>
            <a:ext cx="720090" cy="5353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0_pic_quater_right_down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1426190" y="0"/>
            <a:ext cx="765175" cy="914400"/>
          </a:xfrm>
          <a:prstGeom prst="rect">
            <a:avLst/>
          </a:prstGeom>
        </p:spPr>
      </p:pic>
      <p:pic>
        <p:nvPicPr>
          <p:cNvPr id="6" name="图片 5" descr="1_pic_quater_lef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0" y="6322060"/>
            <a:ext cx="720090" cy="5353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953135"/>
            <a:ext cx="12192000" cy="495109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0_pic_quater_right_down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0571480" y="0"/>
            <a:ext cx="1619885" cy="1934210"/>
          </a:xfrm>
          <a:prstGeom prst="rect">
            <a:avLst/>
          </a:prstGeom>
        </p:spPr>
      </p:pic>
      <p:pic>
        <p:nvPicPr>
          <p:cNvPr id="6" name="图片 5" descr="1_pic_quater_lef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0" y="5652135"/>
            <a:ext cx="1619885" cy="12052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3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6ADBFAA5-EED7-449D-8DB0-81366A6CD66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2021-8-24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18D43B97-27E2-4DC9-B915-3346771BC8F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6ADBFAA5-EED7-449D-8DB0-81366A6CD66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2021-8-24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18D43B97-27E2-4DC9-B915-3346771BC8F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2"/>
            </p:custDataLst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6ADBFAA5-EED7-449D-8DB0-81366A6CD66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2021-8-24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18D43B97-27E2-4DC9-B915-3346771BC8F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pic_half_left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97000"/>
            <a:ext cx="3743960" cy="4064000"/>
          </a:xfrm>
          <a:prstGeom prst="rect">
            <a:avLst/>
          </a:prstGeom>
        </p:spPr>
      </p:pic>
      <p:pic>
        <p:nvPicPr>
          <p:cNvPr id="6" name="图片 5" descr="pic_half_right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47405" y="1397000"/>
            <a:ext cx="3743960" cy="4064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2" name="标题 2"/>
          <p:cNvSpPr>
            <a:spLocks noGrp="1"/>
          </p:cNvSpPr>
          <p:nvPr>
            <p:ph type="ctrTitle" idx="2" hasCustomPrompt="1"/>
            <p:custDataLst>
              <p:tags r:id="rId1"/>
            </p:custDataLst>
          </p:nvPr>
        </p:nvSpPr>
        <p:spPr>
          <a:xfrm>
            <a:off x="2921000" y="1973312"/>
            <a:ext cx="6350051" cy="2911380"/>
          </a:xfrm>
        </p:spPr>
        <p:txBody>
          <a:bodyPr vert="horz" wrap="square" lIns="0" tIns="0" rIns="0" bIns="0" rtlCol="0" anchor="ctr" anchorCtr="0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6600" b="1" i="0" u="none" strike="noStrike" kern="1200" cap="none" spc="600" normalizeH="0" baseline="0" noProof="0" dirty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尚巍手书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0_pic_quater_left_u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20090" cy="859790"/>
          </a:xfrm>
          <a:prstGeom prst="rect">
            <a:avLst/>
          </a:prstGeom>
        </p:spPr>
      </p:pic>
      <p:pic>
        <p:nvPicPr>
          <p:cNvPr id="7" name="图片 6" descr="1_pic_quater_right_u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1275" y="6322060"/>
            <a:ext cx="720090" cy="5353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ags" Target="../tags/tag4.xml"/><Relationship Id="rId5" Type="http://schemas.openxmlformats.org/officeDocument/2006/relationships/slideLayout" Target="../slideLayouts/slideLayout5.xml"/><Relationship Id="rId10" Type="http://schemas.openxmlformats.org/officeDocument/2006/relationships/tags" Target="../tags/tag3.xml"/><Relationship Id="rId4" Type="http://schemas.openxmlformats.org/officeDocument/2006/relationships/slideLayout" Target="../slideLayouts/slideLayout4.xml"/><Relationship Id="rId9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1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0.xml"/><Relationship Id="rId21" Type="http://schemas.openxmlformats.org/officeDocument/2006/relationships/tags" Target="../tags/tag43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17" Type="http://schemas.openxmlformats.org/officeDocument/2006/relationships/slideLayout" Target="../slideLayouts/slideLayout24.xml"/><Relationship Id="rId2" Type="http://schemas.openxmlformats.org/officeDocument/2006/relationships/slideLayout" Target="../slideLayouts/slideLayout9.xml"/><Relationship Id="rId16" Type="http://schemas.openxmlformats.org/officeDocument/2006/relationships/slideLayout" Target="../slideLayouts/slideLayout23.xml"/><Relationship Id="rId20" Type="http://schemas.openxmlformats.org/officeDocument/2006/relationships/tags" Target="../tags/tag42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17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slideLayout" Target="../slideLayouts/slideLayout21.xml"/><Relationship Id="rId22" Type="http://schemas.openxmlformats.org/officeDocument/2006/relationships/tags" Target="../tags/tag4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1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28.xml"/><Relationship Id="rId21" Type="http://schemas.openxmlformats.org/officeDocument/2006/relationships/tags" Target="../tags/tag110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17" Type="http://schemas.openxmlformats.org/officeDocument/2006/relationships/slideLayout" Target="../slideLayouts/slideLayout42.xml"/><Relationship Id="rId2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41.xml"/><Relationship Id="rId20" Type="http://schemas.openxmlformats.org/officeDocument/2006/relationships/tags" Target="../tags/tag109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35.xml"/><Relationship Id="rId19" Type="http://schemas.openxmlformats.org/officeDocument/2006/relationships/theme" Target="../theme/theme3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Relationship Id="rId22" Type="http://schemas.openxmlformats.org/officeDocument/2006/relationships/tags" Target="../tags/tag1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0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1"/>
            </p:custDataLst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DBFAA5-EED7-449D-8DB0-81366A6CD66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2021-8-24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2"/>
            </p:custDataLst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3"/>
            </p:custDataLst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43B97-27E2-4DC9-B915-3346771BC8F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  <p:sldLayoutId id="2147483669" r:id="rId13"/>
    <p:sldLayoutId id="2147483670" r:id="rId14"/>
    <p:sldLayoutId id="2147483671" r:id="rId15"/>
    <p:sldLayoutId id="2147483672" r:id="rId16"/>
    <p:sldLayoutId id="2147483673" r:id="rId17"/>
    <p:sldLayoutId id="2147483674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隶书" charset="0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charset="0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charset="0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charset="0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charset="0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  <p:sldLayoutId id="2147483690" r:id="rId15"/>
    <p:sldLayoutId id="2147483691" r:id="rId16"/>
    <p:sldLayoutId id="2147483692" r:id="rId17"/>
    <p:sldLayoutId id="2147483693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隶书" charset="0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charset="0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charset="0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charset="0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charset="0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189.xml"/><Relationship Id="rId13" Type="http://schemas.openxmlformats.org/officeDocument/2006/relationships/image" Target="../media/image10.png"/><Relationship Id="rId3" Type="http://schemas.openxmlformats.org/officeDocument/2006/relationships/tags" Target="../tags/tag184.xml"/><Relationship Id="rId7" Type="http://schemas.openxmlformats.org/officeDocument/2006/relationships/tags" Target="../tags/tag188.xml"/><Relationship Id="rId12" Type="http://schemas.openxmlformats.org/officeDocument/2006/relationships/image" Target="../media/image9.jpeg"/><Relationship Id="rId2" Type="http://schemas.openxmlformats.org/officeDocument/2006/relationships/tags" Target="../tags/tag183.xml"/><Relationship Id="rId1" Type="http://schemas.openxmlformats.org/officeDocument/2006/relationships/tags" Target="../tags/tag182.xml"/><Relationship Id="rId6" Type="http://schemas.openxmlformats.org/officeDocument/2006/relationships/tags" Target="../tags/tag187.xml"/><Relationship Id="rId11" Type="http://schemas.openxmlformats.org/officeDocument/2006/relationships/notesSlide" Target="../notesSlides/notesSlide1.xml"/><Relationship Id="rId5" Type="http://schemas.openxmlformats.org/officeDocument/2006/relationships/tags" Target="../tags/tag186.xml"/><Relationship Id="rId10" Type="http://schemas.openxmlformats.org/officeDocument/2006/relationships/slideLayout" Target="../slideLayouts/slideLayout8.xml"/><Relationship Id="rId4" Type="http://schemas.openxmlformats.org/officeDocument/2006/relationships/tags" Target="../tags/tag185.xml"/><Relationship Id="rId9" Type="http://schemas.openxmlformats.org/officeDocument/2006/relationships/tags" Target="../tags/tag190.xml"/><Relationship Id="rId1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266.xml"/><Relationship Id="rId7" Type="http://schemas.openxmlformats.org/officeDocument/2006/relationships/image" Target="../media/image4.png"/><Relationship Id="rId2" Type="http://schemas.openxmlformats.org/officeDocument/2006/relationships/tags" Target="../tags/tag265.xml"/><Relationship Id="rId1" Type="http://schemas.openxmlformats.org/officeDocument/2006/relationships/tags" Target="../tags/tag264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14.xml"/><Relationship Id="rId4" Type="http://schemas.openxmlformats.org/officeDocument/2006/relationships/tags" Target="../tags/tag26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275.xml"/><Relationship Id="rId3" Type="http://schemas.openxmlformats.org/officeDocument/2006/relationships/tags" Target="../tags/tag270.xml"/><Relationship Id="rId7" Type="http://schemas.openxmlformats.org/officeDocument/2006/relationships/tags" Target="../tags/tag274.xml"/><Relationship Id="rId2" Type="http://schemas.openxmlformats.org/officeDocument/2006/relationships/tags" Target="../tags/tag269.xml"/><Relationship Id="rId1" Type="http://schemas.openxmlformats.org/officeDocument/2006/relationships/tags" Target="../tags/tag268.xml"/><Relationship Id="rId6" Type="http://schemas.openxmlformats.org/officeDocument/2006/relationships/tags" Target="../tags/tag273.xml"/><Relationship Id="rId11" Type="http://schemas.openxmlformats.org/officeDocument/2006/relationships/image" Target="../media/image11.png"/><Relationship Id="rId5" Type="http://schemas.openxmlformats.org/officeDocument/2006/relationships/tags" Target="../tags/tag272.xml"/><Relationship Id="rId10" Type="http://schemas.openxmlformats.org/officeDocument/2006/relationships/notesSlide" Target="../notesSlides/notesSlide7.xml"/><Relationship Id="rId4" Type="http://schemas.openxmlformats.org/officeDocument/2006/relationships/tags" Target="../tags/tag271.xml"/><Relationship Id="rId9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27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287.xml"/><Relationship Id="rId13" Type="http://schemas.openxmlformats.org/officeDocument/2006/relationships/slideLayout" Target="../slideLayouts/slideLayout14.xml"/><Relationship Id="rId3" Type="http://schemas.openxmlformats.org/officeDocument/2006/relationships/tags" Target="../tags/tag282.xml"/><Relationship Id="rId7" Type="http://schemas.openxmlformats.org/officeDocument/2006/relationships/tags" Target="../tags/tag286.xml"/><Relationship Id="rId12" Type="http://schemas.openxmlformats.org/officeDocument/2006/relationships/tags" Target="../tags/tag291.xml"/><Relationship Id="rId17" Type="http://schemas.openxmlformats.org/officeDocument/2006/relationships/image" Target="../media/image13.png"/><Relationship Id="rId2" Type="http://schemas.openxmlformats.org/officeDocument/2006/relationships/tags" Target="../tags/tag281.xml"/><Relationship Id="rId16" Type="http://schemas.openxmlformats.org/officeDocument/2006/relationships/image" Target="../media/image4.png"/><Relationship Id="rId1" Type="http://schemas.openxmlformats.org/officeDocument/2006/relationships/tags" Target="../tags/tag280.xml"/><Relationship Id="rId6" Type="http://schemas.openxmlformats.org/officeDocument/2006/relationships/tags" Target="../tags/tag285.xml"/><Relationship Id="rId11" Type="http://schemas.openxmlformats.org/officeDocument/2006/relationships/tags" Target="../tags/tag290.xml"/><Relationship Id="rId5" Type="http://schemas.openxmlformats.org/officeDocument/2006/relationships/tags" Target="../tags/tag284.xml"/><Relationship Id="rId15" Type="http://schemas.openxmlformats.org/officeDocument/2006/relationships/image" Target="../media/image3.png"/><Relationship Id="rId10" Type="http://schemas.openxmlformats.org/officeDocument/2006/relationships/tags" Target="../tags/tag289.xml"/><Relationship Id="rId4" Type="http://schemas.openxmlformats.org/officeDocument/2006/relationships/tags" Target="../tags/tag283.xml"/><Relationship Id="rId9" Type="http://schemas.openxmlformats.org/officeDocument/2006/relationships/tags" Target="../tags/tag288.xml"/><Relationship Id="rId14" Type="http://schemas.openxmlformats.org/officeDocument/2006/relationships/notesSlide" Target="../notesSlides/notesSlide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302.xml"/><Relationship Id="rId13" Type="http://schemas.openxmlformats.org/officeDocument/2006/relationships/tags" Target="../tags/tag307.xml"/><Relationship Id="rId18" Type="http://schemas.openxmlformats.org/officeDocument/2006/relationships/image" Target="../media/image4.png"/><Relationship Id="rId3" Type="http://schemas.openxmlformats.org/officeDocument/2006/relationships/tags" Target="../tags/tag297.xml"/><Relationship Id="rId7" Type="http://schemas.openxmlformats.org/officeDocument/2006/relationships/tags" Target="../tags/tag301.xml"/><Relationship Id="rId12" Type="http://schemas.openxmlformats.org/officeDocument/2006/relationships/tags" Target="../tags/tag306.xml"/><Relationship Id="rId17" Type="http://schemas.openxmlformats.org/officeDocument/2006/relationships/image" Target="../media/image3.png"/><Relationship Id="rId2" Type="http://schemas.openxmlformats.org/officeDocument/2006/relationships/tags" Target="../tags/tag296.xml"/><Relationship Id="rId16" Type="http://schemas.openxmlformats.org/officeDocument/2006/relationships/notesSlide" Target="../notesSlides/notesSlide9.xml"/><Relationship Id="rId1" Type="http://schemas.openxmlformats.org/officeDocument/2006/relationships/tags" Target="../tags/tag295.xml"/><Relationship Id="rId6" Type="http://schemas.openxmlformats.org/officeDocument/2006/relationships/tags" Target="../tags/tag300.xml"/><Relationship Id="rId11" Type="http://schemas.openxmlformats.org/officeDocument/2006/relationships/tags" Target="../tags/tag305.xml"/><Relationship Id="rId5" Type="http://schemas.openxmlformats.org/officeDocument/2006/relationships/tags" Target="../tags/tag299.xml"/><Relationship Id="rId15" Type="http://schemas.openxmlformats.org/officeDocument/2006/relationships/slideLayout" Target="../slideLayouts/slideLayout14.xml"/><Relationship Id="rId10" Type="http://schemas.openxmlformats.org/officeDocument/2006/relationships/tags" Target="../tags/tag304.xml"/><Relationship Id="rId19" Type="http://schemas.openxmlformats.org/officeDocument/2006/relationships/image" Target="../media/image15.png"/><Relationship Id="rId4" Type="http://schemas.openxmlformats.org/officeDocument/2006/relationships/tags" Target="../tags/tag298.xml"/><Relationship Id="rId9" Type="http://schemas.openxmlformats.org/officeDocument/2006/relationships/tags" Target="../tags/tag303.xml"/><Relationship Id="rId14" Type="http://schemas.openxmlformats.org/officeDocument/2006/relationships/tags" Target="../tags/tag30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314.xml"/><Relationship Id="rId7" Type="http://schemas.openxmlformats.org/officeDocument/2006/relationships/slideLayout" Target="../slideLayouts/slideLayout14.xml"/><Relationship Id="rId2" Type="http://schemas.openxmlformats.org/officeDocument/2006/relationships/tags" Target="../tags/tag313.xml"/><Relationship Id="rId1" Type="http://schemas.openxmlformats.org/officeDocument/2006/relationships/tags" Target="../tags/tag312.xml"/><Relationship Id="rId6" Type="http://schemas.openxmlformats.org/officeDocument/2006/relationships/tags" Target="../tags/tag317.xml"/><Relationship Id="rId5" Type="http://schemas.openxmlformats.org/officeDocument/2006/relationships/tags" Target="../tags/tag316.xml"/><Relationship Id="rId4" Type="http://schemas.openxmlformats.org/officeDocument/2006/relationships/tags" Target="../tags/tag315.xml"/><Relationship Id="rId9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tags" Target="../tags/tag320.xml"/><Relationship Id="rId7" Type="http://schemas.openxmlformats.org/officeDocument/2006/relationships/tags" Target="../tags/tag324.xml"/><Relationship Id="rId2" Type="http://schemas.openxmlformats.org/officeDocument/2006/relationships/tags" Target="../tags/tag319.xml"/><Relationship Id="rId1" Type="http://schemas.openxmlformats.org/officeDocument/2006/relationships/tags" Target="../tags/tag318.xml"/><Relationship Id="rId6" Type="http://schemas.openxmlformats.org/officeDocument/2006/relationships/tags" Target="../tags/tag323.xml"/><Relationship Id="rId11" Type="http://schemas.openxmlformats.org/officeDocument/2006/relationships/image" Target="../media/image16.jpeg"/><Relationship Id="rId5" Type="http://schemas.openxmlformats.org/officeDocument/2006/relationships/tags" Target="../tags/tag322.xml"/><Relationship Id="rId10" Type="http://schemas.openxmlformats.org/officeDocument/2006/relationships/image" Target="../media/image4.png"/><Relationship Id="rId4" Type="http://schemas.openxmlformats.org/officeDocument/2006/relationships/tags" Target="../tags/tag321.xml"/><Relationship Id="rId9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201.xml"/><Relationship Id="rId3" Type="http://schemas.openxmlformats.org/officeDocument/2006/relationships/tags" Target="../tags/tag196.xml"/><Relationship Id="rId7" Type="http://schemas.openxmlformats.org/officeDocument/2006/relationships/tags" Target="../tags/tag200.xml"/><Relationship Id="rId12" Type="http://schemas.openxmlformats.org/officeDocument/2006/relationships/image" Target="../media/image11.png"/><Relationship Id="rId2" Type="http://schemas.openxmlformats.org/officeDocument/2006/relationships/tags" Target="../tags/tag195.xml"/><Relationship Id="rId1" Type="http://schemas.openxmlformats.org/officeDocument/2006/relationships/tags" Target="../tags/tag194.xml"/><Relationship Id="rId6" Type="http://schemas.openxmlformats.org/officeDocument/2006/relationships/tags" Target="../tags/tag199.xml"/><Relationship Id="rId11" Type="http://schemas.openxmlformats.org/officeDocument/2006/relationships/notesSlide" Target="../notesSlides/notesSlide2.xml"/><Relationship Id="rId5" Type="http://schemas.openxmlformats.org/officeDocument/2006/relationships/tags" Target="../tags/tag198.xml"/><Relationship Id="rId10" Type="http://schemas.openxmlformats.org/officeDocument/2006/relationships/slideLayout" Target="../slideLayouts/slideLayout10.xml"/><Relationship Id="rId4" Type="http://schemas.openxmlformats.org/officeDocument/2006/relationships/tags" Target="../tags/tag197.xml"/><Relationship Id="rId9" Type="http://schemas.openxmlformats.org/officeDocument/2006/relationships/tags" Target="../tags/tag20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tags" Target="../tags/tag327.xml"/><Relationship Id="rId7" Type="http://schemas.openxmlformats.org/officeDocument/2006/relationships/image" Target="../media/image4.png"/><Relationship Id="rId2" Type="http://schemas.openxmlformats.org/officeDocument/2006/relationships/tags" Target="../tags/tag326.xml"/><Relationship Id="rId1" Type="http://schemas.openxmlformats.org/officeDocument/2006/relationships/tags" Target="../tags/tag325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14.xml"/><Relationship Id="rId4" Type="http://schemas.openxmlformats.org/officeDocument/2006/relationships/tags" Target="../tags/tag328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336.xml"/><Relationship Id="rId13" Type="http://schemas.openxmlformats.org/officeDocument/2006/relationships/tags" Target="../tags/tag341.xml"/><Relationship Id="rId18" Type="http://schemas.openxmlformats.org/officeDocument/2006/relationships/image" Target="../media/image13.png"/><Relationship Id="rId3" Type="http://schemas.openxmlformats.org/officeDocument/2006/relationships/tags" Target="../tags/tag331.xml"/><Relationship Id="rId7" Type="http://schemas.openxmlformats.org/officeDocument/2006/relationships/tags" Target="../tags/tag335.xml"/><Relationship Id="rId12" Type="http://schemas.openxmlformats.org/officeDocument/2006/relationships/tags" Target="../tags/tag340.xml"/><Relationship Id="rId17" Type="http://schemas.openxmlformats.org/officeDocument/2006/relationships/image" Target="../media/image4.png"/><Relationship Id="rId2" Type="http://schemas.openxmlformats.org/officeDocument/2006/relationships/tags" Target="../tags/tag330.xml"/><Relationship Id="rId16" Type="http://schemas.openxmlformats.org/officeDocument/2006/relationships/image" Target="../media/image3.png"/><Relationship Id="rId1" Type="http://schemas.openxmlformats.org/officeDocument/2006/relationships/tags" Target="../tags/tag329.xml"/><Relationship Id="rId6" Type="http://schemas.openxmlformats.org/officeDocument/2006/relationships/tags" Target="../tags/tag334.xml"/><Relationship Id="rId11" Type="http://schemas.openxmlformats.org/officeDocument/2006/relationships/tags" Target="../tags/tag339.xml"/><Relationship Id="rId5" Type="http://schemas.openxmlformats.org/officeDocument/2006/relationships/tags" Target="../tags/tag333.xml"/><Relationship Id="rId15" Type="http://schemas.openxmlformats.org/officeDocument/2006/relationships/notesSlide" Target="../notesSlides/notesSlide10.xml"/><Relationship Id="rId10" Type="http://schemas.openxmlformats.org/officeDocument/2006/relationships/tags" Target="../tags/tag338.xml"/><Relationship Id="rId4" Type="http://schemas.openxmlformats.org/officeDocument/2006/relationships/tags" Target="../tags/tag332.xml"/><Relationship Id="rId9" Type="http://schemas.openxmlformats.org/officeDocument/2006/relationships/tags" Target="../tags/tag337.xml"/><Relationship Id="rId14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352.xml"/><Relationship Id="rId13" Type="http://schemas.openxmlformats.org/officeDocument/2006/relationships/tags" Target="../tags/tag357.xml"/><Relationship Id="rId18" Type="http://schemas.openxmlformats.org/officeDocument/2006/relationships/tags" Target="../tags/tag362.xml"/><Relationship Id="rId26" Type="http://schemas.openxmlformats.org/officeDocument/2006/relationships/image" Target="../media/image22.jpeg"/><Relationship Id="rId3" Type="http://schemas.openxmlformats.org/officeDocument/2006/relationships/tags" Target="../tags/tag347.xml"/><Relationship Id="rId21" Type="http://schemas.openxmlformats.org/officeDocument/2006/relationships/tags" Target="../tags/tag365.xml"/><Relationship Id="rId7" Type="http://schemas.openxmlformats.org/officeDocument/2006/relationships/tags" Target="../tags/tag351.xml"/><Relationship Id="rId12" Type="http://schemas.openxmlformats.org/officeDocument/2006/relationships/tags" Target="../tags/tag356.xml"/><Relationship Id="rId17" Type="http://schemas.openxmlformats.org/officeDocument/2006/relationships/tags" Target="../tags/tag361.xml"/><Relationship Id="rId25" Type="http://schemas.openxmlformats.org/officeDocument/2006/relationships/image" Target="../media/image4.png"/><Relationship Id="rId2" Type="http://schemas.openxmlformats.org/officeDocument/2006/relationships/tags" Target="../tags/tag346.xml"/><Relationship Id="rId16" Type="http://schemas.openxmlformats.org/officeDocument/2006/relationships/tags" Target="../tags/tag360.xml"/><Relationship Id="rId20" Type="http://schemas.openxmlformats.org/officeDocument/2006/relationships/tags" Target="../tags/tag364.xml"/><Relationship Id="rId1" Type="http://schemas.openxmlformats.org/officeDocument/2006/relationships/tags" Target="../tags/tag345.xml"/><Relationship Id="rId6" Type="http://schemas.openxmlformats.org/officeDocument/2006/relationships/tags" Target="../tags/tag350.xml"/><Relationship Id="rId11" Type="http://schemas.openxmlformats.org/officeDocument/2006/relationships/tags" Target="../tags/tag355.xml"/><Relationship Id="rId24" Type="http://schemas.openxmlformats.org/officeDocument/2006/relationships/image" Target="../media/image3.png"/><Relationship Id="rId5" Type="http://schemas.openxmlformats.org/officeDocument/2006/relationships/tags" Target="../tags/tag349.xml"/><Relationship Id="rId15" Type="http://schemas.openxmlformats.org/officeDocument/2006/relationships/tags" Target="../tags/tag359.xml"/><Relationship Id="rId23" Type="http://schemas.openxmlformats.org/officeDocument/2006/relationships/notesSlide" Target="../notesSlides/notesSlide11.xml"/><Relationship Id="rId10" Type="http://schemas.openxmlformats.org/officeDocument/2006/relationships/tags" Target="../tags/tag354.xml"/><Relationship Id="rId19" Type="http://schemas.openxmlformats.org/officeDocument/2006/relationships/tags" Target="../tags/tag363.xml"/><Relationship Id="rId4" Type="http://schemas.openxmlformats.org/officeDocument/2006/relationships/tags" Target="../tags/tag348.xml"/><Relationship Id="rId9" Type="http://schemas.openxmlformats.org/officeDocument/2006/relationships/tags" Target="../tags/tag353.xml"/><Relationship Id="rId14" Type="http://schemas.openxmlformats.org/officeDocument/2006/relationships/tags" Target="../tags/tag358.xml"/><Relationship Id="rId22" Type="http://schemas.openxmlformats.org/officeDocument/2006/relationships/slideLayout" Target="../slideLayouts/slideLayout14.xml"/><Relationship Id="rId27" Type="http://schemas.openxmlformats.org/officeDocument/2006/relationships/image" Target="../media/image23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371.xml"/><Relationship Id="rId7" Type="http://schemas.openxmlformats.org/officeDocument/2006/relationships/slideLayout" Target="../slideLayouts/slideLayout14.xml"/><Relationship Id="rId2" Type="http://schemas.openxmlformats.org/officeDocument/2006/relationships/tags" Target="../tags/tag370.xml"/><Relationship Id="rId1" Type="http://schemas.openxmlformats.org/officeDocument/2006/relationships/tags" Target="../tags/tag369.xml"/><Relationship Id="rId6" Type="http://schemas.openxmlformats.org/officeDocument/2006/relationships/tags" Target="../tags/tag374.xml"/><Relationship Id="rId11" Type="http://schemas.openxmlformats.org/officeDocument/2006/relationships/image" Target="../media/image25.png"/><Relationship Id="rId5" Type="http://schemas.openxmlformats.org/officeDocument/2006/relationships/tags" Target="../tags/tag373.xml"/><Relationship Id="rId10" Type="http://schemas.openxmlformats.org/officeDocument/2006/relationships/image" Target="../media/image24.png"/><Relationship Id="rId4" Type="http://schemas.openxmlformats.org/officeDocument/2006/relationships/tags" Target="../tags/tag372.xml"/><Relationship Id="rId9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382.xml"/><Relationship Id="rId13" Type="http://schemas.openxmlformats.org/officeDocument/2006/relationships/image" Target="../media/image4.png"/><Relationship Id="rId3" Type="http://schemas.openxmlformats.org/officeDocument/2006/relationships/tags" Target="../tags/tag377.xml"/><Relationship Id="rId7" Type="http://schemas.openxmlformats.org/officeDocument/2006/relationships/tags" Target="../tags/tag381.xml"/><Relationship Id="rId12" Type="http://schemas.openxmlformats.org/officeDocument/2006/relationships/image" Target="../media/image3.png"/><Relationship Id="rId2" Type="http://schemas.openxmlformats.org/officeDocument/2006/relationships/tags" Target="../tags/tag376.xml"/><Relationship Id="rId1" Type="http://schemas.openxmlformats.org/officeDocument/2006/relationships/tags" Target="../tags/tag375.xml"/><Relationship Id="rId6" Type="http://schemas.openxmlformats.org/officeDocument/2006/relationships/tags" Target="../tags/tag380.xml"/><Relationship Id="rId11" Type="http://schemas.openxmlformats.org/officeDocument/2006/relationships/notesSlide" Target="../notesSlides/notesSlide12.xml"/><Relationship Id="rId5" Type="http://schemas.openxmlformats.org/officeDocument/2006/relationships/tags" Target="../tags/tag379.xml"/><Relationship Id="rId10" Type="http://schemas.openxmlformats.org/officeDocument/2006/relationships/slideLayout" Target="../slideLayouts/slideLayout14.xml"/><Relationship Id="rId4" Type="http://schemas.openxmlformats.org/officeDocument/2006/relationships/tags" Target="../tags/tag378.xml"/><Relationship Id="rId9" Type="http://schemas.openxmlformats.org/officeDocument/2006/relationships/tags" Target="../tags/tag383.xml"/><Relationship Id="rId14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image" Target="../media/image27.jpeg"/><Relationship Id="rId3" Type="http://schemas.openxmlformats.org/officeDocument/2006/relationships/tags" Target="../tags/tag389.xml"/><Relationship Id="rId7" Type="http://schemas.openxmlformats.org/officeDocument/2006/relationships/tags" Target="../tags/tag393.xml"/><Relationship Id="rId12" Type="http://schemas.openxmlformats.org/officeDocument/2006/relationships/image" Target="../media/image26.png"/><Relationship Id="rId2" Type="http://schemas.openxmlformats.org/officeDocument/2006/relationships/tags" Target="../tags/tag388.xml"/><Relationship Id="rId1" Type="http://schemas.openxmlformats.org/officeDocument/2006/relationships/tags" Target="../tags/tag387.xml"/><Relationship Id="rId6" Type="http://schemas.openxmlformats.org/officeDocument/2006/relationships/tags" Target="../tags/tag392.xml"/><Relationship Id="rId11" Type="http://schemas.openxmlformats.org/officeDocument/2006/relationships/image" Target="../media/image4.png"/><Relationship Id="rId5" Type="http://schemas.openxmlformats.org/officeDocument/2006/relationships/tags" Target="../tags/tag391.xml"/><Relationship Id="rId10" Type="http://schemas.openxmlformats.org/officeDocument/2006/relationships/image" Target="../media/image3.png"/><Relationship Id="rId4" Type="http://schemas.openxmlformats.org/officeDocument/2006/relationships/tags" Target="../tags/tag390.xml"/><Relationship Id="rId9" Type="http://schemas.openxmlformats.org/officeDocument/2006/relationships/notesSlide" Target="../notesSlides/notesSlide13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399.xml"/><Relationship Id="rId7" Type="http://schemas.openxmlformats.org/officeDocument/2006/relationships/slideLayout" Target="../slideLayouts/slideLayout14.xml"/><Relationship Id="rId2" Type="http://schemas.openxmlformats.org/officeDocument/2006/relationships/tags" Target="../tags/tag398.xml"/><Relationship Id="rId1" Type="http://schemas.openxmlformats.org/officeDocument/2006/relationships/tags" Target="../tags/tag397.xml"/><Relationship Id="rId6" Type="http://schemas.openxmlformats.org/officeDocument/2006/relationships/tags" Target="../tags/tag402.xml"/><Relationship Id="rId11" Type="http://schemas.openxmlformats.org/officeDocument/2006/relationships/image" Target="../media/image15.png"/><Relationship Id="rId5" Type="http://schemas.openxmlformats.org/officeDocument/2006/relationships/tags" Target="../tags/tag401.xml"/><Relationship Id="rId10" Type="http://schemas.openxmlformats.org/officeDocument/2006/relationships/image" Target="../media/image26.png"/><Relationship Id="rId4" Type="http://schemas.openxmlformats.org/officeDocument/2006/relationships/tags" Target="../tags/tag400.xml"/><Relationship Id="rId9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13.xml"/><Relationship Id="rId13" Type="http://schemas.openxmlformats.org/officeDocument/2006/relationships/notesSlide" Target="../notesSlides/notesSlide3.xml"/><Relationship Id="rId18" Type="http://schemas.microsoft.com/office/2007/relationships/hdphoto" Target="../media/hdphoto1.wdp"/><Relationship Id="rId3" Type="http://schemas.openxmlformats.org/officeDocument/2006/relationships/tags" Target="../tags/tag208.xml"/><Relationship Id="rId7" Type="http://schemas.openxmlformats.org/officeDocument/2006/relationships/tags" Target="../tags/tag212.xml"/><Relationship Id="rId12" Type="http://schemas.openxmlformats.org/officeDocument/2006/relationships/slideLayout" Target="../slideLayouts/slideLayout14.xml"/><Relationship Id="rId17" Type="http://schemas.openxmlformats.org/officeDocument/2006/relationships/image" Target="../media/image10.png"/><Relationship Id="rId2" Type="http://schemas.openxmlformats.org/officeDocument/2006/relationships/tags" Target="../tags/tag207.xml"/><Relationship Id="rId16" Type="http://schemas.openxmlformats.org/officeDocument/2006/relationships/image" Target="../media/image12.png"/><Relationship Id="rId1" Type="http://schemas.openxmlformats.org/officeDocument/2006/relationships/tags" Target="../tags/tag206.xml"/><Relationship Id="rId6" Type="http://schemas.openxmlformats.org/officeDocument/2006/relationships/tags" Target="../tags/tag211.xml"/><Relationship Id="rId11" Type="http://schemas.openxmlformats.org/officeDocument/2006/relationships/tags" Target="../tags/tag216.xml"/><Relationship Id="rId5" Type="http://schemas.openxmlformats.org/officeDocument/2006/relationships/tags" Target="../tags/tag210.xml"/><Relationship Id="rId15" Type="http://schemas.openxmlformats.org/officeDocument/2006/relationships/image" Target="../media/image4.png"/><Relationship Id="rId10" Type="http://schemas.openxmlformats.org/officeDocument/2006/relationships/tags" Target="../tags/tag215.xml"/><Relationship Id="rId4" Type="http://schemas.openxmlformats.org/officeDocument/2006/relationships/tags" Target="../tags/tag209.xml"/><Relationship Id="rId9" Type="http://schemas.openxmlformats.org/officeDocument/2006/relationships/tags" Target="../tags/tag214.xml"/><Relationship Id="rId1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tags" Target="../tags/tag405.xml"/><Relationship Id="rId7" Type="http://schemas.openxmlformats.org/officeDocument/2006/relationships/tags" Target="../tags/tag409.xml"/><Relationship Id="rId2" Type="http://schemas.openxmlformats.org/officeDocument/2006/relationships/tags" Target="../tags/tag404.xml"/><Relationship Id="rId1" Type="http://schemas.openxmlformats.org/officeDocument/2006/relationships/tags" Target="../tags/tag403.xml"/><Relationship Id="rId6" Type="http://schemas.openxmlformats.org/officeDocument/2006/relationships/tags" Target="../tags/tag408.xml"/><Relationship Id="rId5" Type="http://schemas.openxmlformats.org/officeDocument/2006/relationships/tags" Target="../tags/tag407.xml"/><Relationship Id="rId10" Type="http://schemas.openxmlformats.org/officeDocument/2006/relationships/image" Target="../media/image4.png"/><Relationship Id="rId4" Type="http://schemas.openxmlformats.org/officeDocument/2006/relationships/tags" Target="../tags/tag406.xml"/><Relationship Id="rId9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417.xml"/><Relationship Id="rId13" Type="http://schemas.openxmlformats.org/officeDocument/2006/relationships/tags" Target="../tags/tag422.xml"/><Relationship Id="rId18" Type="http://schemas.openxmlformats.org/officeDocument/2006/relationships/tags" Target="../tags/tag427.xml"/><Relationship Id="rId26" Type="http://schemas.openxmlformats.org/officeDocument/2006/relationships/tags" Target="../tags/tag435.xml"/><Relationship Id="rId39" Type="http://schemas.openxmlformats.org/officeDocument/2006/relationships/tags" Target="../tags/tag448.xml"/><Relationship Id="rId3" Type="http://schemas.openxmlformats.org/officeDocument/2006/relationships/tags" Target="../tags/tag412.xml"/><Relationship Id="rId21" Type="http://schemas.openxmlformats.org/officeDocument/2006/relationships/tags" Target="../tags/tag430.xml"/><Relationship Id="rId34" Type="http://schemas.openxmlformats.org/officeDocument/2006/relationships/tags" Target="../tags/tag443.xml"/><Relationship Id="rId42" Type="http://schemas.openxmlformats.org/officeDocument/2006/relationships/slideLayout" Target="../slideLayouts/slideLayout14.xml"/><Relationship Id="rId7" Type="http://schemas.openxmlformats.org/officeDocument/2006/relationships/tags" Target="../tags/tag416.xml"/><Relationship Id="rId12" Type="http://schemas.openxmlformats.org/officeDocument/2006/relationships/tags" Target="../tags/tag421.xml"/><Relationship Id="rId17" Type="http://schemas.openxmlformats.org/officeDocument/2006/relationships/tags" Target="../tags/tag426.xml"/><Relationship Id="rId25" Type="http://schemas.openxmlformats.org/officeDocument/2006/relationships/tags" Target="../tags/tag434.xml"/><Relationship Id="rId33" Type="http://schemas.openxmlformats.org/officeDocument/2006/relationships/tags" Target="../tags/tag442.xml"/><Relationship Id="rId38" Type="http://schemas.openxmlformats.org/officeDocument/2006/relationships/tags" Target="../tags/tag447.xml"/><Relationship Id="rId2" Type="http://schemas.openxmlformats.org/officeDocument/2006/relationships/tags" Target="../tags/tag411.xml"/><Relationship Id="rId16" Type="http://schemas.openxmlformats.org/officeDocument/2006/relationships/tags" Target="../tags/tag425.xml"/><Relationship Id="rId20" Type="http://schemas.openxmlformats.org/officeDocument/2006/relationships/tags" Target="../tags/tag429.xml"/><Relationship Id="rId29" Type="http://schemas.openxmlformats.org/officeDocument/2006/relationships/tags" Target="../tags/tag438.xml"/><Relationship Id="rId41" Type="http://schemas.openxmlformats.org/officeDocument/2006/relationships/tags" Target="../tags/tag450.xml"/><Relationship Id="rId1" Type="http://schemas.openxmlformats.org/officeDocument/2006/relationships/tags" Target="../tags/tag410.xml"/><Relationship Id="rId6" Type="http://schemas.openxmlformats.org/officeDocument/2006/relationships/tags" Target="../tags/tag415.xml"/><Relationship Id="rId11" Type="http://schemas.openxmlformats.org/officeDocument/2006/relationships/tags" Target="../tags/tag420.xml"/><Relationship Id="rId24" Type="http://schemas.openxmlformats.org/officeDocument/2006/relationships/tags" Target="../tags/tag433.xml"/><Relationship Id="rId32" Type="http://schemas.openxmlformats.org/officeDocument/2006/relationships/tags" Target="../tags/tag441.xml"/><Relationship Id="rId37" Type="http://schemas.openxmlformats.org/officeDocument/2006/relationships/tags" Target="../tags/tag446.xml"/><Relationship Id="rId40" Type="http://schemas.openxmlformats.org/officeDocument/2006/relationships/tags" Target="../tags/tag449.xml"/><Relationship Id="rId5" Type="http://schemas.openxmlformats.org/officeDocument/2006/relationships/tags" Target="../tags/tag414.xml"/><Relationship Id="rId15" Type="http://schemas.openxmlformats.org/officeDocument/2006/relationships/tags" Target="../tags/tag424.xml"/><Relationship Id="rId23" Type="http://schemas.openxmlformats.org/officeDocument/2006/relationships/tags" Target="../tags/tag432.xml"/><Relationship Id="rId28" Type="http://schemas.openxmlformats.org/officeDocument/2006/relationships/tags" Target="../tags/tag437.xml"/><Relationship Id="rId36" Type="http://schemas.openxmlformats.org/officeDocument/2006/relationships/tags" Target="../tags/tag445.xml"/><Relationship Id="rId10" Type="http://schemas.openxmlformats.org/officeDocument/2006/relationships/tags" Target="../tags/tag419.xml"/><Relationship Id="rId19" Type="http://schemas.openxmlformats.org/officeDocument/2006/relationships/tags" Target="../tags/tag428.xml"/><Relationship Id="rId31" Type="http://schemas.openxmlformats.org/officeDocument/2006/relationships/tags" Target="../tags/tag440.xml"/><Relationship Id="rId44" Type="http://schemas.openxmlformats.org/officeDocument/2006/relationships/image" Target="../media/image4.png"/><Relationship Id="rId4" Type="http://schemas.openxmlformats.org/officeDocument/2006/relationships/tags" Target="../tags/tag413.xml"/><Relationship Id="rId9" Type="http://schemas.openxmlformats.org/officeDocument/2006/relationships/tags" Target="../tags/tag418.xml"/><Relationship Id="rId14" Type="http://schemas.openxmlformats.org/officeDocument/2006/relationships/tags" Target="../tags/tag423.xml"/><Relationship Id="rId22" Type="http://schemas.openxmlformats.org/officeDocument/2006/relationships/tags" Target="../tags/tag431.xml"/><Relationship Id="rId27" Type="http://schemas.openxmlformats.org/officeDocument/2006/relationships/tags" Target="../tags/tag436.xml"/><Relationship Id="rId30" Type="http://schemas.openxmlformats.org/officeDocument/2006/relationships/tags" Target="../tags/tag439.xml"/><Relationship Id="rId35" Type="http://schemas.openxmlformats.org/officeDocument/2006/relationships/tags" Target="../tags/tag444.xml"/><Relationship Id="rId43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453.xml"/><Relationship Id="rId7" Type="http://schemas.openxmlformats.org/officeDocument/2006/relationships/image" Target="../media/image4.png"/><Relationship Id="rId2" Type="http://schemas.openxmlformats.org/officeDocument/2006/relationships/tags" Target="../tags/tag452.xml"/><Relationship Id="rId1" Type="http://schemas.openxmlformats.org/officeDocument/2006/relationships/tags" Target="../tags/tag451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14.xml"/><Relationship Id="rId4" Type="http://schemas.openxmlformats.org/officeDocument/2006/relationships/tags" Target="../tags/tag454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tags" Target="../tags/tag462.xml"/><Relationship Id="rId13" Type="http://schemas.openxmlformats.org/officeDocument/2006/relationships/tags" Target="../tags/tag467.xml"/><Relationship Id="rId18" Type="http://schemas.openxmlformats.org/officeDocument/2006/relationships/tags" Target="../tags/tag472.xml"/><Relationship Id="rId26" Type="http://schemas.openxmlformats.org/officeDocument/2006/relationships/tags" Target="../tags/tag480.xml"/><Relationship Id="rId3" Type="http://schemas.openxmlformats.org/officeDocument/2006/relationships/tags" Target="../tags/tag457.xml"/><Relationship Id="rId21" Type="http://schemas.openxmlformats.org/officeDocument/2006/relationships/tags" Target="../tags/tag475.xml"/><Relationship Id="rId7" Type="http://schemas.openxmlformats.org/officeDocument/2006/relationships/tags" Target="../tags/tag461.xml"/><Relationship Id="rId12" Type="http://schemas.openxmlformats.org/officeDocument/2006/relationships/tags" Target="../tags/tag466.xml"/><Relationship Id="rId17" Type="http://schemas.openxmlformats.org/officeDocument/2006/relationships/tags" Target="../tags/tag471.xml"/><Relationship Id="rId25" Type="http://schemas.openxmlformats.org/officeDocument/2006/relationships/tags" Target="../tags/tag479.xml"/><Relationship Id="rId2" Type="http://schemas.openxmlformats.org/officeDocument/2006/relationships/tags" Target="../tags/tag456.xml"/><Relationship Id="rId16" Type="http://schemas.openxmlformats.org/officeDocument/2006/relationships/tags" Target="../tags/tag470.xml"/><Relationship Id="rId20" Type="http://schemas.openxmlformats.org/officeDocument/2006/relationships/tags" Target="../tags/tag474.xml"/><Relationship Id="rId29" Type="http://schemas.openxmlformats.org/officeDocument/2006/relationships/slideLayout" Target="../slideLayouts/slideLayout14.xml"/><Relationship Id="rId1" Type="http://schemas.openxmlformats.org/officeDocument/2006/relationships/tags" Target="../tags/tag455.xml"/><Relationship Id="rId6" Type="http://schemas.openxmlformats.org/officeDocument/2006/relationships/tags" Target="../tags/tag460.xml"/><Relationship Id="rId11" Type="http://schemas.openxmlformats.org/officeDocument/2006/relationships/tags" Target="../tags/tag465.xml"/><Relationship Id="rId24" Type="http://schemas.openxmlformats.org/officeDocument/2006/relationships/tags" Target="../tags/tag478.xml"/><Relationship Id="rId5" Type="http://schemas.openxmlformats.org/officeDocument/2006/relationships/tags" Target="../tags/tag459.xml"/><Relationship Id="rId15" Type="http://schemas.openxmlformats.org/officeDocument/2006/relationships/tags" Target="../tags/tag469.xml"/><Relationship Id="rId23" Type="http://schemas.openxmlformats.org/officeDocument/2006/relationships/tags" Target="../tags/tag477.xml"/><Relationship Id="rId28" Type="http://schemas.openxmlformats.org/officeDocument/2006/relationships/tags" Target="../tags/tag482.xml"/><Relationship Id="rId10" Type="http://schemas.openxmlformats.org/officeDocument/2006/relationships/tags" Target="../tags/tag464.xml"/><Relationship Id="rId19" Type="http://schemas.openxmlformats.org/officeDocument/2006/relationships/tags" Target="../tags/tag473.xml"/><Relationship Id="rId31" Type="http://schemas.openxmlformats.org/officeDocument/2006/relationships/image" Target="../media/image4.png"/><Relationship Id="rId4" Type="http://schemas.openxmlformats.org/officeDocument/2006/relationships/tags" Target="../tags/tag458.xml"/><Relationship Id="rId9" Type="http://schemas.openxmlformats.org/officeDocument/2006/relationships/tags" Target="../tags/tag463.xml"/><Relationship Id="rId14" Type="http://schemas.openxmlformats.org/officeDocument/2006/relationships/tags" Target="../tags/tag468.xml"/><Relationship Id="rId22" Type="http://schemas.openxmlformats.org/officeDocument/2006/relationships/tags" Target="../tags/tag476.xml"/><Relationship Id="rId27" Type="http://schemas.openxmlformats.org/officeDocument/2006/relationships/tags" Target="../tags/tag481.xml"/><Relationship Id="rId30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tags" Target="../tags/tag485.xml"/><Relationship Id="rId7" Type="http://schemas.openxmlformats.org/officeDocument/2006/relationships/tags" Target="../tags/tag489.xml"/><Relationship Id="rId2" Type="http://schemas.openxmlformats.org/officeDocument/2006/relationships/tags" Target="../tags/tag484.xml"/><Relationship Id="rId1" Type="http://schemas.openxmlformats.org/officeDocument/2006/relationships/tags" Target="../tags/tag483.xml"/><Relationship Id="rId6" Type="http://schemas.openxmlformats.org/officeDocument/2006/relationships/tags" Target="../tags/tag488.xml"/><Relationship Id="rId5" Type="http://schemas.openxmlformats.org/officeDocument/2006/relationships/tags" Target="../tags/tag487.xml"/><Relationship Id="rId4" Type="http://schemas.openxmlformats.org/officeDocument/2006/relationships/tags" Target="../tags/tag48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49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49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49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tags" Target="../tags/tag494.xml"/><Relationship Id="rId1" Type="http://schemas.openxmlformats.org/officeDocument/2006/relationships/tags" Target="../tags/tag49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tags" Target="../tags/tag49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audio" Target="file:///D:\&#25945;&#21442;&#37197;&#22871;&#20809;&#30879;&#35838;&#20214;&#12289;&#25945;&#26696;\&#36873;&#20462;&#19968;&#26391;&#35835;\&#23450;&#39118;&#27874;&#65288;&#33707;&#21548;&#31359;&#26519;&#25171;&#21494;&#22768;&#65289;.mp3" TargetMode="External"/><Relationship Id="rId1" Type="http://schemas.microsoft.com/office/2007/relationships/media" Target="file:///D:\&#25945;&#21442;&#37197;&#22871;&#20809;&#30879;&#35838;&#20214;&#12289;&#25945;&#26696;\&#36873;&#20462;&#19968;&#26391;&#35835;\&#23450;&#39118;&#27874;&#65288;&#33707;&#21548;&#31359;&#26519;&#25171;&#21494;&#22768;&#65289;.mp3" TargetMode="Externa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4" Type="http://schemas.openxmlformats.org/officeDocument/2006/relationships/hyperlink" Target="&#25945;&#21442;&#37197;&#22871;&#20809;&#30879;&#35838;&#20214;&#12289;&#25945;&#26696;/&#36873;&#20462;&#19968;&#26391;&#35835;/&#23450;&#39118;&#27874;&#65288;&#33707;&#21548;&#31359;&#26519;&#25171;&#21494;&#22768;&#65289;.mp3" TargetMode="Externa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3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8.xml"/><Relationship Id="rId1" Type="http://schemas.openxmlformats.org/officeDocument/2006/relationships/slideLayout" Target="../slideLayouts/slideLayout3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tags" Target="../tags/tag503.xml"/><Relationship Id="rId13" Type="http://schemas.openxmlformats.org/officeDocument/2006/relationships/slideLayout" Target="../slideLayouts/slideLayout31.xml"/><Relationship Id="rId3" Type="http://schemas.openxmlformats.org/officeDocument/2006/relationships/tags" Target="../tags/tag498.xml"/><Relationship Id="rId7" Type="http://schemas.openxmlformats.org/officeDocument/2006/relationships/tags" Target="../tags/tag502.xml"/><Relationship Id="rId12" Type="http://schemas.openxmlformats.org/officeDocument/2006/relationships/tags" Target="../tags/tag507.xml"/><Relationship Id="rId2" Type="http://schemas.openxmlformats.org/officeDocument/2006/relationships/tags" Target="../tags/tag497.xml"/><Relationship Id="rId1" Type="http://schemas.openxmlformats.org/officeDocument/2006/relationships/tags" Target="../tags/tag496.xml"/><Relationship Id="rId6" Type="http://schemas.openxmlformats.org/officeDocument/2006/relationships/tags" Target="../tags/tag501.xml"/><Relationship Id="rId11" Type="http://schemas.openxmlformats.org/officeDocument/2006/relationships/tags" Target="../tags/tag506.xml"/><Relationship Id="rId5" Type="http://schemas.openxmlformats.org/officeDocument/2006/relationships/tags" Target="../tags/tag500.xml"/><Relationship Id="rId10" Type="http://schemas.openxmlformats.org/officeDocument/2006/relationships/tags" Target="../tags/tag505.xml"/><Relationship Id="rId4" Type="http://schemas.openxmlformats.org/officeDocument/2006/relationships/tags" Target="../tags/tag499.xml"/><Relationship Id="rId9" Type="http://schemas.openxmlformats.org/officeDocument/2006/relationships/tags" Target="../tags/tag504.xml"/><Relationship Id="rId14" Type="http://schemas.openxmlformats.org/officeDocument/2006/relationships/image" Target="../media/image32.jpe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tags" Target="../tags/tag510.xml"/><Relationship Id="rId7" Type="http://schemas.openxmlformats.org/officeDocument/2006/relationships/slideLayout" Target="../slideLayouts/slideLayout37.xml"/><Relationship Id="rId2" Type="http://schemas.openxmlformats.org/officeDocument/2006/relationships/tags" Target="../tags/tag509.xml"/><Relationship Id="rId1" Type="http://schemas.openxmlformats.org/officeDocument/2006/relationships/tags" Target="../tags/tag508.xml"/><Relationship Id="rId6" Type="http://schemas.openxmlformats.org/officeDocument/2006/relationships/tags" Target="../tags/tag513.xml"/><Relationship Id="rId5" Type="http://schemas.openxmlformats.org/officeDocument/2006/relationships/tags" Target="../tags/tag512.xml"/><Relationship Id="rId4" Type="http://schemas.openxmlformats.org/officeDocument/2006/relationships/tags" Target="../tags/tag51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tags" Target="../tags/tag516.xml"/><Relationship Id="rId7" Type="http://schemas.openxmlformats.org/officeDocument/2006/relationships/image" Target="../media/image34.jpeg"/><Relationship Id="rId2" Type="http://schemas.openxmlformats.org/officeDocument/2006/relationships/tags" Target="../tags/tag515.xml"/><Relationship Id="rId1" Type="http://schemas.openxmlformats.org/officeDocument/2006/relationships/tags" Target="../tags/tag514.xml"/><Relationship Id="rId6" Type="http://schemas.openxmlformats.org/officeDocument/2006/relationships/slideLayout" Target="../slideLayouts/slideLayout32.xml"/><Relationship Id="rId5" Type="http://schemas.openxmlformats.org/officeDocument/2006/relationships/tags" Target="../tags/tag518.xml"/><Relationship Id="rId4" Type="http://schemas.openxmlformats.org/officeDocument/2006/relationships/tags" Target="../tags/tag517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tags" Target="../tags/tag521.xml"/><Relationship Id="rId7" Type="http://schemas.openxmlformats.org/officeDocument/2006/relationships/tags" Target="../tags/tag525.xml"/><Relationship Id="rId2" Type="http://schemas.openxmlformats.org/officeDocument/2006/relationships/tags" Target="../tags/tag520.xml"/><Relationship Id="rId1" Type="http://schemas.openxmlformats.org/officeDocument/2006/relationships/tags" Target="../tags/tag519.xml"/><Relationship Id="rId6" Type="http://schemas.openxmlformats.org/officeDocument/2006/relationships/tags" Target="../tags/tag524.xml"/><Relationship Id="rId5" Type="http://schemas.openxmlformats.org/officeDocument/2006/relationships/tags" Target="../tags/tag523.xml"/><Relationship Id="rId4" Type="http://schemas.openxmlformats.org/officeDocument/2006/relationships/tags" Target="../tags/tag522.xml"/><Relationship Id="rId9" Type="http://schemas.openxmlformats.org/officeDocument/2006/relationships/image" Target="../media/image3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3" Type="http://schemas.openxmlformats.org/officeDocument/2006/relationships/tags" Target="../tags/tag222.xml"/><Relationship Id="rId7" Type="http://schemas.openxmlformats.org/officeDocument/2006/relationships/notesSlide" Target="../notesSlides/notesSlide4.xml"/><Relationship Id="rId2" Type="http://schemas.openxmlformats.org/officeDocument/2006/relationships/tags" Target="../tags/tag221.xml"/><Relationship Id="rId1" Type="http://schemas.openxmlformats.org/officeDocument/2006/relationships/tags" Target="../tags/tag220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224.xml"/><Relationship Id="rId4" Type="http://schemas.openxmlformats.org/officeDocument/2006/relationships/tags" Target="../tags/tag223.xml"/><Relationship Id="rId9" Type="http://schemas.openxmlformats.org/officeDocument/2006/relationships/image" Target="../media/image11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tags" Target="../tags/tag528.xml"/><Relationship Id="rId2" Type="http://schemas.openxmlformats.org/officeDocument/2006/relationships/tags" Target="../tags/tag527.xml"/><Relationship Id="rId1" Type="http://schemas.openxmlformats.org/officeDocument/2006/relationships/tags" Target="../tags/tag526.xml"/><Relationship Id="rId6" Type="http://schemas.openxmlformats.org/officeDocument/2006/relationships/slideLayout" Target="../slideLayouts/slideLayout32.xml"/><Relationship Id="rId5" Type="http://schemas.openxmlformats.org/officeDocument/2006/relationships/tags" Target="../tags/tag530.xml"/><Relationship Id="rId4" Type="http://schemas.openxmlformats.org/officeDocument/2006/relationships/tags" Target="../tags/tag529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tags" Target="../tags/tag533.xml"/><Relationship Id="rId2" Type="http://schemas.openxmlformats.org/officeDocument/2006/relationships/tags" Target="../tags/tag532.xml"/><Relationship Id="rId1" Type="http://schemas.openxmlformats.org/officeDocument/2006/relationships/tags" Target="../tags/tag531.xml"/><Relationship Id="rId5" Type="http://schemas.openxmlformats.org/officeDocument/2006/relationships/slideLayout" Target="../slideLayouts/slideLayout32.xml"/><Relationship Id="rId4" Type="http://schemas.openxmlformats.org/officeDocument/2006/relationships/tags" Target="../tags/tag534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tags" Target="../tags/tag537.xml"/><Relationship Id="rId7" Type="http://schemas.openxmlformats.org/officeDocument/2006/relationships/slideLayout" Target="../slideLayouts/slideLayout32.xml"/><Relationship Id="rId2" Type="http://schemas.openxmlformats.org/officeDocument/2006/relationships/tags" Target="../tags/tag536.xml"/><Relationship Id="rId1" Type="http://schemas.openxmlformats.org/officeDocument/2006/relationships/tags" Target="../tags/tag535.xml"/><Relationship Id="rId6" Type="http://schemas.openxmlformats.org/officeDocument/2006/relationships/tags" Target="../tags/tag540.xml"/><Relationship Id="rId5" Type="http://schemas.openxmlformats.org/officeDocument/2006/relationships/tags" Target="../tags/tag539.xml"/><Relationship Id="rId4" Type="http://schemas.openxmlformats.org/officeDocument/2006/relationships/tags" Target="../tags/tag538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tags" Target="../tags/tag543.xml"/><Relationship Id="rId7" Type="http://schemas.openxmlformats.org/officeDocument/2006/relationships/slideLayout" Target="../slideLayouts/slideLayout32.xml"/><Relationship Id="rId2" Type="http://schemas.openxmlformats.org/officeDocument/2006/relationships/tags" Target="../tags/tag542.xml"/><Relationship Id="rId1" Type="http://schemas.openxmlformats.org/officeDocument/2006/relationships/tags" Target="../tags/tag541.xml"/><Relationship Id="rId6" Type="http://schemas.openxmlformats.org/officeDocument/2006/relationships/tags" Target="../tags/tag546.xml"/><Relationship Id="rId5" Type="http://schemas.openxmlformats.org/officeDocument/2006/relationships/tags" Target="../tags/tag545.xml"/><Relationship Id="rId4" Type="http://schemas.openxmlformats.org/officeDocument/2006/relationships/tags" Target="../tags/tag54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tags" Target="../tags/tag549.xml"/><Relationship Id="rId2" Type="http://schemas.openxmlformats.org/officeDocument/2006/relationships/tags" Target="../tags/tag548.xml"/><Relationship Id="rId1" Type="http://schemas.openxmlformats.org/officeDocument/2006/relationships/tags" Target="../tags/tag547.xml"/><Relationship Id="rId6" Type="http://schemas.openxmlformats.org/officeDocument/2006/relationships/slideLayout" Target="../slideLayouts/slideLayout32.xml"/><Relationship Id="rId5" Type="http://schemas.openxmlformats.org/officeDocument/2006/relationships/tags" Target="../tags/tag551.xml"/><Relationship Id="rId4" Type="http://schemas.openxmlformats.org/officeDocument/2006/relationships/tags" Target="../tags/tag550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tags" Target="../tags/tag559.xml"/><Relationship Id="rId3" Type="http://schemas.openxmlformats.org/officeDocument/2006/relationships/tags" Target="../tags/tag554.xml"/><Relationship Id="rId7" Type="http://schemas.openxmlformats.org/officeDocument/2006/relationships/tags" Target="../tags/tag558.xml"/><Relationship Id="rId12" Type="http://schemas.openxmlformats.org/officeDocument/2006/relationships/image" Target="../media/image38.jpeg"/><Relationship Id="rId2" Type="http://schemas.openxmlformats.org/officeDocument/2006/relationships/tags" Target="../tags/tag553.xml"/><Relationship Id="rId1" Type="http://schemas.openxmlformats.org/officeDocument/2006/relationships/tags" Target="../tags/tag552.xml"/><Relationship Id="rId6" Type="http://schemas.openxmlformats.org/officeDocument/2006/relationships/tags" Target="../tags/tag557.xml"/><Relationship Id="rId11" Type="http://schemas.openxmlformats.org/officeDocument/2006/relationships/slideLayout" Target="../slideLayouts/slideLayout32.xml"/><Relationship Id="rId5" Type="http://schemas.openxmlformats.org/officeDocument/2006/relationships/tags" Target="../tags/tag556.xml"/><Relationship Id="rId10" Type="http://schemas.openxmlformats.org/officeDocument/2006/relationships/tags" Target="../tags/tag561.xml"/><Relationship Id="rId4" Type="http://schemas.openxmlformats.org/officeDocument/2006/relationships/tags" Target="../tags/tag555.xml"/><Relationship Id="rId9" Type="http://schemas.openxmlformats.org/officeDocument/2006/relationships/tags" Target="../tags/tag560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tags" Target="../tags/tag564.xml"/><Relationship Id="rId7" Type="http://schemas.openxmlformats.org/officeDocument/2006/relationships/slideLayout" Target="../slideLayouts/slideLayout32.xml"/><Relationship Id="rId2" Type="http://schemas.openxmlformats.org/officeDocument/2006/relationships/tags" Target="../tags/tag563.xml"/><Relationship Id="rId1" Type="http://schemas.openxmlformats.org/officeDocument/2006/relationships/tags" Target="../tags/tag562.xml"/><Relationship Id="rId6" Type="http://schemas.openxmlformats.org/officeDocument/2006/relationships/tags" Target="../tags/tag567.xml"/><Relationship Id="rId5" Type="http://schemas.openxmlformats.org/officeDocument/2006/relationships/tags" Target="../tags/tag566.xml"/><Relationship Id="rId4" Type="http://schemas.openxmlformats.org/officeDocument/2006/relationships/tags" Target="../tags/tag565.xm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tags" Target="../tags/tag570.xml"/><Relationship Id="rId7" Type="http://schemas.openxmlformats.org/officeDocument/2006/relationships/tags" Target="../tags/tag574.xml"/><Relationship Id="rId2" Type="http://schemas.openxmlformats.org/officeDocument/2006/relationships/tags" Target="../tags/tag569.xml"/><Relationship Id="rId1" Type="http://schemas.openxmlformats.org/officeDocument/2006/relationships/tags" Target="../tags/tag568.xml"/><Relationship Id="rId6" Type="http://schemas.openxmlformats.org/officeDocument/2006/relationships/tags" Target="../tags/tag573.xml"/><Relationship Id="rId5" Type="http://schemas.openxmlformats.org/officeDocument/2006/relationships/tags" Target="../tags/tag572.xml"/><Relationship Id="rId4" Type="http://schemas.openxmlformats.org/officeDocument/2006/relationships/tags" Target="../tags/tag571.xml"/><Relationship Id="rId9" Type="http://schemas.openxmlformats.org/officeDocument/2006/relationships/image" Target="../media/image40.jpe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tags" Target="../tags/tag582.xml"/><Relationship Id="rId13" Type="http://schemas.openxmlformats.org/officeDocument/2006/relationships/tags" Target="../tags/tag587.xml"/><Relationship Id="rId3" Type="http://schemas.openxmlformats.org/officeDocument/2006/relationships/tags" Target="../tags/tag577.xml"/><Relationship Id="rId7" Type="http://schemas.openxmlformats.org/officeDocument/2006/relationships/tags" Target="../tags/tag581.xml"/><Relationship Id="rId12" Type="http://schemas.openxmlformats.org/officeDocument/2006/relationships/tags" Target="../tags/tag586.xml"/><Relationship Id="rId2" Type="http://schemas.openxmlformats.org/officeDocument/2006/relationships/tags" Target="../tags/tag576.xml"/><Relationship Id="rId1" Type="http://schemas.openxmlformats.org/officeDocument/2006/relationships/tags" Target="../tags/tag575.xml"/><Relationship Id="rId6" Type="http://schemas.openxmlformats.org/officeDocument/2006/relationships/tags" Target="../tags/tag580.xml"/><Relationship Id="rId11" Type="http://schemas.openxmlformats.org/officeDocument/2006/relationships/tags" Target="../tags/tag585.xml"/><Relationship Id="rId5" Type="http://schemas.openxmlformats.org/officeDocument/2006/relationships/tags" Target="../tags/tag579.xml"/><Relationship Id="rId10" Type="http://schemas.openxmlformats.org/officeDocument/2006/relationships/tags" Target="../tags/tag584.xml"/><Relationship Id="rId4" Type="http://schemas.openxmlformats.org/officeDocument/2006/relationships/tags" Target="../tags/tag578.xml"/><Relationship Id="rId9" Type="http://schemas.openxmlformats.org/officeDocument/2006/relationships/tags" Target="../tags/tag583.xml"/><Relationship Id="rId14" Type="http://schemas.openxmlformats.org/officeDocument/2006/relationships/slideLayout" Target="../slideLayouts/slideLayout32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tags" Target="../tags/tag595.xml"/><Relationship Id="rId3" Type="http://schemas.openxmlformats.org/officeDocument/2006/relationships/tags" Target="../tags/tag590.xml"/><Relationship Id="rId7" Type="http://schemas.openxmlformats.org/officeDocument/2006/relationships/tags" Target="../tags/tag594.xml"/><Relationship Id="rId2" Type="http://schemas.openxmlformats.org/officeDocument/2006/relationships/tags" Target="../tags/tag589.xml"/><Relationship Id="rId1" Type="http://schemas.openxmlformats.org/officeDocument/2006/relationships/tags" Target="../tags/tag588.xml"/><Relationship Id="rId6" Type="http://schemas.openxmlformats.org/officeDocument/2006/relationships/tags" Target="../tags/tag593.xml"/><Relationship Id="rId11" Type="http://schemas.openxmlformats.org/officeDocument/2006/relationships/image" Target="../media/image41.png"/><Relationship Id="rId5" Type="http://schemas.openxmlformats.org/officeDocument/2006/relationships/tags" Target="../tags/tag592.xml"/><Relationship Id="rId10" Type="http://schemas.openxmlformats.org/officeDocument/2006/relationships/slideLayout" Target="../slideLayouts/slideLayout32.xml"/><Relationship Id="rId4" Type="http://schemas.openxmlformats.org/officeDocument/2006/relationships/tags" Target="../tags/tag591.xml"/><Relationship Id="rId9" Type="http://schemas.openxmlformats.org/officeDocument/2006/relationships/tags" Target="../tags/tag59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235.xml"/><Relationship Id="rId13" Type="http://schemas.openxmlformats.org/officeDocument/2006/relationships/tags" Target="../tags/tag240.xml"/><Relationship Id="rId18" Type="http://schemas.openxmlformats.org/officeDocument/2006/relationships/slideLayout" Target="../slideLayouts/slideLayout31.xml"/><Relationship Id="rId3" Type="http://schemas.openxmlformats.org/officeDocument/2006/relationships/tags" Target="../tags/tag230.xml"/><Relationship Id="rId7" Type="http://schemas.openxmlformats.org/officeDocument/2006/relationships/tags" Target="../tags/tag234.xml"/><Relationship Id="rId12" Type="http://schemas.openxmlformats.org/officeDocument/2006/relationships/tags" Target="../tags/tag239.xml"/><Relationship Id="rId17" Type="http://schemas.openxmlformats.org/officeDocument/2006/relationships/tags" Target="../tags/tag244.xml"/><Relationship Id="rId2" Type="http://schemas.openxmlformats.org/officeDocument/2006/relationships/tags" Target="../tags/tag229.xml"/><Relationship Id="rId16" Type="http://schemas.openxmlformats.org/officeDocument/2006/relationships/tags" Target="../tags/tag243.xml"/><Relationship Id="rId1" Type="http://schemas.openxmlformats.org/officeDocument/2006/relationships/tags" Target="../tags/tag228.xml"/><Relationship Id="rId6" Type="http://schemas.openxmlformats.org/officeDocument/2006/relationships/tags" Target="../tags/tag233.xml"/><Relationship Id="rId11" Type="http://schemas.openxmlformats.org/officeDocument/2006/relationships/tags" Target="../tags/tag238.xml"/><Relationship Id="rId5" Type="http://schemas.openxmlformats.org/officeDocument/2006/relationships/tags" Target="../tags/tag232.xml"/><Relationship Id="rId15" Type="http://schemas.openxmlformats.org/officeDocument/2006/relationships/tags" Target="../tags/tag242.xml"/><Relationship Id="rId10" Type="http://schemas.openxmlformats.org/officeDocument/2006/relationships/tags" Target="../tags/tag237.xml"/><Relationship Id="rId19" Type="http://schemas.openxmlformats.org/officeDocument/2006/relationships/notesSlide" Target="../notesSlides/notesSlide5.xml"/><Relationship Id="rId4" Type="http://schemas.openxmlformats.org/officeDocument/2006/relationships/tags" Target="../tags/tag231.xml"/><Relationship Id="rId9" Type="http://schemas.openxmlformats.org/officeDocument/2006/relationships/tags" Target="../tags/tag236.xml"/><Relationship Id="rId14" Type="http://schemas.openxmlformats.org/officeDocument/2006/relationships/tags" Target="../tags/tag241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tags" Target="../tags/tag599.xml"/><Relationship Id="rId7" Type="http://schemas.openxmlformats.org/officeDocument/2006/relationships/tags" Target="../tags/tag603.xml"/><Relationship Id="rId2" Type="http://schemas.openxmlformats.org/officeDocument/2006/relationships/tags" Target="../tags/tag598.xml"/><Relationship Id="rId1" Type="http://schemas.openxmlformats.org/officeDocument/2006/relationships/tags" Target="../tags/tag597.xml"/><Relationship Id="rId6" Type="http://schemas.openxmlformats.org/officeDocument/2006/relationships/tags" Target="../tags/tag602.xml"/><Relationship Id="rId5" Type="http://schemas.openxmlformats.org/officeDocument/2006/relationships/tags" Target="../tags/tag601.xml"/><Relationship Id="rId4" Type="http://schemas.openxmlformats.org/officeDocument/2006/relationships/tags" Target="../tags/tag600.xml"/><Relationship Id="rId9" Type="http://schemas.openxmlformats.org/officeDocument/2006/relationships/image" Target="../media/image42.png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tags" Target="../tags/tag611.xml"/><Relationship Id="rId3" Type="http://schemas.openxmlformats.org/officeDocument/2006/relationships/tags" Target="../tags/tag606.xml"/><Relationship Id="rId7" Type="http://schemas.openxmlformats.org/officeDocument/2006/relationships/tags" Target="../tags/tag610.xml"/><Relationship Id="rId2" Type="http://schemas.openxmlformats.org/officeDocument/2006/relationships/tags" Target="../tags/tag605.xml"/><Relationship Id="rId1" Type="http://schemas.openxmlformats.org/officeDocument/2006/relationships/tags" Target="../tags/tag604.xml"/><Relationship Id="rId6" Type="http://schemas.openxmlformats.org/officeDocument/2006/relationships/tags" Target="../tags/tag609.xml"/><Relationship Id="rId11" Type="http://schemas.openxmlformats.org/officeDocument/2006/relationships/image" Target="../media/image43.png"/><Relationship Id="rId5" Type="http://schemas.openxmlformats.org/officeDocument/2006/relationships/tags" Target="../tags/tag608.xml"/><Relationship Id="rId10" Type="http://schemas.openxmlformats.org/officeDocument/2006/relationships/slideLayout" Target="../slideLayouts/slideLayout32.xml"/><Relationship Id="rId4" Type="http://schemas.openxmlformats.org/officeDocument/2006/relationships/tags" Target="../tags/tag607.xml"/><Relationship Id="rId9" Type="http://schemas.openxmlformats.org/officeDocument/2006/relationships/tags" Target="../tags/tag612.xml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tags" Target="../tags/tag620.xml"/><Relationship Id="rId3" Type="http://schemas.openxmlformats.org/officeDocument/2006/relationships/tags" Target="../tags/tag615.xml"/><Relationship Id="rId7" Type="http://schemas.openxmlformats.org/officeDocument/2006/relationships/tags" Target="../tags/tag619.xml"/><Relationship Id="rId2" Type="http://schemas.openxmlformats.org/officeDocument/2006/relationships/tags" Target="../tags/tag614.xml"/><Relationship Id="rId1" Type="http://schemas.openxmlformats.org/officeDocument/2006/relationships/tags" Target="../tags/tag613.xml"/><Relationship Id="rId6" Type="http://schemas.openxmlformats.org/officeDocument/2006/relationships/tags" Target="../tags/tag618.xml"/><Relationship Id="rId11" Type="http://schemas.openxmlformats.org/officeDocument/2006/relationships/image" Target="../media/image4.png"/><Relationship Id="rId5" Type="http://schemas.openxmlformats.org/officeDocument/2006/relationships/tags" Target="../tags/tag617.xml"/><Relationship Id="rId10" Type="http://schemas.openxmlformats.org/officeDocument/2006/relationships/image" Target="../media/image3.png"/><Relationship Id="rId4" Type="http://schemas.openxmlformats.org/officeDocument/2006/relationships/tags" Target="../tags/tag616.xml"/><Relationship Id="rId9" Type="http://schemas.openxmlformats.org/officeDocument/2006/relationships/slideLayout" Target="../slideLayouts/slideLayout14.xml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tags" Target="../tags/tag628.xml"/><Relationship Id="rId13" Type="http://schemas.openxmlformats.org/officeDocument/2006/relationships/slideLayout" Target="../slideLayouts/slideLayout14.xml"/><Relationship Id="rId18" Type="http://schemas.openxmlformats.org/officeDocument/2006/relationships/image" Target="../media/image15.png"/><Relationship Id="rId3" Type="http://schemas.openxmlformats.org/officeDocument/2006/relationships/tags" Target="../tags/tag623.xml"/><Relationship Id="rId7" Type="http://schemas.openxmlformats.org/officeDocument/2006/relationships/tags" Target="../tags/tag627.xml"/><Relationship Id="rId12" Type="http://schemas.openxmlformats.org/officeDocument/2006/relationships/tags" Target="../tags/tag632.xml"/><Relationship Id="rId17" Type="http://schemas.openxmlformats.org/officeDocument/2006/relationships/image" Target="NULL"/><Relationship Id="rId2" Type="http://schemas.openxmlformats.org/officeDocument/2006/relationships/tags" Target="../tags/tag622.xml"/><Relationship Id="rId16" Type="http://schemas.openxmlformats.org/officeDocument/2006/relationships/image" Target="../media/image4.png"/><Relationship Id="rId20" Type="http://schemas.openxmlformats.org/officeDocument/2006/relationships/image" Target="../media/image45.jpeg"/><Relationship Id="rId1" Type="http://schemas.openxmlformats.org/officeDocument/2006/relationships/tags" Target="../tags/tag621.xml"/><Relationship Id="rId6" Type="http://schemas.openxmlformats.org/officeDocument/2006/relationships/tags" Target="../tags/tag626.xml"/><Relationship Id="rId11" Type="http://schemas.openxmlformats.org/officeDocument/2006/relationships/tags" Target="../tags/tag631.xml"/><Relationship Id="rId5" Type="http://schemas.openxmlformats.org/officeDocument/2006/relationships/tags" Target="../tags/tag625.xml"/><Relationship Id="rId15" Type="http://schemas.openxmlformats.org/officeDocument/2006/relationships/image" Target="../media/image3.png"/><Relationship Id="rId10" Type="http://schemas.openxmlformats.org/officeDocument/2006/relationships/tags" Target="../tags/tag630.xml"/><Relationship Id="rId19" Type="http://schemas.openxmlformats.org/officeDocument/2006/relationships/image" Target="../media/image44.jpeg"/><Relationship Id="rId4" Type="http://schemas.openxmlformats.org/officeDocument/2006/relationships/tags" Target="../tags/tag624.xml"/><Relationship Id="rId9" Type="http://schemas.openxmlformats.org/officeDocument/2006/relationships/tags" Target="../tags/tag629.xml"/><Relationship Id="rId14" Type="http://schemas.openxmlformats.org/officeDocument/2006/relationships/notesSlide" Target="../notesSlides/notesSlide14.xml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tags" Target="../tags/tag638.xml"/><Relationship Id="rId7" Type="http://schemas.openxmlformats.org/officeDocument/2006/relationships/image" Target="../media/image4.png"/><Relationship Id="rId2" Type="http://schemas.openxmlformats.org/officeDocument/2006/relationships/tags" Target="../tags/tag637.xml"/><Relationship Id="rId1" Type="http://schemas.openxmlformats.org/officeDocument/2006/relationships/tags" Target="../tags/tag636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14.xml"/><Relationship Id="rId4" Type="http://schemas.openxmlformats.org/officeDocument/2006/relationships/tags" Target="../tags/tag639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tags" Target="../tags/tag642.xml"/><Relationship Id="rId7" Type="http://schemas.openxmlformats.org/officeDocument/2006/relationships/image" Target="../media/image4.png"/><Relationship Id="rId2" Type="http://schemas.openxmlformats.org/officeDocument/2006/relationships/tags" Target="../tags/tag641.xml"/><Relationship Id="rId1" Type="http://schemas.openxmlformats.org/officeDocument/2006/relationships/tags" Target="../tags/tag640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14.xml"/><Relationship Id="rId4" Type="http://schemas.openxmlformats.org/officeDocument/2006/relationships/tags" Target="../tags/tag64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247.xml"/><Relationship Id="rId7" Type="http://schemas.openxmlformats.org/officeDocument/2006/relationships/image" Target="../media/image3.png"/><Relationship Id="rId2" Type="http://schemas.openxmlformats.org/officeDocument/2006/relationships/tags" Target="../tags/tag246.xml"/><Relationship Id="rId1" Type="http://schemas.openxmlformats.org/officeDocument/2006/relationships/tags" Target="../tags/tag245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249.xml"/><Relationship Id="rId4" Type="http://schemas.openxmlformats.org/officeDocument/2006/relationships/tags" Target="../tags/tag24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257.xml"/><Relationship Id="rId13" Type="http://schemas.openxmlformats.org/officeDocument/2006/relationships/notesSlide" Target="../notesSlides/notesSlide6.xml"/><Relationship Id="rId3" Type="http://schemas.openxmlformats.org/officeDocument/2006/relationships/tags" Target="../tags/tag252.xml"/><Relationship Id="rId7" Type="http://schemas.openxmlformats.org/officeDocument/2006/relationships/tags" Target="../tags/tag256.xml"/><Relationship Id="rId12" Type="http://schemas.openxmlformats.org/officeDocument/2006/relationships/slideLayout" Target="../slideLayouts/slideLayout14.xml"/><Relationship Id="rId2" Type="http://schemas.openxmlformats.org/officeDocument/2006/relationships/tags" Target="../tags/tag251.xml"/><Relationship Id="rId16" Type="http://schemas.openxmlformats.org/officeDocument/2006/relationships/image" Target="../media/image13.png"/><Relationship Id="rId1" Type="http://schemas.openxmlformats.org/officeDocument/2006/relationships/tags" Target="../tags/tag250.xml"/><Relationship Id="rId6" Type="http://schemas.openxmlformats.org/officeDocument/2006/relationships/tags" Target="../tags/tag255.xml"/><Relationship Id="rId11" Type="http://schemas.openxmlformats.org/officeDocument/2006/relationships/tags" Target="../tags/tag260.xml"/><Relationship Id="rId5" Type="http://schemas.openxmlformats.org/officeDocument/2006/relationships/tags" Target="../tags/tag254.xml"/><Relationship Id="rId15" Type="http://schemas.openxmlformats.org/officeDocument/2006/relationships/image" Target="../media/image4.png"/><Relationship Id="rId10" Type="http://schemas.openxmlformats.org/officeDocument/2006/relationships/tags" Target="../tags/tag259.xml"/><Relationship Id="rId4" Type="http://schemas.openxmlformats.org/officeDocument/2006/relationships/tags" Target="../tags/tag253.xml"/><Relationship Id="rId9" Type="http://schemas.openxmlformats.org/officeDocument/2006/relationships/tags" Target="../tags/tag258.xml"/><Relationship Id="rId1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7297172" y="3554800"/>
            <a:ext cx="1926584" cy="1926584"/>
            <a:chOff x="7015589" y="3795139"/>
            <a:chExt cx="1926584" cy="1926584"/>
          </a:xfrm>
        </p:grpSpPr>
        <p:pic>
          <p:nvPicPr>
            <p:cNvPr id="7" name="图片 6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artisticGlowDiffused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5589" y="3795139"/>
              <a:ext cx="1926584" cy="1926584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>
              <p:custDataLst>
                <p:tags r:id="rId9"/>
              </p:custDataLst>
            </p:nvPr>
          </p:nvSpPr>
          <p:spPr>
            <a:xfrm>
              <a:off x="7465920" y="4292908"/>
              <a:ext cx="820737" cy="87001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>
                  <a:solidFill>
                    <a:schemeClr val="lt1"/>
                  </a:solidFill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苏轼</a:t>
              </a:r>
            </a:p>
          </p:txBody>
        </p:sp>
      </p:grpSp>
      <p:sp>
        <p:nvSpPr>
          <p:cNvPr id="10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854700" y="0"/>
            <a:ext cx="921385" cy="684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4800" b="1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永遇乐</a:t>
            </a:r>
            <a:r>
              <a:rPr kumimoji="1" lang="en-US" altLang="zh-CN" sz="4800" b="1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·</a:t>
            </a:r>
            <a:r>
              <a:rPr kumimoji="1" lang="zh-CN" altLang="en-US" sz="4800" b="1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京口北固亭怀古</a:t>
            </a:r>
          </a:p>
        </p:txBody>
      </p:sp>
      <p:grpSp>
        <p:nvGrpSpPr>
          <p:cNvPr id="13" name="组合 12"/>
          <p:cNvGrpSpPr/>
          <p:nvPr>
            <p:custDataLst>
              <p:tags r:id="rId4"/>
            </p:custDataLst>
          </p:nvPr>
        </p:nvGrpSpPr>
        <p:grpSpPr>
          <a:xfrm>
            <a:off x="4539367" y="3669735"/>
            <a:ext cx="1926584" cy="1926584"/>
            <a:chOff x="7015589" y="3795139"/>
            <a:chExt cx="1926584" cy="1926584"/>
          </a:xfrm>
        </p:grpSpPr>
        <p:pic>
          <p:nvPicPr>
            <p:cNvPr id="14" name="图片 13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artisticGlowDiffused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5589" y="3795139"/>
              <a:ext cx="1926584" cy="1926584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>
              <p:custDataLst>
                <p:tags r:id="rId7"/>
              </p:custDataLst>
            </p:nvPr>
          </p:nvSpPr>
          <p:spPr>
            <a:xfrm>
              <a:off x="7677259" y="4034534"/>
              <a:ext cx="613410" cy="16865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>
                  <a:solidFill>
                    <a:schemeClr val="lt1"/>
                  </a:solidFill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辛弃疾</a:t>
              </a:r>
            </a:p>
          </p:txBody>
        </p:sp>
      </p:grpSp>
      <p:sp>
        <p:nvSpPr>
          <p:cNvPr id="2" name="Text 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962390" y="117475"/>
            <a:ext cx="921385" cy="684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4800" b="1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念奴娇</a:t>
            </a:r>
            <a:r>
              <a:rPr kumimoji="1" lang="en-US" altLang="zh-CN" sz="4800" b="1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·</a:t>
            </a:r>
            <a:r>
              <a:rPr kumimoji="1" lang="zh-CN" altLang="en-US" sz="4800" b="1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赤壁怀古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Box 1"/>
          <p:cNvSpPr txBox="1"/>
          <p:nvPr/>
        </p:nvSpPr>
        <p:spPr>
          <a:xfrm>
            <a:off x="2546985" y="-56515"/>
            <a:ext cx="195199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297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永遇乐</a:t>
            </a:r>
          </a:p>
        </p:txBody>
      </p:sp>
      <p:sp>
        <p:nvSpPr>
          <p:cNvPr id="3" name="右箭头 2"/>
          <p:cNvSpPr/>
          <p:nvPr/>
        </p:nvSpPr>
        <p:spPr>
          <a:xfrm>
            <a:off x="4681855" y="182880"/>
            <a:ext cx="1075690" cy="228600"/>
          </a:xfrm>
          <a:prstGeom prst="rightArrow">
            <a:avLst>
              <a:gd name="adj1" fmla="val 50000"/>
              <a:gd name="adj2" fmla="val 49875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135">
              <a:latin typeface="Times New Roman" panose="02020603050405020304" charset="0"/>
              <a:ea typeface="隶书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48437" y="-156"/>
            <a:ext cx="2286283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0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词牌名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75855" y="781624"/>
            <a:ext cx="3962889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1" lang="zh-CN" altLang="en-US" sz="4000" b="1" u="wavyHeavy" kern="1200" cap="none" spc="0" normalizeH="0" baseline="0" noProof="0">
                <a:solidFill>
                  <a:srgbClr val="FF0000"/>
                </a:solidFill>
                <a:uFill>
                  <a:solidFill>
                    <a:srgbClr val="CC0099"/>
                  </a:solidFill>
                </a:uFill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京口北固亭</a:t>
            </a:r>
            <a:r>
              <a:rPr kumimoji="1" lang="zh-CN" altLang="en-US" sz="4000" b="1" u="wavyHeavy" kern="1200" cap="none" spc="0" normalizeH="0" baseline="0" noProof="0">
                <a:solidFill>
                  <a:srgbClr val="FF0000"/>
                </a:solidFill>
                <a:uFill>
                  <a:solidFill>
                    <a:srgbClr val="006600"/>
                  </a:solidFill>
                </a:uFill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怀古</a:t>
            </a:r>
          </a:p>
        </p:txBody>
      </p:sp>
      <p:sp>
        <p:nvSpPr>
          <p:cNvPr id="13" name="左箭头 12"/>
          <p:cNvSpPr/>
          <p:nvPr/>
        </p:nvSpPr>
        <p:spPr>
          <a:xfrm>
            <a:off x="5852160" y="1069340"/>
            <a:ext cx="1035685" cy="228600"/>
          </a:xfrm>
          <a:prstGeom prst="leftArrow">
            <a:avLst>
              <a:gd name="adj1" fmla="val 50000"/>
              <a:gd name="adj2" fmla="val 49875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135">
              <a:latin typeface="Times New Roman" panose="02020603050405020304" charset="0"/>
              <a:ea typeface="隶书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239141" y="857833"/>
            <a:ext cx="1524188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0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题目</a:t>
            </a:r>
          </a:p>
        </p:txBody>
      </p:sp>
      <p:sp>
        <p:nvSpPr>
          <p:cNvPr id="10" name="下箭头 9"/>
          <p:cNvSpPr/>
          <p:nvPr/>
        </p:nvSpPr>
        <p:spPr>
          <a:xfrm>
            <a:off x="2743835" y="1620520"/>
            <a:ext cx="247650" cy="852170"/>
          </a:xfrm>
          <a:prstGeom prst="downArrow">
            <a:avLst>
              <a:gd name="adj1" fmla="val 50000"/>
              <a:gd name="adj2" fmla="val 49875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135">
              <a:latin typeface="Times New Roman" panose="02020603050405020304" charset="0"/>
              <a:ea typeface="隶书" pitchFamily="49" charset="-122"/>
            </a:endParaRPr>
          </a:p>
        </p:txBody>
      </p:sp>
      <p:sp>
        <p:nvSpPr>
          <p:cNvPr id="12" name="下箭头 11"/>
          <p:cNvSpPr/>
          <p:nvPr/>
        </p:nvSpPr>
        <p:spPr>
          <a:xfrm>
            <a:off x="4740910" y="1623060"/>
            <a:ext cx="238760" cy="812800"/>
          </a:xfrm>
          <a:prstGeom prst="downArrow">
            <a:avLst>
              <a:gd name="adj1" fmla="val 50000"/>
              <a:gd name="adj2" fmla="val 49875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135">
              <a:latin typeface="Times New Roman" panose="02020603050405020304" charset="0"/>
              <a:ea typeface="隶书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67229" y="2522624"/>
            <a:ext cx="190523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002060"/>
                </a:solidFill>
                <a:latin typeface="Times New Roman" panose="02020603050405020304" charset="0"/>
                <a:ea typeface="隶书" pitchFamily="49" charset="-122"/>
              </a:rPr>
              <a:t>登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临地</a:t>
            </a:r>
            <a:r>
              <a:rPr lang="zh-CN" altLang="en-US" sz="3200" b="1">
                <a:solidFill>
                  <a:srgbClr val="002060"/>
                </a:solidFill>
                <a:latin typeface="Times New Roman" panose="02020603050405020304" charset="0"/>
                <a:ea typeface="隶书" pitchFamily="49" charset="-122"/>
              </a:rPr>
              <a:t>点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190775" y="2522624"/>
            <a:ext cx="205765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怀古之作</a:t>
            </a:r>
          </a:p>
        </p:txBody>
      </p:sp>
      <p:sp>
        <p:nvSpPr>
          <p:cNvPr id="31754" name="矩形 31753"/>
          <p:cNvSpPr/>
          <p:nvPr/>
        </p:nvSpPr>
        <p:spPr>
          <a:xfrm>
            <a:off x="2639408" y="4005964"/>
            <a:ext cx="9956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怀古</a:t>
            </a:r>
          </a:p>
        </p:txBody>
      </p:sp>
      <p:sp>
        <p:nvSpPr>
          <p:cNvPr id="31755" name="直接连接符 31754"/>
          <p:cNvSpPr/>
          <p:nvPr/>
        </p:nvSpPr>
        <p:spPr>
          <a:xfrm>
            <a:off x="3792135" y="4293351"/>
            <a:ext cx="7923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 sz="2400"/>
          </a:p>
        </p:txBody>
      </p:sp>
      <p:sp>
        <p:nvSpPr>
          <p:cNvPr id="31756" name="文本框 31755"/>
          <p:cNvSpPr txBox="1"/>
          <p:nvPr/>
        </p:nvSpPr>
        <p:spPr>
          <a:xfrm>
            <a:off x="4943687" y="3429847"/>
            <a:ext cx="1943947" cy="2461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临</a:t>
            </a:r>
            <a:r>
              <a:rPr lang="zh-CN" altLang="en-US" sz="2800" b="1">
                <a:latin typeface="Arial" panose="020B0604020202020204" pitchFamily="34" charset="0"/>
              </a:rPr>
              <a:t>古地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忆</a:t>
            </a:r>
            <a:r>
              <a:rPr lang="zh-CN" altLang="en-US" sz="2800" b="1">
                <a:latin typeface="Arial" panose="020B0604020202020204" pitchFamily="34" charset="0"/>
              </a:rPr>
              <a:t>古人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思</a:t>
            </a:r>
            <a:r>
              <a:rPr lang="zh-CN" altLang="en-US" sz="2800" b="1">
                <a:latin typeface="Arial" panose="020B0604020202020204" pitchFamily="34" charset="0"/>
              </a:rPr>
              <a:t>古事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抒</a:t>
            </a:r>
            <a:r>
              <a:rPr lang="zh-CN" altLang="en-US" sz="2800" b="1">
                <a:latin typeface="Arial" panose="020B0604020202020204" pitchFamily="34" charset="0"/>
              </a:rPr>
              <a:t>己志</a:t>
            </a:r>
          </a:p>
        </p:txBody>
      </p:sp>
      <p:sp>
        <p:nvSpPr>
          <p:cNvPr id="31758" name="文本框 31757"/>
          <p:cNvSpPr txBox="1"/>
          <p:nvPr/>
        </p:nvSpPr>
        <p:spPr>
          <a:xfrm>
            <a:off x="7775435" y="3626487"/>
            <a:ext cx="2303865" cy="1168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借古讽今</a:t>
            </a:r>
            <a:endParaRPr lang="zh-CN" altLang="en-US" sz="2800" b="1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怀古伤己</a:t>
            </a:r>
            <a:endParaRPr lang="zh-CN" altLang="en-US" sz="2800" b="1">
              <a:latin typeface="Arial" panose="020B0604020202020204" pitchFamily="34" charset="0"/>
            </a:endParaRPr>
          </a:p>
        </p:txBody>
      </p:sp>
      <p:sp>
        <p:nvSpPr>
          <p:cNvPr id="31761" name="文本框 31760"/>
          <p:cNvSpPr txBox="1"/>
          <p:nvPr/>
        </p:nvSpPr>
        <p:spPr>
          <a:xfrm>
            <a:off x="4871824" y="5950991"/>
            <a:ext cx="1367076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accent2"/>
                </a:solidFill>
                <a:latin typeface="Arial" panose="020B0604020202020204" pitchFamily="34" charset="0"/>
              </a:rPr>
              <a:t>（步骤）</a:t>
            </a:r>
          </a:p>
        </p:txBody>
      </p:sp>
      <p:sp>
        <p:nvSpPr>
          <p:cNvPr id="31762" name="文本框 31761"/>
          <p:cNvSpPr txBox="1"/>
          <p:nvPr/>
        </p:nvSpPr>
        <p:spPr>
          <a:xfrm>
            <a:off x="7856409" y="4869715"/>
            <a:ext cx="144011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accent2"/>
                </a:solidFill>
                <a:latin typeface="Arial" panose="020B0604020202020204" pitchFamily="34" charset="0"/>
              </a:rPr>
              <a:t>（目的）</a:t>
            </a:r>
          </a:p>
        </p:txBody>
      </p:sp>
      <p:sp>
        <p:nvSpPr>
          <p:cNvPr id="31757" name="直接连接符 31756"/>
          <p:cNvSpPr/>
          <p:nvPr/>
        </p:nvSpPr>
        <p:spPr>
          <a:xfrm>
            <a:off x="6775781" y="4298444"/>
            <a:ext cx="720851" cy="0"/>
          </a:xfrm>
          <a:prstGeom prst="line">
            <a:avLst/>
          </a:prstGeom>
          <a:ln>
            <a:headEnd type="none" w="med" len="med"/>
            <a:tailEnd type="triangle" w="med" len="med"/>
          </a:ln>
          <a:effectLst>
            <a:glow rad="228600">
              <a:srgbClr val="FF0000">
                <a:alpha val="40000"/>
              </a:srgbClr>
            </a:glow>
            <a:reflection blurRad="6350" stA="50000" endA="300" endPos="55500" dist="50800" dir="5400000" sy="-100000" algn="bl" rotWithShape="0"/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13" grpId="0" bldLvl="0" animBg="1"/>
      <p:bldP spid="9" grpId="0"/>
      <p:bldP spid="10" grpId="0" bldLvl="0" animBg="1"/>
      <p:bldP spid="12" grpId="0" bldLvl="0" animBg="1"/>
      <p:bldP spid="11" grpId="0"/>
      <p:bldP spid="14" grpId="0"/>
      <p:bldP spid="31754" grpId="1"/>
      <p:bldP spid="31754" grpId="2"/>
      <p:bldP spid="31756" grpId="0"/>
      <p:bldP spid="31758" grpId="0"/>
      <p:bldP spid="31761" grpId="0"/>
      <p:bldP spid="3176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0_pic_quater_left_u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720090" cy="859790"/>
          </a:xfrm>
          <a:prstGeom prst="rect">
            <a:avLst/>
          </a:prstGeom>
        </p:spPr>
      </p:pic>
      <p:pic>
        <p:nvPicPr>
          <p:cNvPr id="6" name="图片 5" descr="1_pic_quater_right_u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71275" y="6322060"/>
            <a:ext cx="720090" cy="535305"/>
          </a:xfrm>
          <a:prstGeom prst="rect">
            <a:avLst/>
          </a:prstGeom>
        </p:spPr>
      </p:pic>
      <p:sp>
        <p:nvSpPr>
          <p:cNvPr id="17410" name="文本框 17409"/>
          <p:cNvSpPr txBox="1"/>
          <p:nvPr>
            <p:custDataLst>
              <p:tags r:id="rId4"/>
            </p:custDataLst>
          </p:nvPr>
        </p:nvSpPr>
        <p:spPr>
          <a:xfrm>
            <a:off x="473710" y="1887855"/>
            <a:ext cx="10464800" cy="2399665"/>
          </a:xfrm>
          <a:prstGeom prst="rect">
            <a:avLst/>
          </a:prstGeom>
          <a:solidFill>
            <a:schemeClr val="lt1">
              <a:alpha val="59999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</a:pPr>
            <a:endParaRPr lang="zh-CN" altLang="en-US" b="1" noProof="1">
              <a:solidFill>
                <a:schemeClr val="dk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charset="0"/>
              <a:ea typeface="华文楷体" pitchFamily="2" charset="-122"/>
              <a:cs typeface="隶书" charset="0"/>
            </a:endParaRPr>
          </a:p>
          <a:p>
            <a:pPr marL="342900" indent="-342900">
              <a:spcBef>
                <a:spcPct val="50000"/>
              </a:spcBef>
            </a:pPr>
            <a:r>
              <a:rPr lang="zh-CN" altLang="en-US" sz="4400" b="1" noProof="1">
                <a:solidFill>
                  <a:schemeClr val="dk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charset="0"/>
                <a:ea typeface="华文楷体" pitchFamily="2" charset="-122"/>
                <a:cs typeface="隶书" charset="0"/>
              </a:rPr>
              <a:t>写景（古迹）</a:t>
            </a:r>
            <a:r>
              <a:rPr lang="en-US" altLang="zh-CN" sz="4400" b="1" noProof="1">
                <a:solidFill>
                  <a:schemeClr val="dk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charset="0"/>
                <a:ea typeface="华文楷体" pitchFamily="2" charset="-122"/>
                <a:cs typeface="隶书" charset="0"/>
              </a:rPr>
              <a:t>—</a:t>
            </a:r>
            <a:r>
              <a:rPr lang="zh-CN" altLang="en-US" sz="4400" b="1" noProof="1">
                <a:solidFill>
                  <a:schemeClr val="dk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charset="0"/>
                <a:ea typeface="华文楷体" pitchFamily="2" charset="-122"/>
                <a:cs typeface="隶书" charset="0"/>
              </a:rPr>
              <a:t>怀古（人、事）</a:t>
            </a:r>
            <a:r>
              <a:rPr lang="en-US" altLang="zh-CN" sz="4400" b="1" noProof="1">
                <a:solidFill>
                  <a:schemeClr val="dk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charset="0"/>
                <a:ea typeface="华文楷体" pitchFamily="2" charset="-122"/>
                <a:cs typeface="隶书" charset="0"/>
              </a:rPr>
              <a:t>—</a:t>
            </a:r>
            <a:r>
              <a:rPr lang="zh-CN" altLang="en-US" sz="4400" b="1" noProof="1">
                <a:solidFill>
                  <a:schemeClr val="dk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charset="0"/>
                <a:ea typeface="华文楷体" pitchFamily="2" charset="-122"/>
                <a:cs typeface="隶书" charset="0"/>
              </a:rPr>
              <a:t>抒情</a:t>
            </a:r>
          </a:p>
          <a:p>
            <a:pPr marL="342900" indent="-342900">
              <a:spcBef>
                <a:spcPct val="50000"/>
              </a:spcBef>
            </a:pPr>
            <a:endParaRPr lang="zh-CN" altLang="en-US" sz="4400" b="1" noProof="1">
              <a:solidFill>
                <a:schemeClr val="dk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charset="0"/>
              <a:ea typeface="华文楷体" pitchFamily="2" charset="-122"/>
              <a:cs typeface="隶书" charset="0"/>
            </a:endParaRPr>
          </a:p>
        </p:txBody>
      </p:sp>
      <p:sp>
        <p:nvSpPr>
          <p:cNvPr id="17413" name="文本框 17412"/>
          <p:cNvSpPr txBox="1"/>
          <p:nvPr/>
        </p:nvSpPr>
        <p:spPr>
          <a:xfrm>
            <a:off x="4224338" y="517525"/>
            <a:ext cx="3024188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zh-CN" altLang="en-US" sz="4800" noProof="1">
                <a:solidFill>
                  <a:schemeClr val="accent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charset="0"/>
                <a:ea typeface="隶书" charset="0"/>
                <a:cs typeface="+mn-ea"/>
              </a:rPr>
              <a:t>基本思路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3136900" y="469900"/>
            <a:ext cx="5918200" cy="5918200"/>
            <a:chOff x="3136900" y="469900"/>
            <a:chExt cx="5918200" cy="5918200"/>
          </a:xfrm>
        </p:grpSpPr>
        <p:sp>
          <p:nvSpPr>
            <p:cNvPr id="9" name="流程图: 接点 1"/>
            <p:cNvSpPr/>
            <p:nvPr>
              <p:custDataLst>
                <p:tags r:id="rId7"/>
              </p:custDataLst>
            </p:nvPr>
          </p:nvSpPr>
          <p:spPr>
            <a:xfrm>
              <a:off x="3136900" y="469900"/>
              <a:ext cx="5918200" cy="5918200"/>
            </a:xfrm>
            <a:prstGeom prst="flowChartConnector">
              <a:avLst/>
            </a:prstGeom>
            <a:noFill/>
            <a:ln w="76200">
              <a:solidFill>
                <a:schemeClr val="dk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78" t="17409" r="178" b="-339"/>
            <a:stretch>
              <a:fillRect/>
            </a:stretch>
          </p:blipFill>
          <p:spPr>
            <a:xfrm>
              <a:off x="3294995" y="627995"/>
              <a:ext cx="5602010" cy="5602010"/>
            </a:xfrm>
            <a:prstGeom prst="flowChartConnector">
              <a:avLst/>
            </a:prstGeom>
            <a:ln>
              <a:solidFill>
                <a:schemeClr val="dk1"/>
              </a:solidFill>
            </a:ln>
          </p:spPr>
        </p:pic>
      </p:grpSp>
      <p:sp>
        <p:nvSpPr>
          <p:cNvPr id="4" name="矩形: 圆角 1"/>
          <p:cNvSpPr/>
          <p:nvPr>
            <p:custDataLst>
              <p:tags r:id="rId3"/>
            </p:custDataLst>
          </p:nvPr>
        </p:nvSpPr>
        <p:spPr>
          <a:xfrm>
            <a:off x="4649296" y="1781858"/>
            <a:ext cx="2893483" cy="738664"/>
          </a:xfrm>
          <a:prstGeom prst="roundRect">
            <a:avLst>
              <a:gd name="adj" fmla="val 50000"/>
            </a:avLst>
          </a:pr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隶书" charset="0"/>
              <a:cs typeface="隶书" charset="0"/>
              <a:sym typeface="Arial" panose="020B0604020202020204" pitchFamily="34" charset="0"/>
            </a:endParaRPr>
          </a:p>
        </p:txBody>
      </p:sp>
      <p:sp>
        <p:nvSpPr>
          <p:cNvPr id="11" name="标题 1"/>
          <p:cNvSpPr/>
          <p:nvPr>
            <p:custDataLst>
              <p:tags r:id="rId4"/>
            </p:custDataLst>
          </p:nvPr>
        </p:nvSpPr>
        <p:spPr>
          <a:xfrm>
            <a:off x="2168251" y="2949225"/>
            <a:ext cx="7855574" cy="861695"/>
          </a:xfrm>
          <a:prstGeom prst="rect">
            <a:avLst/>
          </a:prstGeom>
        </p:spPr>
        <p:txBody>
          <a:bodyPr vert="horz" wrap="square" lIns="0" tIns="0" rIns="0" bIns="0" rtlCol="0" anchor="b" anchorCtr="0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5200" b="1" i="0" u="none" strike="noStrike" kern="1200" cap="none" spc="600" normalizeH="0" baseline="0" noProof="0" dirty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尚巍手书W" panose="00020600040101010101" charset="-122"/>
                <a:cs typeface="+mj-cs"/>
                <a:sym typeface="Arial" panose="020B0604020202020204" pitchFamily="34" charset="0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5200">
                <a:solidFill>
                  <a:schemeClr val="accent1"/>
                </a:solidFill>
              </a:rPr>
              <a:t>分析知词情</a:t>
            </a: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4400144" y="635005"/>
            <a:ext cx="3391788" cy="2314220"/>
          </a:xfrm>
          <a:prstGeom prst="rect">
            <a:avLst/>
          </a:prstGeom>
          <a:noFill/>
        </p:spPr>
        <p:txBody>
          <a:bodyPr wrap="square" lIns="0" tIns="0" bIns="0" rtlCol="0" anchor="ctr" anchorCtr="0">
            <a:normAutofit/>
          </a:bodyPr>
          <a:lstStyle/>
          <a:p>
            <a:pPr algn="ctr"/>
            <a:r>
              <a:rPr lang="zh-CN" altLang="en-US" sz="11500" b="1" dirty="0">
                <a:solidFill>
                  <a:schemeClr val="dk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charset="0"/>
                <a:cs typeface="隶书" charset="0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5793390" y="2556655"/>
            <a:ext cx="605294" cy="369332"/>
          </a:xfrm>
          <a:prstGeom prst="rect">
            <a:avLst/>
          </a:prstGeom>
          <a:noFill/>
        </p:spPr>
        <p:txBody>
          <a:bodyPr wrap="square" lIns="0" rtlCol="0">
            <a:normAutofit/>
          </a:bodyPr>
          <a:lstStyle/>
          <a:p>
            <a:pPr algn="ctr"/>
            <a:r>
              <a:rPr lang="en-US" altLang="zh-CN" b="1" dirty="0">
                <a:solidFill>
                  <a:schemeClr val="dk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charset="0"/>
                <a:cs typeface="隶书" charset="0"/>
                <a:sym typeface="Arial" panose="020B0604020202020204" pitchFamily="34" charset="0"/>
              </a:rPr>
              <a:t>Part.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0175" y="256540"/>
            <a:ext cx="12195810" cy="1039495"/>
          </a:xfrm>
        </p:spPr>
        <p:txBody>
          <a:bodyPr/>
          <a:lstStyle/>
          <a:p>
            <a:r>
              <a:rPr lang="zh-CN" altLang="en-US" sz="3600">
                <a:solidFill>
                  <a:srgbClr val="FF0000"/>
                </a:solidFill>
              </a:rPr>
              <a:t>再次诵读词作，梳理词作内容</a:t>
            </a:r>
            <a:r>
              <a:rPr lang="en-US" altLang="zh-CN" sz="3600">
                <a:solidFill>
                  <a:srgbClr val="FF0000"/>
                </a:solidFill>
              </a:rPr>
              <a:t>---</a:t>
            </a:r>
            <a:r>
              <a:rPr sz="3600">
                <a:solidFill>
                  <a:srgbClr val="FF0000"/>
                </a:solidFill>
              </a:rPr>
              <a:t>借古抒怀，所怀之古是什么？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296035"/>
            <a:ext cx="10852150" cy="5045075"/>
          </a:xfrm>
        </p:spPr>
        <p:txBody>
          <a:bodyPr/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矩形 47105" descr="粉色面巾纸"/>
          <p:cNvSpPr/>
          <p:nvPr/>
        </p:nvSpPr>
        <p:spPr>
          <a:xfrm>
            <a:off x="499633" y="107"/>
            <a:ext cx="2362613" cy="768350"/>
          </a:xfrm>
          <a:prstGeom prst="rect">
            <a:avLst/>
          </a:prstGeom>
          <a:blipFill rotWithShape="0">
            <a:blip r:embed="rId2"/>
            <a:stretch>
              <a:fillRect/>
            </a:stretch>
          </a:blipFill>
          <a:ln w="38100" cap="flat" cmpd="dbl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/>
            <a:r>
              <a:rPr lang="zh-CN" altLang="en-US" sz="4400" b="0">
                <a:latin typeface="Times New Roman" panose="02020603050405020304" charset="0"/>
                <a:ea typeface="隶书" pitchFamily="49" charset="-122"/>
              </a:rPr>
              <a:t>用  典</a:t>
            </a:r>
          </a:p>
        </p:txBody>
      </p:sp>
      <p:sp>
        <p:nvSpPr>
          <p:cNvPr id="47108" name="文本框 47107"/>
          <p:cNvSpPr txBox="1"/>
          <p:nvPr/>
        </p:nvSpPr>
        <p:spPr>
          <a:xfrm>
            <a:off x="762847" y="971973"/>
            <a:ext cx="10886440" cy="4687570"/>
          </a:xfrm>
          <a:prstGeom prst="rect">
            <a:avLst/>
          </a:prstGeom>
          <a:solidFill>
            <a:schemeClr val="bg1">
              <a:alpha val="78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265">
                <a:latin typeface="Arial" panose="020B0604020202020204" pitchFamily="34" charset="0"/>
              </a:rPr>
              <a:t>      </a:t>
            </a:r>
            <a:r>
              <a:rPr lang="zh-CN" altLang="en-US" sz="4265">
                <a:latin typeface="Arial" panose="020B0604020202020204" pitchFamily="34" charset="0"/>
              </a:rPr>
              <a:t>所谓</a:t>
            </a:r>
            <a:r>
              <a:rPr lang="zh-CN" altLang="en-US" sz="4265">
                <a:solidFill>
                  <a:srgbClr val="FF0000"/>
                </a:solidFill>
                <a:latin typeface="Arial" panose="020B0604020202020204" pitchFamily="34" charset="0"/>
              </a:rPr>
              <a:t>用典</a:t>
            </a:r>
            <a:r>
              <a:rPr lang="zh-CN" altLang="en-US" sz="4265">
                <a:latin typeface="Arial" panose="020B0604020202020204" pitchFamily="34" charset="0"/>
              </a:rPr>
              <a:t>，</a:t>
            </a:r>
            <a:r>
              <a:rPr lang="zh-CN" altLang="en-US" sz="4265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小标宋_GBK" panose="03000509000000000000" charset="-122"/>
                <a:ea typeface="方正小标宋_GBK" panose="03000509000000000000" charset="-122"/>
              </a:rPr>
              <a:t>就是引古事、古人来比喻今事、今人以抒发情怀</a:t>
            </a:r>
            <a:r>
              <a:rPr lang="zh-CN" altLang="en-US" sz="4265">
                <a:latin typeface="Arial" panose="020B0604020202020204" pitchFamily="34" charset="0"/>
              </a:rPr>
              <a:t>，是古代诗文中常见的一种写作手法，统称“用典”。恰当地用典，</a:t>
            </a:r>
            <a:r>
              <a:rPr lang="zh-CN" altLang="en-US" sz="4265">
                <a:solidFill>
                  <a:srgbClr val="FF0000"/>
                </a:solidFill>
                <a:latin typeface="Arial" panose="020B0604020202020204" pitchFamily="34" charset="0"/>
              </a:rPr>
              <a:t>可使诗文文情隽永，含蓄深刻。</a:t>
            </a:r>
            <a:r>
              <a:rPr lang="zh-CN" altLang="en-US" sz="4265">
                <a:latin typeface="Arial" panose="020B0604020202020204" pitchFamily="34" charset="0"/>
              </a:rPr>
              <a:t>用典或仰慕古人；或以古人自况，感慨身世；或借古讽今等等。</a:t>
            </a:r>
            <a:r>
              <a:rPr lang="zh-CN" altLang="en-US" sz="4265">
                <a:solidFill>
                  <a:srgbClr val="FF0000"/>
                </a:solidFill>
                <a:latin typeface="Arial" panose="020B0604020202020204" pitchFamily="34" charset="0"/>
              </a:rPr>
              <a:t>言简意赅，意蕴丰富，增强作品的说服力和感染力</a:t>
            </a:r>
            <a:r>
              <a:rPr lang="zh-CN" altLang="en-US" sz="4265">
                <a:latin typeface="Arial" panose="020B0604020202020204" pitchFamily="34" charset="0"/>
              </a:rPr>
              <a:t>。 </a:t>
            </a:r>
          </a:p>
        </p:txBody>
      </p:sp>
    </p:spTree>
  </p:cSld>
  <p:clrMapOvr>
    <a:masterClrMapping/>
  </p:clrMapOvr>
  <p:transition spd="slow"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_pic_quater_left_u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0" y="0"/>
            <a:ext cx="720090" cy="859790"/>
          </a:xfrm>
          <a:prstGeom prst="rect">
            <a:avLst/>
          </a:prstGeom>
        </p:spPr>
      </p:pic>
      <p:pic>
        <p:nvPicPr>
          <p:cNvPr id="6" name="图片 5" descr="1_pic_quater_right_u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1471275" y="6322060"/>
            <a:ext cx="720090" cy="53530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187"/>
          <a:stretch>
            <a:fillRect/>
          </a:stretch>
        </p:blipFill>
        <p:spPr>
          <a:xfrm>
            <a:off x="22091" y="2116620"/>
            <a:ext cx="11962356" cy="4753627"/>
          </a:xfrm>
          <a:prstGeom prst="rect">
            <a:avLst/>
          </a:prstGeom>
        </p:spPr>
      </p:pic>
      <p:sp>
        <p:nvSpPr>
          <p:cNvPr id="2" name="TextBox 1"/>
          <p:cNvSpPr txBox="1"/>
          <p:nvPr>
            <p:custDataLst>
              <p:tags r:id="rId5"/>
            </p:custDataLst>
          </p:nvPr>
        </p:nvSpPr>
        <p:spPr>
          <a:xfrm>
            <a:off x="206424" y="867459"/>
            <a:ext cx="11593690" cy="1465024"/>
          </a:xfrm>
          <a:prstGeom prst="roundRect">
            <a:avLst/>
          </a:prstGeom>
          <a:solidFill>
            <a:schemeClr val="accent3">
              <a:lumMod val="40000"/>
              <a:lumOff val="60000"/>
              <a:alpha val="4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defRPr>
            </a:lvl1pPr>
          </a:lstStyle>
          <a:p>
            <a:r>
              <a:rPr lang="zh-CN" altLang="en-US" sz="4000" b="1" smtClean="0">
                <a:solidFill>
                  <a:schemeClr val="dk1"/>
                </a:solidFill>
                <a:latin typeface="隶书" charset="0"/>
                <a:ea typeface="隶书" charset="0"/>
              </a:rPr>
              <a:t>☛上阕：苏轼兀立赤壁，看到了哪些景物？这些景物有何特点？</a:t>
            </a:r>
          </a:p>
        </p:txBody>
      </p:sp>
      <p:sp>
        <p:nvSpPr>
          <p:cNvPr id="10" name="Text Box 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 rot="16200000">
            <a:off x="1618451" y="-1554678"/>
            <a:ext cx="736600" cy="3971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600" b="1">
                <a:solidFill>
                  <a:schemeClr val="accent1"/>
                </a:solidFill>
                <a:latin typeface="隶书" charset="0"/>
                <a:ea typeface="华文隶书" pitchFamily="2" charset="-122"/>
                <a:cs typeface="隶书" charset="0"/>
              </a:rPr>
              <a:t>念奴娇</a:t>
            </a:r>
            <a:r>
              <a:rPr kumimoji="1" lang="en-US" altLang="zh-CN" sz="3600" b="1">
                <a:solidFill>
                  <a:schemeClr val="accent1"/>
                </a:solidFill>
                <a:latin typeface="隶书" charset="0"/>
                <a:ea typeface="华文隶书" pitchFamily="2" charset="-122"/>
                <a:cs typeface="隶书" charset="0"/>
              </a:rPr>
              <a:t>·</a:t>
            </a:r>
            <a:r>
              <a:rPr kumimoji="1" lang="zh-CN" altLang="en-US" sz="3600" b="1">
                <a:solidFill>
                  <a:schemeClr val="accent1"/>
                </a:solidFill>
                <a:latin typeface="隶书" charset="0"/>
                <a:ea typeface="华文隶书" pitchFamily="2" charset="-122"/>
                <a:cs typeface="隶书" charset="0"/>
              </a:rPr>
              <a:t>赤壁怀古</a:t>
            </a:r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4310742" y="148959"/>
            <a:ext cx="4328728" cy="564164"/>
          </a:xfrm>
          <a:prstGeom prst="rect">
            <a:avLst/>
          </a:prstGeom>
          <a:solidFill>
            <a:schemeClr val="lt1"/>
          </a:solidFill>
          <a:ln>
            <a:solidFill>
              <a:schemeClr val="accent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dk1"/>
                </a:solidFill>
                <a:latin typeface="隶书" charset="0"/>
                <a:ea typeface="黑体" panose="02010609060101010101" pitchFamily="49" charset="-122"/>
                <a:cs typeface="隶书" charset="0"/>
              </a:rPr>
              <a:t>临古地</a:t>
            </a:r>
            <a:r>
              <a:rPr lang="en-US" altLang="zh-CN" sz="2800" b="1" smtClean="0">
                <a:solidFill>
                  <a:schemeClr val="dk1"/>
                </a:solidFill>
                <a:latin typeface="隶书" charset="0"/>
                <a:ea typeface="黑体" panose="02010609060101010101" pitchFamily="49" charset="-122"/>
                <a:cs typeface="隶书" charset="0"/>
              </a:rPr>
              <a:t>——</a:t>
            </a:r>
            <a:r>
              <a:rPr lang="zh-CN" altLang="en-US" sz="2800" b="1" smtClean="0">
                <a:solidFill>
                  <a:schemeClr val="dk1"/>
                </a:solidFill>
                <a:latin typeface="隶书" charset="0"/>
                <a:ea typeface="黑体" panose="02010609060101010101" pitchFamily="49" charset="-122"/>
                <a:cs typeface="隶书" charset="0"/>
              </a:rPr>
              <a:t>观眼前</a:t>
            </a:r>
            <a:r>
              <a:rPr lang="zh-CN" altLang="en-US" sz="2800" b="1">
                <a:solidFill>
                  <a:schemeClr val="dk1"/>
                </a:solidFill>
                <a:latin typeface="隶书" charset="0"/>
                <a:ea typeface="黑体" panose="02010609060101010101" pitchFamily="49" charset="-122"/>
                <a:cs typeface="隶书" charset="0"/>
              </a:rPr>
              <a:t>之景</a:t>
            </a:r>
          </a:p>
        </p:txBody>
      </p:sp>
      <p:sp>
        <p:nvSpPr>
          <p:cNvPr id="4" name="矩形 3"/>
          <p:cNvSpPr/>
          <p:nvPr>
            <p:custDataLst>
              <p:tags r:id="rId8"/>
            </p:custDataLst>
          </p:nvPr>
        </p:nvSpPr>
        <p:spPr>
          <a:xfrm>
            <a:off x="716765" y="2448861"/>
            <a:ext cx="9326880" cy="706755"/>
          </a:xfrm>
          <a:prstGeom prst="rect">
            <a:avLst/>
          </a:prstGeom>
          <a:solidFill>
            <a:schemeClr val="lt1">
              <a:lumMod val="85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隶书" charset="0"/>
                <a:ea typeface="隶书" charset="0"/>
              </a:rPr>
              <a:t>大江、故垒、乱石、</a:t>
            </a:r>
            <a:r>
              <a:rPr lang="zh-CN" altLang="en-US" sz="4000" b="1" smtClean="0">
                <a:solidFill>
                  <a:srgbClr val="FF0000"/>
                </a:solidFill>
                <a:latin typeface="隶书" charset="0"/>
                <a:ea typeface="隶书" charset="0"/>
              </a:rPr>
              <a:t>惊涛、千堆雪等</a:t>
            </a:r>
            <a:r>
              <a:rPr lang="zh-CN" altLang="en-US" sz="4000" b="1">
                <a:solidFill>
                  <a:srgbClr val="FF0000"/>
                </a:solidFill>
                <a:latin typeface="隶书" charset="0"/>
                <a:ea typeface="隶书" charset="0"/>
              </a:rPr>
              <a:t>意象</a:t>
            </a:r>
          </a:p>
        </p:txBody>
      </p:sp>
      <p:sp>
        <p:nvSpPr>
          <p:cNvPr id="9" name="Text Box 5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71051" y="3558042"/>
            <a:ext cx="6551612" cy="583565"/>
          </a:xfrm>
          <a:prstGeom prst="rect">
            <a:avLst/>
          </a:prstGeom>
          <a:solidFill>
            <a:schemeClr val="lt1">
              <a:lumMod val="8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badi MT Condensed Light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4D4D4D"/>
                </a:solidFill>
                <a:latin typeface="Bookman Old Style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4D4D4D"/>
                </a:solidFill>
                <a:latin typeface="Bookman Old Style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4D4D4D"/>
                </a:solidFill>
                <a:latin typeface="Bookman Old Style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4D4D4D"/>
                </a:solidFill>
                <a:latin typeface="Bookman Old Style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4D4D"/>
                </a:solidFill>
                <a:latin typeface="Bookman Old Style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4D4D"/>
                </a:solidFill>
                <a:latin typeface="Bookman Old Style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4D4D"/>
                </a:solidFill>
                <a:latin typeface="Bookman Old Style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4D4D"/>
                </a:solidFill>
                <a:latin typeface="Bookman Old Style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zh-CN" altLang="en-US" b="1" smtClean="0">
                <a:solidFill>
                  <a:schemeClr val="dk1"/>
                </a:solidFill>
                <a:latin typeface="隶书" charset="0"/>
                <a:ea typeface="等线" panose="02010600030101010101" pitchFamily="2" charset="-122"/>
                <a:cs typeface="隶书" charset="0"/>
              </a:rPr>
              <a:t> </a:t>
            </a:r>
            <a:r>
              <a:rPr kumimoji="1" lang="zh-CN" altLang="en-US" b="1" smtClean="0">
                <a:solidFill>
                  <a:schemeClr val="dk1"/>
                </a:solidFill>
                <a:latin typeface="隶书" charset="0"/>
                <a:ea typeface="等线" panose="02010600030101010101" pitchFamily="2" charset="-122"/>
                <a:cs typeface="隶书" charset="0"/>
              </a:rPr>
              <a:t>滚滚东去的长江</a:t>
            </a:r>
            <a:r>
              <a:rPr kumimoji="1" lang="en-US" altLang="zh-CN" b="1" smtClean="0">
                <a:solidFill>
                  <a:schemeClr val="dk1"/>
                </a:solidFill>
                <a:latin typeface="隶书" charset="0"/>
                <a:ea typeface="等线" panose="02010600030101010101" pitchFamily="2" charset="-122"/>
                <a:cs typeface="隶书" charset="0"/>
              </a:rPr>
              <a:t>——</a:t>
            </a:r>
            <a:r>
              <a:rPr kumimoji="1" lang="zh-CN" altLang="en-US" b="1" smtClean="0">
                <a:solidFill>
                  <a:schemeClr val="dk1"/>
                </a:solidFill>
                <a:latin typeface="隶书" charset="0"/>
                <a:ea typeface="等线" panose="02010600030101010101" pitchFamily="2" charset="-122"/>
                <a:cs typeface="隶书" charset="0"/>
              </a:rPr>
              <a:t>滔滔历史长河</a:t>
            </a:r>
            <a:endParaRPr kumimoji="1" lang="zh-CN" altLang="en-US" sz="2000" b="1" smtClean="0">
              <a:solidFill>
                <a:schemeClr val="dk1"/>
              </a:solidFill>
              <a:latin typeface="隶书" charset="0"/>
              <a:ea typeface="等线" panose="02010600030101010101" pitchFamily="2" charset="-122"/>
              <a:cs typeface="隶书" charset="0"/>
            </a:endParaRPr>
          </a:p>
        </p:txBody>
      </p:sp>
      <p:sp>
        <p:nvSpPr>
          <p:cNvPr id="11" name="Text Box 8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154101" y="5121276"/>
            <a:ext cx="3877618" cy="583565"/>
          </a:xfrm>
          <a:prstGeom prst="rect">
            <a:avLst/>
          </a:prstGeom>
          <a:solidFill>
            <a:schemeClr val="lt1">
              <a:lumMod val="8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badi MT Condensed Light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4D4D4D"/>
                </a:solidFill>
                <a:latin typeface="Bookman Old Style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4D4D4D"/>
                </a:solidFill>
                <a:latin typeface="Bookman Old Style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4D4D4D"/>
                </a:solidFill>
                <a:latin typeface="Bookman Old Style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4D4D4D"/>
                </a:solidFill>
                <a:latin typeface="Bookman Old Style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4D4D"/>
                </a:solidFill>
                <a:latin typeface="Bookman Old Style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4D4D"/>
                </a:solidFill>
                <a:latin typeface="Bookman Old Style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4D4D"/>
                </a:solidFill>
                <a:latin typeface="Bookman Old Style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4D4D"/>
                </a:solidFill>
                <a:latin typeface="Bookman Old Style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kumimoji="1" lang="zh-CN" altLang="en-US" b="1" smtClean="0">
                <a:solidFill>
                  <a:schemeClr val="dk1"/>
                </a:solidFill>
                <a:latin typeface="隶书" charset="0"/>
                <a:ea typeface="隶书" charset="0"/>
              </a:rPr>
              <a:t>千古兴亡的历史氛围</a:t>
            </a:r>
          </a:p>
        </p:txBody>
      </p:sp>
      <p:sp>
        <p:nvSpPr>
          <p:cNvPr id="12" name="Text Box 10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477124" y="4159885"/>
            <a:ext cx="2087562" cy="398780"/>
          </a:xfrm>
          <a:prstGeom prst="rect">
            <a:avLst/>
          </a:prstGeom>
          <a:solidFill>
            <a:schemeClr val="lt1">
              <a:lumMod val="85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badi MT Condensed Light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4D4D4D"/>
                </a:solidFill>
                <a:latin typeface="Bookman Old Style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4D4D4D"/>
                </a:solidFill>
                <a:latin typeface="Bookman Old Style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4D4D4D"/>
                </a:solidFill>
                <a:latin typeface="Bookman Old Style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4D4D4D"/>
                </a:solidFill>
                <a:latin typeface="Bookman Old Style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4D4D"/>
                </a:solidFill>
                <a:latin typeface="Bookman Old Style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4D4D"/>
                </a:solidFill>
                <a:latin typeface="Bookman Old Style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4D4D"/>
                </a:solidFill>
                <a:latin typeface="Bookman Old Style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4D4D"/>
                </a:solidFill>
                <a:latin typeface="Bookman Old Style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kumimoji="1" lang="zh-CN" altLang="en-US" sz="2000" b="1" smtClean="0">
                <a:solidFill>
                  <a:schemeClr val="dk1"/>
                </a:solidFill>
                <a:latin typeface="隶书" charset="0"/>
                <a:ea typeface="隶书" charset="0"/>
              </a:rPr>
              <a:t>（具象、有形）</a:t>
            </a:r>
          </a:p>
        </p:txBody>
      </p:sp>
      <p:sp>
        <p:nvSpPr>
          <p:cNvPr id="13" name="Text Box 11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031719" y="4166131"/>
            <a:ext cx="1943100" cy="398780"/>
          </a:xfrm>
          <a:prstGeom prst="rect">
            <a:avLst/>
          </a:prstGeom>
          <a:solidFill>
            <a:schemeClr val="lt1">
              <a:lumMod val="85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badi MT Condensed Light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4D4D4D"/>
                </a:solidFill>
                <a:latin typeface="Bookman Old Style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4D4D4D"/>
                </a:solidFill>
                <a:latin typeface="Bookman Old Style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4D4D4D"/>
                </a:solidFill>
                <a:latin typeface="Bookman Old Style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4D4D4D"/>
                </a:solidFill>
                <a:latin typeface="Bookman Old Style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4D4D"/>
                </a:solidFill>
                <a:latin typeface="Bookman Old Style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4D4D"/>
                </a:solidFill>
                <a:latin typeface="Bookman Old Style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4D4D"/>
                </a:solidFill>
                <a:latin typeface="Bookman Old Style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4D4D"/>
                </a:solidFill>
                <a:latin typeface="Bookman Old Style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kumimoji="1" lang="zh-CN" altLang="en-US" sz="2000" b="1" smtClean="0">
                <a:solidFill>
                  <a:schemeClr val="dk1"/>
                </a:solidFill>
                <a:latin typeface="隶书" charset="0"/>
                <a:ea typeface="隶书" charset="0"/>
              </a:rPr>
              <a:t>（抽象、无形）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0_pic_quater_left_u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0" y="0"/>
            <a:ext cx="720090" cy="859790"/>
          </a:xfrm>
          <a:prstGeom prst="rect">
            <a:avLst/>
          </a:prstGeom>
        </p:spPr>
      </p:pic>
      <p:pic>
        <p:nvPicPr>
          <p:cNvPr id="6" name="图片 5" descr="1_pic_quater_right_u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1471275" y="6322060"/>
            <a:ext cx="720090" cy="5353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9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38057"/>
            <a:ext cx="12192000" cy="1708492"/>
          </a:xfrm>
          <a:prstGeom prst="rect">
            <a:avLst/>
          </a:prstGeom>
        </p:spPr>
      </p:pic>
      <p:sp>
        <p:nvSpPr>
          <p:cNvPr id="13" name="Rectangl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571625" y="1955270"/>
            <a:ext cx="3549650" cy="576262"/>
          </a:xfrm>
          <a:prstGeom prst="rect">
            <a:avLst/>
          </a:prstGeom>
          <a:solidFill>
            <a:schemeClr val="lt1">
              <a:lumMod val="9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 Rounded MT Bold" panose="020F070403050403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 Rounded MT Bold" panose="020F070403050403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Rounded MT Bold" panose="020F070403050403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 Rounded MT Bold" panose="020F070403050403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 Rounded MT Bold" panose="020F0704030504030204" pitchFamily="34" charset="0"/>
                <a:ea typeface="黑体" panose="02010609060101010101" pitchFamily="49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 Rounded MT Bold" panose="020F0704030504030204" pitchFamily="34" charset="0"/>
                <a:ea typeface="黑体" panose="02010609060101010101" pitchFamily="49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 Rounded MT Bold" panose="020F0704030504030204" pitchFamily="34" charset="0"/>
                <a:ea typeface="黑体" panose="02010609060101010101" pitchFamily="49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 Rounded MT Bold" panose="020F0704030504030204" pitchFamily="34" charset="0"/>
                <a:ea typeface="黑体" panose="02010609060101010101" pitchFamily="49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 Rounded MT Bold" panose="020F0704030504030204" pitchFamily="34" charset="0"/>
                <a:ea typeface="黑体" panose="02010609060101010101" pitchFamily="49" charset="-122"/>
              </a:defRPr>
            </a:lvl9pPr>
          </a:lstStyle>
          <a:p>
            <a:pPr>
              <a:buFontTx/>
              <a:buNone/>
            </a:pPr>
            <a:r>
              <a:rPr lang="zh-CN" altLang="zh-CN" b="1">
                <a:solidFill>
                  <a:srgbClr val="3333CC"/>
                </a:solidFill>
                <a:latin typeface="隶书" charset="0"/>
                <a:ea typeface="隶书" charset="0"/>
              </a:rPr>
              <a:t>乱：</a:t>
            </a:r>
            <a:r>
              <a:rPr lang="zh-CN" altLang="zh-CN" b="1" smtClean="0">
                <a:solidFill>
                  <a:srgbClr val="3333CC"/>
                </a:solidFill>
                <a:latin typeface="隶书" charset="0"/>
                <a:ea typeface="隶书" charset="0"/>
              </a:rPr>
              <a:t>岩石险</a:t>
            </a:r>
            <a:r>
              <a:rPr lang="zh-CN" altLang="zh-CN" b="1">
                <a:solidFill>
                  <a:srgbClr val="3333CC"/>
                </a:solidFill>
                <a:latin typeface="隶书" charset="0"/>
                <a:ea typeface="隶书" charset="0"/>
              </a:rPr>
              <a:t>怪</a:t>
            </a:r>
          </a:p>
        </p:txBody>
      </p:sp>
      <p:sp>
        <p:nvSpPr>
          <p:cNvPr id="22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539875" y="2582332"/>
            <a:ext cx="3581400" cy="583565"/>
          </a:xfrm>
          <a:prstGeom prst="rect">
            <a:avLst/>
          </a:prstGeom>
          <a:solidFill>
            <a:schemeClr val="lt1">
              <a:lumMod val="9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200" b="1">
                <a:solidFill>
                  <a:srgbClr val="3333CC"/>
                </a:solidFill>
                <a:latin typeface="隶书" charset="0"/>
                <a:ea typeface="隶书" charset="0"/>
              </a:rPr>
              <a:t>穿：山崖</a:t>
            </a:r>
            <a:r>
              <a:rPr lang="zh-CN" altLang="zh-CN" sz="3200" b="1" smtClean="0">
                <a:solidFill>
                  <a:srgbClr val="3333CC"/>
                </a:solidFill>
                <a:latin typeface="隶书" charset="0"/>
                <a:ea typeface="隶书" charset="0"/>
              </a:rPr>
              <a:t>陡峭</a:t>
            </a:r>
          </a:p>
        </p:txBody>
      </p:sp>
      <p:sp>
        <p:nvSpPr>
          <p:cNvPr id="23" name="Text Box 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539875" y="3191932"/>
            <a:ext cx="3581400" cy="583565"/>
          </a:xfrm>
          <a:prstGeom prst="rect">
            <a:avLst/>
          </a:prstGeom>
          <a:solidFill>
            <a:schemeClr val="lt1">
              <a:lumMod val="9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200" b="1">
                <a:solidFill>
                  <a:srgbClr val="3333CC"/>
                </a:solidFill>
                <a:latin typeface="隶书" charset="0"/>
                <a:ea typeface="隶书" charset="0"/>
              </a:rPr>
              <a:t>惊</a:t>
            </a:r>
            <a:r>
              <a:rPr lang="zh-CN" altLang="zh-CN" sz="3200" b="1" smtClean="0">
                <a:solidFill>
                  <a:srgbClr val="3333CC"/>
                </a:solidFill>
                <a:latin typeface="隶书" charset="0"/>
                <a:ea typeface="隶书" charset="0"/>
              </a:rPr>
              <a:t>：</a:t>
            </a:r>
            <a:r>
              <a:rPr lang="zh-CN" altLang="en-US" sz="3200" b="1" smtClean="0">
                <a:solidFill>
                  <a:srgbClr val="3333CC"/>
                </a:solidFill>
                <a:latin typeface="隶书" charset="0"/>
                <a:ea typeface="隶书" charset="0"/>
              </a:rPr>
              <a:t>波涛</a:t>
            </a:r>
            <a:r>
              <a:rPr lang="zh-CN" altLang="zh-CN" sz="3200" b="1" smtClean="0">
                <a:solidFill>
                  <a:srgbClr val="3333CC"/>
                </a:solidFill>
                <a:latin typeface="隶书" charset="0"/>
                <a:ea typeface="隶书" charset="0"/>
              </a:rPr>
              <a:t>汹涌</a:t>
            </a:r>
          </a:p>
        </p:txBody>
      </p:sp>
      <p:sp>
        <p:nvSpPr>
          <p:cNvPr id="24" name="Text Box 7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539874" y="3801532"/>
            <a:ext cx="3581401" cy="583565"/>
          </a:xfrm>
          <a:prstGeom prst="rect">
            <a:avLst/>
          </a:prstGeom>
          <a:solidFill>
            <a:schemeClr val="lt1">
              <a:lumMod val="9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200" b="1">
                <a:solidFill>
                  <a:schemeClr val="dk1"/>
                </a:solidFill>
                <a:latin typeface="隶书" charset="0"/>
                <a:ea typeface="隶书" charset="0"/>
              </a:rPr>
              <a:t>拍</a:t>
            </a:r>
            <a:r>
              <a:rPr lang="zh-CN" altLang="zh-CN" sz="3200" b="1" smtClean="0">
                <a:solidFill>
                  <a:schemeClr val="dk1"/>
                </a:solidFill>
                <a:latin typeface="隶书" charset="0"/>
                <a:ea typeface="隶书" charset="0"/>
              </a:rPr>
              <a:t>：</a:t>
            </a:r>
            <a:r>
              <a:rPr lang="zh-CN" altLang="en-US" sz="3200" b="1" smtClean="0">
                <a:solidFill>
                  <a:schemeClr val="dk1"/>
                </a:solidFill>
                <a:latin typeface="隶书" charset="0"/>
                <a:ea typeface="隶书" charset="0"/>
              </a:rPr>
              <a:t>水石相搏</a:t>
            </a:r>
          </a:p>
        </p:txBody>
      </p:sp>
      <p:sp>
        <p:nvSpPr>
          <p:cNvPr id="25" name="Text Box 8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539875" y="4411132"/>
            <a:ext cx="3581400" cy="583565"/>
          </a:xfrm>
          <a:prstGeom prst="rect">
            <a:avLst/>
          </a:prstGeom>
          <a:solidFill>
            <a:schemeClr val="lt1">
              <a:lumMod val="9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200" b="1">
                <a:solidFill>
                  <a:srgbClr val="3333CC"/>
                </a:solidFill>
                <a:latin typeface="隶书" charset="0"/>
                <a:ea typeface="+mn-ea"/>
                <a:cs typeface="隶书" charset="0"/>
              </a:rPr>
              <a:t>卷</a:t>
            </a:r>
            <a:r>
              <a:rPr lang="zh-CN" altLang="zh-CN" sz="3200" b="1" smtClean="0">
                <a:solidFill>
                  <a:srgbClr val="3333CC"/>
                </a:solidFill>
                <a:latin typeface="隶书" charset="0"/>
                <a:ea typeface="+mn-ea"/>
                <a:cs typeface="隶书" charset="0"/>
              </a:rPr>
              <a:t>：</a:t>
            </a:r>
            <a:r>
              <a:rPr lang="zh-CN" altLang="en-US" sz="3200" b="1" smtClean="0">
                <a:solidFill>
                  <a:srgbClr val="3333CC"/>
                </a:solidFill>
                <a:latin typeface="隶书" charset="0"/>
                <a:ea typeface="+mn-ea"/>
                <a:cs typeface="隶书" charset="0"/>
              </a:rPr>
              <a:t>波浪翻滚 </a:t>
            </a:r>
          </a:p>
        </p:txBody>
      </p:sp>
      <p:sp>
        <p:nvSpPr>
          <p:cNvPr id="26" name="AutoShape 9"/>
          <p:cNvSpPr/>
          <p:nvPr>
            <p:custDataLst>
              <p:tags r:id="rId10"/>
            </p:custDataLst>
          </p:nvPr>
        </p:nvSpPr>
        <p:spPr bwMode="auto">
          <a:xfrm>
            <a:off x="1235076" y="2098146"/>
            <a:ext cx="130175" cy="2846387"/>
          </a:xfrm>
          <a:prstGeom prst="leftBrace">
            <a:avLst>
              <a:gd name="adj1" fmla="val 182215"/>
              <a:gd name="adj2" fmla="val 50000"/>
            </a:avLst>
          </a:prstGeom>
          <a:noFill/>
          <a:ln w="63500" cmpd="sng">
            <a:solidFill>
              <a:schemeClr val="dk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 sz="2400" b="1">
              <a:solidFill>
                <a:schemeClr val="dk1"/>
              </a:solidFill>
              <a:latin typeface="隶书" charset="0"/>
              <a:ea typeface="+mn-ea"/>
              <a:cs typeface="隶书" charset="0"/>
            </a:endParaRPr>
          </a:p>
        </p:txBody>
      </p:sp>
      <p:sp>
        <p:nvSpPr>
          <p:cNvPr id="27" name="AutoShape 10"/>
          <p:cNvSpPr/>
          <p:nvPr>
            <p:custDataLst>
              <p:tags r:id="rId11"/>
            </p:custDataLst>
          </p:nvPr>
        </p:nvSpPr>
        <p:spPr bwMode="auto">
          <a:xfrm>
            <a:off x="7449960" y="1955270"/>
            <a:ext cx="609600" cy="2743200"/>
          </a:xfrm>
          <a:prstGeom prst="rightBrace">
            <a:avLst>
              <a:gd name="adj1" fmla="val 37500"/>
              <a:gd name="adj2" fmla="val 50000"/>
            </a:avLst>
          </a:prstGeom>
          <a:noFill/>
          <a:ln w="50800" cmpd="sng">
            <a:solidFill>
              <a:schemeClr val="dk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 sz="2400" b="1">
              <a:solidFill>
                <a:schemeClr val="dk1"/>
              </a:solidFill>
              <a:latin typeface="隶书" charset="0"/>
              <a:ea typeface="+mn-ea"/>
              <a:cs typeface="隶书" charset="0"/>
            </a:endParaRPr>
          </a:p>
        </p:txBody>
      </p:sp>
      <p:sp>
        <p:nvSpPr>
          <p:cNvPr id="28" name="Text Box 11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8157984" y="2777024"/>
            <a:ext cx="3048000" cy="1322070"/>
          </a:xfrm>
          <a:prstGeom prst="rect">
            <a:avLst/>
          </a:prstGeom>
          <a:solidFill>
            <a:schemeClr val="lt1">
              <a:lumMod val="9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000" b="1">
                <a:solidFill>
                  <a:srgbClr val="CC0099"/>
                </a:solidFill>
                <a:latin typeface="隶书" charset="0"/>
                <a:ea typeface="隶书" charset="0"/>
              </a:rPr>
              <a:t>气势磅礴</a:t>
            </a:r>
          </a:p>
          <a:p>
            <a:pPr algn="ctr"/>
            <a:r>
              <a:rPr lang="zh-CN" altLang="en-US" sz="4000" b="1">
                <a:solidFill>
                  <a:srgbClr val="CC0099"/>
                </a:solidFill>
                <a:latin typeface="隶书" charset="0"/>
                <a:ea typeface="隶书" charset="0"/>
              </a:rPr>
              <a:t>雄奇壮阔</a:t>
            </a:r>
          </a:p>
        </p:txBody>
      </p:sp>
      <p:sp>
        <p:nvSpPr>
          <p:cNvPr id="29" name="Text Box 5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235076" y="874485"/>
            <a:ext cx="7272337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zh-CN" altLang="en-US" sz="3600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charset="0"/>
                <a:ea typeface="隶书" charset="0"/>
              </a:rPr>
              <a:t>乱石穿空，惊涛拍岸，卷起千堆雪。</a:t>
            </a:r>
          </a:p>
        </p:txBody>
      </p:sp>
      <p:sp>
        <p:nvSpPr>
          <p:cNvPr id="30" name="Text Box 12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460169" y="2835383"/>
            <a:ext cx="3059289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badi MT Condensed Light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4D4D4D"/>
                </a:solidFill>
                <a:latin typeface="Bookman Old Style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4D4D4D"/>
                </a:solidFill>
                <a:latin typeface="Bookman Old Style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4D4D4D"/>
                </a:solidFill>
                <a:latin typeface="Bookman Old Style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4D4D4D"/>
                </a:solidFill>
                <a:latin typeface="Bookman Old Style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4D4D"/>
                </a:solidFill>
                <a:latin typeface="Bookman Old Style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4D4D"/>
                </a:solidFill>
                <a:latin typeface="Bookman Old Style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4D4D"/>
                </a:solidFill>
                <a:latin typeface="Bookman Old Style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4D4D"/>
                </a:solidFill>
                <a:latin typeface="Bookman Old Style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zh-CN" altLang="en-US" b="1" smtClean="0">
                <a:solidFill>
                  <a:srgbClr val="000000"/>
                </a:solidFill>
                <a:latin typeface="隶书" charset="0"/>
                <a:cs typeface="隶书" charset="0"/>
              </a:rPr>
              <a:t>动静结合   </a:t>
            </a:r>
            <a:endParaRPr lang="en-US" altLang="zh-CN" b="1" smtClean="0">
              <a:solidFill>
                <a:srgbClr val="000000"/>
              </a:solidFill>
              <a:latin typeface="隶书" charset="0"/>
              <a:cs typeface="隶书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zh-CN" altLang="en-US" b="1" smtClean="0">
                <a:solidFill>
                  <a:srgbClr val="000000"/>
                </a:solidFill>
                <a:latin typeface="隶书" charset="0"/>
                <a:cs typeface="隶书" charset="0"/>
              </a:rPr>
              <a:t>形、声、色皆备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0_pic_quater_left_u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0"/>
            <a:ext cx="720090" cy="859790"/>
          </a:xfrm>
          <a:prstGeom prst="rect">
            <a:avLst/>
          </a:prstGeom>
        </p:spPr>
      </p:pic>
      <p:pic>
        <p:nvPicPr>
          <p:cNvPr id="6" name="图片 5" descr="1_pic_quater_right_u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1471275" y="6322060"/>
            <a:ext cx="720090" cy="535305"/>
          </a:xfrm>
          <a:prstGeom prst="rect">
            <a:avLst/>
          </a:prstGeom>
        </p:spPr>
      </p:pic>
      <p:sp>
        <p:nvSpPr>
          <p:cNvPr id="36865" name="Rectangle 2"/>
          <p:cNvSpPr/>
          <p:nvPr/>
        </p:nvSpPr>
        <p:spPr>
          <a:xfrm>
            <a:off x="1524000" y="0"/>
            <a:ext cx="3203575" cy="755650"/>
          </a:xfrm>
          <a:prstGeom prst="rect">
            <a:avLst/>
          </a:prstGeom>
          <a:solidFill>
            <a:schemeClr val="bg1">
              <a:alpha val="90999"/>
            </a:schemeClr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chemeClr val="accent1"/>
                </a:solidFill>
                <a:latin typeface="隶书" charset="0"/>
                <a:ea typeface="隶书" charset="0"/>
              </a:rPr>
              <a:t>赏析这几句诗</a:t>
            </a:r>
          </a:p>
        </p:txBody>
      </p:sp>
      <p:sp>
        <p:nvSpPr>
          <p:cNvPr id="39939" name="TextBox 8"/>
          <p:cNvSpPr txBox="1"/>
          <p:nvPr>
            <p:custDataLst>
              <p:tags r:id="rId4"/>
            </p:custDataLst>
          </p:nvPr>
        </p:nvSpPr>
        <p:spPr>
          <a:xfrm>
            <a:off x="1524000" y="1331278"/>
            <a:ext cx="9144000" cy="2061210"/>
          </a:xfrm>
          <a:prstGeom prst="rect">
            <a:avLst/>
          </a:prstGeom>
          <a:solidFill>
            <a:schemeClr val="lt1">
              <a:alpha val="70000"/>
            </a:schemeClr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chemeClr val="dk1"/>
                </a:solidFill>
                <a:latin typeface="隶书" charset="0"/>
                <a:ea typeface="华文楷体" pitchFamily="2" charset="-122"/>
                <a:cs typeface="隶书" charset="0"/>
              </a:rPr>
              <a:t>     </a:t>
            </a:r>
            <a:r>
              <a:rPr lang="zh-CN" altLang="en-US" sz="3200" b="1" dirty="0">
                <a:solidFill>
                  <a:schemeClr val="dk1"/>
                </a:solidFill>
                <a:latin typeface="隶书" charset="0"/>
                <a:ea typeface="华文楷体" pitchFamily="2" charset="-122"/>
                <a:cs typeface="隶书" charset="0"/>
              </a:rPr>
              <a:t>这里只用十三个字，便从形、声、色几方面生动地勾画出这个古战场的壮丽雄奇的图景，表达了词人神驰赤壁古战场的心情 ，同时也为下面歌颂周瑜做了铺垫和蓄势。</a:t>
            </a:r>
          </a:p>
        </p:txBody>
      </p:sp>
      <p:sp>
        <p:nvSpPr>
          <p:cNvPr id="39940" name="矩形 9"/>
          <p:cNvSpPr/>
          <p:nvPr>
            <p:custDataLst>
              <p:tags r:id="rId5"/>
            </p:custDataLst>
          </p:nvPr>
        </p:nvSpPr>
        <p:spPr>
          <a:xfrm>
            <a:off x="1524000" y="3500438"/>
            <a:ext cx="9144000" cy="2553335"/>
          </a:xfrm>
          <a:prstGeom prst="rect">
            <a:avLst/>
          </a:prstGeom>
          <a:solidFill>
            <a:schemeClr val="lt1">
              <a:alpha val="7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chemeClr val="dk1"/>
                </a:solidFill>
                <a:latin typeface="隶书" charset="0"/>
                <a:ea typeface="华文楷体" pitchFamily="2" charset="-122"/>
                <a:cs typeface="隶书" charset="0"/>
              </a:rPr>
              <a:t>    </a:t>
            </a:r>
            <a:r>
              <a:rPr lang="zh-CN" altLang="en-US" sz="3200" dirty="0">
                <a:solidFill>
                  <a:schemeClr val="dk1"/>
                </a:solidFill>
                <a:latin typeface="隶书" charset="0"/>
                <a:ea typeface="华文楷体" pitchFamily="2" charset="-122"/>
                <a:cs typeface="隶书" charset="0"/>
              </a:rPr>
              <a:t> </a:t>
            </a:r>
            <a:r>
              <a:rPr lang="zh-CN" altLang="en-US" sz="3200" b="1" dirty="0">
                <a:solidFill>
                  <a:schemeClr val="dk1"/>
                </a:solidFill>
                <a:latin typeface="隶书" charset="0"/>
                <a:ea typeface="华文楷体" pitchFamily="2" charset="-122"/>
                <a:cs typeface="隶书" charset="0"/>
              </a:rPr>
              <a:t>运用了</a:t>
            </a:r>
            <a:r>
              <a:rPr lang="zh-CN" altLang="en-US" sz="3200" b="1" dirty="0">
                <a:solidFill>
                  <a:schemeClr val="dk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charset="0"/>
                <a:ea typeface="华文楷体" pitchFamily="2" charset="-122"/>
                <a:cs typeface="隶书" charset="0"/>
              </a:rPr>
              <a:t>夸张、</a:t>
            </a:r>
            <a:r>
              <a:rPr lang="zh-CN" altLang="en-US" sz="3200" b="1" dirty="0" smtClean="0">
                <a:solidFill>
                  <a:schemeClr val="dk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charset="0"/>
                <a:ea typeface="华文楷体" pitchFamily="2" charset="-122"/>
                <a:cs typeface="隶书" charset="0"/>
              </a:rPr>
              <a:t>比喻、拟人</a:t>
            </a:r>
            <a:r>
              <a:rPr lang="zh-CN" altLang="en-US" sz="3200" b="1" dirty="0" smtClean="0">
                <a:solidFill>
                  <a:schemeClr val="dk1"/>
                </a:solidFill>
                <a:latin typeface="隶书" charset="0"/>
                <a:ea typeface="华文楷体" pitchFamily="2" charset="-122"/>
                <a:cs typeface="隶书" charset="0"/>
              </a:rPr>
              <a:t>的</a:t>
            </a:r>
            <a:r>
              <a:rPr lang="zh-CN" altLang="en-US" sz="3200" b="1" dirty="0">
                <a:solidFill>
                  <a:schemeClr val="dk1"/>
                </a:solidFill>
                <a:latin typeface="隶书" charset="0"/>
                <a:ea typeface="华文楷体" pitchFamily="2" charset="-122"/>
                <a:cs typeface="隶书" charset="0"/>
              </a:rPr>
              <a:t>手法，“穿”，形容山崖高耸入云，“雪”写出白色浪花的壮美，这几句绘声绘色地描绘了一幅</a:t>
            </a:r>
            <a:r>
              <a:rPr lang="zh-CN" altLang="en-US" sz="3200" b="1" dirty="0">
                <a:solidFill>
                  <a:schemeClr val="dk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charset="0"/>
                <a:ea typeface="华文楷体" pitchFamily="2" charset="-122"/>
                <a:cs typeface="隶书" charset="0"/>
              </a:rPr>
              <a:t>奇险雄伟</a:t>
            </a:r>
            <a:r>
              <a:rPr lang="zh-CN" altLang="en-US" sz="3200" b="1" dirty="0">
                <a:solidFill>
                  <a:schemeClr val="dk1"/>
                </a:solidFill>
                <a:latin typeface="隶书" charset="0"/>
                <a:ea typeface="华文楷体" pitchFamily="2" charset="-122"/>
                <a:cs typeface="隶书" charset="0"/>
              </a:rPr>
              <a:t>的画面；同时暗写赤壁之战惊心动魄的场面和英雄豪杰们的雄姿，表现了作者的</a:t>
            </a:r>
            <a:r>
              <a:rPr lang="zh-CN" altLang="en-US" sz="3200" b="1" dirty="0">
                <a:solidFill>
                  <a:schemeClr val="dk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charset="0"/>
                <a:ea typeface="华文楷体" pitchFamily="2" charset="-122"/>
                <a:cs typeface="隶书" charset="0"/>
              </a:rPr>
              <a:t>豪迈奋发之情</a:t>
            </a:r>
            <a:r>
              <a:rPr lang="zh-CN" altLang="en-US" sz="3200" b="1" dirty="0">
                <a:solidFill>
                  <a:schemeClr val="dk1"/>
                </a:solidFill>
                <a:latin typeface="隶书" charset="0"/>
                <a:ea typeface="华文楷体" pitchFamily="2" charset="-122"/>
                <a:cs typeface="隶书" charset="0"/>
              </a:rPr>
              <a:t>。</a:t>
            </a:r>
          </a:p>
        </p:txBody>
      </p:sp>
      <p:sp>
        <p:nvSpPr>
          <p:cNvPr id="36868" name="TextBox 10"/>
          <p:cNvSpPr txBox="1"/>
          <p:nvPr>
            <p:custDataLst>
              <p:tags r:id="rId6"/>
            </p:custDataLst>
          </p:nvPr>
        </p:nvSpPr>
        <p:spPr>
          <a:xfrm>
            <a:off x="1524000" y="5911850"/>
            <a:ext cx="91440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solidFill>
                  <a:schemeClr val="dk1"/>
                </a:solidFill>
                <a:latin typeface="隶书" charset="0"/>
                <a:ea typeface="楷体_GB2312" pitchFamily="49" charset="-122"/>
                <a:cs typeface="隶书" charset="0"/>
              </a:rPr>
              <a:t>    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0_pic_quater_left_u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0" y="0"/>
            <a:ext cx="720090" cy="859790"/>
          </a:xfrm>
          <a:prstGeom prst="rect">
            <a:avLst/>
          </a:prstGeom>
        </p:spPr>
      </p:pic>
      <p:pic>
        <p:nvPicPr>
          <p:cNvPr id="6" name="图片 5" descr="1_pic_quater_right_u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1471275" y="6322060"/>
            <a:ext cx="720090" cy="535305"/>
          </a:xfrm>
          <a:prstGeom prst="rect">
            <a:avLst/>
          </a:prstGeom>
        </p:spPr>
      </p:pic>
      <p:pic>
        <p:nvPicPr>
          <p:cNvPr id="2" name="Picture 4" descr="20020819114330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52914" y="803493"/>
            <a:ext cx="9405260" cy="5764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10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470025" y="884837"/>
            <a:ext cx="658193" cy="2799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4400" b="1" smtClean="0">
                <a:solidFill>
                  <a:schemeClr val="accent1"/>
                </a:solidFill>
                <a:latin typeface="隶书" charset="0"/>
                <a:ea typeface="隶书" charset="0"/>
              </a:rPr>
              <a:t>雄奇之景</a:t>
            </a:r>
          </a:p>
        </p:txBody>
      </p:sp>
      <p:sp>
        <p:nvSpPr>
          <p:cNvPr id="4" name="Line 11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H="1">
            <a:off x="1343479" y="2682739"/>
            <a:ext cx="0" cy="2005730"/>
          </a:xfrm>
          <a:prstGeom prst="line">
            <a:avLst/>
          </a:prstGeom>
          <a:noFill/>
          <a:ln w="63500">
            <a:solidFill>
              <a:srgbClr val="0000FF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隶书" charset="0"/>
              <a:ea typeface="宋体" panose="02010600030101010101" pitchFamily="2" charset="-122"/>
              <a:cs typeface="隶书" charset="0"/>
            </a:endParaRPr>
          </a:p>
        </p:txBody>
      </p:sp>
      <p:sp>
        <p:nvSpPr>
          <p:cNvPr id="5" name="Text Box 1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77373" y="3650135"/>
            <a:ext cx="696686" cy="2799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4400" b="1" smtClean="0">
                <a:solidFill>
                  <a:srgbClr val="FF0000"/>
                </a:solidFill>
                <a:latin typeface="隶书" charset="0"/>
                <a:ea typeface="隶书" charset="0"/>
              </a:rPr>
              <a:t>江山豪杰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26625" descr="t0164153f0d7e17753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3136900" y="469900"/>
            <a:ext cx="5918200" cy="5918200"/>
            <a:chOff x="3136900" y="469900"/>
            <a:chExt cx="5918200" cy="5918200"/>
          </a:xfrm>
        </p:grpSpPr>
        <p:sp>
          <p:nvSpPr>
            <p:cNvPr id="9" name="流程图: 接点 1"/>
            <p:cNvSpPr/>
            <p:nvPr>
              <p:custDataLst>
                <p:tags r:id="rId8"/>
              </p:custDataLst>
            </p:nvPr>
          </p:nvSpPr>
          <p:spPr>
            <a:xfrm>
              <a:off x="3136900" y="469900"/>
              <a:ext cx="5918200" cy="5918200"/>
            </a:xfrm>
            <a:prstGeom prst="flowChartConnector">
              <a:avLst/>
            </a:prstGeom>
            <a:noFill/>
            <a:ln w="76200">
              <a:solidFill>
                <a:schemeClr val="dk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78" t="17409" r="178" b="-339"/>
            <a:stretch>
              <a:fillRect/>
            </a:stretch>
          </p:blipFill>
          <p:spPr>
            <a:xfrm>
              <a:off x="3294995" y="627995"/>
              <a:ext cx="5602010" cy="5602010"/>
            </a:xfrm>
            <a:prstGeom prst="flowChartConnector">
              <a:avLst/>
            </a:prstGeom>
            <a:ln>
              <a:solidFill>
                <a:schemeClr val="dk1"/>
              </a:solidFill>
            </a:ln>
          </p:spPr>
        </p:pic>
      </p:grpSp>
      <p:sp>
        <p:nvSpPr>
          <p:cNvPr id="4" name="矩形: 圆角 1"/>
          <p:cNvSpPr/>
          <p:nvPr>
            <p:custDataLst>
              <p:tags r:id="rId3"/>
            </p:custDataLst>
          </p:nvPr>
        </p:nvSpPr>
        <p:spPr>
          <a:xfrm>
            <a:off x="4649296" y="1781858"/>
            <a:ext cx="2893483" cy="738664"/>
          </a:xfrm>
          <a:prstGeom prst="roundRect">
            <a:avLst>
              <a:gd name="adj" fmla="val 50000"/>
            </a:avLst>
          </a:pr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隶书" charset="0"/>
              <a:cs typeface="隶书" charset="0"/>
              <a:sym typeface="Arial" panose="020B0604020202020204" pitchFamily="34" charset="0"/>
            </a:endParaRPr>
          </a:p>
        </p:txBody>
      </p:sp>
      <p:sp>
        <p:nvSpPr>
          <p:cNvPr id="11" name="标题 1"/>
          <p:cNvSpPr/>
          <p:nvPr>
            <p:custDataLst>
              <p:tags r:id="rId4"/>
            </p:custDataLst>
          </p:nvPr>
        </p:nvSpPr>
        <p:spPr>
          <a:xfrm>
            <a:off x="2168251" y="2949225"/>
            <a:ext cx="7855574" cy="861695"/>
          </a:xfrm>
          <a:prstGeom prst="rect">
            <a:avLst/>
          </a:prstGeom>
        </p:spPr>
        <p:txBody>
          <a:bodyPr vert="horz" wrap="square" lIns="0" tIns="0" rIns="0" bIns="0" rtlCol="0" anchor="b" anchorCtr="0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5200" b="1" i="0" u="none" strike="noStrike" kern="1200" cap="none" spc="600" normalizeH="0" baseline="0" noProof="0" dirty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尚巍手书W" panose="00020600040101010101" charset="-122"/>
                <a:cs typeface="+mj-cs"/>
                <a:sym typeface="Arial" panose="020B0604020202020204" pitchFamily="34" charset="0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5200">
                <a:solidFill>
                  <a:schemeClr val="accent1"/>
                </a:solidFill>
              </a:rPr>
              <a:t>诵读入词境</a:t>
            </a:r>
          </a:p>
        </p:txBody>
      </p:sp>
      <p:sp>
        <p:nvSpPr>
          <p:cNvPr id="13" name="副标题 2"/>
          <p:cNvSpPr/>
          <p:nvPr>
            <p:custDataLst>
              <p:tags r:id="rId5"/>
            </p:custDataLst>
          </p:nvPr>
        </p:nvSpPr>
        <p:spPr>
          <a:xfrm>
            <a:off x="2789051" y="3864466"/>
            <a:ext cx="6613974" cy="580564"/>
          </a:xfrm>
          <a:prstGeom prst="rect">
            <a:avLst/>
          </a:prstGeom>
        </p:spPr>
        <p:txBody>
          <a:bodyPr vert="horz" wrap="square" lIns="0" tIns="0" rIns="0" bIns="0" rtlCol="0" anchor="t">
            <a:normAutofit/>
          </a:bodyPr>
          <a:lstStyle>
            <a:lvl1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400" b="0" i="0" u="none" strike="noStrike" kern="1200" cap="none" spc="200" normalizeH="0" baseline="0" noProof="0" dirty="0" err="1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隶书" charset="0"/>
                <a:cs typeface="微软雅黑" panose="020B0503020204020204" charset="-122"/>
                <a:sym typeface="Arial" panose="020B0604020202020204" pitchFamily="34" charset="0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dk1">
                    <a:lumMod val="65000"/>
                    <a:lumOff val="35000"/>
                  </a:schemeClr>
                </a:solidFill>
              </a:rPr>
              <a:t>单击此处输入你的副标题。</a:t>
            </a:r>
          </a:p>
        </p:txBody>
      </p:sp>
      <p:sp>
        <p:nvSpPr>
          <p:cNvPr id="14" name="文本框 13"/>
          <p:cNvSpPr txBox="1"/>
          <p:nvPr>
            <p:custDataLst>
              <p:tags r:id="rId6"/>
            </p:custDataLst>
          </p:nvPr>
        </p:nvSpPr>
        <p:spPr>
          <a:xfrm>
            <a:off x="4400144" y="635005"/>
            <a:ext cx="3391788" cy="2314220"/>
          </a:xfrm>
          <a:prstGeom prst="rect">
            <a:avLst/>
          </a:prstGeom>
          <a:noFill/>
        </p:spPr>
        <p:txBody>
          <a:bodyPr wrap="square" lIns="0" tIns="0" bIns="0" rtlCol="0" anchor="ctr" anchorCtr="0">
            <a:normAutofit/>
          </a:bodyPr>
          <a:lstStyle/>
          <a:p>
            <a:pPr algn="ctr"/>
            <a:r>
              <a:rPr lang="zh-CN" altLang="en-US" sz="11500" b="1" dirty="0">
                <a:solidFill>
                  <a:schemeClr val="dk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charset="0"/>
                <a:cs typeface="隶书" charset="0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5793390" y="2556655"/>
            <a:ext cx="605294" cy="369332"/>
          </a:xfrm>
          <a:prstGeom prst="rect">
            <a:avLst/>
          </a:prstGeom>
          <a:noFill/>
        </p:spPr>
        <p:txBody>
          <a:bodyPr wrap="square" lIns="0" rtlCol="0">
            <a:normAutofit/>
          </a:bodyPr>
          <a:lstStyle/>
          <a:p>
            <a:pPr algn="ctr"/>
            <a:r>
              <a:rPr lang="en-US" altLang="zh-CN" b="1" dirty="0">
                <a:solidFill>
                  <a:schemeClr val="dk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charset="0"/>
                <a:cs typeface="隶书" charset="0"/>
                <a:sym typeface="Arial" panose="020B0604020202020204" pitchFamily="34" charset="0"/>
              </a:rPr>
              <a:t>Part.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23553" descr="5ec193e5ha62d0d990122&amp;6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24577" descr="140715bbd6p6mgpre88g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575" y="-733425"/>
            <a:ext cx="11118850" cy="8324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32769" descr="103252ka0sa0s099zrkak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8925" y="269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0_pic_quater_left_u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720090" cy="859790"/>
          </a:xfrm>
          <a:prstGeom prst="rect">
            <a:avLst/>
          </a:prstGeom>
        </p:spPr>
      </p:pic>
      <p:pic>
        <p:nvPicPr>
          <p:cNvPr id="6" name="图片 5" descr="1_pic_quater_right_u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71275" y="6322060"/>
            <a:ext cx="720090" cy="535305"/>
          </a:xfrm>
          <a:prstGeom prst="rect">
            <a:avLst/>
          </a:prstGeom>
        </p:spPr>
      </p:pic>
      <p:sp>
        <p:nvSpPr>
          <p:cNvPr id="7169" name="Text Box 2"/>
          <p:cNvSpPr txBox="1"/>
          <p:nvPr>
            <p:custDataLst>
              <p:tags r:id="rId4"/>
            </p:custDataLst>
          </p:nvPr>
        </p:nvSpPr>
        <p:spPr>
          <a:xfrm>
            <a:off x="1524000" y="1196975"/>
            <a:ext cx="9144000" cy="4784725"/>
          </a:xfrm>
          <a:prstGeom prst="rect">
            <a:avLst/>
          </a:prstGeom>
          <a:solidFill>
            <a:schemeClr val="lt1">
              <a:alpha val="59999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>
                <a:solidFill>
                  <a:schemeClr val="dk1"/>
                </a:solidFill>
                <a:latin typeface="隶书" charset="0"/>
                <a:ea typeface="华文楷体" pitchFamily="2" charset="-122"/>
                <a:cs typeface="隶书" charset="0"/>
              </a:rPr>
              <a:t>   </a:t>
            </a:r>
            <a:r>
              <a:rPr lang="zh-CN" altLang="en-US" sz="2800" b="1">
                <a:solidFill>
                  <a:schemeClr val="dk1"/>
                </a:solidFill>
                <a:latin typeface="隶书" charset="0"/>
                <a:ea typeface="华文楷体" pitchFamily="2" charset="-122"/>
                <a:cs typeface="隶书" charset="0"/>
              </a:rPr>
              <a:t>本词写于北宋元丰五年（</a:t>
            </a:r>
            <a:r>
              <a:rPr lang="en-US" altLang="zh-CN" sz="2800" b="1">
                <a:solidFill>
                  <a:schemeClr val="dk1"/>
                </a:solidFill>
                <a:latin typeface="隶书" charset="0"/>
                <a:ea typeface="华文楷体" pitchFamily="2" charset="-122"/>
                <a:cs typeface="隶书" charset="0"/>
              </a:rPr>
              <a:t>1082</a:t>
            </a:r>
            <a:r>
              <a:rPr lang="zh-CN" altLang="en-US" sz="2800" b="1">
                <a:solidFill>
                  <a:schemeClr val="dk1"/>
                </a:solidFill>
                <a:latin typeface="隶书" charset="0"/>
                <a:ea typeface="华文楷体" pitchFamily="2" charset="-122"/>
                <a:cs typeface="隶书" charset="0"/>
              </a:rPr>
              <a:t>），是苏轼的代表作之一。当时苏轼因作诗讽刺新法</a:t>
            </a:r>
            <a:r>
              <a:rPr lang="en-US" altLang="zh-CN" sz="2800" b="1">
                <a:solidFill>
                  <a:schemeClr val="dk1"/>
                </a:solidFill>
                <a:latin typeface="隶书" charset="0"/>
                <a:ea typeface="华文楷体" pitchFamily="2" charset="-122"/>
                <a:cs typeface="隶书" charset="0"/>
              </a:rPr>
              <a:t>——“</a:t>
            </a:r>
            <a:r>
              <a:rPr lang="zh-CN" altLang="en-US" sz="2800" b="1">
                <a:solidFill>
                  <a:schemeClr val="dk1"/>
                </a:solidFill>
                <a:latin typeface="隶书" charset="0"/>
                <a:ea typeface="华文楷体" pitchFamily="2" charset="-122"/>
                <a:cs typeface="隶书" charset="0"/>
              </a:rPr>
              <a:t>乌台诗案”被捕入狱</a:t>
            </a:r>
            <a:r>
              <a:rPr lang="en-US" altLang="zh-CN" sz="2800" b="1">
                <a:solidFill>
                  <a:schemeClr val="dk1"/>
                </a:solidFill>
                <a:latin typeface="隶书" charset="0"/>
                <a:ea typeface="华文楷体" pitchFamily="2" charset="-122"/>
                <a:cs typeface="隶书" charset="0"/>
              </a:rPr>
              <a:t>, </a:t>
            </a:r>
            <a:r>
              <a:rPr lang="zh-CN" altLang="en-US" sz="2800" b="1">
                <a:solidFill>
                  <a:schemeClr val="dk1"/>
                </a:solidFill>
                <a:latin typeface="隶书" charset="0"/>
                <a:ea typeface="华文楷体" pitchFamily="2" charset="-122"/>
                <a:cs typeface="隶书" charset="0"/>
              </a:rPr>
              <a:t>后被贬到黄州党团练副使，且“不得签书公事”，精神上极度苦闷。</a:t>
            </a: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chemeClr val="dk1"/>
                </a:solidFill>
                <a:latin typeface="隶书" charset="0"/>
                <a:ea typeface="华文楷体" pitchFamily="2" charset="-122"/>
                <a:cs typeface="隶书" charset="0"/>
              </a:rPr>
              <a:t>    诗人被贬黄州后，政治上的失意滋长了他逃避现实、怀才不遇的思想情绪，但在祖国雄伟江山和历史风云人物的激发下，追求功业的豪情难以掩饰。本词即反映了他这种矛盾的情绪。</a:t>
            </a:r>
          </a:p>
        </p:txBody>
      </p:sp>
      <p:sp>
        <p:nvSpPr>
          <p:cNvPr id="7170" name="Text Box 4"/>
          <p:cNvSpPr txBox="1"/>
          <p:nvPr/>
        </p:nvSpPr>
        <p:spPr>
          <a:xfrm>
            <a:off x="3552825" y="77153"/>
            <a:ext cx="396240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>
                <a:solidFill>
                  <a:schemeClr val="accent1"/>
                </a:solidFill>
                <a:latin typeface="隶书" charset="0"/>
                <a:ea typeface="隶书" charset="0"/>
              </a:rPr>
              <a:t>写作背景</a:t>
            </a:r>
          </a:p>
        </p:txBody>
      </p:sp>
      <p:pic>
        <p:nvPicPr>
          <p:cNvPr id="7171" name="Picture 5" descr="Line0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66938" y="976313"/>
            <a:ext cx="3352800" cy="762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_pic_quater_left_u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0" y="0"/>
            <a:ext cx="720090" cy="859790"/>
          </a:xfrm>
          <a:prstGeom prst="rect">
            <a:avLst/>
          </a:prstGeom>
        </p:spPr>
      </p:pic>
      <p:pic>
        <p:nvPicPr>
          <p:cNvPr id="4" name="图片 3" descr="1_pic_quater_right_u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11471275" y="6322060"/>
            <a:ext cx="720090" cy="53530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187"/>
          <a:stretch>
            <a:fillRect/>
          </a:stretch>
        </p:blipFill>
        <p:spPr>
          <a:xfrm>
            <a:off x="0" y="2183182"/>
            <a:ext cx="11962356" cy="4753627"/>
          </a:xfrm>
          <a:prstGeom prst="rect">
            <a:avLst/>
          </a:prstGeom>
        </p:spPr>
      </p:pic>
      <p:sp>
        <p:nvSpPr>
          <p:cNvPr id="2" name="TextBox 1"/>
          <p:cNvSpPr txBox="1"/>
          <p:nvPr>
            <p:custDataLst>
              <p:tags r:id="rId5"/>
            </p:custDataLst>
          </p:nvPr>
        </p:nvSpPr>
        <p:spPr>
          <a:xfrm>
            <a:off x="206424" y="867459"/>
            <a:ext cx="11593690" cy="1465024"/>
          </a:xfrm>
          <a:prstGeom prst="roundRect">
            <a:avLst/>
          </a:prstGeom>
          <a:solidFill>
            <a:schemeClr val="accent3">
              <a:lumMod val="40000"/>
              <a:lumOff val="60000"/>
              <a:alpha val="4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defRPr>
            </a:lvl1pPr>
          </a:lstStyle>
          <a:p>
            <a:r>
              <a:rPr lang="zh-CN" altLang="en-US" sz="4000" b="1" smtClean="0">
                <a:solidFill>
                  <a:schemeClr val="dk1"/>
                </a:solidFill>
                <a:latin typeface="隶书" charset="0"/>
                <a:cs typeface="隶书" charset="0"/>
              </a:rPr>
              <a:t>☛下阕：</a:t>
            </a:r>
            <a:r>
              <a:rPr lang="en-US" altLang="zh-CN" sz="4000" b="1" smtClean="0">
                <a:solidFill>
                  <a:schemeClr val="dk1"/>
                </a:solidFill>
                <a:latin typeface="隶书" charset="0"/>
                <a:cs typeface="隶书" charset="0"/>
              </a:rPr>
              <a:t>1</a:t>
            </a:r>
            <a:r>
              <a:rPr lang="zh-CN" altLang="en-US" sz="4000" b="1" smtClean="0">
                <a:solidFill>
                  <a:schemeClr val="dk1"/>
                </a:solidFill>
                <a:latin typeface="隶书" charset="0"/>
                <a:cs typeface="隶书" charset="0"/>
              </a:rPr>
              <a:t>、苏轼</a:t>
            </a:r>
            <a:r>
              <a:rPr lang="zh-CN" altLang="en-US" sz="4000" b="1">
                <a:solidFill>
                  <a:schemeClr val="dk1"/>
                </a:solidFill>
                <a:latin typeface="隶书" charset="0"/>
                <a:cs typeface="隶书" charset="0"/>
              </a:rPr>
              <a:t>回想了周瑜哪些事情或情境？刻画出怎样的人物形象</a:t>
            </a:r>
            <a:r>
              <a:rPr lang="zh-CN" altLang="en-US" sz="4000" b="1" smtClean="0">
                <a:solidFill>
                  <a:schemeClr val="dk1"/>
                </a:solidFill>
                <a:latin typeface="隶书" charset="0"/>
                <a:cs typeface="隶书" charset="0"/>
              </a:rPr>
              <a:t>？</a:t>
            </a:r>
          </a:p>
        </p:txBody>
      </p:sp>
      <p:sp>
        <p:nvSpPr>
          <p:cNvPr id="10" name="Text Box 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 rot="16200000">
            <a:off x="1618451" y="-1554678"/>
            <a:ext cx="736600" cy="3971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600" b="1">
                <a:solidFill>
                  <a:schemeClr val="accent1"/>
                </a:solidFill>
                <a:latin typeface="隶书" charset="0"/>
                <a:ea typeface="华文隶书" pitchFamily="2" charset="-122"/>
                <a:cs typeface="隶书" charset="0"/>
              </a:rPr>
              <a:t>念奴娇</a:t>
            </a:r>
            <a:r>
              <a:rPr kumimoji="1" lang="en-US" altLang="zh-CN" sz="3600" b="1">
                <a:solidFill>
                  <a:schemeClr val="accent1"/>
                </a:solidFill>
                <a:latin typeface="隶书" charset="0"/>
                <a:ea typeface="华文隶书" pitchFamily="2" charset="-122"/>
                <a:cs typeface="隶书" charset="0"/>
              </a:rPr>
              <a:t>·</a:t>
            </a:r>
            <a:r>
              <a:rPr kumimoji="1" lang="zh-CN" altLang="en-US" sz="3600" b="1">
                <a:solidFill>
                  <a:schemeClr val="accent1"/>
                </a:solidFill>
                <a:latin typeface="隶书" charset="0"/>
                <a:ea typeface="华文隶书" pitchFamily="2" charset="-122"/>
                <a:cs typeface="隶书" charset="0"/>
              </a:rPr>
              <a:t>赤壁怀古</a:t>
            </a:r>
          </a:p>
        </p:txBody>
      </p:sp>
      <p:sp>
        <p:nvSpPr>
          <p:cNvPr id="5" name="矩形 4"/>
          <p:cNvSpPr/>
          <p:nvPr>
            <p:custDataLst>
              <p:tags r:id="rId7"/>
            </p:custDataLst>
          </p:nvPr>
        </p:nvSpPr>
        <p:spPr>
          <a:xfrm>
            <a:off x="4702628" y="148959"/>
            <a:ext cx="3936841" cy="564164"/>
          </a:xfrm>
          <a:prstGeom prst="rect">
            <a:avLst/>
          </a:prstGeom>
          <a:solidFill>
            <a:schemeClr val="lt1"/>
          </a:solidFill>
          <a:ln>
            <a:solidFill>
              <a:schemeClr val="accent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dk1"/>
                </a:solidFill>
                <a:latin typeface="隶书" charset="0"/>
                <a:ea typeface="黑体" panose="02010609060101010101" pitchFamily="49" charset="-122"/>
                <a:cs typeface="隶书" charset="0"/>
              </a:rPr>
              <a:t>怀古人</a:t>
            </a:r>
            <a:r>
              <a:rPr lang="en-US" altLang="zh-CN" sz="2800" b="1">
                <a:solidFill>
                  <a:schemeClr val="dk1"/>
                </a:solidFill>
                <a:latin typeface="隶书" charset="0"/>
                <a:ea typeface="黑体" panose="02010609060101010101" pitchFamily="49" charset="-122"/>
                <a:cs typeface="隶书" charset="0"/>
              </a:rPr>
              <a:t>—</a:t>
            </a:r>
            <a:r>
              <a:rPr lang="zh-CN" altLang="en-US" sz="2800" b="1">
                <a:solidFill>
                  <a:schemeClr val="dk1"/>
                </a:solidFill>
                <a:latin typeface="隶书" charset="0"/>
                <a:ea typeface="黑体" panose="02010609060101010101" pitchFamily="49" charset="-122"/>
                <a:cs typeface="隶书" charset="0"/>
              </a:rPr>
              <a:t>写历史之人</a:t>
            </a: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724220" y="2677134"/>
            <a:ext cx="2522998" cy="521970"/>
          </a:xfrm>
          <a:prstGeom prst="rect">
            <a:avLst/>
          </a:prstGeom>
          <a:solidFill>
            <a:schemeClr val="lt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6600CC"/>
                </a:solidFill>
                <a:latin typeface="隶书" charset="0"/>
                <a:ea typeface="等线" panose="02010600030101010101" pitchFamily="2" charset="-122"/>
                <a:cs typeface="隶书" charset="0"/>
                <a:sym typeface="+mn-ea"/>
              </a:rPr>
              <a:t>①</a:t>
            </a:r>
            <a:r>
              <a:rPr lang="zh-CN" altLang="en-US" sz="2800" b="1" smtClean="0">
                <a:solidFill>
                  <a:srgbClr val="6600CC"/>
                </a:solidFill>
                <a:latin typeface="隶书" charset="0"/>
                <a:ea typeface="等线" panose="02010600030101010101" pitchFamily="2" charset="-122"/>
                <a:cs typeface="隶书" charset="0"/>
                <a:sym typeface="+mn-ea"/>
              </a:rPr>
              <a:t>小</a:t>
            </a:r>
            <a:r>
              <a:rPr lang="zh-CN" altLang="en-US" sz="2800" b="1">
                <a:solidFill>
                  <a:srgbClr val="6600CC"/>
                </a:solidFill>
                <a:latin typeface="隶书" charset="0"/>
                <a:ea typeface="等线" panose="02010600030101010101" pitchFamily="2" charset="-122"/>
                <a:cs typeface="隶书" charset="0"/>
                <a:sym typeface="+mn-ea"/>
              </a:rPr>
              <a:t>乔初</a:t>
            </a:r>
            <a:r>
              <a:rPr lang="zh-CN" altLang="en-US" sz="2800" b="1" smtClean="0">
                <a:solidFill>
                  <a:srgbClr val="6600CC"/>
                </a:solidFill>
                <a:latin typeface="隶书" charset="0"/>
                <a:ea typeface="等线" panose="02010600030101010101" pitchFamily="2" charset="-122"/>
                <a:cs typeface="隶书" charset="0"/>
                <a:sym typeface="+mn-ea"/>
              </a:rPr>
              <a:t>嫁 </a:t>
            </a:r>
            <a:r>
              <a:rPr lang="en-US" altLang="zh-CN" sz="2800" b="1" smtClean="0">
                <a:solidFill>
                  <a:srgbClr val="6600CC"/>
                </a:solidFill>
                <a:latin typeface="隶书" charset="0"/>
                <a:ea typeface="等线" panose="02010600030101010101" pitchFamily="2" charset="-122"/>
                <a:cs typeface="隶书" charset="0"/>
                <a:sym typeface="+mn-ea"/>
              </a:rPr>
              <a:t>—</a:t>
            </a:r>
          </a:p>
        </p:txBody>
      </p:sp>
      <p:sp>
        <p:nvSpPr>
          <p:cNvPr id="7" name="文本框 7"/>
          <p:cNvSpPr txBox="1"/>
          <p:nvPr>
            <p:custDataLst>
              <p:tags r:id="rId9"/>
            </p:custDataLst>
          </p:nvPr>
        </p:nvSpPr>
        <p:spPr>
          <a:xfrm>
            <a:off x="816167" y="5268275"/>
            <a:ext cx="2431051" cy="521970"/>
          </a:xfrm>
          <a:prstGeom prst="rect">
            <a:avLst/>
          </a:prstGeom>
          <a:solidFill>
            <a:schemeClr val="lt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6600CC"/>
                </a:solidFill>
                <a:latin typeface="隶书" charset="0"/>
                <a:ea typeface="等线" panose="02010600030101010101" pitchFamily="2" charset="-122"/>
                <a:cs typeface="隶书" charset="0"/>
                <a:sym typeface="+mn-ea"/>
              </a:rPr>
              <a:t>③谈笑间</a:t>
            </a:r>
            <a:r>
              <a:rPr lang="en-US" altLang="zh-CN" sz="2800" b="1" smtClean="0">
                <a:solidFill>
                  <a:srgbClr val="6600CC"/>
                </a:solidFill>
                <a:latin typeface="隶书" charset="0"/>
                <a:ea typeface="等线" panose="02010600030101010101" pitchFamily="2" charset="-122"/>
                <a:cs typeface="隶书" charset="0"/>
                <a:sym typeface="+mn-ea"/>
              </a:rPr>
              <a:t>—</a:t>
            </a:r>
          </a:p>
        </p:txBody>
      </p:sp>
      <p:sp>
        <p:nvSpPr>
          <p:cNvPr id="8" name="TextBox 7"/>
          <p:cNvSpPr txBox="1"/>
          <p:nvPr>
            <p:custDataLst>
              <p:tags r:id="rId10"/>
            </p:custDataLst>
          </p:nvPr>
        </p:nvSpPr>
        <p:spPr>
          <a:xfrm>
            <a:off x="3621379" y="2531714"/>
            <a:ext cx="7767390" cy="1076325"/>
          </a:xfrm>
          <a:prstGeom prst="rect">
            <a:avLst/>
          </a:prstGeom>
          <a:solidFill>
            <a:schemeClr val="lt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dk1"/>
                </a:solidFill>
                <a:latin typeface="隶书" charset="0"/>
                <a:ea typeface="等线" panose="02010600030101010101" pitchFamily="2" charset="-122"/>
                <a:cs typeface="隶书" charset="0"/>
                <a:sym typeface="+mn-ea"/>
              </a:rPr>
              <a:t>婚姻：</a:t>
            </a:r>
            <a:r>
              <a:rPr lang="zh-CN" altLang="en-US" sz="3200" b="1">
                <a:solidFill>
                  <a:schemeClr val="dk1"/>
                </a:solidFill>
                <a:latin typeface="隶书" charset="0"/>
                <a:ea typeface="等线" panose="02010600030101010101" pitchFamily="2" charset="-122"/>
                <a:cs typeface="隶书" charset="0"/>
                <a:sym typeface="+mn-ea"/>
              </a:rPr>
              <a:t>幸福</a:t>
            </a:r>
            <a:r>
              <a:rPr lang="zh-CN" altLang="en-US" sz="3200" b="1" smtClean="0">
                <a:solidFill>
                  <a:schemeClr val="dk1"/>
                </a:solidFill>
                <a:latin typeface="隶书" charset="0"/>
                <a:ea typeface="等线" panose="02010600030101010101" pitchFamily="2" charset="-122"/>
                <a:cs typeface="隶书" charset="0"/>
                <a:sym typeface="+mn-ea"/>
              </a:rPr>
              <a:t>美满、春风得意</a:t>
            </a:r>
            <a:endParaRPr lang="zh-CN" altLang="en-US" sz="3200" b="1">
              <a:solidFill>
                <a:schemeClr val="dk1"/>
              </a:solidFill>
              <a:latin typeface="隶书" charset="0"/>
              <a:ea typeface="等线" panose="02010600030101010101" pitchFamily="2" charset="-122"/>
              <a:cs typeface="隶书" charset="0"/>
              <a:sym typeface="+mn-ea"/>
            </a:endParaRPr>
          </a:p>
          <a:p>
            <a:r>
              <a:rPr lang="zh-CN" altLang="en-US" sz="3200" b="1">
                <a:solidFill>
                  <a:schemeClr val="dk1"/>
                </a:solidFill>
                <a:latin typeface="隶书" charset="0"/>
                <a:ea typeface="等线" panose="02010600030101010101" pitchFamily="2" charset="-122"/>
                <a:cs typeface="隶书" charset="0"/>
                <a:sym typeface="+mn-ea"/>
              </a:rPr>
              <a:t>                （美女衬英雄）</a:t>
            </a:r>
          </a:p>
        </p:txBody>
      </p:sp>
      <p:sp>
        <p:nvSpPr>
          <p:cNvPr id="9" name="TextBox 8"/>
          <p:cNvSpPr txBox="1"/>
          <p:nvPr>
            <p:custDataLst>
              <p:tags r:id="rId11"/>
            </p:custDataLst>
          </p:nvPr>
        </p:nvSpPr>
        <p:spPr>
          <a:xfrm>
            <a:off x="3621379" y="4129108"/>
            <a:ext cx="7767390" cy="583565"/>
          </a:xfrm>
          <a:prstGeom prst="rect">
            <a:avLst/>
          </a:prstGeom>
          <a:solidFill>
            <a:schemeClr val="lt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dk1"/>
                </a:solidFill>
                <a:latin typeface="隶书" charset="0"/>
                <a:ea typeface="隶书" charset="0"/>
                <a:sym typeface="+mn-ea"/>
              </a:rPr>
              <a:t>服饰：</a:t>
            </a:r>
            <a:r>
              <a:rPr lang="zh-CN" altLang="en-US" sz="3200" b="1">
                <a:solidFill>
                  <a:schemeClr val="dk1"/>
                </a:solidFill>
                <a:latin typeface="隶书" charset="0"/>
                <a:ea typeface="隶书" charset="0"/>
                <a:sym typeface="+mn-ea"/>
              </a:rPr>
              <a:t>英俊潇洒、儒雅</a:t>
            </a:r>
            <a:r>
              <a:rPr lang="zh-CN" altLang="en-US" sz="3200" b="1" smtClean="0">
                <a:solidFill>
                  <a:schemeClr val="dk1"/>
                </a:solidFill>
                <a:latin typeface="隶书" charset="0"/>
                <a:ea typeface="隶书" charset="0"/>
                <a:sym typeface="+mn-ea"/>
              </a:rPr>
              <a:t>倜傥</a:t>
            </a:r>
          </a:p>
        </p:txBody>
      </p:sp>
      <p:sp>
        <p:nvSpPr>
          <p:cNvPr id="11" name="TextBox 10"/>
          <p:cNvSpPr txBox="1"/>
          <p:nvPr>
            <p:custDataLst>
              <p:tags r:id="rId12"/>
            </p:custDataLst>
          </p:nvPr>
        </p:nvSpPr>
        <p:spPr>
          <a:xfrm>
            <a:off x="3702765" y="5206720"/>
            <a:ext cx="7686004" cy="583565"/>
          </a:xfrm>
          <a:prstGeom prst="rect">
            <a:avLst/>
          </a:prstGeom>
          <a:solidFill>
            <a:schemeClr val="lt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smtClean="0">
                <a:solidFill>
                  <a:schemeClr val="dk1"/>
                </a:solidFill>
                <a:latin typeface="隶书" charset="0"/>
                <a:ea typeface="隶书" charset="0"/>
                <a:sym typeface="+mn-ea"/>
              </a:rPr>
              <a:t>韬略：自信从容、年轻有为</a:t>
            </a:r>
          </a:p>
        </p:txBody>
      </p:sp>
      <p:sp>
        <p:nvSpPr>
          <p:cNvPr id="12" name="矩形 11"/>
          <p:cNvSpPr/>
          <p:nvPr>
            <p:custDataLst>
              <p:tags r:id="rId13"/>
            </p:custDataLst>
          </p:nvPr>
        </p:nvSpPr>
        <p:spPr>
          <a:xfrm>
            <a:off x="816168" y="4132869"/>
            <a:ext cx="2431050" cy="521970"/>
          </a:xfrm>
          <a:prstGeom prst="rect">
            <a:avLst/>
          </a:prstGeom>
          <a:solidFill>
            <a:schemeClr val="lt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6600CC"/>
                </a:solidFill>
                <a:latin typeface="隶书" charset="0"/>
                <a:ea typeface="等线" panose="02010600030101010101" pitchFamily="2" charset="-122"/>
                <a:cs typeface="隶书" charset="0"/>
                <a:sym typeface="+mn-ea"/>
              </a:rPr>
              <a:t>②</a:t>
            </a:r>
            <a:r>
              <a:rPr lang="zh-CN" altLang="en-US" sz="2800" b="1" smtClean="0">
                <a:solidFill>
                  <a:srgbClr val="6600CC"/>
                </a:solidFill>
                <a:latin typeface="隶书" charset="0"/>
                <a:ea typeface="等线" panose="02010600030101010101" pitchFamily="2" charset="-122"/>
                <a:cs typeface="隶书" charset="0"/>
                <a:sym typeface="+mn-ea"/>
              </a:rPr>
              <a:t>羽扇纶巾</a:t>
            </a:r>
            <a:r>
              <a:rPr lang="en-US" altLang="zh-CN" sz="2800" b="1" smtClean="0">
                <a:solidFill>
                  <a:srgbClr val="6600CC"/>
                </a:solidFill>
                <a:latin typeface="隶书" charset="0"/>
                <a:ea typeface="等线" panose="02010600030101010101" pitchFamily="2" charset="-122"/>
                <a:cs typeface="隶书" charset="0"/>
                <a:sym typeface="+mn-ea"/>
              </a:rPr>
              <a:t>—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0_pic_quater_left_u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4"/>
          <a:stretch>
            <a:fillRect/>
          </a:stretch>
        </p:blipFill>
        <p:spPr>
          <a:xfrm>
            <a:off x="0" y="0"/>
            <a:ext cx="720090" cy="859790"/>
          </a:xfrm>
          <a:prstGeom prst="rect">
            <a:avLst/>
          </a:prstGeom>
        </p:spPr>
      </p:pic>
      <p:pic>
        <p:nvPicPr>
          <p:cNvPr id="6" name="图片 5" descr="1_pic_quater_right_u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5"/>
          <a:stretch>
            <a:fillRect/>
          </a:stretch>
        </p:blipFill>
        <p:spPr>
          <a:xfrm>
            <a:off x="11471275" y="6322060"/>
            <a:ext cx="720090" cy="535305"/>
          </a:xfrm>
          <a:prstGeom prst="rect">
            <a:avLst/>
          </a:prstGeom>
        </p:spPr>
      </p:pic>
      <p:graphicFrame>
        <p:nvGraphicFramePr>
          <p:cNvPr id="23" name="表格 22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2714969" y="2331085"/>
          <a:ext cx="7104219" cy="3493830"/>
        </p:xfrm>
        <a:graphic>
          <a:graphicData uri="http://schemas.openxmlformats.org/drawingml/2006/table">
            <a:tbl>
              <a:tblPr firstRow="1" bandRow="1"/>
              <a:tblGrid>
                <a:gridCol w="1525049"/>
                <a:gridCol w="2414552"/>
                <a:gridCol w="3164618"/>
              </a:tblGrid>
              <a:tr h="58230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9pPr>
                    </a:lstStyle>
                    <a:p>
                      <a:r>
                        <a:rPr lang="zh-CN" altLang="en-US" sz="3200" b="1">
                          <a:latin typeface="隶书" charset="0"/>
                          <a:ea typeface="隶书" charset="0"/>
                        </a:rPr>
                        <a:t>人物</a:t>
                      </a:r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9pPr>
                    </a:lstStyle>
                    <a:p>
                      <a:endParaRPr lang="zh-CN" altLang="en-US" sz="3200" b="1">
                        <a:latin typeface="隶书" charset="0"/>
                        <a:ea typeface="华文细黑" panose="02010600040101010101" pitchFamily="2" charset="-122"/>
                        <a:cs typeface="隶书" charset="0"/>
                      </a:endParaRPr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9pPr>
                    </a:lstStyle>
                    <a:p>
                      <a:endParaRPr lang="zh-CN" altLang="en-US" sz="3200" b="1">
                        <a:latin typeface="隶书" charset="0"/>
                        <a:ea typeface="华文细黑" panose="02010600040101010101" pitchFamily="2" charset="-122"/>
                        <a:cs typeface="隶书" charset="0"/>
                      </a:endParaRPr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8230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9pPr>
                    </a:lstStyle>
                    <a:p>
                      <a:r>
                        <a:rPr lang="zh-CN" altLang="en-US" sz="3200" b="1">
                          <a:latin typeface="隶书" charset="0"/>
                          <a:ea typeface="隶书" charset="0"/>
                        </a:rPr>
                        <a:t>年龄</a:t>
                      </a:r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9pPr>
                    </a:lstStyle>
                    <a:p>
                      <a:endParaRPr lang="zh-CN" altLang="en-US" sz="3200" b="1">
                        <a:latin typeface="隶书" charset="0"/>
                        <a:ea typeface="华文细黑" panose="02010600040101010101" pitchFamily="2" charset="-122"/>
                        <a:cs typeface="隶书" charset="0"/>
                      </a:endParaRPr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9pPr>
                    </a:lstStyle>
                    <a:p>
                      <a:endParaRPr lang="zh-CN" altLang="en-US" sz="3200" b="1">
                        <a:latin typeface="隶书" charset="0"/>
                        <a:ea typeface="华文细黑" panose="02010600040101010101" pitchFamily="2" charset="-122"/>
                        <a:cs typeface="隶书" charset="0"/>
                      </a:endParaRPr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8230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9pPr>
                    </a:lstStyle>
                    <a:p>
                      <a:r>
                        <a:rPr lang="zh-CN" altLang="en-US" sz="3200" b="1">
                          <a:latin typeface="隶书" charset="0"/>
                          <a:ea typeface="隶书" charset="0"/>
                        </a:rPr>
                        <a:t>婚姻</a:t>
                      </a:r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9pPr>
                    </a:lstStyle>
                    <a:p>
                      <a:endParaRPr lang="zh-CN" altLang="en-US" sz="3200" b="1">
                        <a:latin typeface="隶书" charset="0"/>
                        <a:ea typeface="华文细黑" panose="02010600040101010101" pitchFamily="2" charset="-122"/>
                        <a:cs typeface="隶书" charset="0"/>
                      </a:endParaRPr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9pPr>
                    </a:lstStyle>
                    <a:p>
                      <a:endParaRPr lang="zh-CN" altLang="en-US" sz="3200" b="1">
                        <a:latin typeface="隶书" charset="0"/>
                        <a:ea typeface="华文细黑" panose="02010600040101010101" pitchFamily="2" charset="-122"/>
                        <a:cs typeface="隶书" charset="0"/>
                      </a:endParaRPr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8230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9pPr>
                    </a:lstStyle>
                    <a:p>
                      <a:r>
                        <a:rPr lang="zh-CN" altLang="en-US" sz="3200" b="1">
                          <a:latin typeface="隶书" charset="0"/>
                          <a:ea typeface="隶书" charset="0"/>
                        </a:rPr>
                        <a:t>外貌</a:t>
                      </a:r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9pPr>
                    </a:lstStyle>
                    <a:p>
                      <a:endParaRPr lang="zh-CN" altLang="en-US" sz="3200" b="1">
                        <a:latin typeface="隶书" charset="0"/>
                        <a:ea typeface="华文细黑" panose="02010600040101010101" pitchFamily="2" charset="-122"/>
                        <a:cs typeface="隶书" charset="0"/>
                      </a:endParaRPr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9pPr>
                    </a:lstStyle>
                    <a:p>
                      <a:endParaRPr lang="zh-CN" altLang="en-US" sz="3200" b="1">
                        <a:latin typeface="隶书" charset="0"/>
                        <a:ea typeface="华文细黑" panose="02010600040101010101" pitchFamily="2" charset="-122"/>
                        <a:cs typeface="隶书" charset="0"/>
                      </a:endParaRPr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8230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9pPr>
                    </a:lstStyle>
                    <a:p>
                      <a:r>
                        <a:rPr lang="zh-CN" altLang="en-US" sz="3200" b="1">
                          <a:latin typeface="隶书" charset="0"/>
                          <a:ea typeface="隶书" charset="0"/>
                        </a:rPr>
                        <a:t>职位</a:t>
                      </a:r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9pPr>
                    </a:lstStyle>
                    <a:p>
                      <a:endParaRPr lang="zh-CN" altLang="en-US" sz="3200" b="1">
                        <a:latin typeface="隶书" charset="0"/>
                        <a:ea typeface="华文细黑" panose="02010600040101010101" pitchFamily="2" charset="-122"/>
                        <a:cs typeface="隶书" charset="0"/>
                      </a:endParaRPr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9pPr>
                    </a:lstStyle>
                    <a:p>
                      <a:endParaRPr lang="zh-CN" altLang="en-US" sz="3200" b="1">
                        <a:latin typeface="隶书" charset="0"/>
                        <a:ea typeface="华文细黑" panose="02010600040101010101" pitchFamily="2" charset="-122"/>
                        <a:cs typeface="隶书" charset="0"/>
                      </a:endParaRPr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8230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9pPr>
                    </a:lstStyle>
                    <a:p>
                      <a:r>
                        <a:rPr lang="zh-CN" altLang="en-US" sz="3200" b="1">
                          <a:latin typeface="隶书" charset="0"/>
                          <a:ea typeface="隶书" charset="0"/>
                        </a:rPr>
                        <a:t>际遇</a:t>
                      </a:r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9pPr>
                    </a:lstStyle>
                    <a:p>
                      <a:endParaRPr lang="zh-CN" altLang="en-US" sz="3200" b="1">
                        <a:latin typeface="隶书" charset="0"/>
                        <a:ea typeface="华文细黑" panose="02010600040101010101" pitchFamily="2" charset="-122"/>
                        <a:cs typeface="隶书" charset="0"/>
                      </a:endParaRPr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Arial" panose="020B0604020202020204"/>
                          <a:cs typeface="Arial" panose="020B0604020202020204"/>
                        </a:defRPr>
                      </a:lvl9pPr>
                    </a:lstStyle>
                    <a:p>
                      <a:endParaRPr lang="zh-CN" altLang="en-US" sz="3200" b="1">
                        <a:latin typeface="隶书" charset="0"/>
                        <a:ea typeface="华文细黑" panose="02010600040101010101" pitchFamily="2" charset="-122"/>
                        <a:cs typeface="隶书" charset="0"/>
                      </a:endParaRPr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" name="矩形 25"/>
          <p:cNvSpPr/>
          <p:nvPr>
            <p:custDataLst>
              <p:tags r:id="rId5"/>
            </p:custDataLst>
          </p:nvPr>
        </p:nvSpPr>
        <p:spPr>
          <a:xfrm>
            <a:off x="4469467" y="2293274"/>
            <a:ext cx="111696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prstClr val="black"/>
                </a:solidFill>
                <a:latin typeface="隶书" charset="0"/>
                <a:ea typeface="华文细黑" panose="02010600040101010101" pitchFamily="2" charset="-122"/>
                <a:cs typeface="隶书" charset="0"/>
              </a:rPr>
              <a:t>周瑜 </a:t>
            </a:r>
          </a:p>
        </p:txBody>
      </p:sp>
      <p:sp>
        <p:nvSpPr>
          <p:cNvPr id="27" name="矩形 26"/>
          <p:cNvSpPr/>
          <p:nvPr>
            <p:custDataLst>
              <p:tags r:id="rId6"/>
            </p:custDataLst>
          </p:nvPr>
        </p:nvSpPr>
        <p:spPr>
          <a:xfrm>
            <a:off x="4552473" y="2932862"/>
            <a:ext cx="80581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prstClr val="black"/>
                </a:solidFill>
                <a:latin typeface="隶书" charset="0"/>
                <a:ea typeface="华文细黑" panose="02010600040101010101" pitchFamily="2" charset="-122"/>
                <a:cs typeface="隶书" charset="0"/>
              </a:rPr>
              <a:t> </a:t>
            </a:r>
            <a:r>
              <a:rPr lang="en-US" altLang="zh-CN" sz="3200" b="1">
                <a:solidFill>
                  <a:prstClr val="black"/>
                </a:solidFill>
                <a:latin typeface="隶书" charset="0"/>
                <a:ea typeface="华文细黑" panose="02010600040101010101" pitchFamily="2" charset="-122"/>
                <a:cs typeface="隶书" charset="0"/>
              </a:rPr>
              <a:t>34</a:t>
            </a:r>
          </a:p>
        </p:txBody>
      </p:sp>
      <p:sp>
        <p:nvSpPr>
          <p:cNvPr id="28" name="矩形 27"/>
          <p:cNvSpPr/>
          <p:nvPr>
            <p:custDataLst>
              <p:tags r:id="rId7"/>
            </p:custDataLst>
          </p:nvPr>
        </p:nvSpPr>
        <p:spPr>
          <a:xfrm>
            <a:off x="4386022" y="3464674"/>
            <a:ext cx="1808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prstClr val="black"/>
                </a:solidFill>
                <a:latin typeface="隶书" charset="0"/>
                <a:ea typeface="隶书" charset="0"/>
              </a:rPr>
              <a:t>幸福美满</a:t>
            </a:r>
          </a:p>
        </p:txBody>
      </p:sp>
      <p:sp>
        <p:nvSpPr>
          <p:cNvPr id="29" name="矩形 28"/>
          <p:cNvSpPr/>
          <p:nvPr>
            <p:custDataLst>
              <p:tags r:id="rId8"/>
            </p:custDataLst>
          </p:nvPr>
        </p:nvSpPr>
        <p:spPr>
          <a:xfrm>
            <a:off x="4349232" y="4056666"/>
            <a:ext cx="1808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prstClr val="black"/>
                </a:solidFill>
                <a:latin typeface="隶书" charset="0"/>
                <a:ea typeface="隶书" charset="0"/>
              </a:rPr>
              <a:t>英俊儒雅</a:t>
            </a:r>
          </a:p>
        </p:txBody>
      </p:sp>
      <p:sp>
        <p:nvSpPr>
          <p:cNvPr id="30" name="矩形 29"/>
          <p:cNvSpPr/>
          <p:nvPr>
            <p:custDataLst>
              <p:tags r:id="rId9"/>
            </p:custDataLst>
          </p:nvPr>
        </p:nvSpPr>
        <p:spPr>
          <a:xfrm>
            <a:off x="4333097" y="4637256"/>
            <a:ext cx="1808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prstClr val="black"/>
                </a:solidFill>
                <a:latin typeface="隶书" charset="0"/>
                <a:ea typeface="隶书" charset="0"/>
              </a:rPr>
              <a:t>东吴都督</a:t>
            </a:r>
          </a:p>
        </p:txBody>
      </p:sp>
      <p:sp>
        <p:nvSpPr>
          <p:cNvPr id="31" name="矩形 30"/>
          <p:cNvSpPr/>
          <p:nvPr>
            <p:custDataLst>
              <p:tags r:id="rId10"/>
            </p:custDataLst>
          </p:nvPr>
        </p:nvSpPr>
        <p:spPr>
          <a:xfrm>
            <a:off x="4418042" y="5213314"/>
            <a:ext cx="1808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prstClr val="black"/>
                </a:solidFill>
                <a:latin typeface="隶书" charset="0"/>
                <a:ea typeface="隶书" charset="0"/>
              </a:rPr>
              <a:t>功成名就</a:t>
            </a:r>
          </a:p>
        </p:txBody>
      </p:sp>
      <p:sp>
        <p:nvSpPr>
          <p:cNvPr id="32" name="矩形 31"/>
          <p:cNvSpPr/>
          <p:nvPr>
            <p:custDataLst>
              <p:tags r:id="rId11"/>
            </p:custDataLst>
          </p:nvPr>
        </p:nvSpPr>
        <p:spPr>
          <a:xfrm>
            <a:off x="7710429" y="2928796"/>
            <a:ext cx="68453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prstClr val="black"/>
                </a:solidFill>
                <a:latin typeface="隶书" charset="0"/>
                <a:ea typeface="华文细黑" panose="02010600040101010101" pitchFamily="2" charset="-122"/>
                <a:cs typeface="隶书" charset="0"/>
              </a:rPr>
              <a:t>47</a:t>
            </a:r>
          </a:p>
        </p:txBody>
      </p:sp>
      <p:sp>
        <p:nvSpPr>
          <p:cNvPr id="33" name="矩形 32"/>
          <p:cNvSpPr/>
          <p:nvPr>
            <p:custDataLst>
              <p:tags r:id="rId12"/>
            </p:custDataLst>
          </p:nvPr>
        </p:nvSpPr>
        <p:spPr>
          <a:xfrm>
            <a:off x="7332901" y="3449383"/>
            <a:ext cx="1808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prstClr val="black"/>
                </a:solidFill>
                <a:latin typeface="隶书" charset="0"/>
                <a:ea typeface="隶书" charset="0"/>
              </a:rPr>
              <a:t>爱妻亡故</a:t>
            </a:r>
          </a:p>
        </p:txBody>
      </p:sp>
      <p:sp>
        <p:nvSpPr>
          <p:cNvPr id="34" name="矩形 33"/>
          <p:cNvSpPr/>
          <p:nvPr>
            <p:custDataLst>
              <p:tags r:id="rId13"/>
            </p:custDataLst>
          </p:nvPr>
        </p:nvSpPr>
        <p:spPr>
          <a:xfrm>
            <a:off x="7344579" y="4067609"/>
            <a:ext cx="1808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prstClr val="black"/>
                </a:solidFill>
                <a:latin typeface="隶书" charset="0"/>
                <a:ea typeface="隶书" charset="0"/>
              </a:rPr>
              <a:t>早生华发</a:t>
            </a:r>
          </a:p>
        </p:txBody>
      </p:sp>
      <p:sp>
        <p:nvSpPr>
          <p:cNvPr id="35" name="矩形 34"/>
          <p:cNvSpPr/>
          <p:nvPr>
            <p:custDataLst>
              <p:tags r:id="rId14"/>
            </p:custDataLst>
          </p:nvPr>
        </p:nvSpPr>
        <p:spPr>
          <a:xfrm>
            <a:off x="7321719" y="4616332"/>
            <a:ext cx="1808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prstClr val="black"/>
                </a:solidFill>
                <a:latin typeface="隶书" charset="0"/>
                <a:ea typeface="隶书" charset="0"/>
              </a:rPr>
              <a:t>团练副使</a:t>
            </a:r>
          </a:p>
        </p:txBody>
      </p:sp>
      <p:sp>
        <p:nvSpPr>
          <p:cNvPr id="36" name="矩形 35"/>
          <p:cNvSpPr/>
          <p:nvPr>
            <p:custDataLst>
              <p:tags r:id="rId15"/>
            </p:custDataLst>
          </p:nvPr>
        </p:nvSpPr>
        <p:spPr>
          <a:xfrm>
            <a:off x="7333338" y="5182269"/>
            <a:ext cx="1808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prstClr val="black"/>
                </a:solidFill>
                <a:latin typeface="隶书" charset="0"/>
                <a:ea typeface="隶书" charset="0"/>
              </a:rPr>
              <a:t>功业未就</a:t>
            </a:r>
          </a:p>
        </p:txBody>
      </p:sp>
      <p:sp>
        <p:nvSpPr>
          <p:cNvPr id="37" name="矩形 36"/>
          <p:cNvSpPr/>
          <p:nvPr>
            <p:custDataLst>
              <p:tags r:id="rId16"/>
            </p:custDataLst>
          </p:nvPr>
        </p:nvSpPr>
        <p:spPr>
          <a:xfrm>
            <a:off x="7530597" y="2295417"/>
            <a:ext cx="995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prstClr val="black"/>
                </a:solidFill>
                <a:latin typeface="隶书" charset="0"/>
                <a:ea typeface="隶书" charset="0"/>
              </a:rPr>
              <a:t>苏轼</a:t>
            </a:r>
          </a:p>
        </p:txBody>
      </p:sp>
      <p:sp>
        <p:nvSpPr>
          <p:cNvPr id="39" name="矩形 38"/>
          <p:cNvSpPr/>
          <p:nvPr>
            <p:custDataLst>
              <p:tags r:id="rId17"/>
            </p:custDataLst>
          </p:nvPr>
        </p:nvSpPr>
        <p:spPr>
          <a:xfrm>
            <a:off x="4702628" y="148959"/>
            <a:ext cx="3936841" cy="56416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F79646"/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zh-CN" altLang="en-US" sz="2800" b="1" kern="0" smtClean="0">
                <a:solidFill>
                  <a:schemeClr val="accent1"/>
                </a:solidFill>
                <a:latin typeface="隶书" charset="0"/>
                <a:ea typeface="黑体" panose="02010609060101010101" pitchFamily="49" charset="-122"/>
                <a:cs typeface="隶书" charset="0"/>
              </a:rPr>
              <a:t>抒己志</a:t>
            </a:r>
            <a:r>
              <a:rPr lang="en-US" altLang="zh-CN" sz="2800" b="1" kern="0" smtClean="0">
                <a:solidFill>
                  <a:schemeClr val="accent1"/>
                </a:solidFill>
                <a:latin typeface="隶书" charset="0"/>
                <a:ea typeface="黑体" panose="02010609060101010101" pitchFamily="49" charset="-122"/>
                <a:cs typeface="隶书" charset="0"/>
              </a:rPr>
              <a:t>—</a:t>
            </a:r>
            <a:r>
              <a:rPr lang="zh-CN" altLang="en-US" sz="2800" b="1" kern="0" smtClean="0">
                <a:solidFill>
                  <a:schemeClr val="accent1"/>
                </a:solidFill>
                <a:latin typeface="隶书" charset="0"/>
                <a:ea typeface="黑体" panose="02010609060101010101" pitchFamily="49" charset="-122"/>
                <a:cs typeface="隶书" charset="0"/>
              </a:rPr>
              <a:t>抒</a:t>
            </a:r>
            <a:r>
              <a:rPr lang="zh-CN" altLang="en-US" sz="2800" b="1" kern="0">
                <a:solidFill>
                  <a:schemeClr val="accent1"/>
                </a:solidFill>
                <a:latin typeface="隶书" charset="0"/>
                <a:ea typeface="黑体" panose="02010609060101010101" pitchFamily="49" charset="-122"/>
                <a:cs typeface="隶书" charset="0"/>
              </a:rPr>
              <a:t>一己之怀</a:t>
            </a:r>
            <a:endParaRPr kumimoji="0" lang="zh-CN" altLang="en-US" sz="2800" b="1" i="0" u="none" strike="noStrike" kern="0" cap="none" spc="0" normalizeH="0" baseline="0" noProof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隶书" charset="0"/>
              <a:ea typeface="黑体" panose="02010609060101010101" pitchFamily="49" charset="-122"/>
              <a:cs typeface="隶书" charset="0"/>
            </a:endParaRPr>
          </a:p>
        </p:txBody>
      </p:sp>
      <p:sp>
        <p:nvSpPr>
          <p:cNvPr id="40" name="TextBox 39"/>
          <p:cNvSpPr txBox="1"/>
          <p:nvPr>
            <p:custDataLst>
              <p:tags r:id="rId18"/>
            </p:custDataLst>
          </p:nvPr>
        </p:nvSpPr>
        <p:spPr>
          <a:xfrm>
            <a:off x="32806" y="1132706"/>
            <a:ext cx="11985576" cy="783219"/>
          </a:xfrm>
          <a:prstGeom prst="roundRect">
            <a:avLst/>
          </a:prstGeom>
          <a:solidFill>
            <a:srgbClr val="9BBB59">
              <a:lumMod val="40000"/>
              <a:lumOff val="60000"/>
              <a:alpha val="40000"/>
            </a:srgb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defRPr>
            </a:lvl1pPr>
          </a:lstStyle>
          <a:p>
            <a:pPr lvl="0"/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隶书" charset="0"/>
                <a:ea typeface="华文楷体" pitchFamily="2" charset="-122"/>
                <a:cs typeface="隶书" charset="0"/>
              </a:rPr>
              <a:t>☛下阕：</a:t>
            </a:r>
            <a:r>
              <a:rPr kumimoji="0" lang="en-US" altLang="zh-CN" sz="4000" b="1" i="0" u="none" strike="noStrike" kern="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隶书" charset="0"/>
                <a:ea typeface="华文楷体" pitchFamily="2" charset="-122"/>
                <a:cs typeface="隶书" charset="0"/>
              </a:rPr>
              <a:t>2</a:t>
            </a:r>
            <a:r>
              <a:rPr lang="zh-CN" altLang="en-US" sz="4000" b="1" kern="0">
                <a:solidFill>
                  <a:schemeClr val="dk1"/>
                </a:solidFill>
                <a:latin typeface="隶书" charset="0"/>
                <a:cs typeface="隶书" charset="0"/>
              </a:rPr>
              <a:t>、千古风流人物，词人为何独独仰慕周瑜？</a:t>
            </a:r>
          </a:p>
        </p:txBody>
      </p:sp>
      <p:pic>
        <p:nvPicPr>
          <p:cNvPr id="41" name="图片 40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122" y="2839036"/>
            <a:ext cx="2676812" cy="29146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2" name="图片 41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52489" y="2728779"/>
            <a:ext cx="2338749" cy="302494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矩形 1"/>
          <p:cNvSpPr/>
          <p:nvPr>
            <p:custDataLst>
              <p:tags r:id="rId21"/>
            </p:custDataLst>
          </p:nvPr>
        </p:nvSpPr>
        <p:spPr>
          <a:xfrm>
            <a:off x="1410756" y="6040307"/>
            <a:ext cx="966685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CC"/>
                </a:solidFill>
                <a:latin typeface="隶书" charset="0"/>
                <a:ea typeface="隶书" charset="0"/>
              </a:rPr>
              <a:t>借周瑜的年少有为来感叹自己的事业无成、壮志难</a:t>
            </a:r>
            <a:r>
              <a:rPr lang="zh-CN" altLang="en-US" sz="3200" b="1" smtClean="0">
                <a:solidFill>
                  <a:srgbClr val="0000CC"/>
                </a:solidFill>
                <a:latin typeface="隶书" charset="0"/>
                <a:ea typeface="隶书" charset="0"/>
              </a:rPr>
              <a:t>酬。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8" grpId="1"/>
      <p:bldP spid="29" grpId="0"/>
      <p:bldP spid="30" grpId="0"/>
      <p:bldP spid="31" grpId="0"/>
      <p:bldP spid="32" grpId="0"/>
      <p:bldP spid="33" grpId="0"/>
      <p:bldP spid="35" grpId="0"/>
      <p:bldP spid="36" grpId="0"/>
      <p:bldP spid="37" grpId="0"/>
      <p:bldP spid="39" grpId="0" bldLvl="0" animBg="1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0_pic_quater_left_u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0"/>
            <a:ext cx="720090" cy="859790"/>
          </a:xfrm>
          <a:prstGeom prst="rect">
            <a:avLst/>
          </a:prstGeom>
        </p:spPr>
      </p:pic>
      <p:pic>
        <p:nvPicPr>
          <p:cNvPr id="6" name="图片 5" descr="1_pic_quater_right_u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1471275" y="6322060"/>
            <a:ext cx="720090" cy="535305"/>
          </a:xfrm>
          <a:prstGeom prst="rect">
            <a:avLst/>
          </a:prstGeom>
        </p:spPr>
      </p:pic>
      <p:pic>
        <p:nvPicPr>
          <p:cNvPr id="14338" name="图片 1"/>
          <p:cNvPicPr/>
          <p:nvPr>
            <p:custDataLst>
              <p:tags r:id="rId4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9022" y="2837491"/>
            <a:ext cx="12000088" cy="3852234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4339" name="文本框 1"/>
          <p:cNvSpPr txBox="1"/>
          <p:nvPr>
            <p:custDataLst>
              <p:tags r:id="rId5"/>
            </p:custDataLst>
          </p:nvPr>
        </p:nvSpPr>
        <p:spPr>
          <a:xfrm>
            <a:off x="0" y="249767"/>
            <a:ext cx="12000088" cy="2515235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anose="02020603050405020304" charset="0"/>
                <a:ea typeface="Times New Roman" panose="02020603050405020304" charset="0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anose="02020603050405020304" charset="0"/>
                <a:ea typeface="Times New Roman" panose="02020603050405020304" charset="0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anose="02020603050405020304" charset="0"/>
                <a:ea typeface="Times New Roman" panose="02020603050405020304" charset="0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anose="02020603050405020304" charset="0"/>
                <a:ea typeface="Times New Roman" panose="02020603050405020304" charset="0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anose="02020603050405020304" charset="0"/>
                <a:ea typeface="Times New Roman" panose="02020603050405020304" charset="0"/>
              </a:defRPr>
            </a:lvl5pPr>
          </a:lstStyle>
          <a:p>
            <a:pPr algn="ctr">
              <a:spcBef>
                <a:spcPct val="50000"/>
              </a:spcBef>
            </a:pPr>
            <a:r>
              <a:rPr lang="zh-CN" altLang="en-US" sz="3600" kern="0" smtClean="0">
                <a:solidFill>
                  <a:schemeClr val="dk1"/>
                </a:solidFill>
                <a:latin typeface="隶书" charset="0"/>
                <a:ea typeface="黑体" panose="02010609060101010101" pitchFamily="49" charset="-122"/>
                <a:cs typeface="隶书" charset="0"/>
              </a:rPr>
              <a:t>自</a:t>
            </a:r>
            <a:r>
              <a:rPr lang="zh-CN" altLang="en-US" sz="3600" kern="0">
                <a:solidFill>
                  <a:schemeClr val="dk1"/>
                </a:solidFill>
                <a:latin typeface="隶书" charset="0"/>
                <a:ea typeface="黑体" panose="02010609060101010101" pitchFamily="49" charset="-122"/>
                <a:cs typeface="隶书" charset="0"/>
              </a:rPr>
              <a:t>题金山画像</a:t>
            </a:r>
          </a:p>
          <a:p>
            <a:pPr algn="ctr">
              <a:spcBef>
                <a:spcPct val="50000"/>
              </a:spcBef>
            </a:pPr>
            <a:r>
              <a:rPr lang="zh-CN" altLang="en-US" sz="3600" kern="0">
                <a:solidFill>
                  <a:schemeClr val="dk1"/>
                </a:solidFill>
                <a:latin typeface="隶书" charset="0"/>
                <a:ea typeface="黑体" panose="02010609060101010101" pitchFamily="49" charset="-122"/>
                <a:cs typeface="隶书" charset="0"/>
              </a:rPr>
              <a:t>心似已灰之木</a:t>
            </a:r>
            <a:r>
              <a:rPr lang="zh-CN" altLang="en-US" sz="3600" kern="0" smtClean="0">
                <a:solidFill>
                  <a:schemeClr val="dk1"/>
                </a:solidFill>
                <a:latin typeface="隶书" charset="0"/>
                <a:ea typeface="黑体" panose="02010609060101010101" pitchFamily="49" charset="-122"/>
                <a:cs typeface="隶书" charset="0"/>
              </a:rPr>
              <a:t>，身</a:t>
            </a:r>
            <a:r>
              <a:rPr lang="zh-CN" altLang="en-US" sz="3600" kern="0">
                <a:solidFill>
                  <a:schemeClr val="dk1"/>
                </a:solidFill>
                <a:latin typeface="隶书" charset="0"/>
                <a:ea typeface="黑体" panose="02010609060101010101" pitchFamily="49" charset="-122"/>
                <a:cs typeface="隶书" charset="0"/>
              </a:rPr>
              <a:t>如不系之舟。</a:t>
            </a:r>
          </a:p>
          <a:p>
            <a:pPr algn="ctr">
              <a:spcBef>
                <a:spcPct val="50000"/>
              </a:spcBef>
            </a:pPr>
            <a:r>
              <a:rPr lang="zh-CN" altLang="en-US" sz="3600" kern="0">
                <a:solidFill>
                  <a:schemeClr val="dk1"/>
                </a:solidFill>
                <a:latin typeface="隶书" charset="0"/>
                <a:ea typeface="黑体" panose="02010609060101010101" pitchFamily="49" charset="-122"/>
                <a:cs typeface="隶书" charset="0"/>
              </a:rPr>
              <a:t>问余平生功业</a:t>
            </a:r>
            <a:r>
              <a:rPr lang="zh-CN" altLang="en-US" sz="3600" kern="0" smtClean="0">
                <a:solidFill>
                  <a:schemeClr val="dk1"/>
                </a:solidFill>
                <a:latin typeface="隶书" charset="0"/>
                <a:ea typeface="黑体" panose="02010609060101010101" pitchFamily="49" charset="-122"/>
                <a:cs typeface="隶书" charset="0"/>
              </a:rPr>
              <a:t>，黄</a:t>
            </a:r>
            <a:r>
              <a:rPr lang="zh-CN" altLang="en-US" sz="3600" kern="0">
                <a:solidFill>
                  <a:schemeClr val="dk1"/>
                </a:solidFill>
                <a:latin typeface="隶书" charset="0"/>
                <a:ea typeface="黑体" panose="02010609060101010101" pitchFamily="49" charset="-122"/>
                <a:cs typeface="隶书" charset="0"/>
              </a:rPr>
              <a:t>州惠州儋州</a:t>
            </a:r>
            <a:r>
              <a:rPr lang="zh-CN" altLang="en-US" sz="3600" kern="0" smtClean="0">
                <a:solidFill>
                  <a:schemeClr val="dk1"/>
                </a:solidFill>
                <a:latin typeface="隶书" charset="0"/>
                <a:ea typeface="黑体" panose="02010609060101010101" pitchFamily="49" charset="-122"/>
                <a:cs typeface="隶书" charset="0"/>
              </a:rPr>
              <a:t>。</a:t>
            </a:r>
            <a:endParaRPr lang="en-US" altLang="zh-CN" sz="3600" kern="0" smtClean="0">
              <a:solidFill>
                <a:schemeClr val="dk1"/>
              </a:solidFill>
              <a:latin typeface="隶书" charset="0"/>
              <a:ea typeface="黑体" panose="02010609060101010101" pitchFamily="49" charset="-122"/>
              <a:cs typeface="隶书" charset="0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900" kern="0">
                <a:solidFill>
                  <a:schemeClr val="dk1"/>
                </a:solidFill>
                <a:latin typeface="隶书" charset="0"/>
                <a:ea typeface="黑体" panose="02010609060101010101" pitchFamily="49" charset="-122"/>
                <a:cs typeface="隶书" charset="0"/>
              </a:rPr>
              <a:t> </a:t>
            </a:r>
            <a:r>
              <a:rPr lang="en-US" altLang="zh-CN" sz="900" kern="0" smtClean="0">
                <a:solidFill>
                  <a:schemeClr val="dk1"/>
                </a:solidFill>
                <a:latin typeface="隶书" charset="0"/>
                <a:ea typeface="黑体" panose="02010609060101010101" pitchFamily="49" charset="-122"/>
                <a:cs typeface="隶书" charset="0"/>
              </a:rPr>
              <a:t> </a:t>
            </a:r>
          </a:p>
        </p:txBody>
      </p:sp>
      <p:pic>
        <p:nvPicPr>
          <p:cNvPr id="14340" name="图片 8"/>
          <p:cNvPicPr/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 flipH="1">
            <a:off x="8710083" y="529167"/>
            <a:ext cx="2692400" cy="1346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_pic_quater_left_u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0" y="0"/>
            <a:ext cx="720090" cy="859790"/>
          </a:xfrm>
          <a:prstGeom prst="rect">
            <a:avLst/>
          </a:prstGeom>
        </p:spPr>
      </p:pic>
      <p:pic>
        <p:nvPicPr>
          <p:cNvPr id="6" name="图片 5" descr="1_pic_quater_right_u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1471275" y="6322060"/>
            <a:ext cx="720090" cy="5353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72901"/>
            <a:ext cx="11766765" cy="2323099"/>
          </a:xfrm>
          <a:prstGeom prst="rect">
            <a:avLst/>
          </a:prstGeom>
        </p:spPr>
      </p:pic>
      <p:sp>
        <p:nvSpPr>
          <p:cNvPr id="8" name="Rectangle 2"/>
          <p:cNvSpPr txBox="1">
            <a:spLocks noChangeArrowheads="1"/>
          </p:cNvSpPr>
          <p:nvPr>
            <p:custDataLst>
              <p:tags r:id="rId5"/>
            </p:custDataLst>
          </p:nvPr>
        </p:nvSpPr>
        <p:spPr>
          <a:xfrm>
            <a:off x="343808" y="2855816"/>
            <a:ext cx="10902949" cy="3335848"/>
          </a:xfrm>
          <a:prstGeom prst="rect">
            <a:avLst/>
          </a:prstGeom>
          <a:noFill/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zh-CN" altLang="en-US" sz="3600" smtClean="0">
                <a:solidFill>
                  <a:srgbClr val="FF0000"/>
                </a:solidFill>
                <a:latin typeface="隶书" charset="0"/>
                <a:cs typeface="隶书" charset="0"/>
              </a:rPr>
              <a:t>    </a:t>
            </a:r>
            <a:r>
              <a:rPr lang="zh-CN" altLang="en-US" sz="3600" b="1" smtClean="0">
                <a:solidFill>
                  <a:srgbClr val="FF0000"/>
                </a:solidFill>
                <a:latin typeface="隶书" charset="0"/>
                <a:cs typeface="隶书" charset="0"/>
              </a:rPr>
              <a:t>“在黄州的苏东坡是成熟了的苏东坡。这种成熟是一种不再需要对别人察颜观色的从容，一种终于停止向周围申诉求告的大气，一种不理会哄闹的微笑，一种洗刷了偏激的淡漠，一种无须伸张的厚实，一种并不陡峭的高度”。</a:t>
            </a:r>
          </a:p>
        </p:txBody>
      </p:sp>
      <p:sp>
        <p:nvSpPr>
          <p:cNvPr id="10" name="Text Box 3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593523" y="5082068"/>
            <a:ext cx="47752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badi MT Condensed Light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4D4D4D"/>
                </a:solidFill>
                <a:latin typeface="Bookman Old Style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4D4D4D"/>
                </a:solidFill>
                <a:latin typeface="Bookman Old Style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4D4D4D"/>
                </a:solidFill>
                <a:latin typeface="Bookman Old Style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4D4D4D"/>
                </a:solidFill>
                <a:latin typeface="Bookman Old Style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4D4D"/>
                </a:solidFill>
                <a:latin typeface="Bookman Old Style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4D4D"/>
                </a:solidFill>
                <a:latin typeface="Bookman Old Style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4D4D"/>
                </a:solidFill>
                <a:latin typeface="Bookman Old Style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4D4D"/>
                </a:solidFill>
                <a:latin typeface="Bookman Old Style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b="1">
                <a:solidFill>
                  <a:srgbClr val="FF0000"/>
                </a:solidFill>
                <a:latin typeface="隶书" charset="0"/>
                <a:cs typeface="隶书" charset="0"/>
              </a:rPr>
              <a:t>----</a:t>
            </a:r>
            <a:r>
              <a:rPr lang="zh-CN" altLang="en-US" b="1">
                <a:solidFill>
                  <a:srgbClr val="FF0000"/>
                </a:solidFill>
                <a:latin typeface="隶书" charset="0"/>
                <a:cs typeface="隶书" charset="0"/>
              </a:rPr>
              <a:t>余秋雨</a:t>
            </a:r>
            <a:r>
              <a:rPr lang="en-US" altLang="zh-CN" b="1">
                <a:solidFill>
                  <a:srgbClr val="FF0000"/>
                </a:solidFill>
                <a:latin typeface="隶书" charset="0"/>
                <a:cs typeface="隶书" charset="0"/>
              </a:rPr>
              <a:t>《</a:t>
            </a:r>
            <a:r>
              <a:rPr lang="zh-CN" altLang="en-US" b="1">
                <a:solidFill>
                  <a:srgbClr val="FF0000"/>
                </a:solidFill>
                <a:latin typeface="隶书" charset="0"/>
                <a:cs typeface="隶书" charset="0"/>
              </a:rPr>
              <a:t>东坡突围</a:t>
            </a:r>
            <a:r>
              <a:rPr lang="en-US" altLang="zh-CN" b="1">
                <a:solidFill>
                  <a:srgbClr val="FF0000"/>
                </a:solidFill>
                <a:latin typeface="隶书" charset="0"/>
                <a:cs typeface="隶书" charset="0"/>
              </a:rPr>
              <a:t>》</a:t>
            </a:r>
          </a:p>
        </p:txBody>
      </p:sp>
      <p:sp>
        <p:nvSpPr>
          <p:cNvPr id="12" name="Text Box 5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43808" y="834119"/>
            <a:ext cx="11422957" cy="2061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badi MT Condensed Light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4D4D4D"/>
                </a:solidFill>
                <a:latin typeface="Bookman Old Style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4D4D4D"/>
                </a:solidFill>
                <a:latin typeface="Bookman Old Style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4D4D4D"/>
                </a:solidFill>
                <a:latin typeface="Bookman Old Style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4D4D4D"/>
                </a:solidFill>
                <a:latin typeface="Bookman Old Style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4D4D"/>
                </a:solidFill>
                <a:latin typeface="Bookman Old Style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4D4D"/>
                </a:solidFill>
                <a:latin typeface="Bookman Old Style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4D4D"/>
                </a:solidFill>
                <a:latin typeface="Bookman Old Style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4D4D"/>
                </a:solidFill>
                <a:latin typeface="Bookman Old Style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>
                <a:solidFill>
                  <a:schemeClr val="dk1"/>
                </a:solidFill>
                <a:latin typeface="隶书" charset="0"/>
                <a:cs typeface="隶书" charset="0"/>
              </a:rPr>
              <a:t>　　有人认为：“人生如梦”两句，“貌似超脱，实是无可奈何的感叹，思想是消极的，同前面的追慕古人的逸气豪情放在一起，说明作者思想上是矛盾的。”你如何评价词人的这句感叹？</a:t>
            </a:r>
          </a:p>
        </p:txBody>
      </p:sp>
      <p:sp>
        <p:nvSpPr>
          <p:cNvPr id="13" name="矩形 12"/>
          <p:cNvSpPr/>
          <p:nvPr>
            <p:custDataLst>
              <p:tags r:id="rId8"/>
            </p:custDataLst>
          </p:nvPr>
        </p:nvSpPr>
        <p:spPr>
          <a:xfrm>
            <a:off x="4474162" y="53473"/>
            <a:ext cx="367311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3200">
              <a:solidFill>
                <a:srgbClr val="000099"/>
              </a:solidFill>
              <a:latin typeface="隶书" charset="0"/>
              <a:ea typeface="宋体" panose="02010600030101010101" pitchFamily="2" charset="-122"/>
              <a:cs typeface="隶书" charset="0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91552" y="5837721"/>
            <a:ext cx="9984317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badi MT Condensed Light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4D4D4D"/>
                </a:solidFill>
                <a:latin typeface="Bookman Old Style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4D4D4D"/>
                </a:solidFill>
                <a:latin typeface="Bookman Old Style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4D4D4D"/>
                </a:solidFill>
                <a:latin typeface="Bookman Old Style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4D4D4D"/>
                </a:solidFill>
                <a:latin typeface="Bookman Old Style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4D4D"/>
                </a:solidFill>
                <a:latin typeface="Bookman Old Style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4D4D"/>
                </a:solidFill>
                <a:latin typeface="Bookman Old Style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4D4D"/>
                </a:solidFill>
                <a:latin typeface="Bookman Old Style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4D4D"/>
                </a:solidFill>
                <a:latin typeface="Bookman Old Style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kumimoji="1" lang="zh-CN" altLang="en-US" sz="4000" b="1">
                <a:solidFill>
                  <a:schemeClr val="accent1"/>
                </a:solidFill>
                <a:latin typeface="隶书" charset="0"/>
                <a:ea typeface="隶书" charset="0"/>
              </a:rPr>
              <a:t>豪放中略见苍凉，雄浑中稍含悲壮。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0" grpId="0"/>
      <p:bldP spid="13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_pic_quater_left_u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0" y="0"/>
            <a:ext cx="720090" cy="859790"/>
          </a:xfrm>
          <a:prstGeom prst="rect">
            <a:avLst/>
          </a:prstGeom>
        </p:spPr>
      </p:pic>
      <p:pic>
        <p:nvPicPr>
          <p:cNvPr id="4" name="图片 3" descr="1_pic_quater_right_u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1471275" y="6322060"/>
            <a:ext cx="720090" cy="5353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08"/>
          <a:stretch>
            <a:fillRect/>
          </a:stretch>
        </p:blipFill>
        <p:spPr>
          <a:xfrm>
            <a:off x="4558302" y="96541"/>
            <a:ext cx="3075399" cy="14064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65" y="1248229"/>
            <a:ext cx="4083936" cy="51061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dk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297135" y="1935516"/>
            <a:ext cx="4314825" cy="1753235"/>
          </a:xfrm>
          <a:prstGeom prst="rect">
            <a:avLst/>
          </a:prstGeom>
          <a:noFill/>
          <a:ln w="12700">
            <a:solidFill>
              <a:srgbClr val="00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0000FF"/>
                </a:solidFill>
                <a:latin typeface="隶书" charset="0"/>
                <a:ea typeface="黑体" panose="02010609060101010101" pitchFamily="49" charset="-122"/>
                <a:cs typeface="隶书" charset="0"/>
              </a:rPr>
              <a:t>功业无成，苦闷悲慨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0000FF"/>
                </a:solidFill>
                <a:latin typeface="隶书" charset="0"/>
                <a:ea typeface="黑体" panose="02010609060101010101" pitchFamily="49" charset="-122"/>
                <a:cs typeface="隶书" charset="0"/>
              </a:rPr>
              <a:t>寄情自然，挣扎突围</a:t>
            </a:r>
            <a:endParaRPr lang="en-US" altLang="zh-CN" sz="3600" b="1">
              <a:solidFill>
                <a:srgbClr val="0000FF"/>
              </a:solidFill>
              <a:latin typeface="隶书" charset="0"/>
              <a:ea typeface="黑体" panose="02010609060101010101" pitchFamily="49" charset="-122"/>
              <a:cs typeface="隶书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0000FF"/>
                </a:solidFill>
                <a:latin typeface="隶书" charset="0"/>
                <a:ea typeface="黑体" panose="02010609060101010101" pitchFamily="49" charset="-122"/>
                <a:cs typeface="隶书" charset="0"/>
              </a:rPr>
              <a:t>“将生命还以山水”</a:t>
            </a:r>
          </a:p>
        </p:txBody>
      </p:sp>
      <p:sp>
        <p:nvSpPr>
          <p:cNvPr id="8" name="Text Box 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286022" y="3807178"/>
            <a:ext cx="6126480" cy="1753235"/>
          </a:xfrm>
          <a:prstGeom prst="rect">
            <a:avLst/>
          </a:prstGeom>
          <a:noFill/>
          <a:ln w="12700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chemeClr val="dk1"/>
                </a:solidFill>
                <a:latin typeface="隶书" charset="0"/>
                <a:ea typeface="隶书" charset="0"/>
              </a:rPr>
              <a:t>声律美：激越从容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chemeClr val="dk1"/>
                </a:solidFill>
                <a:latin typeface="隶书" charset="0"/>
                <a:ea typeface="隶书" charset="0"/>
              </a:rPr>
              <a:t>意境美：雄奇壮阔、达观开阔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chemeClr val="dk1"/>
                </a:solidFill>
                <a:latin typeface="隶书" charset="0"/>
                <a:ea typeface="隶书" charset="0"/>
              </a:rPr>
              <a:t>手法：融情于景、以古写今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0_pic_quater_left_u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0"/>
            <a:ext cx="720090" cy="859790"/>
          </a:xfrm>
          <a:prstGeom prst="rect">
            <a:avLst/>
          </a:prstGeom>
        </p:spPr>
      </p:pic>
      <p:pic>
        <p:nvPicPr>
          <p:cNvPr id="6" name="图片 5" descr="1_pic_quater_right_u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1471275" y="6322060"/>
            <a:ext cx="720090" cy="535305"/>
          </a:xfrm>
          <a:prstGeom prst="rect">
            <a:avLst/>
          </a:prstGeom>
        </p:spPr>
      </p:pic>
      <p:sp>
        <p:nvSpPr>
          <p:cNvPr id="2" name="Text Box 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91115" y="1029108"/>
            <a:ext cx="10307461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badi MT Condensed Light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4D4D4D"/>
                </a:solidFill>
                <a:latin typeface="Bookman Old Style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4D4D4D"/>
                </a:solidFill>
                <a:latin typeface="Bookman Old Style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4D4D4D"/>
                </a:solidFill>
                <a:latin typeface="Bookman Old Style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4D4D4D"/>
                </a:solidFill>
                <a:latin typeface="Bookman Old Style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4D4D"/>
                </a:solidFill>
                <a:latin typeface="Bookman Old Style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4D4D"/>
                </a:solidFill>
                <a:latin typeface="Bookman Old Style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4D4D"/>
                </a:solidFill>
                <a:latin typeface="Bookman Old Style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4D4D"/>
                </a:solidFill>
                <a:latin typeface="Bookman Old Style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zh-CN" sz="3600" b="1" smtClean="0">
                <a:solidFill>
                  <a:srgbClr val="000000"/>
                </a:solidFill>
                <a:latin typeface="隶书" charset="0"/>
                <a:ea typeface="宋体" panose="02010600030101010101" pitchFamily="2" charset="-122"/>
                <a:cs typeface="隶书" charset="0"/>
              </a:rPr>
              <a:t>   《</a:t>
            </a:r>
            <a:r>
              <a:rPr lang="zh-CN" altLang="en-US" sz="3600" b="1" smtClean="0">
                <a:solidFill>
                  <a:srgbClr val="000000"/>
                </a:solidFill>
                <a:latin typeface="隶书" charset="0"/>
                <a:ea typeface="宋体" panose="02010600030101010101" pitchFamily="2" charset="-122"/>
                <a:cs typeface="隶书" charset="0"/>
              </a:rPr>
              <a:t>念奴娇</a:t>
            </a:r>
            <a:r>
              <a:rPr lang="en-US" altLang="zh-CN" sz="3600" b="1" smtClean="0">
                <a:solidFill>
                  <a:srgbClr val="000000"/>
                </a:solidFill>
                <a:latin typeface="隶书" charset="0"/>
                <a:ea typeface="宋体" panose="02010600030101010101" pitchFamily="2" charset="-122"/>
                <a:cs typeface="隶书" charset="0"/>
              </a:rPr>
              <a:t>·</a:t>
            </a:r>
            <a:r>
              <a:rPr lang="zh-CN" altLang="en-US" sz="3600" b="1" smtClean="0">
                <a:solidFill>
                  <a:srgbClr val="000000"/>
                </a:solidFill>
                <a:latin typeface="隶书" charset="0"/>
                <a:ea typeface="宋体" panose="02010600030101010101" pitchFamily="2" charset="-122"/>
                <a:cs typeface="隶书" charset="0"/>
              </a:rPr>
              <a:t>赤壁怀古</a:t>
            </a:r>
            <a:r>
              <a:rPr lang="en-US" altLang="zh-CN" sz="3600" b="1" smtClean="0">
                <a:solidFill>
                  <a:srgbClr val="000000"/>
                </a:solidFill>
                <a:latin typeface="隶书" charset="0"/>
                <a:ea typeface="宋体" panose="02010600030101010101" pitchFamily="2" charset="-122"/>
                <a:cs typeface="隶书" charset="0"/>
              </a:rPr>
              <a:t>》</a:t>
            </a:r>
            <a:r>
              <a:rPr lang="zh-CN" altLang="en-US" sz="3600" b="1" smtClean="0">
                <a:solidFill>
                  <a:srgbClr val="000000"/>
                </a:solidFill>
                <a:latin typeface="隶书" charset="0"/>
                <a:ea typeface="宋体" panose="02010600030101010101" pitchFamily="2" charset="-122"/>
                <a:cs typeface="隶书" charset="0"/>
              </a:rPr>
              <a:t>写尽了他政治落寞，但读来却让人倍感豪放，全词气势恢弘，苍凉悲壮，化千年为一瞬，唯江月是永恒，实在是苏轼向长空发出的一声长啸，是强者的壮音。 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08"/>
          <a:stretch>
            <a:fillRect/>
          </a:stretch>
        </p:blipFill>
        <p:spPr>
          <a:xfrm>
            <a:off x="6863647" y="4478453"/>
            <a:ext cx="5771034" cy="26391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0312" y="3474949"/>
            <a:ext cx="11766765" cy="232309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_pic_quater_left_u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0" y="0"/>
            <a:ext cx="720090" cy="859790"/>
          </a:xfrm>
          <a:prstGeom prst="rect">
            <a:avLst/>
          </a:prstGeom>
        </p:spPr>
      </p:pic>
      <p:pic>
        <p:nvPicPr>
          <p:cNvPr id="6" name="图片 5" descr="1_pic_quater_right_u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1471275" y="6322060"/>
            <a:ext cx="720090" cy="535305"/>
          </a:xfrm>
          <a:prstGeom prst="rect">
            <a:avLst/>
          </a:prstGeom>
        </p:spPr>
      </p:pic>
      <p:sp>
        <p:nvSpPr>
          <p:cNvPr id="5" name="Rectangle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679603" y="1962151"/>
            <a:ext cx="9354887" cy="4745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50000"/>
              </a:lnSpc>
              <a:buFont typeface="Arial" panose="020B0604020202020204" pitchFamily="34" charset="0"/>
              <a:buNone/>
            </a:pPr>
            <a:endParaRPr lang="zh-CN" altLang="en-US" sz="1600">
              <a:solidFill>
                <a:prstClr val="black"/>
              </a:solidFill>
              <a:latin typeface="隶书" charset="0"/>
              <a:cs typeface="隶书" charset="0"/>
            </a:endParaRPr>
          </a:p>
          <a:p>
            <a:pPr marL="0" indent="0">
              <a:lnSpc>
                <a:spcPct val="250000"/>
              </a:lnSpc>
              <a:buFont typeface="Arial" panose="020B0604020202020204" pitchFamily="34" charset="0"/>
              <a:buNone/>
            </a:pPr>
            <a:endParaRPr lang="zh-CN" altLang="en-US" sz="1600">
              <a:solidFill>
                <a:prstClr val="black"/>
              </a:solidFill>
              <a:latin typeface="隶书" charset="0"/>
              <a:cs typeface="隶书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45"/>
          <a:stretch>
            <a:fillRect/>
          </a:stretch>
        </p:blipFill>
        <p:spPr>
          <a:xfrm>
            <a:off x="-970914" y="563281"/>
            <a:ext cx="4674743" cy="5986502"/>
          </a:xfrm>
          <a:prstGeom prst="rect">
            <a:avLst/>
          </a:prstGeom>
        </p:spPr>
      </p:pic>
      <p:sp>
        <p:nvSpPr>
          <p:cNvPr id="9" name="Text Box 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253189" y="1338935"/>
            <a:ext cx="798195" cy="4648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4000" b="1">
                <a:solidFill>
                  <a:srgbClr val="000000"/>
                </a:solidFill>
                <a:latin typeface="隶书" charset="0"/>
                <a:ea typeface="楷体_GB2312" pitchFamily="49" charset="-122"/>
                <a:cs typeface="隶书" charset="0"/>
              </a:rPr>
              <a:t>念奴娇</a:t>
            </a:r>
            <a:r>
              <a:rPr kumimoji="1" lang="en-US" altLang="zh-CN" sz="4000" b="1">
                <a:solidFill>
                  <a:srgbClr val="000000"/>
                </a:solidFill>
                <a:latin typeface="隶书" charset="0"/>
                <a:ea typeface="楷体_GB2312" pitchFamily="49" charset="-122"/>
                <a:cs typeface="隶书" charset="0"/>
              </a:rPr>
              <a:t>·</a:t>
            </a:r>
            <a:r>
              <a:rPr kumimoji="1" lang="zh-CN" altLang="en-US" sz="4000" b="1">
                <a:solidFill>
                  <a:srgbClr val="000000"/>
                </a:solidFill>
                <a:latin typeface="隶书" charset="0"/>
                <a:ea typeface="楷体_GB2312" pitchFamily="49" charset="-122"/>
                <a:cs typeface="隶书" charset="0"/>
              </a:rPr>
              <a:t>赤壁怀古</a:t>
            </a:r>
          </a:p>
        </p:txBody>
      </p:sp>
      <p:sp>
        <p:nvSpPr>
          <p:cNvPr id="11" name="Rectangle 3"/>
          <p:cNvSpPr txBox="1">
            <a:spLocks noRot="1" noChangeArrowheads="1"/>
          </p:cNvSpPr>
          <p:nvPr>
            <p:custDataLst>
              <p:tags r:id="rId7"/>
            </p:custDataLst>
          </p:nvPr>
        </p:nvSpPr>
        <p:spPr>
          <a:xfrm>
            <a:off x="3656677" y="1216633"/>
            <a:ext cx="8294951" cy="53173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altLang="zh-CN" sz="3600" b="1">
                <a:solidFill>
                  <a:schemeClr val="dk1"/>
                </a:solidFill>
                <a:latin typeface="隶书" charset="0"/>
                <a:cs typeface="隶书" charset="0"/>
              </a:rPr>
              <a:t>      </a:t>
            </a:r>
            <a:r>
              <a:rPr lang="en-US" altLang="zh-CN" sz="3600" b="1" smtClean="0">
                <a:solidFill>
                  <a:schemeClr val="dk1"/>
                </a:solidFill>
                <a:latin typeface="隶书" charset="0"/>
                <a:cs typeface="隶书" charset="0"/>
              </a:rPr>
              <a:t>  </a:t>
            </a:r>
            <a:r>
              <a:rPr lang="zh-CN" altLang="en-US" sz="3600" b="1" smtClean="0">
                <a:solidFill>
                  <a:schemeClr val="dk1"/>
                </a:solidFill>
                <a:latin typeface="隶书" charset="0"/>
                <a:cs typeface="隶书" charset="0"/>
              </a:rPr>
              <a:t>大江</a:t>
            </a:r>
            <a:r>
              <a:rPr lang="en-US" altLang="zh-CN" sz="3600" b="1">
                <a:solidFill>
                  <a:schemeClr val="dk1"/>
                </a:solidFill>
                <a:latin typeface="隶书" charset="0"/>
                <a:cs typeface="隶书" charset="0"/>
              </a:rPr>
              <a:t>/</a:t>
            </a:r>
            <a:r>
              <a:rPr lang="zh-CN" altLang="en-US" sz="3600" b="1">
                <a:solidFill>
                  <a:schemeClr val="dk1"/>
                </a:solidFill>
                <a:latin typeface="隶书" charset="0"/>
                <a:cs typeface="隶书" charset="0"/>
              </a:rPr>
              <a:t>东去，浪</a:t>
            </a:r>
            <a:r>
              <a:rPr lang="en-US" altLang="zh-CN" sz="3600" b="1">
                <a:solidFill>
                  <a:schemeClr val="dk1"/>
                </a:solidFill>
                <a:latin typeface="隶书" charset="0"/>
                <a:cs typeface="隶书" charset="0"/>
              </a:rPr>
              <a:t>/</a:t>
            </a:r>
            <a:r>
              <a:rPr lang="zh-CN" altLang="en-US" sz="3600" b="1">
                <a:solidFill>
                  <a:schemeClr val="dk1"/>
                </a:solidFill>
                <a:latin typeface="隶书" charset="0"/>
                <a:cs typeface="隶书" charset="0"/>
              </a:rPr>
              <a:t>淘</a:t>
            </a:r>
            <a:r>
              <a:rPr lang="zh-CN" altLang="en-US" sz="3600" b="1" smtClean="0">
                <a:solidFill>
                  <a:schemeClr val="dk1"/>
                </a:solidFill>
                <a:latin typeface="隶书" charset="0"/>
                <a:cs typeface="隶书" charset="0"/>
              </a:rPr>
              <a:t>尽 </a:t>
            </a:r>
            <a:r>
              <a:rPr lang="zh-CN" altLang="en-US" sz="3600" b="1">
                <a:solidFill>
                  <a:schemeClr val="dk1"/>
                </a:solidFill>
                <a:latin typeface="隶书" charset="0"/>
                <a:cs typeface="隶书" charset="0"/>
              </a:rPr>
              <a:t>，千古</a:t>
            </a:r>
            <a:r>
              <a:rPr lang="en-US" altLang="zh-CN" sz="3600" b="1">
                <a:solidFill>
                  <a:schemeClr val="dk1"/>
                </a:solidFill>
                <a:latin typeface="隶书" charset="0"/>
                <a:cs typeface="隶书" charset="0"/>
              </a:rPr>
              <a:t>/</a:t>
            </a:r>
            <a:r>
              <a:rPr lang="zh-CN" altLang="en-US" sz="3600" b="1">
                <a:solidFill>
                  <a:schemeClr val="dk1"/>
                </a:solidFill>
                <a:latin typeface="隶书" charset="0"/>
                <a:cs typeface="隶书" charset="0"/>
              </a:rPr>
              <a:t>风流∕人物。故垒西边，人道</a:t>
            </a:r>
            <a:r>
              <a:rPr lang="zh-CN" altLang="en-US" sz="3600" b="1" smtClean="0">
                <a:solidFill>
                  <a:schemeClr val="dk1"/>
                </a:solidFill>
                <a:latin typeface="隶书" charset="0"/>
                <a:cs typeface="隶书" charset="0"/>
              </a:rPr>
              <a:t>是，</a:t>
            </a:r>
            <a:r>
              <a:rPr lang="zh-CN" altLang="en-US" sz="3600" b="1">
                <a:solidFill>
                  <a:schemeClr val="dk1"/>
                </a:solidFill>
                <a:latin typeface="隶书" charset="0"/>
                <a:cs typeface="隶书" charset="0"/>
              </a:rPr>
              <a:t>三国</a:t>
            </a:r>
            <a:r>
              <a:rPr lang="en-US" altLang="zh-CN" sz="3600" b="1">
                <a:solidFill>
                  <a:schemeClr val="dk1"/>
                </a:solidFill>
                <a:latin typeface="隶书" charset="0"/>
                <a:cs typeface="隶书" charset="0"/>
              </a:rPr>
              <a:t>/</a:t>
            </a:r>
            <a:r>
              <a:rPr lang="zh-CN" altLang="en-US" sz="3600" b="1">
                <a:solidFill>
                  <a:schemeClr val="dk1"/>
                </a:solidFill>
                <a:latin typeface="隶书" charset="0"/>
                <a:cs typeface="隶书" charset="0"/>
              </a:rPr>
              <a:t>周郎∕</a:t>
            </a:r>
            <a:r>
              <a:rPr lang="zh-CN" altLang="en-US" sz="3600" b="1" smtClean="0">
                <a:solidFill>
                  <a:schemeClr val="dk1"/>
                </a:solidFill>
                <a:latin typeface="隶书" charset="0"/>
                <a:cs typeface="隶书" charset="0"/>
              </a:rPr>
              <a:t>赤壁</a:t>
            </a:r>
            <a:r>
              <a:rPr lang="zh-CN" altLang="en-US" sz="3200" b="1" smtClean="0">
                <a:solidFill>
                  <a:schemeClr val="dk1"/>
                </a:solidFill>
                <a:latin typeface="隶书" charset="0"/>
                <a:cs typeface="隶书" charset="0"/>
              </a:rPr>
              <a:t> </a:t>
            </a:r>
            <a:r>
              <a:rPr lang="zh-CN" altLang="en-US" sz="3600" b="1">
                <a:solidFill>
                  <a:schemeClr val="dk1"/>
                </a:solidFill>
                <a:latin typeface="隶书" charset="0"/>
                <a:cs typeface="隶书" charset="0"/>
              </a:rPr>
              <a:t>。乱石</a:t>
            </a:r>
            <a:r>
              <a:rPr lang="en-US" altLang="zh-CN" sz="3600" b="1">
                <a:solidFill>
                  <a:schemeClr val="dk1"/>
                </a:solidFill>
                <a:latin typeface="隶书" charset="0"/>
                <a:cs typeface="隶书" charset="0"/>
              </a:rPr>
              <a:t>/</a:t>
            </a:r>
            <a:r>
              <a:rPr lang="zh-CN" altLang="en-US" sz="3600" b="1">
                <a:solidFill>
                  <a:schemeClr val="dk1"/>
                </a:solidFill>
                <a:latin typeface="隶书" charset="0"/>
                <a:cs typeface="隶书" charset="0"/>
              </a:rPr>
              <a:t>穿</a:t>
            </a:r>
            <a:r>
              <a:rPr lang="zh-CN" altLang="en-US" sz="3600" b="1" smtClean="0">
                <a:solidFill>
                  <a:schemeClr val="dk1"/>
                </a:solidFill>
                <a:latin typeface="隶书" charset="0"/>
                <a:cs typeface="隶书" charset="0"/>
              </a:rPr>
              <a:t>空</a:t>
            </a:r>
            <a:r>
              <a:rPr lang="zh-CN" altLang="en-US" sz="3600" b="1" i="1" smtClean="0">
                <a:solidFill>
                  <a:schemeClr val="dk1"/>
                </a:solidFill>
                <a:latin typeface="隶书" charset="0"/>
                <a:cs typeface="隶书" charset="0"/>
              </a:rPr>
              <a:t> </a:t>
            </a:r>
            <a:r>
              <a:rPr lang="zh-CN" altLang="en-US" sz="3600" b="1">
                <a:solidFill>
                  <a:schemeClr val="dk1"/>
                </a:solidFill>
                <a:latin typeface="隶书" charset="0"/>
                <a:cs typeface="隶书" charset="0"/>
              </a:rPr>
              <a:t>，惊涛</a:t>
            </a:r>
            <a:r>
              <a:rPr lang="en-US" altLang="zh-CN" sz="3600" b="1">
                <a:solidFill>
                  <a:schemeClr val="dk1"/>
                </a:solidFill>
                <a:latin typeface="隶书" charset="0"/>
                <a:cs typeface="隶书" charset="0"/>
              </a:rPr>
              <a:t>/</a:t>
            </a:r>
            <a:r>
              <a:rPr lang="zh-CN" altLang="en-US" sz="3600" b="1" smtClean="0">
                <a:solidFill>
                  <a:schemeClr val="dk1"/>
                </a:solidFill>
                <a:latin typeface="隶书" charset="0"/>
                <a:cs typeface="隶书" charset="0"/>
              </a:rPr>
              <a:t>拍岸 </a:t>
            </a:r>
            <a:r>
              <a:rPr lang="zh-CN" altLang="en-US" sz="3600" b="1">
                <a:solidFill>
                  <a:schemeClr val="dk1"/>
                </a:solidFill>
                <a:latin typeface="隶书" charset="0"/>
                <a:cs typeface="隶书" charset="0"/>
              </a:rPr>
              <a:t>，卷起∕千堆</a:t>
            </a:r>
            <a:r>
              <a:rPr lang="zh-CN" altLang="en-US" sz="3600" b="1" smtClean="0">
                <a:solidFill>
                  <a:schemeClr val="dk1"/>
                </a:solidFill>
                <a:latin typeface="隶书" charset="0"/>
                <a:cs typeface="隶书" charset="0"/>
              </a:rPr>
              <a:t>雪。</a:t>
            </a:r>
            <a:r>
              <a:rPr lang="zh-CN" altLang="en-US" sz="3600" b="1">
                <a:solidFill>
                  <a:schemeClr val="dk1"/>
                </a:solidFill>
                <a:latin typeface="隶书" charset="0"/>
                <a:cs typeface="隶书" charset="0"/>
              </a:rPr>
              <a:t>江山如画，一时</a:t>
            </a:r>
            <a:r>
              <a:rPr lang="en-US" altLang="zh-CN" sz="3600" b="1">
                <a:solidFill>
                  <a:schemeClr val="dk1"/>
                </a:solidFill>
                <a:latin typeface="隶书" charset="0"/>
                <a:cs typeface="隶书" charset="0"/>
              </a:rPr>
              <a:t>/</a:t>
            </a:r>
            <a:r>
              <a:rPr lang="zh-CN" altLang="en-US" sz="3600" b="1" smtClean="0">
                <a:solidFill>
                  <a:schemeClr val="dk1"/>
                </a:solidFill>
                <a:latin typeface="隶书" charset="0"/>
                <a:cs typeface="隶书" charset="0"/>
              </a:rPr>
              <a:t>多少豪杰</a:t>
            </a:r>
            <a:r>
              <a:rPr lang="zh-CN" altLang="en-US" sz="3600" b="1">
                <a:solidFill>
                  <a:schemeClr val="dk1"/>
                </a:solidFill>
                <a:latin typeface="隶书" charset="0"/>
                <a:cs typeface="隶书" charset="0"/>
              </a:rPr>
              <a:t>。                </a:t>
            </a:r>
          </a:p>
          <a:p>
            <a:pPr>
              <a:buFontTx/>
              <a:buNone/>
            </a:pPr>
            <a:r>
              <a:rPr lang="zh-CN" altLang="en-US" sz="3600" b="1">
                <a:solidFill>
                  <a:schemeClr val="dk1"/>
                </a:solidFill>
                <a:latin typeface="隶书" charset="0"/>
                <a:cs typeface="隶书" charset="0"/>
              </a:rPr>
              <a:t>      </a:t>
            </a:r>
            <a:r>
              <a:rPr lang="zh-CN" altLang="en-US" sz="3600" b="1" smtClean="0">
                <a:solidFill>
                  <a:schemeClr val="dk1"/>
                </a:solidFill>
                <a:latin typeface="隶书" charset="0"/>
                <a:cs typeface="隶书" charset="0"/>
              </a:rPr>
              <a:t>  遥想</a:t>
            </a:r>
            <a:r>
              <a:rPr lang="zh-CN" altLang="en-US" sz="3600" b="1">
                <a:solidFill>
                  <a:schemeClr val="dk1"/>
                </a:solidFill>
                <a:latin typeface="隶书" charset="0"/>
                <a:cs typeface="隶书" charset="0"/>
              </a:rPr>
              <a:t>∕公瑾当年，小乔</a:t>
            </a:r>
            <a:r>
              <a:rPr lang="en-US" altLang="zh-CN" sz="3600" b="1">
                <a:solidFill>
                  <a:schemeClr val="dk1"/>
                </a:solidFill>
                <a:latin typeface="隶书" charset="0"/>
                <a:cs typeface="隶书" charset="0"/>
              </a:rPr>
              <a:t>/</a:t>
            </a:r>
            <a:r>
              <a:rPr lang="zh-CN" altLang="en-US" sz="3600" b="1">
                <a:solidFill>
                  <a:schemeClr val="dk1"/>
                </a:solidFill>
                <a:latin typeface="隶书" charset="0"/>
                <a:cs typeface="隶书" charset="0"/>
              </a:rPr>
              <a:t>初嫁了，雄姿</a:t>
            </a:r>
            <a:r>
              <a:rPr lang="en-US" altLang="zh-CN" sz="3600" b="1">
                <a:solidFill>
                  <a:schemeClr val="dk1"/>
                </a:solidFill>
                <a:latin typeface="隶书" charset="0"/>
                <a:cs typeface="隶书" charset="0"/>
              </a:rPr>
              <a:t>/</a:t>
            </a:r>
            <a:r>
              <a:rPr lang="zh-CN" altLang="en-US" sz="3600" b="1">
                <a:solidFill>
                  <a:schemeClr val="dk1"/>
                </a:solidFill>
                <a:latin typeface="隶书" charset="0"/>
                <a:cs typeface="隶书" charset="0"/>
              </a:rPr>
              <a:t>英发</a:t>
            </a:r>
            <a:r>
              <a:rPr lang="zh-CN" altLang="en-US" sz="3600" b="1" smtClean="0">
                <a:solidFill>
                  <a:schemeClr val="dk1"/>
                </a:solidFill>
                <a:latin typeface="隶书" charset="0"/>
                <a:cs typeface="隶书" charset="0"/>
              </a:rPr>
              <a:t>。羽扇纶巾</a:t>
            </a:r>
            <a:r>
              <a:rPr lang="zh-CN" altLang="en-US" sz="3600" b="1">
                <a:solidFill>
                  <a:schemeClr val="dk1"/>
                </a:solidFill>
                <a:latin typeface="隶书" charset="0"/>
                <a:cs typeface="隶书" charset="0"/>
              </a:rPr>
              <a:t>，谈笑间</a:t>
            </a:r>
            <a:r>
              <a:rPr lang="zh-CN" altLang="en-US" sz="3600" b="1" smtClean="0">
                <a:solidFill>
                  <a:schemeClr val="dk1"/>
                </a:solidFill>
                <a:latin typeface="隶书" charset="0"/>
                <a:cs typeface="隶书" charset="0"/>
              </a:rPr>
              <a:t>，樯</a:t>
            </a:r>
            <a:r>
              <a:rPr lang="zh-CN" altLang="en-US" sz="3600" b="1">
                <a:solidFill>
                  <a:schemeClr val="dk1"/>
                </a:solidFill>
                <a:latin typeface="隶书" charset="0"/>
                <a:cs typeface="隶书" charset="0"/>
              </a:rPr>
              <a:t>橹</a:t>
            </a:r>
            <a:r>
              <a:rPr lang="en-US" altLang="zh-CN" sz="3600" b="1">
                <a:solidFill>
                  <a:schemeClr val="dk1"/>
                </a:solidFill>
                <a:latin typeface="隶书" charset="0"/>
                <a:cs typeface="隶书" charset="0"/>
              </a:rPr>
              <a:t>/</a:t>
            </a:r>
            <a:r>
              <a:rPr lang="zh-CN" altLang="en-US" sz="3600" b="1">
                <a:solidFill>
                  <a:schemeClr val="dk1"/>
                </a:solidFill>
                <a:latin typeface="隶书" charset="0"/>
                <a:cs typeface="隶书" charset="0"/>
              </a:rPr>
              <a:t>灰飞烟灭。故国</a:t>
            </a:r>
            <a:r>
              <a:rPr lang="en-US" altLang="zh-CN" sz="3600" b="1">
                <a:solidFill>
                  <a:schemeClr val="dk1"/>
                </a:solidFill>
                <a:latin typeface="隶书" charset="0"/>
                <a:cs typeface="隶书" charset="0"/>
              </a:rPr>
              <a:t>/</a:t>
            </a:r>
            <a:r>
              <a:rPr lang="zh-CN" altLang="en-US" sz="3600" b="1">
                <a:solidFill>
                  <a:schemeClr val="dk1"/>
                </a:solidFill>
                <a:latin typeface="隶书" charset="0"/>
                <a:cs typeface="隶书" charset="0"/>
              </a:rPr>
              <a:t>神游</a:t>
            </a:r>
            <a:r>
              <a:rPr lang="zh-CN" altLang="en-US" sz="3600" b="1" smtClean="0">
                <a:solidFill>
                  <a:schemeClr val="dk1"/>
                </a:solidFill>
                <a:latin typeface="隶书" charset="0"/>
                <a:cs typeface="隶书" charset="0"/>
              </a:rPr>
              <a:t>，多情</a:t>
            </a:r>
            <a:r>
              <a:rPr lang="en-US" altLang="zh-CN" sz="3600" b="1">
                <a:solidFill>
                  <a:schemeClr val="dk1"/>
                </a:solidFill>
                <a:latin typeface="隶书" charset="0"/>
                <a:cs typeface="隶书" charset="0"/>
              </a:rPr>
              <a:t>/</a:t>
            </a:r>
            <a:r>
              <a:rPr lang="zh-CN" altLang="en-US" sz="3600" b="1">
                <a:solidFill>
                  <a:schemeClr val="dk1"/>
                </a:solidFill>
                <a:latin typeface="隶书" charset="0"/>
                <a:cs typeface="隶书" charset="0"/>
              </a:rPr>
              <a:t>应笑我，早生</a:t>
            </a:r>
            <a:r>
              <a:rPr lang="en-US" altLang="zh-CN" sz="3600" b="1">
                <a:solidFill>
                  <a:schemeClr val="dk1"/>
                </a:solidFill>
                <a:latin typeface="隶书" charset="0"/>
                <a:cs typeface="隶书" charset="0"/>
              </a:rPr>
              <a:t>/</a:t>
            </a:r>
            <a:r>
              <a:rPr lang="zh-CN" altLang="en-US" sz="3600" b="1" smtClean="0">
                <a:solidFill>
                  <a:schemeClr val="dk1"/>
                </a:solidFill>
                <a:latin typeface="隶书" charset="0"/>
                <a:cs typeface="隶书" charset="0"/>
              </a:rPr>
              <a:t>华发。</a:t>
            </a:r>
            <a:r>
              <a:rPr lang="zh-CN" altLang="en-US" sz="3600" b="1">
                <a:solidFill>
                  <a:schemeClr val="dk1"/>
                </a:solidFill>
                <a:latin typeface="隶书" charset="0"/>
                <a:cs typeface="隶书" charset="0"/>
              </a:rPr>
              <a:t>人生如梦，一尊</a:t>
            </a:r>
            <a:r>
              <a:rPr lang="en-US" altLang="zh-CN" sz="3600" b="1">
                <a:solidFill>
                  <a:schemeClr val="dk1"/>
                </a:solidFill>
                <a:latin typeface="隶书" charset="0"/>
                <a:cs typeface="隶书" charset="0"/>
              </a:rPr>
              <a:t>/</a:t>
            </a:r>
            <a:r>
              <a:rPr lang="zh-CN" altLang="en-US" sz="3600" b="1">
                <a:solidFill>
                  <a:schemeClr val="dk1"/>
                </a:solidFill>
                <a:latin typeface="隶书" charset="0"/>
                <a:cs typeface="隶书" charset="0"/>
              </a:rPr>
              <a:t>还酹∕江月。</a:t>
            </a:r>
          </a:p>
        </p:txBody>
      </p:sp>
      <p:grpSp>
        <p:nvGrpSpPr>
          <p:cNvPr id="12" name="组合 11"/>
          <p:cNvGrpSpPr/>
          <p:nvPr>
            <p:custDataLst>
              <p:tags r:id="rId8"/>
            </p:custDataLst>
          </p:nvPr>
        </p:nvGrpSpPr>
        <p:grpSpPr>
          <a:xfrm>
            <a:off x="2385609" y="4780568"/>
            <a:ext cx="1926584" cy="1926584"/>
            <a:chOff x="7015589" y="3795139"/>
            <a:chExt cx="1926584" cy="1926584"/>
          </a:xfrm>
        </p:grpSpPr>
        <p:pic>
          <p:nvPicPr>
            <p:cNvPr id="13" name="图片 12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7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artisticGlowDiffused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5589" y="3795139"/>
              <a:ext cx="1926584" cy="1926584"/>
            </a:xfrm>
            <a:prstGeom prst="rect">
              <a:avLst/>
            </a:prstGeom>
          </p:spPr>
        </p:pic>
        <p:sp>
          <p:nvSpPr>
            <p:cNvPr id="14" name="文本框 8"/>
            <p:cNvSpPr txBox="1"/>
            <p:nvPr>
              <p:custDataLst>
                <p:tags r:id="rId11"/>
              </p:custDataLst>
            </p:nvPr>
          </p:nvSpPr>
          <p:spPr>
            <a:xfrm>
              <a:off x="7673247" y="4292908"/>
              <a:ext cx="613410" cy="87001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>
                  <a:solidFill>
                    <a:prstClr val="white"/>
                  </a:solidFill>
                  <a:latin typeface="隶书" charset="0"/>
                  <a:ea typeface="隶书" charset="0"/>
                </a:rPr>
                <a:t>苏轼</a:t>
              </a:r>
            </a:p>
          </p:txBody>
        </p:sp>
      </p:grpSp>
      <p:sp>
        <p:nvSpPr>
          <p:cNvPr id="15" name="文本框 1"/>
          <p:cNvSpPr/>
          <p:nvPr>
            <p:custDataLst>
              <p:tags r:id="rId9"/>
            </p:custDataLst>
          </p:nvPr>
        </p:nvSpPr>
        <p:spPr>
          <a:xfrm>
            <a:off x="4981306" y="296974"/>
            <a:ext cx="6398895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anose="02020603050405020304" charset="0"/>
                <a:ea typeface="Times New Roman" panose="02020603050405020304" charset="0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anose="02020603050405020304" charset="0"/>
                <a:ea typeface="Times New Roman" panose="02020603050405020304" charset="0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anose="02020603050405020304" charset="0"/>
                <a:ea typeface="Times New Roman" panose="02020603050405020304" charset="0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anose="02020603050405020304" charset="0"/>
                <a:ea typeface="Times New Roman" panose="02020603050405020304" charset="0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en-US" altLang="en-US" sz="2400" b="0" i="0" u="none" baseline="0">
                <a:solidFill>
                  <a:schemeClr val="tx1"/>
                </a:solidFill>
                <a:latin typeface="Times New Roman" panose="02020603050405020304" charset="0"/>
                <a:ea typeface="Times New Roman" panose="02020603050405020304" charset="0"/>
              </a:defRPr>
            </a:lvl5pPr>
          </a:lstStyle>
          <a:p>
            <a:pPr marL="0" lvl="0" indent="0"/>
            <a:r>
              <a:rPr lang="zh-CN" altLang="en-US" sz="3200" smtClean="0">
                <a:solidFill>
                  <a:schemeClr val="accent1"/>
                </a:solidFill>
                <a:latin typeface="隶书" charset="0"/>
                <a:ea typeface="隶书" pitchFamily="49" charset="-122"/>
                <a:cs typeface="隶书" charset="0"/>
              </a:rPr>
              <a:t>自由朗读提示</a:t>
            </a:r>
            <a:r>
              <a:rPr lang="zh-CN" altLang="en-US" sz="3200">
                <a:solidFill>
                  <a:schemeClr val="accent1"/>
                </a:solidFill>
                <a:latin typeface="隶书" charset="0"/>
                <a:ea typeface="隶书" pitchFamily="49" charset="-122"/>
                <a:cs typeface="隶书" charset="0"/>
              </a:rPr>
              <a:t>：停顿、轻重、徐疾 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_pic_quater_left_u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0" y="0"/>
            <a:ext cx="720090" cy="859790"/>
          </a:xfrm>
          <a:prstGeom prst="rect">
            <a:avLst/>
          </a:prstGeom>
        </p:spPr>
      </p:pic>
      <p:pic>
        <p:nvPicPr>
          <p:cNvPr id="4" name="图片 3" descr="1_pic_quater_right_u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1471275" y="6322060"/>
            <a:ext cx="720090" cy="535305"/>
          </a:xfrm>
          <a:prstGeom prst="rect">
            <a:avLst/>
          </a:prstGeom>
        </p:spPr>
      </p:pic>
      <p:sp>
        <p:nvSpPr>
          <p:cNvPr id="47108" name="Rectangle 7"/>
          <p:cNvSpPr/>
          <p:nvPr/>
        </p:nvSpPr>
        <p:spPr>
          <a:xfrm>
            <a:off x="3761105" y="139383"/>
            <a:ext cx="6635750" cy="82994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r>
              <a:rPr lang="zh-CN" altLang="en-US" sz="4800" b="1">
                <a:solidFill>
                  <a:schemeClr val="accent1"/>
                </a:solidFill>
                <a:latin typeface="隶书" charset="0"/>
                <a:ea typeface="华文楷体" pitchFamily="2" charset="-122"/>
                <a:cs typeface="隶书" charset="0"/>
              </a:rPr>
              <a:t>如何理解“人生如梦”</a:t>
            </a:r>
          </a:p>
        </p:txBody>
      </p:sp>
      <p:sp>
        <p:nvSpPr>
          <p:cNvPr id="3" name="Rectangle 7"/>
          <p:cNvSpPr/>
          <p:nvPr>
            <p:custDataLst>
              <p:tags r:id="rId4"/>
            </p:custDataLst>
          </p:nvPr>
        </p:nvSpPr>
        <p:spPr>
          <a:xfrm>
            <a:off x="2520315" y="1420495"/>
            <a:ext cx="2350770" cy="193802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隶书" charset="0"/>
                <a:ea typeface="隶书" charset="0"/>
              </a:rPr>
              <a:t>多情神游</a:t>
            </a:r>
          </a:p>
          <a:p>
            <a:r>
              <a:rPr lang="zh-CN" altLang="en-US" sz="4000" b="1">
                <a:solidFill>
                  <a:srgbClr val="FF0000"/>
                </a:solidFill>
                <a:latin typeface="隶书" charset="0"/>
                <a:ea typeface="隶书" charset="0"/>
              </a:rPr>
              <a:t>早生华发</a:t>
            </a:r>
          </a:p>
          <a:p>
            <a:r>
              <a:rPr lang="zh-CN" altLang="en-US" sz="4000" b="1">
                <a:solidFill>
                  <a:srgbClr val="FF0000"/>
                </a:solidFill>
                <a:latin typeface="隶书" charset="0"/>
                <a:ea typeface="隶书" charset="0"/>
              </a:rPr>
              <a:t>人生如梦</a:t>
            </a:r>
          </a:p>
        </p:txBody>
      </p:sp>
      <p:sp>
        <p:nvSpPr>
          <p:cNvPr id="5" name="右箭头 4"/>
          <p:cNvSpPr/>
          <p:nvPr>
            <p:custDataLst>
              <p:tags r:id="rId5"/>
            </p:custDataLst>
          </p:nvPr>
        </p:nvSpPr>
        <p:spPr>
          <a:xfrm>
            <a:off x="4961255" y="2115820"/>
            <a:ext cx="648335" cy="432435"/>
          </a:xfrm>
          <a:prstGeom prst="rightArrow">
            <a:avLst/>
          </a:prstGeom>
          <a:solidFill>
            <a:srgbClr val="FF0000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  <a:latin typeface="隶书" charset="0"/>
              <a:cs typeface="隶书" charset="0"/>
            </a:endParaRPr>
          </a:p>
        </p:txBody>
      </p:sp>
      <p:sp>
        <p:nvSpPr>
          <p:cNvPr id="6" name="Rectangle 7"/>
          <p:cNvSpPr/>
          <p:nvPr>
            <p:custDataLst>
              <p:tags r:id="rId6"/>
            </p:custDataLst>
          </p:nvPr>
        </p:nvSpPr>
        <p:spPr>
          <a:xfrm>
            <a:off x="5752465" y="1790065"/>
            <a:ext cx="4464685" cy="119888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隶书" charset="0"/>
                <a:ea typeface="隶书" charset="0"/>
              </a:rPr>
              <a:t>感伤人生，壮志难酬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隶书" charset="0"/>
                <a:ea typeface="隶书" charset="0"/>
              </a:rPr>
              <a:t>江月相伴，豁达自适</a:t>
            </a: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2520315" y="3531870"/>
            <a:ext cx="7696835" cy="206121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charset="0"/>
                <a:ea typeface="华文楷体" pitchFamily="2" charset="-122"/>
                <a:cs typeface="隶书" charset="0"/>
              </a:rPr>
              <a:t>《赤壁赋》：</a:t>
            </a:r>
            <a:r>
              <a:rPr lang="en-US" altLang="zh-CN" sz="32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charset="0"/>
                <a:ea typeface="华文楷体" pitchFamily="2" charset="-122"/>
                <a:cs typeface="隶书" charset="0"/>
              </a:rPr>
              <a:t>“</a:t>
            </a:r>
            <a:r>
              <a:rPr lang="zh-CN" altLang="en-US" sz="32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charset="0"/>
                <a:ea typeface="华文楷体" pitchFamily="2" charset="-122"/>
                <a:cs typeface="隶书" charset="0"/>
              </a:rPr>
              <a:t>惟江上之清风，与山间之明月，耳得之而为声，目遇之而成色，取之无禁，用之不竭，是造物者之无尽藏也，而吾与子之所共适。</a:t>
            </a:r>
            <a:r>
              <a:rPr lang="en-US" altLang="zh-CN" sz="32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charset="0"/>
                <a:ea typeface="华文楷体" pitchFamily="2" charset="-122"/>
                <a:cs typeface="隶书" charset="0"/>
              </a:rPr>
              <a:t>”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0_pic_quater_left_u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3"/>
          <a:stretch>
            <a:fillRect/>
          </a:stretch>
        </p:blipFill>
        <p:spPr>
          <a:xfrm>
            <a:off x="0" y="0"/>
            <a:ext cx="720090" cy="859790"/>
          </a:xfrm>
          <a:prstGeom prst="rect">
            <a:avLst/>
          </a:prstGeom>
        </p:spPr>
      </p:pic>
      <p:pic>
        <p:nvPicPr>
          <p:cNvPr id="6" name="图片 5" descr="1_pic_quater_right_u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4"/>
          <a:stretch>
            <a:fillRect/>
          </a:stretch>
        </p:blipFill>
        <p:spPr>
          <a:xfrm>
            <a:off x="11471275" y="6322060"/>
            <a:ext cx="720090" cy="535305"/>
          </a:xfrm>
          <a:prstGeom prst="rect">
            <a:avLst/>
          </a:prstGeom>
        </p:spPr>
      </p:pic>
      <p:sp>
        <p:nvSpPr>
          <p:cNvPr id="50178" name="Line 4"/>
          <p:cNvSpPr/>
          <p:nvPr>
            <p:custDataLst>
              <p:tags r:id="rId4"/>
            </p:custDataLst>
          </p:nvPr>
        </p:nvSpPr>
        <p:spPr>
          <a:xfrm>
            <a:off x="5222558" y="4834573"/>
            <a:ext cx="1600200" cy="0"/>
          </a:xfrm>
          <a:prstGeom prst="line">
            <a:avLst/>
          </a:prstGeom>
          <a:ln w="571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>
              <a:solidFill>
                <a:schemeClr val="dk1"/>
              </a:solidFill>
              <a:latin typeface="隶书" charset="0"/>
              <a:cs typeface="隶书" charset="0"/>
            </a:endParaRPr>
          </a:p>
        </p:txBody>
      </p:sp>
      <p:sp>
        <p:nvSpPr>
          <p:cNvPr id="50179" name="WordArt 5"/>
          <p:cNvSpPr>
            <a:spLocks noTextEdit="1"/>
          </p:cNvSpPr>
          <p:nvPr>
            <p:custDataLst>
              <p:tags r:id="rId5"/>
            </p:custDataLst>
          </p:nvPr>
        </p:nvSpPr>
        <p:spPr>
          <a:xfrm rot="5400000">
            <a:off x="5253990" y="3385185"/>
            <a:ext cx="1551940" cy="78168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2700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FF"/>
                </a:solidFill>
                <a:effectLst>
                  <a:outerShdw dist="53882" dir="2699999" algn="ctr" rotWithShape="0">
                    <a:srgbClr val="CBCBCB"/>
                  </a:outerShdw>
                </a:effectLst>
                <a:latin typeface="隶书" charset="0"/>
                <a:ea typeface="隶书" charset="0"/>
              </a:rPr>
              <a:t>？</a:t>
            </a:r>
          </a:p>
        </p:txBody>
      </p:sp>
      <p:sp>
        <p:nvSpPr>
          <p:cNvPr id="50180" name="Text Box 6"/>
          <p:cNvSpPr txBox="1"/>
          <p:nvPr>
            <p:custDataLst>
              <p:tags r:id="rId6"/>
            </p:custDataLst>
          </p:nvPr>
        </p:nvSpPr>
        <p:spPr>
          <a:xfrm>
            <a:off x="6858000" y="3644583"/>
            <a:ext cx="3810000" cy="1630045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chemeClr val="dk2">
                    <a:lumMod val="25000"/>
                  </a:schemeClr>
                </a:solidFill>
                <a:latin typeface="隶书" charset="0"/>
                <a:ea typeface="隶书" charset="0"/>
              </a:rPr>
              <a:t>精神情感的自由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chemeClr val="dk2">
                    <a:lumMod val="25000"/>
                  </a:schemeClr>
                </a:solidFill>
                <a:latin typeface="隶书" charset="0"/>
                <a:ea typeface="隶书" charset="0"/>
              </a:rPr>
              <a:t>洒脱旷达的情怀</a:t>
            </a:r>
          </a:p>
        </p:txBody>
      </p:sp>
      <p:sp>
        <p:nvSpPr>
          <p:cNvPr id="47108" name="Rectangle 7"/>
          <p:cNvSpPr/>
          <p:nvPr/>
        </p:nvSpPr>
        <p:spPr>
          <a:xfrm>
            <a:off x="3585210" y="1013778"/>
            <a:ext cx="6635750" cy="82994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r>
              <a:rPr lang="zh-CN" altLang="en-US" sz="4800" b="1">
                <a:solidFill>
                  <a:schemeClr val="accent1"/>
                </a:solidFill>
                <a:latin typeface="隶书" charset="0"/>
                <a:ea typeface="楷体_GB2312" pitchFamily="49" charset="-122"/>
                <a:cs typeface="隶书" charset="0"/>
              </a:rPr>
              <a:t>如何理解“人生如梦”。</a:t>
            </a:r>
          </a:p>
        </p:txBody>
      </p:sp>
      <p:grpSp>
        <p:nvGrpSpPr>
          <p:cNvPr id="47109" name="Group 8"/>
          <p:cNvGrpSpPr/>
          <p:nvPr/>
        </p:nvGrpSpPr>
        <p:grpSpPr>
          <a:xfrm>
            <a:off x="998855" y="-361315"/>
            <a:ext cx="2586038" cy="6864350"/>
            <a:chOff x="0" y="0"/>
            <a:chExt cx="1629" cy="4324"/>
          </a:xfrm>
        </p:grpSpPr>
        <p:grpSp>
          <p:nvGrpSpPr>
            <p:cNvPr id="47110" name="Group 9"/>
            <p:cNvGrpSpPr/>
            <p:nvPr/>
          </p:nvGrpSpPr>
          <p:grpSpPr>
            <a:xfrm>
              <a:off x="279" y="0"/>
              <a:ext cx="1111" cy="4324"/>
              <a:chOff x="0" y="0"/>
              <a:chExt cx="1252" cy="4337"/>
            </a:xfrm>
          </p:grpSpPr>
          <p:sp>
            <p:nvSpPr>
              <p:cNvPr id="47111" name="Freeform 14"/>
              <p:cNvSpPr/>
              <p:nvPr>
                <p:custDataLst>
                  <p:tags r:id="rId32"/>
                </p:custDataLst>
              </p:nvPr>
            </p:nvSpPr>
            <p:spPr>
              <a:xfrm>
                <a:off x="0" y="0"/>
                <a:ext cx="872" cy="4337"/>
              </a:xfrm>
              <a:custGeom>
                <a:avLst/>
                <a:gdLst/>
                <a:ahLst/>
                <a:cxnLst>
                  <a:cxn ang="0">
                    <a:pos x="2147483647" y="0"/>
                  </a:cxn>
                  <a:cxn ang="0">
                    <a:pos x="2147483647" y="2147483647"/>
                  </a:cxn>
                  <a:cxn ang="0">
                    <a:pos x="0" y="2147483647"/>
                  </a:cxn>
                </a:cxnLst>
                <a:rect l="0" t="0" r="0" b="0"/>
                <a:pathLst>
                  <a:path w="369" h="1836">
                    <a:moveTo>
                      <a:pt x="264" y="0"/>
                    </a:moveTo>
                    <a:cubicBezTo>
                      <a:pt x="264" y="0"/>
                      <a:pt x="1" y="330"/>
                      <a:pt x="242" y="870"/>
                    </a:cubicBezTo>
                    <a:cubicBezTo>
                      <a:pt x="369" y="1155"/>
                      <a:pt x="304" y="1365"/>
                      <a:pt x="0" y="1836"/>
                    </a:cubicBezTo>
                  </a:path>
                </a:pathLst>
              </a:custGeom>
              <a:noFill/>
              <a:ln w="14288" cap="flat" cmpd="sng">
                <a:solidFill>
                  <a:srgbClr val="53B848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chemeClr val="dk1"/>
                  </a:solidFill>
                  <a:latin typeface="隶书" charset="0"/>
                  <a:cs typeface="隶书" charset="0"/>
                </a:endParaRPr>
              </a:p>
            </p:txBody>
          </p:sp>
          <p:sp>
            <p:nvSpPr>
              <p:cNvPr id="47112" name="Freeform 15"/>
              <p:cNvSpPr/>
              <p:nvPr>
                <p:custDataLst>
                  <p:tags r:id="rId33"/>
                </p:custDataLst>
              </p:nvPr>
            </p:nvSpPr>
            <p:spPr>
              <a:xfrm>
                <a:off x="7" y="0"/>
                <a:ext cx="893" cy="4337"/>
              </a:xfrm>
              <a:custGeom>
                <a:avLst/>
                <a:gdLst/>
                <a:ahLst/>
                <a:cxnLst>
                  <a:cxn ang="0">
                    <a:pos x="2147483647" y="0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rect l="0" t="0" r="0" b="0"/>
                <a:pathLst>
                  <a:path w="378" h="1836">
                    <a:moveTo>
                      <a:pt x="263" y="0"/>
                    </a:moveTo>
                    <a:cubicBezTo>
                      <a:pt x="263" y="0"/>
                      <a:pt x="0" y="326"/>
                      <a:pt x="249" y="870"/>
                    </a:cubicBezTo>
                    <a:cubicBezTo>
                      <a:pt x="378" y="1154"/>
                      <a:pt x="326" y="1351"/>
                      <a:pt x="31" y="1836"/>
                    </a:cubicBezTo>
                  </a:path>
                </a:pathLst>
              </a:custGeom>
              <a:noFill/>
              <a:ln w="14288" cap="flat" cmpd="sng">
                <a:solidFill>
                  <a:srgbClr val="4FB147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chemeClr val="dk1"/>
                  </a:solidFill>
                  <a:latin typeface="隶书" charset="0"/>
                  <a:cs typeface="隶书" charset="0"/>
                </a:endParaRPr>
              </a:p>
            </p:txBody>
          </p:sp>
          <p:sp>
            <p:nvSpPr>
              <p:cNvPr id="47113" name="Freeform 16"/>
              <p:cNvSpPr/>
              <p:nvPr>
                <p:custDataLst>
                  <p:tags r:id="rId34"/>
                </p:custDataLst>
              </p:nvPr>
            </p:nvSpPr>
            <p:spPr>
              <a:xfrm>
                <a:off x="14" y="0"/>
                <a:ext cx="917" cy="4337"/>
              </a:xfrm>
              <a:custGeom>
                <a:avLst/>
                <a:gdLst/>
                <a:ahLst/>
                <a:cxnLst>
                  <a:cxn ang="0">
                    <a:pos x="2147483647" y="0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rect l="0" t="0" r="0" b="0"/>
                <a:pathLst>
                  <a:path w="388" h="1836">
                    <a:moveTo>
                      <a:pt x="263" y="0"/>
                    </a:moveTo>
                    <a:cubicBezTo>
                      <a:pt x="263" y="0"/>
                      <a:pt x="0" y="323"/>
                      <a:pt x="256" y="870"/>
                    </a:cubicBezTo>
                    <a:cubicBezTo>
                      <a:pt x="388" y="1152"/>
                      <a:pt x="348" y="1338"/>
                      <a:pt x="62" y="1836"/>
                    </a:cubicBezTo>
                  </a:path>
                </a:pathLst>
              </a:custGeom>
              <a:noFill/>
              <a:ln w="14288" cap="flat" cmpd="sng">
                <a:solidFill>
                  <a:srgbClr val="48AC47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chemeClr val="dk1"/>
                  </a:solidFill>
                  <a:latin typeface="隶书" charset="0"/>
                  <a:cs typeface="隶书" charset="0"/>
                </a:endParaRPr>
              </a:p>
            </p:txBody>
          </p:sp>
          <p:sp>
            <p:nvSpPr>
              <p:cNvPr id="47114" name="Freeform 17"/>
              <p:cNvSpPr/>
              <p:nvPr>
                <p:custDataLst>
                  <p:tags r:id="rId35"/>
                </p:custDataLst>
              </p:nvPr>
            </p:nvSpPr>
            <p:spPr>
              <a:xfrm>
                <a:off x="19" y="0"/>
                <a:ext cx="940" cy="4337"/>
              </a:xfrm>
              <a:custGeom>
                <a:avLst/>
                <a:gdLst/>
                <a:ahLst/>
                <a:cxnLst>
                  <a:cxn ang="0">
                    <a:pos x="2147483647" y="0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rect l="0" t="0" r="0" b="0"/>
                <a:pathLst>
                  <a:path w="398" h="1836">
                    <a:moveTo>
                      <a:pt x="263" y="0"/>
                    </a:moveTo>
                    <a:cubicBezTo>
                      <a:pt x="263" y="0"/>
                      <a:pt x="0" y="320"/>
                      <a:pt x="264" y="870"/>
                    </a:cubicBezTo>
                    <a:cubicBezTo>
                      <a:pt x="398" y="1151"/>
                      <a:pt x="371" y="1324"/>
                      <a:pt x="94" y="1836"/>
                    </a:cubicBezTo>
                  </a:path>
                </a:pathLst>
              </a:custGeom>
              <a:noFill/>
              <a:ln w="14288" cap="flat" cmpd="sng">
                <a:solidFill>
                  <a:srgbClr val="43A746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chemeClr val="dk1"/>
                  </a:solidFill>
                  <a:latin typeface="隶书" charset="0"/>
                  <a:cs typeface="隶书" charset="0"/>
                </a:endParaRPr>
              </a:p>
            </p:txBody>
          </p:sp>
          <p:sp>
            <p:nvSpPr>
              <p:cNvPr id="47115" name="Freeform 18"/>
              <p:cNvSpPr/>
              <p:nvPr>
                <p:custDataLst>
                  <p:tags r:id="rId36"/>
                </p:custDataLst>
              </p:nvPr>
            </p:nvSpPr>
            <p:spPr>
              <a:xfrm>
                <a:off x="24" y="0"/>
                <a:ext cx="964" cy="4337"/>
              </a:xfrm>
              <a:custGeom>
                <a:avLst/>
                <a:gdLst/>
                <a:ahLst/>
                <a:cxnLst>
                  <a:cxn ang="0">
                    <a:pos x="2147483647" y="0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rect l="0" t="0" r="0" b="0"/>
                <a:pathLst>
                  <a:path w="408" h="1836">
                    <a:moveTo>
                      <a:pt x="264" y="0"/>
                    </a:moveTo>
                    <a:cubicBezTo>
                      <a:pt x="264" y="0"/>
                      <a:pt x="0" y="317"/>
                      <a:pt x="271" y="870"/>
                    </a:cubicBezTo>
                    <a:cubicBezTo>
                      <a:pt x="408" y="1150"/>
                      <a:pt x="395" y="1310"/>
                      <a:pt x="125" y="1836"/>
                    </a:cubicBezTo>
                  </a:path>
                </a:pathLst>
              </a:custGeom>
              <a:noFill/>
              <a:ln w="14288" cap="flat" cmpd="sng">
                <a:solidFill>
                  <a:srgbClr val="3CA246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chemeClr val="dk1"/>
                  </a:solidFill>
                  <a:latin typeface="隶书" charset="0"/>
                  <a:cs typeface="隶书" charset="0"/>
                </a:endParaRPr>
              </a:p>
            </p:txBody>
          </p:sp>
          <p:sp>
            <p:nvSpPr>
              <p:cNvPr id="47116" name="Freeform 19"/>
              <p:cNvSpPr/>
              <p:nvPr>
                <p:custDataLst>
                  <p:tags r:id="rId37"/>
                </p:custDataLst>
              </p:nvPr>
            </p:nvSpPr>
            <p:spPr>
              <a:xfrm>
                <a:off x="29" y="0"/>
                <a:ext cx="987" cy="4337"/>
              </a:xfrm>
              <a:custGeom>
                <a:avLst/>
                <a:gdLst/>
                <a:ahLst/>
                <a:cxnLst>
                  <a:cxn ang="0">
                    <a:pos x="2147483647" y="0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rect l="0" t="0" r="0" b="0"/>
                <a:pathLst>
                  <a:path w="418" h="1836">
                    <a:moveTo>
                      <a:pt x="264" y="0"/>
                    </a:moveTo>
                    <a:cubicBezTo>
                      <a:pt x="264" y="0"/>
                      <a:pt x="0" y="314"/>
                      <a:pt x="279" y="870"/>
                    </a:cubicBezTo>
                    <a:cubicBezTo>
                      <a:pt x="418" y="1149"/>
                      <a:pt x="418" y="1296"/>
                      <a:pt x="157" y="1836"/>
                    </a:cubicBezTo>
                  </a:path>
                </a:pathLst>
              </a:custGeom>
              <a:noFill/>
              <a:ln w="14288" cap="flat" cmpd="sng">
                <a:solidFill>
                  <a:srgbClr val="369E46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chemeClr val="dk1"/>
                  </a:solidFill>
                  <a:latin typeface="隶书" charset="0"/>
                  <a:cs typeface="隶书" charset="0"/>
                </a:endParaRPr>
              </a:p>
            </p:txBody>
          </p:sp>
          <p:sp>
            <p:nvSpPr>
              <p:cNvPr id="47117" name="Freeform 20"/>
              <p:cNvSpPr/>
              <p:nvPr>
                <p:custDataLst>
                  <p:tags r:id="rId38"/>
                </p:custDataLst>
              </p:nvPr>
            </p:nvSpPr>
            <p:spPr>
              <a:xfrm>
                <a:off x="36" y="0"/>
                <a:ext cx="1039" cy="4337"/>
              </a:xfrm>
              <a:custGeom>
                <a:avLst/>
                <a:gdLst/>
                <a:ahLst/>
                <a:cxnLst>
                  <a:cxn ang="0">
                    <a:pos x="2147483647" y="0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rect l="0" t="0" r="0" b="0"/>
                <a:pathLst>
                  <a:path w="440" h="1836">
                    <a:moveTo>
                      <a:pt x="263" y="0"/>
                    </a:moveTo>
                    <a:cubicBezTo>
                      <a:pt x="263" y="0"/>
                      <a:pt x="0" y="311"/>
                      <a:pt x="286" y="870"/>
                    </a:cubicBezTo>
                    <a:cubicBezTo>
                      <a:pt x="428" y="1148"/>
                      <a:pt x="440" y="1282"/>
                      <a:pt x="188" y="1836"/>
                    </a:cubicBezTo>
                  </a:path>
                </a:pathLst>
              </a:custGeom>
              <a:noFill/>
              <a:ln w="14288" cap="flat" cmpd="sng">
                <a:solidFill>
                  <a:srgbClr val="2F9946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chemeClr val="dk1"/>
                  </a:solidFill>
                  <a:latin typeface="隶书" charset="0"/>
                  <a:cs typeface="隶书" charset="0"/>
                </a:endParaRPr>
              </a:p>
            </p:txBody>
          </p:sp>
          <p:sp>
            <p:nvSpPr>
              <p:cNvPr id="47118" name="Freeform 21"/>
              <p:cNvSpPr/>
              <p:nvPr>
                <p:custDataLst>
                  <p:tags r:id="rId39"/>
                </p:custDataLst>
              </p:nvPr>
            </p:nvSpPr>
            <p:spPr>
              <a:xfrm>
                <a:off x="40" y="0"/>
                <a:ext cx="1094" cy="4337"/>
              </a:xfrm>
              <a:custGeom>
                <a:avLst/>
                <a:gdLst/>
                <a:ahLst/>
                <a:cxnLst>
                  <a:cxn ang="0">
                    <a:pos x="2147483647" y="0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rect l="0" t="0" r="0" b="0"/>
                <a:pathLst>
                  <a:path w="462" h="1836">
                    <a:moveTo>
                      <a:pt x="264" y="0"/>
                    </a:moveTo>
                    <a:cubicBezTo>
                      <a:pt x="264" y="0"/>
                      <a:pt x="0" y="308"/>
                      <a:pt x="294" y="870"/>
                    </a:cubicBezTo>
                    <a:cubicBezTo>
                      <a:pt x="438" y="1146"/>
                      <a:pt x="463" y="1268"/>
                      <a:pt x="220" y="1836"/>
                    </a:cubicBezTo>
                  </a:path>
                </a:pathLst>
              </a:custGeom>
              <a:noFill/>
              <a:ln w="14288" cap="flat" cmpd="sng">
                <a:solidFill>
                  <a:srgbClr val="2A9545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chemeClr val="dk1"/>
                  </a:solidFill>
                  <a:latin typeface="隶书" charset="0"/>
                  <a:cs typeface="隶书" charset="0"/>
                </a:endParaRPr>
              </a:p>
            </p:txBody>
          </p:sp>
          <p:sp>
            <p:nvSpPr>
              <p:cNvPr id="47119" name="Freeform 22"/>
              <p:cNvSpPr/>
              <p:nvPr>
                <p:custDataLst>
                  <p:tags r:id="rId40"/>
                </p:custDataLst>
              </p:nvPr>
            </p:nvSpPr>
            <p:spPr>
              <a:xfrm>
                <a:off x="45" y="0"/>
                <a:ext cx="1148" cy="4337"/>
              </a:xfrm>
              <a:custGeom>
                <a:avLst/>
                <a:gdLst/>
                <a:ahLst/>
                <a:cxnLst>
                  <a:cxn ang="0">
                    <a:pos x="2147483647" y="0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rect l="0" t="0" r="0" b="0"/>
                <a:pathLst>
                  <a:path w="486" h="1836">
                    <a:moveTo>
                      <a:pt x="264" y="0"/>
                    </a:moveTo>
                    <a:cubicBezTo>
                      <a:pt x="264" y="0"/>
                      <a:pt x="0" y="304"/>
                      <a:pt x="302" y="870"/>
                    </a:cubicBezTo>
                    <a:cubicBezTo>
                      <a:pt x="448" y="1145"/>
                      <a:pt x="486" y="1254"/>
                      <a:pt x="252" y="1836"/>
                    </a:cubicBezTo>
                  </a:path>
                </a:pathLst>
              </a:custGeom>
              <a:noFill/>
              <a:ln w="14288" cap="flat" cmpd="sng">
                <a:solidFill>
                  <a:srgbClr val="219145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chemeClr val="dk1"/>
                  </a:solidFill>
                  <a:latin typeface="隶书" charset="0"/>
                  <a:cs typeface="隶书" charset="0"/>
                </a:endParaRPr>
              </a:p>
            </p:txBody>
          </p:sp>
          <p:sp>
            <p:nvSpPr>
              <p:cNvPr id="47120" name="Freeform 23"/>
              <p:cNvSpPr/>
              <p:nvPr>
                <p:custDataLst>
                  <p:tags r:id="rId41"/>
                </p:custDataLst>
              </p:nvPr>
            </p:nvSpPr>
            <p:spPr>
              <a:xfrm>
                <a:off x="50" y="0"/>
                <a:ext cx="1202" cy="4337"/>
              </a:xfrm>
              <a:custGeom>
                <a:avLst/>
                <a:gdLst/>
                <a:ahLst/>
                <a:cxnLst>
                  <a:cxn ang="0">
                    <a:pos x="2147483647" y="0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rect l="0" t="0" r="0" b="0"/>
                <a:pathLst>
                  <a:path w="509" h="1836">
                    <a:moveTo>
                      <a:pt x="264" y="0"/>
                    </a:moveTo>
                    <a:cubicBezTo>
                      <a:pt x="264" y="0"/>
                      <a:pt x="0" y="301"/>
                      <a:pt x="309" y="870"/>
                    </a:cubicBezTo>
                    <a:cubicBezTo>
                      <a:pt x="458" y="1144"/>
                      <a:pt x="509" y="1241"/>
                      <a:pt x="283" y="1836"/>
                    </a:cubicBezTo>
                  </a:path>
                </a:pathLst>
              </a:custGeom>
              <a:noFill/>
              <a:ln w="14288" cap="flat" cmpd="sng">
                <a:solidFill>
                  <a:srgbClr val="1A8D44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chemeClr val="dk1"/>
                  </a:solidFill>
                  <a:latin typeface="隶书" charset="0"/>
                  <a:cs typeface="隶书" charset="0"/>
                </a:endParaRPr>
              </a:p>
            </p:txBody>
          </p:sp>
        </p:grpSp>
        <p:grpSp>
          <p:nvGrpSpPr>
            <p:cNvPr id="47121" name="Group 20"/>
            <p:cNvGrpSpPr/>
            <p:nvPr/>
          </p:nvGrpSpPr>
          <p:grpSpPr>
            <a:xfrm>
              <a:off x="277" y="1243"/>
              <a:ext cx="1352" cy="1356"/>
              <a:chOff x="0" y="0"/>
              <a:chExt cx="1228" cy="1228"/>
            </a:xfrm>
          </p:grpSpPr>
          <p:sp>
            <p:nvSpPr>
              <p:cNvPr id="47122" name="Oval 147"/>
              <p:cNvSpPr/>
              <p:nvPr>
                <p:custDataLst>
                  <p:tags r:id="rId27"/>
                </p:custDataLst>
              </p:nvPr>
            </p:nvSpPr>
            <p:spPr>
              <a:xfrm>
                <a:off x="0" y="0"/>
                <a:ext cx="1228" cy="1228"/>
              </a:xfrm>
              <a:prstGeom prst="ellipse">
                <a:avLst/>
              </a:prstGeom>
              <a:gradFill rotWithShape="1">
                <a:gsLst>
                  <a:gs pos="0">
                    <a:srgbClr val="2FA4D9">
                      <a:alpha val="62000"/>
                    </a:srgbClr>
                  </a:gs>
                  <a:gs pos="100000">
                    <a:srgbClr val="164C64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sz="4000">
                  <a:solidFill>
                    <a:schemeClr val="dk1"/>
                  </a:solidFill>
                  <a:latin typeface="隶书" charset="0"/>
                  <a:ea typeface="黑体" panose="02010609060101010101" pitchFamily="49" charset="-122"/>
                  <a:cs typeface="隶书" charset="0"/>
                </a:endParaRPr>
              </a:p>
            </p:txBody>
          </p:sp>
          <p:grpSp>
            <p:nvGrpSpPr>
              <p:cNvPr id="47123" name="Group 22"/>
              <p:cNvGrpSpPr/>
              <p:nvPr/>
            </p:nvGrpSpPr>
            <p:grpSpPr>
              <a:xfrm>
                <a:off x="127" y="704"/>
                <a:ext cx="975" cy="325"/>
                <a:chOff x="0" y="0"/>
                <a:chExt cx="2472" cy="824"/>
              </a:xfrm>
            </p:grpSpPr>
            <p:sp>
              <p:nvSpPr>
                <p:cNvPr id="47124" name="Oval 149"/>
                <p:cNvSpPr/>
                <p:nvPr>
                  <p:custDataLst>
                    <p:tags r:id="rId30"/>
                  </p:custDataLst>
                </p:nvPr>
              </p:nvSpPr>
              <p:spPr>
                <a:xfrm>
                  <a:off x="0" y="0"/>
                  <a:ext cx="2472" cy="82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38EB7">
                        <a:alpha val="60999"/>
                      </a:srgbClr>
                    </a:gs>
                    <a:gs pos="100000">
                      <a:srgbClr val="18425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zh-CN" altLang="en-US" sz="4000">
                    <a:solidFill>
                      <a:schemeClr val="dk1"/>
                    </a:solidFill>
                    <a:latin typeface="隶书" charset="0"/>
                    <a:ea typeface="黑体" panose="02010609060101010101" pitchFamily="49" charset="-122"/>
                    <a:cs typeface="隶书" charset="0"/>
                  </a:endParaRPr>
                </a:p>
              </p:txBody>
            </p:sp>
            <p:sp>
              <p:nvSpPr>
                <p:cNvPr id="47125" name="Oval 150"/>
                <p:cNvSpPr/>
                <p:nvPr>
                  <p:custDataLst>
                    <p:tags r:id="rId31"/>
                  </p:custDataLst>
                </p:nvPr>
              </p:nvSpPr>
              <p:spPr>
                <a:xfrm>
                  <a:off x="638" y="205"/>
                  <a:ext cx="1249" cy="45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5C8EB">
                        <a:alpha val="92999"/>
                      </a:srgbClr>
                    </a:gs>
                    <a:gs pos="100000">
                      <a:srgbClr val="195D6D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zh-CN" altLang="en-US" sz="4000">
                    <a:solidFill>
                      <a:schemeClr val="dk1"/>
                    </a:solidFill>
                    <a:latin typeface="隶书" charset="0"/>
                    <a:ea typeface="黑体" panose="02010609060101010101" pitchFamily="49" charset="-122"/>
                    <a:cs typeface="隶书" charset="0"/>
                  </a:endParaRPr>
                </a:p>
              </p:txBody>
            </p:sp>
          </p:grpSp>
          <p:grpSp>
            <p:nvGrpSpPr>
              <p:cNvPr id="47126" name="Group 25"/>
              <p:cNvGrpSpPr/>
              <p:nvPr/>
            </p:nvGrpSpPr>
            <p:grpSpPr>
              <a:xfrm>
                <a:off x="293" y="264"/>
                <a:ext cx="644" cy="645"/>
                <a:chOff x="0" y="0"/>
                <a:chExt cx="644" cy="645"/>
              </a:xfrm>
            </p:grpSpPr>
            <p:sp>
              <p:nvSpPr>
                <p:cNvPr id="47127" name="Oval 152"/>
                <p:cNvSpPr/>
                <p:nvPr>
                  <p:custDataLst>
                    <p:tags r:id="rId28"/>
                  </p:custDataLst>
                </p:nvPr>
              </p:nvSpPr>
              <p:spPr>
                <a:xfrm>
                  <a:off x="0" y="1"/>
                  <a:ext cx="644" cy="6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F7295"/>
                    </a:gs>
                    <a:gs pos="100000">
                      <a:srgbClr val="16A5D8"/>
                    </a:gs>
                  </a:gsLst>
                  <a:lin ang="5400000" scaled="1"/>
                </a:gra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zh-CN" altLang="en-US" sz="4000">
                    <a:solidFill>
                      <a:schemeClr val="dk1"/>
                    </a:solidFill>
                    <a:latin typeface="隶书" charset="0"/>
                    <a:ea typeface="黑体" panose="02010609060101010101" pitchFamily="49" charset="-122"/>
                    <a:cs typeface="隶书" charset="0"/>
                  </a:endParaRPr>
                </a:p>
              </p:txBody>
            </p:sp>
            <p:sp>
              <p:nvSpPr>
                <p:cNvPr id="47128" name="Freeform 153"/>
                <p:cNvSpPr/>
                <p:nvPr>
                  <p:custDataLst>
                    <p:tags r:id="rId29"/>
                  </p:custDataLst>
                </p:nvPr>
              </p:nvSpPr>
              <p:spPr>
                <a:xfrm>
                  <a:off x="9" y="0"/>
                  <a:ext cx="628" cy="441"/>
                </a:xfrm>
                <a:custGeom>
                  <a:avLst/>
                  <a:gdLst/>
                  <a:ahLst/>
                  <a:cxnLst>
                    <a:cxn ang="0">
                      <a:pos x="551" y="108"/>
                    </a:cxn>
                    <a:cxn ang="0">
                      <a:pos x="628" y="314"/>
                    </a:cxn>
                    <a:cxn ang="0">
                      <a:pos x="0" y="314"/>
                    </a:cxn>
                    <a:cxn ang="0">
                      <a:pos x="85" y="99"/>
                    </a:cxn>
                    <a:cxn ang="0">
                      <a:pos x="313" y="0"/>
                    </a:cxn>
                    <a:cxn ang="0">
                      <a:pos x="551" y="108"/>
                    </a:cxn>
                  </a:cxnLst>
                  <a:rect l="0" t="0" r="0" b="0"/>
                  <a:pathLst>
                    <a:path w="1596" h="1118">
                      <a:moveTo>
                        <a:pt x="1400" y="275"/>
                      </a:moveTo>
                      <a:cubicBezTo>
                        <a:pt x="1522" y="417"/>
                        <a:pt x="1596" y="597"/>
                        <a:pt x="1596" y="795"/>
                      </a:cubicBezTo>
                      <a:cubicBezTo>
                        <a:pt x="1037" y="1118"/>
                        <a:pt x="668" y="611"/>
                        <a:pt x="0" y="795"/>
                      </a:cubicBezTo>
                      <a:cubicBezTo>
                        <a:pt x="0" y="585"/>
                        <a:pt x="83" y="392"/>
                        <a:pt x="217" y="252"/>
                      </a:cubicBezTo>
                      <a:cubicBezTo>
                        <a:pt x="364" y="95"/>
                        <a:pt x="570" y="0"/>
                        <a:pt x="796" y="0"/>
                      </a:cubicBezTo>
                      <a:cubicBezTo>
                        <a:pt x="1039" y="0"/>
                        <a:pt x="1253" y="108"/>
                        <a:pt x="1400" y="275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53000"/>
                      </a:schemeClr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dk1"/>
                    </a:solidFill>
                    <a:latin typeface="隶书" charset="0"/>
                    <a:cs typeface="隶书" charset="0"/>
                  </a:endParaRPr>
                </a:p>
              </p:txBody>
            </p:sp>
          </p:grpSp>
        </p:grpSp>
        <p:grpSp>
          <p:nvGrpSpPr>
            <p:cNvPr id="47129" name="Group 28"/>
            <p:cNvGrpSpPr/>
            <p:nvPr/>
          </p:nvGrpSpPr>
          <p:grpSpPr>
            <a:xfrm>
              <a:off x="0" y="492"/>
              <a:ext cx="1352" cy="1356"/>
              <a:chOff x="0" y="0"/>
              <a:chExt cx="1228" cy="1228"/>
            </a:xfrm>
          </p:grpSpPr>
          <p:sp>
            <p:nvSpPr>
              <p:cNvPr id="47130" name="Oval 96"/>
              <p:cNvSpPr/>
              <p:nvPr>
                <p:custDataLst>
                  <p:tags r:id="rId22"/>
                </p:custDataLst>
              </p:nvPr>
            </p:nvSpPr>
            <p:spPr>
              <a:xfrm>
                <a:off x="0" y="0"/>
                <a:ext cx="1228" cy="1228"/>
              </a:xfrm>
              <a:prstGeom prst="ellipse">
                <a:avLst/>
              </a:prstGeom>
              <a:gradFill rotWithShape="1">
                <a:gsLst>
                  <a:gs pos="0">
                    <a:srgbClr val="2FA4D9">
                      <a:alpha val="62000"/>
                    </a:srgbClr>
                  </a:gs>
                  <a:gs pos="100000">
                    <a:srgbClr val="164C64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sz="4000">
                  <a:solidFill>
                    <a:schemeClr val="dk1"/>
                  </a:solidFill>
                  <a:latin typeface="隶书" charset="0"/>
                  <a:ea typeface="黑体" panose="02010609060101010101" pitchFamily="49" charset="-122"/>
                  <a:cs typeface="隶书" charset="0"/>
                </a:endParaRPr>
              </a:p>
            </p:txBody>
          </p:sp>
          <p:grpSp>
            <p:nvGrpSpPr>
              <p:cNvPr id="47131" name="Group 30"/>
              <p:cNvGrpSpPr/>
              <p:nvPr/>
            </p:nvGrpSpPr>
            <p:grpSpPr>
              <a:xfrm>
                <a:off x="127" y="704"/>
                <a:ext cx="975" cy="325"/>
                <a:chOff x="0" y="0"/>
                <a:chExt cx="2472" cy="824"/>
              </a:xfrm>
            </p:grpSpPr>
            <p:sp>
              <p:nvSpPr>
                <p:cNvPr id="47132" name="Oval 90"/>
                <p:cNvSpPr/>
                <p:nvPr>
                  <p:custDataLst>
                    <p:tags r:id="rId25"/>
                  </p:custDataLst>
                </p:nvPr>
              </p:nvSpPr>
              <p:spPr>
                <a:xfrm>
                  <a:off x="0" y="0"/>
                  <a:ext cx="2472" cy="82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38EB7">
                        <a:alpha val="60999"/>
                      </a:srgbClr>
                    </a:gs>
                    <a:gs pos="100000">
                      <a:srgbClr val="18425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zh-CN" altLang="en-US" sz="4000">
                    <a:solidFill>
                      <a:schemeClr val="dk1"/>
                    </a:solidFill>
                    <a:latin typeface="隶书" charset="0"/>
                    <a:ea typeface="黑体" panose="02010609060101010101" pitchFamily="49" charset="-122"/>
                    <a:cs typeface="隶书" charset="0"/>
                  </a:endParaRPr>
                </a:p>
              </p:txBody>
            </p:sp>
            <p:sp>
              <p:nvSpPr>
                <p:cNvPr id="47133" name="Oval 91"/>
                <p:cNvSpPr/>
                <p:nvPr>
                  <p:custDataLst>
                    <p:tags r:id="rId26"/>
                  </p:custDataLst>
                </p:nvPr>
              </p:nvSpPr>
              <p:spPr>
                <a:xfrm>
                  <a:off x="638" y="205"/>
                  <a:ext cx="1249" cy="45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5C8EB">
                        <a:alpha val="92999"/>
                      </a:srgbClr>
                    </a:gs>
                    <a:gs pos="100000">
                      <a:srgbClr val="195D6D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zh-CN" altLang="en-US" sz="4000">
                    <a:solidFill>
                      <a:schemeClr val="dk1"/>
                    </a:solidFill>
                    <a:latin typeface="隶书" charset="0"/>
                    <a:ea typeface="黑体" panose="02010609060101010101" pitchFamily="49" charset="-122"/>
                    <a:cs typeface="隶书" charset="0"/>
                  </a:endParaRPr>
                </a:p>
              </p:txBody>
            </p:sp>
          </p:grpSp>
          <p:grpSp>
            <p:nvGrpSpPr>
              <p:cNvPr id="47134" name="Group 33"/>
              <p:cNvGrpSpPr/>
              <p:nvPr/>
            </p:nvGrpSpPr>
            <p:grpSpPr>
              <a:xfrm>
                <a:off x="293" y="264"/>
                <a:ext cx="644" cy="645"/>
                <a:chOff x="0" y="0"/>
                <a:chExt cx="644" cy="645"/>
              </a:xfrm>
            </p:grpSpPr>
            <p:sp>
              <p:nvSpPr>
                <p:cNvPr id="47135" name="Oval 93"/>
                <p:cNvSpPr/>
                <p:nvPr>
                  <p:custDataLst>
                    <p:tags r:id="rId23"/>
                  </p:custDataLst>
                </p:nvPr>
              </p:nvSpPr>
              <p:spPr>
                <a:xfrm>
                  <a:off x="0" y="1"/>
                  <a:ext cx="644" cy="6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F7295"/>
                    </a:gs>
                    <a:gs pos="100000">
                      <a:srgbClr val="16A5D8"/>
                    </a:gs>
                  </a:gsLst>
                  <a:lin ang="5400000" scaled="1"/>
                </a:gra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zh-CN" altLang="en-US" sz="4000">
                    <a:solidFill>
                      <a:schemeClr val="dk1"/>
                    </a:solidFill>
                    <a:latin typeface="隶书" charset="0"/>
                    <a:ea typeface="黑体" panose="02010609060101010101" pitchFamily="49" charset="-122"/>
                    <a:cs typeface="隶书" charset="0"/>
                  </a:endParaRPr>
                </a:p>
              </p:txBody>
            </p:sp>
            <p:sp>
              <p:nvSpPr>
                <p:cNvPr id="47136" name="Freeform 94"/>
                <p:cNvSpPr/>
                <p:nvPr>
                  <p:custDataLst>
                    <p:tags r:id="rId24"/>
                  </p:custDataLst>
                </p:nvPr>
              </p:nvSpPr>
              <p:spPr>
                <a:xfrm>
                  <a:off x="9" y="0"/>
                  <a:ext cx="628" cy="441"/>
                </a:xfrm>
                <a:custGeom>
                  <a:avLst/>
                  <a:gdLst/>
                  <a:ahLst/>
                  <a:cxnLst>
                    <a:cxn ang="0">
                      <a:pos x="551" y="108"/>
                    </a:cxn>
                    <a:cxn ang="0">
                      <a:pos x="628" y="314"/>
                    </a:cxn>
                    <a:cxn ang="0">
                      <a:pos x="0" y="314"/>
                    </a:cxn>
                    <a:cxn ang="0">
                      <a:pos x="85" y="99"/>
                    </a:cxn>
                    <a:cxn ang="0">
                      <a:pos x="313" y="0"/>
                    </a:cxn>
                    <a:cxn ang="0">
                      <a:pos x="551" y="108"/>
                    </a:cxn>
                  </a:cxnLst>
                  <a:rect l="0" t="0" r="0" b="0"/>
                  <a:pathLst>
                    <a:path w="1596" h="1118">
                      <a:moveTo>
                        <a:pt x="1400" y="275"/>
                      </a:moveTo>
                      <a:cubicBezTo>
                        <a:pt x="1522" y="417"/>
                        <a:pt x="1596" y="597"/>
                        <a:pt x="1596" y="795"/>
                      </a:cubicBezTo>
                      <a:cubicBezTo>
                        <a:pt x="1037" y="1118"/>
                        <a:pt x="668" y="611"/>
                        <a:pt x="0" y="795"/>
                      </a:cubicBezTo>
                      <a:cubicBezTo>
                        <a:pt x="0" y="585"/>
                        <a:pt x="83" y="392"/>
                        <a:pt x="217" y="252"/>
                      </a:cubicBezTo>
                      <a:cubicBezTo>
                        <a:pt x="364" y="95"/>
                        <a:pt x="570" y="0"/>
                        <a:pt x="796" y="0"/>
                      </a:cubicBezTo>
                      <a:cubicBezTo>
                        <a:pt x="1039" y="0"/>
                        <a:pt x="1253" y="108"/>
                        <a:pt x="1400" y="275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53000"/>
                      </a:schemeClr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dk1"/>
                    </a:solidFill>
                    <a:latin typeface="隶书" charset="0"/>
                    <a:cs typeface="隶书" charset="0"/>
                  </a:endParaRPr>
                </a:p>
              </p:txBody>
            </p:sp>
          </p:grpSp>
        </p:grpSp>
        <p:grpSp>
          <p:nvGrpSpPr>
            <p:cNvPr id="47137" name="Group 36"/>
            <p:cNvGrpSpPr/>
            <p:nvPr/>
          </p:nvGrpSpPr>
          <p:grpSpPr>
            <a:xfrm>
              <a:off x="0" y="1993"/>
              <a:ext cx="1352" cy="1356"/>
              <a:chOff x="0" y="0"/>
              <a:chExt cx="1228" cy="1228"/>
            </a:xfrm>
          </p:grpSpPr>
          <p:sp>
            <p:nvSpPr>
              <p:cNvPr id="47138" name="Oval 155"/>
              <p:cNvSpPr/>
              <p:nvPr>
                <p:custDataLst>
                  <p:tags r:id="rId17"/>
                </p:custDataLst>
              </p:nvPr>
            </p:nvSpPr>
            <p:spPr>
              <a:xfrm>
                <a:off x="0" y="0"/>
                <a:ext cx="1228" cy="1228"/>
              </a:xfrm>
              <a:prstGeom prst="ellipse">
                <a:avLst/>
              </a:prstGeom>
              <a:gradFill rotWithShape="1">
                <a:gsLst>
                  <a:gs pos="0">
                    <a:srgbClr val="2FA4D9">
                      <a:alpha val="62000"/>
                    </a:srgbClr>
                  </a:gs>
                  <a:gs pos="100000">
                    <a:srgbClr val="164C64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sz="4000" b="1">
                  <a:solidFill>
                    <a:schemeClr val="lt1"/>
                  </a:solidFill>
                  <a:latin typeface="隶书" charset="0"/>
                  <a:ea typeface="黑体" panose="02010609060101010101" pitchFamily="49" charset="-122"/>
                  <a:cs typeface="隶书" charset="0"/>
                </a:endParaRPr>
              </a:p>
            </p:txBody>
          </p:sp>
          <p:grpSp>
            <p:nvGrpSpPr>
              <p:cNvPr id="47139" name="Group 38"/>
              <p:cNvGrpSpPr/>
              <p:nvPr/>
            </p:nvGrpSpPr>
            <p:grpSpPr>
              <a:xfrm>
                <a:off x="127" y="704"/>
                <a:ext cx="975" cy="325"/>
                <a:chOff x="0" y="0"/>
                <a:chExt cx="2472" cy="824"/>
              </a:xfrm>
            </p:grpSpPr>
            <p:sp>
              <p:nvSpPr>
                <p:cNvPr id="47140" name="Oval 157"/>
                <p:cNvSpPr/>
                <p:nvPr>
                  <p:custDataLst>
                    <p:tags r:id="rId20"/>
                  </p:custDataLst>
                </p:nvPr>
              </p:nvSpPr>
              <p:spPr>
                <a:xfrm>
                  <a:off x="0" y="0"/>
                  <a:ext cx="2472" cy="82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38EB7">
                        <a:alpha val="60999"/>
                      </a:srgbClr>
                    </a:gs>
                    <a:gs pos="100000">
                      <a:srgbClr val="18425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zh-CN" altLang="en-US" sz="4000" b="1">
                    <a:solidFill>
                      <a:schemeClr val="lt1"/>
                    </a:solidFill>
                    <a:latin typeface="隶书" charset="0"/>
                    <a:ea typeface="黑体" panose="02010609060101010101" pitchFamily="49" charset="-122"/>
                    <a:cs typeface="隶书" charset="0"/>
                  </a:endParaRPr>
                </a:p>
              </p:txBody>
            </p:sp>
            <p:sp>
              <p:nvSpPr>
                <p:cNvPr id="47141" name="Oval 158"/>
                <p:cNvSpPr/>
                <p:nvPr>
                  <p:custDataLst>
                    <p:tags r:id="rId21"/>
                  </p:custDataLst>
                </p:nvPr>
              </p:nvSpPr>
              <p:spPr>
                <a:xfrm>
                  <a:off x="638" y="205"/>
                  <a:ext cx="1249" cy="45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5C8EB">
                        <a:alpha val="92999"/>
                      </a:srgbClr>
                    </a:gs>
                    <a:gs pos="100000">
                      <a:srgbClr val="195D6D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zh-CN" altLang="en-US" sz="4000" b="1">
                    <a:solidFill>
                      <a:schemeClr val="lt1"/>
                    </a:solidFill>
                    <a:latin typeface="隶书" charset="0"/>
                    <a:ea typeface="黑体" panose="02010609060101010101" pitchFamily="49" charset="-122"/>
                    <a:cs typeface="隶书" charset="0"/>
                  </a:endParaRPr>
                </a:p>
              </p:txBody>
            </p:sp>
          </p:grpSp>
          <p:grpSp>
            <p:nvGrpSpPr>
              <p:cNvPr id="47142" name="Group 41"/>
              <p:cNvGrpSpPr/>
              <p:nvPr/>
            </p:nvGrpSpPr>
            <p:grpSpPr>
              <a:xfrm>
                <a:off x="293" y="264"/>
                <a:ext cx="644" cy="645"/>
                <a:chOff x="0" y="0"/>
                <a:chExt cx="644" cy="645"/>
              </a:xfrm>
            </p:grpSpPr>
            <p:sp>
              <p:nvSpPr>
                <p:cNvPr id="47143" name="Oval 160"/>
                <p:cNvSpPr/>
                <p:nvPr>
                  <p:custDataLst>
                    <p:tags r:id="rId18"/>
                  </p:custDataLst>
                </p:nvPr>
              </p:nvSpPr>
              <p:spPr>
                <a:xfrm>
                  <a:off x="0" y="1"/>
                  <a:ext cx="644" cy="6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F7295"/>
                    </a:gs>
                    <a:gs pos="100000">
                      <a:srgbClr val="16A5D8"/>
                    </a:gs>
                  </a:gsLst>
                  <a:lin ang="5400000" scaled="1"/>
                </a:gra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zh-CN" altLang="en-US" sz="4000" b="1">
                    <a:solidFill>
                      <a:schemeClr val="lt1"/>
                    </a:solidFill>
                    <a:latin typeface="隶书" charset="0"/>
                    <a:ea typeface="黑体" panose="02010609060101010101" pitchFamily="49" charset="-122"/>
                    <a:cs typeface="隶书" charset="0"/>
                  </a:endParaRPr>
                </a:p>
              </p:txBody>
            </p:sp>
            <p:sp>
              <p:nvSpPr>
                <p:cNvPr id="47144" name="Freeform 161"/>
                <p:cNvSpPr/>
                <p:nvPr>
                  <p:custDataLst>
                    <p:tags r:id="rId19"/>
                  </p:custDataLst>
                </p:nvPr>
              </p:nvSpPr>
              <p:spPr>
                <a:xfrm>
                  <a:off x="9" y="0"/>
                  <a:ext cx="628" cy="441"/>
                </a:xfrm>
                <a:custGeom>
                  <a:avLst/>
                  <a:gdLst/>
                  <a:ahLst/>
                  <a:cxnLst>
                    <a:cxn ang="0">
                      <a:pos x="551" y="108"/>
                    </a:cxn>
                    <a:cxn ang="0">
                      <a:pos x="628" y="314"/>
                    </a:cxn>
                    <a:cxn ang="0">
                      <a:pos x="0" y="314"/>
                    </a:cxn>
                    <a:cxn ang="0">
                      <a:pos x="85" y="99"/>
                    </a:cxn>
                    <a:cxn ang="0">
                      <a:pos x="313" y="0"/>
                    </a:cxn>
                    <a:cxn ang="0">
                      <a:pos x="551" y="108"/>
                    </a:cxn>
                  </a:cxnLst>
                  <a:rect l="0" t="0" r="0" b="0"/>
                  <a:pathLst>
                    <a:path w="1596" h="1118">
                      <a:moveTo>
                        <a:pt x="1400" y="275"/>
                      </a:moveTo>
                      <a:cubicBezTo>
                        <a:pt x="1522" y="417"/>
                        <a:pt x="1596" y="597"/>
                        <a:pt x="1596" y="795"/>
                      </a:cubicBezTo>
                      <a:cubicBezTo>
                        <a:pt x="1037" y="1118"/>
                        <a:pt x="668" y="611"/>
                        <a:pt x="0" y="795"/>
                      </a:cubicBezTo>
                      <a:cubicBezTo>
                        <a:pt x="0" y="585"/>
                        <a:pt x="83" y="392"/>
                        <a:pt x="217" y="252"/>
                      </a:cubicBezTo>
                      <a:cubicBezTo>
                        <a:pt x="364" y="95"/>
                        <a:pt x="570" y="0"/>
                        <a:pt x="796" y="0"/>
                      </a:cubicBezTo>
                      <a:cubicBezTo>
                        <a:pt x="1039" y="0"/>
                        <a:pt x="1253" y="108"/>
                        <a:pt x="1400" y="275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53000"/>
                      </a:schemeClr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dk1"/>
                    </a:solidFill>
                    <a:latin typeface="隶书" charset="0"/>
                    <a:cs typeface="隶书" charset="0"/>
                  </a:endParaRPr>
                </a:p>
              </p:txBody>
            </p:sp>
          </p:grpSp>
        </p:grpSp>
        <p:grpSp>
          <p:nvGrpSpPr>
            <p:cNvPr id="47145" name="Group 44"/>
            <p:cNvGrpSpPr/>
            <p:nvPr/>
          </p:nvGrpSpPr>
          <p:grpSpPr>
            <a:xfrm>
              <a:off x="277" y="2743"/>
              <a:ext cx="1352" cy="1356"/>
              <a:chOff x="0" y="0"/>
              <a:chExt cx="1228" cy="1228"/>
            </a:xfrm>
          </p:grpSpPr>
          <p:sp>
            <p:nvSpPr>
              <p:cNvPr id="47146" name="Oval 163"/>
              <p:cNvSpPr/>
              <p:nvPr>
                <p:custDataLst>
                  <p:tags r:id="rId12"/>
                </p:custDataLst>
              </p:nvPr>
            </p:nvSpPr>
            <p:spPr>
              <a:xfrm>
                <a:off x="0" y="0"/>
                <a:ext cx="1228" cy="1228"/>
              </a:xfrm>
              <a:prstGeom prst="ellipse">
                <a:avLst/>
              </a:prstGeom>
              <a:gradFill rotWithShape="1">
                <a:gsLst>
                  <a:gs pos="0">
                    <a:srgbClr val="2FA4D9">
                      <a:alpha val="62000"/>
                    </a:srgbClr>
                  </a:gs>
                  <a:gs pos="100000">
                    <a:srgbClr val="164C64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sz="4000">
                  <a:solidFill>
                    <a:schemeClr val="dk1"/>
                  </a:solidFill>
                  <a:latin typeface="隶书" charset="0"/>
                  <a:ea typeface="黑体" panose="02010609060101010101" pitchFamily="49" charset="-122"/>
                  <a:cs typeface="隶书" charset="0"/>
                </a:endParaRPr>
              </a:p>
            </p:txBody>
          </p:sp>
          <p:grpSp>
            <p:nvGrpSpPr>
              <p:cNvPr id="47147" name="Group 46"/>
              <p:cNvGrpSpPr/>
              <p:nvPr/>
            </p:nvGrpSpPr>
            <p:grpSpPr>
              <a:xfrm>
                <a:off x="127" y="704"/>
                <a:ext cx="975" cy="325"/>
                <a:chOff x="0" y="0"/>
                <a:chExt cx="2472" cy="824"/>
              </a:xfrm>
            </p:grpSpPr>
            <p:sp>
              <p:nvSpPr>
                <p:cNvPr id="47148" name="Oval 165"/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0" y="0"/>
                  <a:ext cx="2472" cy="82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38EB7">
                        <a:alpha val="60999"/>
                      </a:srgbClr>
                    </a:gs>
                    <a:gs pos="100000">
                      <a:srgbClr val="18425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zh-CN" altLang="en-US" sz="4000">
                    <a:solidFill>
                      <a:schemeClr val="dk1"/>
                    </a:solidFill>
                    <a:latin typeface="隶书" charset="0"/>
                    <a:ea typeface="黑体" panose="02010609060101010101" pitchFamily="49" charset="-122"/>
                    <a:cs typeface="隶书" charset="0"/>
                  </a:endParaRPr>
                </a:p>
              </p:txBody>
            </p:sp>
            <p:sp>
              <p:nvSpPr>
                <p:cNvPr id="47149" name="Oval 166"/>
                <p:cNvSpPr/>
                <p:nvPr>
                  <p:custDataLst>
                    <p:tags r:id="rId16"/>
                  </p:custDataLst>
                </p:nvPr>
              </p:nvSpPr>
              <p:spPr>
                <a:xfrm>
                  <a:off x="638" y="205"/>
                  <a:ext cx="1249" cy="45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5C8EB">
                        <a:alpha val="92999"/>
                      </a:srgbClr>
                    </a:gs>
                    <a:gs pos="100000">
                      <a:srgbClr val="195D6D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zh-CN" altLang="en-US" sz="4000">
                    <a:solidFill>
                      <a:schemeClr val="dk1"/>
                    </a:solidFill>
                    <a:latin typeface="隶书" charset="0"/>
                    <a:ea typeface="黑体" panose="02010609060101010101" pitchFamily="49" charset="-122"/>
                    <a:cs typeface="隶书" charset="0"/>
                  </a:endParaRPr>
                </a:p>
              </p:txBody>
            </p:sp>
          </p:grpSp>
          <p:grpSp>
            <p:nvGrpSpPr>
              <p:cNvPr id="47150" name="Group 49"/>
              <p:cNvGrpSpPr/>
              <p:nvPr/>
            </p:nvGrpSpPr>
            <p:grpSpPr>
              <a:xfrm>
                <a:off x="293" y="264"/>
                <a:ext cx="644" cy="645"/>
                <a:chOff x="0" y="0"/>
                <a:chExt cx="644" cy="645"/>
              </a:xfrm>
            </p:grpSpPr>
            <p:sp>
              <p:nvSpPr>
                <p:cNvPr id="47151" name="Oval 168"/>
                <p:cNvSpPr/>
                <p:nvPr>
                  <p:custDataLst>
                    <p:tags r:id="rId13"/>
                  </p:custDataLst>
                </p:nvPr>
              </p:nvSpPr>
              <p:spPr>
                <a:xfrm>
                  <a:off x="0" y="1"/>
                  <a:ext cx="644" cy="6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F7295"/>
                    </a:gs>
                    <a:gs pos="100000">
                      <a:srgbClr val="16A5D8"/>
                    </a:gs>
                  </a:gsLst>
                  <a:lin ang="5400000" scaled="1"/>
                </a:gra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zh-CN" altLang="en-US" sz="4000">
                    <a:solidFill>
                      <a:schemeClr val="dk1"/>
                    </a:solidFill>
                    <a:latin typeface="隶书" charset="0"/>
                    <a:ea typeface="黑体" panose="02010609060101010101" pitchFamily="49" charset="-122"/>
                    <a:cs typeface="隶书" charset="0"/>
                  </a:endParaRPr>
                </a:p>
              </p:txBody>
            </p:sp>
            <p:sp>
              <p:nvSpPr>
                <p:cNvPr id="47152" name="Freeform 169"/>
                <p:cNvSpPr/>
                <p:nvPr>
                  <p:custDataLst>
                    <p:tags r:id="rId14"/>
                  </p:custDataLst>
                </p:nvPr>
              </p:nvSpPr>
              <p:spPr>
                <a:xfrm>
                  <a:off x="9" y="0"/>
                  <a:ext cx="628" cy="441"/>
                </a:xfrm>
                <a:custGeom>
                  <a:avLst/>
                  <a:gdLst/>
                  <a:ahLst/>
                  <a:cxnLst>
                    <a:cxn ang="0">
                      <a:pos x="551" y="108"/>
                    </a:cxn>
                    <a:cxn ang="0">
                      <a:pos x="628" y="314"/>
                    </a:cxn>
                    <a:cxn ang="0">
                      <a:pos x="0" y="314"/>
                    </a:cxn>
                    <a:cxn ang="0">
                      <a:pos x="85" y="99"/>
                    </a:cxn>
                    <a:cxn ang="0">
                      <a:pos x="313" y="0"/>
                    </a:cxn>
                    <a:cxn ang="0">
                      <a:pos x="551" y="108"/>
                    </a:cxn>
                  </a:cxnLst>
                  <a:rect l="0" t="0" r="0" b="0"/>
                  <a:pathLst>
                    <a:path w="1596" h="1118">
                      <a:moveTo>
                        <a:pt x="1400" y="275"/>
                      </a:moveTo>
                      <a:cubicBezTo>
                        <a:pt x="1522" y="417"/>
                        <a:pt x="1596" y="597"/>
                        <a:pt x="1596" y="795"/>
                      </a:cubicBezTo>
                      <a:cubicBezTo>
                        <a:pt x="1037" y="1118"/>
                        <a:pt x="668" y="611"/>
                        <a:pt x="0" y="795"/>
                      </a:cubicBezTo>
                      <a:cubicBezTo>
                        <a:pt x="0" y="585"/>
                        <a:pt x="83" y="392"/>
                        <a:pt x="217" y="252"/>
                      </a:cubicBezTo>
                      <a:cubicBezTo>
                        <a:pt x="364" y="95"/>
                        <a:pt x="570" y="0"/>
                        <a:pt x="796" y="0"/>
                      </a:cubicBezTo>
                      <a:cubicBezTo>
                        <a:pt x="1039" y="0"/>
                        <a:pt x="1253" y="108"/>
                        <a:pt x="1400" y="275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53000"/>
                      </a:schemeClr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dk1"/>
                    </a:solidFill>
                    <a:latin typeface="隶书" charset="0"/>
                    <a:cs typeface="隶书" charset="0"/>
                  </a:endParaRPr>
                </a:p>
              </p:txBody>
            </p:sp>
          </p:grpSp>
        </p:grpSp>
      </p:grpSp>
      <p:sp>
        <p:nvSpPr>
          <p:cNvPr id="47153" name="Text Box 52"/>
          <p:cNvSpPr txBox="1"/>
          <p:nvPr>
            <p:custDataLst>
              <p:tags r:id="rId7"/>
            </p:custDataLst>
          </p:nvPr>
        </p:nvSpPr>
        <p:spPr>
          <a:xfrm>
            <a:off x="1747520" y="1083945"/>
            <a:ext cx="720725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chemeClr val="lt1"/>
                </a:solidFill>
                <a:latin typeface="隶书" charset="0"/>
                <a:ea typeface="隶书" charset="0"/>
              </a:rPr>
              <a:t>合</a:t>
            </a:r>
          </a:p>
        </p:txBody>
      </p:sp>
      <p:sp>
        <p:nvSpPr>
          <p:cNvPr id="47154" name="Text Box 53"/>
          <p:cNvSpPr txBox="1"/>
          <p:nvPr>
            <p:custDataLst>
              <p:tags r:id="rId8"/>
            </p:custDataLst>
          </p:nvPr>
        </p:nvSpPr>
        <p:spPr>
          <a:xfrm>
            <a:off x="2152650" y="2276475"/>
            <a:ext cx="719138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chemeClr val="lt1"/>
                </a:solidFill>
                <a:latin typeface="隶书" charset="0"/>
                <a:ea typeface="隶书" charset="0"/>
              </a:rPr>
              <a:t>作</a:t>
            </a:r>
          </a:p>
        </p:txBody>
      </p:sp>
      <p:sp>
        <p:nvSpPr>
          <p:cNvPr id="47155" name="Text Box 54"/>
          <p:cNvSpPr txBox="1"/>
          <p:nvPr>
            <p:custDataLst>
              <p:tags r:id="rId9"/>
            </p:custDataLst>
          </p:nvPr>
        </p:nvSpPr>
        <p:spPr>
          <a:xfrm>
            <a:off x="1756410" y="3467100"/>
            <a:ext cx="765175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chemeClr val="lt1"/>
                </a:solidFill>
                <a:latin typeface="隶书" charset="0"/>
                <a:ea typeface="隶书" charset="0"/>
              </a:rPr>
              <a:t>探</a:t>
            </a:r>
          </a:p>
        </p:txBody>
      </p:sp>
      <p:sp>
        <p:nvSpPr>
          <p:cNvPr id="47156" name="Text Box 55"/>
          <p:cNvSpPr txBox="1"/>
          <p:nvPr>
            <p:custDataLst>
              <p:tags r:id="rId10"/>
            </p:custDataLst>
          </p:nvPr>
        </p:nvSpPr>
        <p:spPr>
          <a:xfrm>
            <a:off x="2160270" y="4657725"/>
            <a:ext cx="765175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chemeClr val="lt1"/>
                </a:solidFill>
                <a:latin typeface="隶书" charset="0"/>
                <a:ea typeface="隶书" charset="0"/>
              </a:rPr>
              <a:t>究</a:t>
            </a:r>
          </a:p>
        </p:txBody>
      </p:sp>
      <p:sp>
        <p:nvSpPr>
          <p:cNvPr id="50230" name="文本框 50229"/>
          <p:cNvSpPr txBox="1"/>
          <p:nvPr>
            <p:custDataLst>
              <p:tags r:id="rId11"/>
            </p:custDataLst>
          </p:nvPr>
        </p:nvSpPr>
        <p:spPr>
          <a:xfrm>
            <a:off x="3253105" y="3644583"/>
            <a:ext cx="1844675" cy="1878013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lstStyle/>
          <a:p>
            <a:r>
              <a:rPr lang="zh-CN" altLang="en-US" sz="5400">
                <a:solidFill>
                  <a:schemeClr val="dk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charset="0"/>
                <a:ea typeface="隶书" charset="0"/>
              </a:rPr>
              <a:t>消极伤感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0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0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 bldLvl="0" animBg="1"/>
      <p:bldP spid="50230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0_pic_quater_left_u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720090" cy="859790"/>
          </a:xfrm>
          <a:prstGeom prst="rect">
            <a:avLst/>
          </a:prstGeom>
        </p:spPr>
      </p:pic>
      <p:pic>
        <p:nvPicPr>
          <p:cNvPr id="6" name="图片 5" descr="1_pic_quater_right_u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71275" y="6322060"/>
            <a:ext cx="720090" cy="535305"/>
          </a:xfrm>
          <a:prstGeom prst="rect">
            <a:avLst/>
          </a:prstGeom>
        </p:spPr>
      </p:pic>
      <p:sp>
        <p:nvSpPr>
          <p:cNvPr id="48129" name="TextBox 1"/>
          <p:cNvSpPr txBox="1"/>
          <p:nvPr/>
        </p:nvSpPr>
        <p:spPr>
          <a:xfrm>
            <a:off x="3461385" y="285433"/>
            <a:ext cx="8358188" cy="1198880"/>
          </a:xfrm>
          <a:prstGeom prst="rect">
            <a:avLst/>
          </a:prstGeom>
          <a:solidFill>
            <a:schemeClr val="bg1">
              <a:alpha val="7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solidFill>
                  <a:schemeClr val="accent1"/>
                </a:solidFill>
                <a:latin typeface="隶书" charset="0"/>
                <a:ea typeface="隶书" charset="0"/>
              </a:rPr>
              <a:t>故国神游，多情应笑我，早生华发，人生如梦，一尊还酹江月。</a:t>
            </a:r>
          </a:p>
        </p:txBody>
      </p:sp>
      <p:sp>
        <p:nvSpPr>
          <p:cNvPr id="48130" name="矩形 51202"/>
          <p:cNvSpPr/>
          <p:nvPr>
            <p:custDataLst>
              <p:tags r:id="rId4"/>
            </p:custDataLst>
          </p:nvPr>
        </p:nvSpPr>
        <p:spPr>
          <a:xfrm>
            <a:off x="1524000" y="1484630"/>
            <a:ext cx="9977120" cy="3415030"/>
          </a:xfrm>
          <a:prstGeom prst="rect">
            <a:avLst/>
          </a:prstGeom>
          <a:solidFill>
            <a:schemeClr val="lt1">
              <a:alpha val="59999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2400" b="1">
                <a:solidFill>
                  <a:schemeClr val="dk1"/>
                </a:solidFill>
                <a:latin typeface="隶书" charset="0"/>
                <a:ea typeface="华文新魏" panose="02010800040101010101" pitchFamily="2" charset="-122"/>
                <a:cs typeface="隶书" charset="0"/>
              </a:rPr>
              <a:t>   </a:t>
            </a:r>
            <a:r>
              <a:rPr lang="zh-CN" altLang="en-US" sz="2800" b="1">
                <a:solidFill>
                  <a:schemeClr val="dk1"/>
                </a:solidFill>
                <a:latin typeface="隶书" charset="0"/>
                <a:ea typeface="华文新魏" panose="02010800040101010101" pitchFamily="2" charset="-122"/>
                <a:cs typeface="隶书" charset="0"/>
              </a:rPr>
              <a:t>“故国神游，多情应笑我，早生华发”是伤感，是自责。慨叹岁月无情而功业无成。“人生如梦，一尊还酹江月”是安慰自己，是旷达。回首往事，恍如梦中。自己磊落坦诚，敢于直言，却受迫害、遭贬谪，岁月悠悠，一事无成，只得慨叹“人生如梦”。面对此情此景，权且以酒酹月，借酒浇愁。值此，一位襟怀超旷、识度明达的词人形象，跃然纸上。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2400" b="1">
                <a:solidFill>
                  <a:schemeClr val="dk1"/>
                </a:solidFill>
                <a:latin typeface="隶书" charset="0"/>
                <a:ea typeface="华文新魏" panose="02010800040101010101" pitchFamily="2" charset="-122"/>
                <a:cs typeface="隶书" charset="0"/>
              </a:rPr>
              <a:t> </a:t>
            </a:r>
            <a:r>
              <a:rPr lang="zh-CN" altLang="en-US" sz="4000" b="1">
                <a:solidFill>
                  <a:schemeClr val="dk1"/>
                </a:solidFill>
                <a:latin typeface="隶书" charset="0"/>
                <a:ea typeface="华文中宋" panose="02010600040101010101" pitchFamily="2" charset="-122"/>
                <a:cs typeface="隶书" charset="0"/>
              </a:rPr>
              <a:t>感伤人生，壮志未酬 ，豪放中略见苍凉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 descr="0_pic_quater_left_u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0"/>
          <a:stretch>
            <a:fillRect/>
          </a:stretch>
        </p:blipFill>
        <p:spPr>
          <a:xfrm>
            <a:off x="0" y="0"/>
            <a:ext cx="720090" cy="859790"/>
          </a:xfrm>
          <a:prstGeom prst="rect">
            <a:avLst/>
          </a:prstGeom>
        </p:spPr>
      </p:pic>
      <p:pic>
        <p:nvPicPr>
          <p:cNvPr id="29" name="图片 28" descr="1_pic_quater_right_u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31"/>
          <a:stretch>
            <a:fillRect/>
          </a:stretch>
        </p:blipFill>
        <p:spPr>
          <a:xfrm>
            <a:off x="11471275" y="6322060"/>
            <a:ext cx="720090" cy="535305"/>
          </a:xfrm>
          <a:prstGeom prst="rect">
            <a:avLst/>
          </a:prstGeom>
        </p:spPr>
      </p:pic>
      <p:sp>
        <p:nvSpPr>
          <p:cNvPr id="2" name="文本框 52225"/>
          <p:cNvSpPr txBox="1"/>
          <p:nvPr>
            <p:custDataLst>
              <p:tags r:id="rId4"/>
            </p:custDataLst>
          </p:nvPr>
        </p:nvSpPr>
        <p:spPr>
          <a:xfrm>
            <a:off x="1660525" y="-136525"/>
            <a:ext cx="309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 sz="3600" b="1">
              <a:solidFill>
                <a:schemeClr val="accent2"/>
              </a:solidFill>
              <a:latin typeface="隶书" charset="0"/>
              <a:ea typeface="隶书" pitchFamily="49" charset="-122"/>
              <a:cs typeface="隶书" charset="0"/>
            </a:endParaRPr>
          </a:p>
        </p:txBody>
      </p:sp>
      <p:sp>
        <p:nvSpPr>
          <p:cNvPr id="3" name="文本框 52226"/>
          <p:cNvSpPr txBox="1"/>
          <p:nvPr>
            <p:custDataLst>
              <p:tags r:id="rId5"/>
            </p:custDataLst>
          </p:nvPr>
        </p:nvSpPr>
        <p:spPr>
          <a:xfrm>
            <a:off x="1524000" y="0"/>
            <a:ext cx="5280025" cy="645160"/>
          </a:xfrm>
          <a:prstGeom prst="rect">
            <a:avLst/>
          </a:prstGeom>
          <a:solidFill>
            <a:schemeClr val="lt1">
              <a:lumMod val="95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solidFill>
                  <a:schemeClr val="accent2"/>
                </a:solidFill>
                <a:latin typeface="隶书" charset="0"/>
                <a:ea typeface="隶书" charset="0"/>
              </a:rPr>
              <a:t>观眼前之景（上阕）：</a:t>
            </a:r>
          </a:p>
        </p:txBody>
      </p:sp>
      <p:sp>
        <p:nvSpPr>
          <p:cNvPr id="4" name="文本框 52227"/>
          <p:cNvSpPr txBox="1"/>
          <p:nvPr>
            <p:custDataLst>
              <p:tags r:id="rId6"/>
            </p:custDataLst>
          </p:nvPr>
        </p:nvSpPr>
        <p:spPr>
          <a:xfrm>
            <a:off x="1524000" y="2133600"/>
            <a:ext cx="4754880" cy="1014730"/>
          </a:xfrm>
          <a:prstGeom prst="rect">
            <a:avLst/>
          </a:prstGeom>
          <a:solidFill>
            <a:schemeClr val="lt1">
              <a:alpha val="80000"/>
            </a:schemeClr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chemeClr val="accent2"/>
                </a:solidFill>
                <a:latin typeface="隶书" charset="0"/>
                <a:ea typeface="隶书" charset="0"/>
              </a:rPr>
              <a:t>思历史人物（下阕）：</a:t>
            </a:r>
            <a:endParaRPr lang="zh-CN" altLang="en-US" sz="4000" b="1">
              <a:solidFill>
                <a:schemeClr val="accent2"/>
              </a:solidFill>
              <a:latin typeface="隶书" charset="0"/>
              <a:ea typeface="隶书" charset="0"/>
            </a:endParaRPr>
          </a:p>
          <a:p>
            <a:r>
              <a:rPr lang="zh-CN" altLang="en-US" sz="2400" b="1">
                <a:solidFill>
                  <a:schemeClr val="accent2"/>
                </a:solidFill>
                <a:latin typeface="隶书" charset="0"/>
                <a:ea typeface="隶书" charset="0"/>
              </a:rPr>
              <a:t>（遥想）</a:t>
            </a: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1524000" y="5334000"/>
            <a:ext cx="4890135" cy="645160"/>
          </a:xfrm>
          <a:prstGeom prst="rect">
            <a:avLst/>
          </a:prstGeom>
          <a:solidFill>
            <a:schemeClr val="lt1">
              <a:lumMod val="95000"/>
            </a:schemeClr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隶书" charset="0"/>
                <a:ea typeface="隶书" pitchFamily="49" charset="-122"/>
                <a:cs typeface="隶书" charset="0"/>
              </a:rPr>
              <a:t>抒一己之思（下阕）</a:t>
            </a:r>
            <a:r>
              <a:rPr lang="zh-CN" altLang="en-US" sz="3600">
                <a:solidFill>
                  <a:schemeClr val="dk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charset="0"/>
                <a:ea typeface="黑体" panose="02010609060101010101" pitchFamily="49" charset="-122"/>
                <a:cs typeface="隶书" charset="0"/>
              </a:rPr>
              <a:t> </a:t>
            </a:r>
            <a:r>
              <a:rPr lang="zh-CN" altLang="en-US" sz="3600" b="1">
                <a:solidFill>
                  <a:schemeClr val="dk1"/>
                </a:solidFill>
                <a:latin typeface="隶书" charset="0"/>
                <a:ea typeface="隶书" pitchFamily="49" charset="-122"/>
                <a:cs typeface="隶书" charset="0"/>
              </a:rPr>
              <a:t>：</a:t>
            </a: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8396923" y="2420938"/>
            <a:ext cx="1659890" cy="2592387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r>
              <a:rPr lang="zh-CN" altLang="en-US" sz="4800" b="1">
                <a:solidFill>
                  <a:schemeClr val="accent2"/>
                </a:solidFill>
                <a:latin typeface="隶书" charset="0"/>
                <a:ea typeface="隶书" charset="0"/>
              </a:rPr>
              <a:t>思瑜叹己</a:t>
            </a:r>
          </a:p>
          <a:p>
            <a:r>
              <a:rPr lang="zh-CN" altLang="en-US" sz="4800" b="1">
                <a:solidFill>
                  <a:schemeClr val="accent2"/>
                </a:solidFill>
                <a:latin typeface="隶书" charset="0"/>
                <a:ea typeface="隶书" charset="0"/>
              </a:rPr>
              <a:t>怀古伤今</a:t>
            </a:r>
          </a:p>
        </p:txBody>
      </p:sp>
      <p:sp>
        <p:nvSpPr>
          <p:cNvPr id="7" name="直接连接符 6"/>
          <p:cNvSpPr/>
          <p:nvPr>
            <p:custDataLst>
              <p:tags r:id="rId9"/>
            </p:custDataLst>
          </p:nvPr>
        </p:nvSpPr>
        <p:spPr>
          <a:xfrm>
            <a:off x="5664200" y="2997200"/>
            <a:ext cx="2746375" cy="393700"/>
          </a:xfrm>
          <a:prstGeom prst="line">
            <a:avLst/>
          </a:prstGeom>
          <a:ln w="476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>
              <a:solidFill>
                <a:schemeClr val="dk1"/>
              </a:solidFill>
              <a:latin typeface="隶书" charset="0"/>
              <a:cs typeface="隶书" charset="0"/>
            </a:endParaRPr>
          </a:p>
        </p:txBody>
      </p:sp>
      <p:sp>
        <p:nvSpPr>
          <p:cNvPr id="8" name="直接连接符 7"/>
          <p:cNvSpPr/>
          <p:nvPr>
            <p:custDataLst>
              <p:tags r:id="rId10"/>
            </p:custDataLst>
          </p:nvPr>
        </p:nvSpPr>
        <p:spPr>
          <a:xfrm flipH="1">
            <a:off x="4722495" y="4076700"/>
            <a:ext cx="3678555" cy="1257300"/>
          </a:xfrm>
          <a:prstGeom prst="line">
            <a:avLst/>
          </a:prstGeom>
          <a:ln w="476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>
              <a:solidFill>
                <a:schemeClr val="dk1"/>
              </a:solidFill>
              <a:latin typeface="隶书" charset="0"/>
              <a:cs typeface="隶书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2895600" y="485775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chemeClr val="dk1"/>
                </a:solidFill>
                <a:latin typeface="隶书" charset="0"/>
                <a:ea typeface="隶书" charset="0"/>
              </a:rPr>
              <a:t>大江</a:t>
            </a:r>
          </a:p>
        </p:txBody>
      </p:sp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6248400" y="457200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chemeClr val="dk1"/>
                </a:solidFill>
                <a:latin typeface="隶书" charset="0"/>
                <a:ea typeface="隶书" charset="0"/>
              </a:rPr>
              <a:t>乱石</a:t>
            </a:r>
          </a:p>
        </p:txBody>
      </p:sp>
      <p:sp>
        <p:nvSpPr>
          <p:cNvPr id="11" name="文本框 10"/>
          <p:cNvSpPr txBox="1"/>
          <p:nvPr>
            <p:custDataLst>
              <p:tags r:id="rId13"/>
            </p:custDataLst>
          </p:nvPr>
        </p:nvSpPr>
        <p:spPr>
          <a:xfrm>
            <a:off x="8077200" y="457200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chemeClr val="dk1"/>
                </a:solidFill>
                <a:latin typeface="隶书" charset="0"/>
                <a:ea typeface="隶书" charset="0"/>
              </a:rPr>
              <a:t>惊涛</a:t>
            </a:r>
          </a:p>
        </p:txBody>
      </p:sp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2895600" y="1371600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chemeClr val="dk1"/>
                </a:solidFill>
                <a:latin typeface="隶书" charset="0"/>
                <a:ea typeface="隶书" charset="0"/>
              </a:rPr>
              <a:t>东去</a:t>
            </a: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6248400" y="1371600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chemeClr val="dk1"/>
                </a:solidFill>
                <a:latin typeface="隶书" charset="0"/>
                <a:ea typeface="隶书" charset="0"/>
              </a:rPr>
              <a:t>穿空</a:t>
            </a:r>
          </a:p>
        </p:txBody>
      </p:sp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4572000" y="457200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chemeClr val="dk1"/>
                </a:solidFill>
                <a:latin typeface="隶书" charset="0"/>
                <a:ea typeface="隶书" charset="0"/>
              </a:rPr>
              <a:t>浪</a:t>
            </a:r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4495800" y="1371600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chemeClr val="dk1"/>
                </a:solidFill>
                <a:latin typeface="隶书" charset="0"/>
                <a:ea typeface="隶书" charset="0"/>
              </a:rPr>
              <a:t>淘</a:t>
            </a:r>
          </a:p>
        </p:txBody>
      </p:sp>
      <p:sp>
        <p:nvSpPr>
          <p:cNvPr id="16" name="文本框 15"/>
          <p:cNvSpPr txBox="1"/>
          <p:nvPr>
            <p:custDataLst>
              <p:tags r:id="rId18"/>
            </p:custDataLst>
          </p:nvPr>
        </p:nvSpPr>
        <p:spPr>
          <a:xfrm>
            <a:off x="4876800" y="1371600"/>
            <a:ext cx="8153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>
                <a:solidFill>
                  <a:schemeClr val="dk1"/>
                </a:solidFill>
                <a:latin typeface="隶书" charset="0"/>
                <a:ea typeface="隶书" pitchFamily="49" charset="-122"/>
                <a:cs typeface="隶书" charset="0"/>
              </a:rPr>
              <a:t>(</a:t>
            </a:r>
            <a:r>
              <a:rPr lang="zh-CN" altLang="en-US" sz="2800" b="1">
                <a:solidFill>
                  <a:schemeClr val="dk1"/>
                </a:solidFill>
                <a:latin typeface="隶书" charset="0"/>
                <a:ea typeface="隶书" pitchFamily="49" charset="-122"/>
                <a:cs typeface="隶书" charset="0"/>
              </a:rPr>
              <a:t>尽</a:t>
            </a:r>
            <a:r>
              <a:rPr lang="en-US" altLang="zh-CN" sz="2800" b="1">
                <a:solidFill>
                  <a:schemeClr val="dk1"/>
                </a:solidFill>
                <a:latin typeface="隶书" charset="0"/>
                <a:ea typeface="隶书" pitchFamily="49" charset="-122"/>
                <a:cs typeface="隶书" charset="0"/>
              </a:rPr>
              <a:t>)</a:t>
            </a:r>
          </a:p>
        </p:txBody>
      </p:sp>
      <p:sp>
        <p:nvSpPr>
          <p:cNvPr id="17" name="文本框 16"/>
          <p:cNvSpPr txBox="1"/>
          <p:nvPr>
            <p:custDataLst>
              <p:tags r:id="rId19"/>
            </p:custDataLst>
          </p:nvPr>
        </p:nvSpPr>
        <p:spPr>
          <a:xfrm>
            <a:off x="7924800" y="1323975"/>
            <a:ext cx="2672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chemeClr val="dk1"/>
                </a:solidFill>
                <a:latin typeface="隶书" charset="0"/>
                <a:ea typeface="隶书" charset="0"/>
              </a:rPr>
              <a:t>拍岸、卷（雪）</a:t>
            </a:r>
          </a:p>
        </p:txBody>
      </p:sp>
      <p:sp>
        <p:nvSpPr>
          <p:cNvPr id="18" name="直接连接符 17"/>
          <p:cNvSpPr/>
          <p:nvPr>
            <p:custDataLst>
              <p:tags r:id="rId20"/>
            </p:custDataLst>
          </p:nvPr>
        </p:nvSpPr>
        <p:spPr>
          <a:xfrm flipH="1">
            <a:off x="3276600" y="990600"/>
            <a:ext cx="0" cy="457200"/>
          </a:xfrm>
          <a:prstGeom prst="line">
            <a:avLst/>
          </a:prstGeom>
          <a:ln w="47625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>
              <a:solidFill>
                <a:schemeClr val="dk1"/>
              </a:solidFill>
              <a:latin typeface="隶书" charset="0"/>
              <a:cs typeface="隶书" charset="0"/>
            </a:endParaRPr>
          </a:p>
        </p:txBody>
      </p:sp>
      <p:sp>
        <p:nvSpPr>
          <p:cNvPr id="19" name="直接连接符 18"/>
          <p:cNvSpPr/>
          <p:nvPr>
            <p:custDataLst>
              <p:tags r:id="rId21"/>
            </p:custDataLst>
          </p:nvPr>
        </p:nvSpPr>
        <p:spPr>
          <a:xfrm flipH="1">
            <a:off x="4876800" y="990600"/>
            <a:ext cx="0" cy="457200"/>
          </a:xfrm>
          <a:prstGeom prst="line">
            <a:avLst/>
          </a:prstGeom>
          <a:ln w="47625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>
              <a:solidFill>
                <a:schemeClr val="dk1"/>
              </a:solidFill>
              <a:latin typeface="隶书" charset="0"/>
              <a:cs typeface="隶书" charset="0"/>
            </a:endParaRPr>
          </a:p>
        </p:txBody>
      </p:sp>
      <p:sp>
        <p:nvSpPr>
          <p:cNvPr id="20" name="直接连接符 19"/>
          <p:cNvSpPr/>
          <p:nvPr>
            <p:custDataLst>
              <p:tags r:id="rId22"/>
            </p:custDataLst>
          </p:nvPr>
        </p:nvSpPr>
        <p:spPr>
          <a:xfrm flipH="1">
            <a:off x="6705600" y="914400"/>
            <a:ext cx="0" cy="533400"/>
          </a:xfrm>
          <a:prstGeom prst="line">
            <a:avLst/>
          </a:prstGeom>
          <a:ln w="47625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>
              <a:solidFill>
                <a:schemeClr val="dk1"/>
              </a:solidFill>
              <a:latin typeface="隶书" charset="0"/>
              <a:cs typeface="隶书" charset="0"/>
            </a:endParaRPr>
          </a:p>
        </p:txBody>
      </p:sp>
      <p:sp>
        <p:nvSpPr>
          <p:cNvPr id="21" name="直接连接符 20"/>
          <p:cNvSpPr/>
          <p:nvPr>
            <p:custDataLst>
              <p:tags r:id="rId23"/>
            </p:custDataLst>
          </p:nvPr>
        </p:nvSpPr>
        <p:spPr>
          <a:xfrm flipH="1">
            <a:off x="8534400" y="914400"/>
            <a:ext cx="0" cy="533400"/>
          </a:xfrm>
          <a:prstGeom prst="line">
            <a:avLst/>
          </a:prstGeom>
          <a:ln w="47625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>
              <a:solidFill>
                <a:schemeClr val="dk1"/>
              </a:solidFill>
              <a:latin typeface="隶书" charset="0"/>
              <a:cs typeface="隶书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743200" y="1844675"/>
            <a:ext cx="6583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CC0000"/>
                </a:solidFill>
                <a:latin typeface="隶书" charset="0"/>
                <a:ea typeface="隶书" charset="0"/>
              </a:rPr>
              <a:t>江山如画，一时多少豪杰。（承上启下）</a:t>
            </a:r>
          </a:p>
        </p:txBody>
      </p:sp>
      <p:sp>
        <p:nvSpPr>
          <p:cNvPr id="23" name="文本框 22"/>
          <p:cNvSpPr txBox="1"/>
          <p:nvPr>
            <p:custDataLst>
              <p:tags r:id="rId24"/>
            </p:custDataLst>
          </p:nvPr>
        </p:nvSpPr>
        <p:spPr>
          <a:xfrm>
            <a:off x="1524000" y="3933825"/>
            <a:ext cx="5516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chemeClr val="dk1"/>
                </a:solidFill>
                <a:latin typeface="隶书" charset="0"/>
                <a:ea typeface="隶书" charset="0"/>
              </a:rPr>
              <a:t>羽扇纶巾，谈笑间，樯橹灰飞烟灭</a:t>
            </a:r>
          </a:p>
        </p:txBody>
      </p:sp>
      <p:sp>
        <p:nvSpPr>
          <p:cNvPr id="24" name="文本框 23"/>
          <p:cNvSpPr txBox="1"/>
          <p:nvPr>
            <p:custDataLst>
              <p:tags r:id="rId25"/>
            </p:custDataLst>
          </p:nvPr>
        </p:nvSpPr>
        <p:spPr>
          <a:xfrm>
            <a:off x="1524000" y="3429000"/>
            <a:ext cx="5516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chemeClr val="dk1"/>
                </a:solidFill>
                <a:latin typeface="隶书" charset="0"/>
                <a:ea typeface="隶书" charset="0"/>
              </a:rPr>
              <a:t>公瑾当年，小乔初嫁了，雄姿英发</a:t>
            </a:r>
          </a:p>
        </p:txBody>
      </p:sp>
      <p:sp>
        <p:nvSpPr>
          <p:cNvPr id="25" name="文本框 24"/>
          <p:cNvSpPr txBox="1"/>
          <p:nvPr>
            <p:custDataLst>
              <p:tags r:id="rId26"/>
            </p:custDataLst>
          </p:nvPr>
        </p:nvSpPr>
        <p:spPr>
          <a:xfrm>
            <a:off x="2971800" y="5867400"/>
            <a:ext cx="5669280" cy="645160"/>
          </a:xfrm>
          <a:prstGeom prst="rect">
            <a:avLst/>
          </a:prstGeom>
          <a:solidFill>
            <a:schemeClr val="lt1">
              <a:lumMod val="95000"/>
            </a:schemeClr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chemeClr val="accent2"/>
                </a:solidFill>
                <a:latin typeface="隶书" charset="0"/>
                <a:ea typeface="隶书" charset="0"/>
              </a:rPr>
              <a:t>人生如梦，一尊还酹江月。</a:t>
            </a:r>
          </a:p>
        </p:txBody>
      </p:sp>
      <p:sp>
        <p:nvSpPr>
          <p:cNvPr id="26" name="标题 52251"/>
          <p:cNvSpPr>
            <a:spLocks noGrp="1"/>
          </p:cNvSpPr>
          <p:nvPr>
            <p:custDataLst>
              <p:tags r:id="rId27"/>
            </p:custDataLst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chemeClr val="dk1"/>
                </a:solidFill>
                <a:latin typeface="隶书" charset="0"/>
                <a:cs typeface="隶书" charset="0"/>
              </a:rPr>
              <a:t>     </a:t>
            </a:r>
          </a:p>
        </p:txBody>
      </p:sp>
      <p:sp>
        <p:nvSpPr>
          <p:cNvPr id="27" name="动作按钮: 第一张 52252">
            <a:hlinkClick r:id=""/>
          </p:cNvPr>
          <p:cNvSpPr/>
          <p:nvPr>
            <p:custDataLst>
              <p:tags r:id="rId28"/>
            </p:custDataLst>
          </p:nvPr>
        </p:nvSpPr>
        <p:spPr>
          <a:xfrm>
            <a:off x="8975725" y="6092825"/>
            <a:ext cx="649288" cy="504825"/>
          </a:xfrm>
          <a:prstGeom prst="actionButtonHome">
            <a:avLst/>
          </a:prstGeom>
          <a:solidFill>
            <a:schemeClr val="lt2">
              <a:lumMod val="90000"/>
            </a:schemeClr>
          </a:solidFill>
          <a:ln w="9525">
            <a:noFill/>
          </a:ln>
        </p:spPr>
        <p:txBody>
          <a:bodyPr anchor="t"/>
          <a:lstStyle/>
          <a:p>
            <a:endParaRPr lang="zh-CN" altLang="en-US">
              <a:solidFill>
                <a:schemeClr val="dk1"/>
              </a:solidFill>
              <a:latin typeface="隶书" charset="0"/>
              <a:ea typeface="宋体" panose="02010600030101010101" pitchFamily="2" charset="-122"/>
              <a:cs typeface="隶书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22" grpId="0"/>
      <p:bldP spid="23" grpId="0"/>
      <p:bldP spid="24" grpId="0"/>
      <p:bldP spid="2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5232400" y="4926014"/>
            <a:ext cx="2447925" cy="7835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zh-CN" altLang="en-US" b="1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抒一己之思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en-US" b="1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rPr>
              <a:t>（借古伤今）</a:t>
            </a:r>
          </a:p>
        </p:txBody>
      </p:sp>
      <p:sp>
        <p:nvSpPr>
          <p:cNvPr id="4" name="矩形: 圆角 1"/>
          <p:cNvSpPr/>
          <p:nvPr>
            <p:custDataLst>
              <p:tags r:id="rId3"/>
            </p:custDataLst>
          </p:nvPr>
        </p:nvSpPr>
        <p:spPr>
          <a:xfrm>
            <a:off x="4649296" y="1781858"/>
            <a:ext cx="2893483" cy="738664"/>
          </a:xfrm>
          <a:prstGeom prst="roundRect">
            <a:avLst>
              <a:gd name="adj" fmla="val 50000"/>
            </a:avLst>
          </a:pr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隶书" charset="0"/>
              <a:cs typeface="隶书" charset="0"/>
              <a:sym typeface="Arial" panose="020B0604020202020204" pitchFamily="34" charset="0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ctrTitle" idx="2"/>
            <p:custDataLst>
              <p:tags r:id="rId4"/>
            </p:custDataLst>
          </p:nvPr>
        </p:nvSpPr>
        <p:spPr/>
        <p:txBody>
          <a:bodyPr/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5200">
                <a:solidFill>
                  <a:schemeClr val="accent1"/>
                </a:solidFill>
              </a:rPr>
              <a:t>文章思路</a:t>
            </a:r>
          </a:p>
        </p:txBody>
      </p:sp>
      <p:sp>
        <p:nvSpPr>
          <p:cNvPr id="5" name="副标题 4"/>
          <p:cNvSpPr>
            <a:spLocks noGrp="1"/>
          </p:cNvSpPr>
          <p:nvPr>
            <p:ph type="subTitle" idx="3"/>
            <p:custDataLst>
              <p:tags r:id="rId5"/>
            </p:custDataLst>
          </p:nvPr>
        </p:nvSpPr>
        <p:spPr>
          <a:xfrm>
            <a:off x="2789051" y="3864466"/>
            <a:ext cx="6613974" cy="567865"/>
          </a:xfrm>
        </p:spPr>
        <p:txBody>
          <a:bodyPr/>
          <a:lstStyle/>
          <a:p>
            <a:pPr marL="0" lvl="0" indent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400">
                <a:solidFill>
                  <a:schemeClr val="dk1">
                    <a:lumMod val="65000"/>
                    <a:lumOff val="35000"/>
                  </a:schemeClr>
                </a:solidFill>
              </a:rPr>
              <a:t>观眼前之景（写景）</a:t>
            </a: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4400144" y="635005"/>
            <a:ext cx="3391788" cy="2314220"/>
          </a:xfrm>
          <a:prstGeom prst="rect">
            <a:avLst/>
          </a:prstGeom>
          <a:noFill/>
        </p:spPr>
        <p:txBody>
          <a:bodyPr wrap="square" lIns="0" tIns="0" bIns="0" rtlCol="0" anchor="ctr" anchorCtr="0">
            <a:normAutofit fontScale="50000"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1500" b="1">
                <a:solidFill>
                  <a:schemeClr val="dk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charset="0"/>
                <a:cs typeface="隶书" charset="0"/>
              </a:rPr>
              <a:t>思历史人事（怀古）</a:t>
            </a: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5793390" y="2556655"/>
            <a:ext cx="605294" cy="369332"/>
          </a:xfrm>
          <a:prstGeom prst="rect">
            <a:avLst/>
          </a:prstGeom>
          <a:noFill/>
        </p:spPr>
        <p:txBody>
          <a:bodyPr wrap="square" lIns="0" rtlCol="0">
            <a:normAutofit/>
          </a:bodyPr>
          <a:lstStyle/>
          <a:p>
            <a:pPr algn="ctr"/>
            <a:r>
              <a:rPr lang="en-US" altLang="zh-CN" b="1" dirty="0">
                <a:solidFill>
                  <a:schemeClr val="dk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charset="0"/>
                <a:cs typeface="隶书" charset="0"/>
                <a:sym typeface="Arial" panose="020B0604020202020204" pitchFamily="34" charset="0"/>
              </a:rPr>
              <a:t>Part.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 Box 2"/>
          <p:cNvSpPr txBox="1"/>
          <p:nvPr/>
        </p:nvSpPr>
        <p:spPr>
          <a:xfrm>
            <a:off x="158750" y="312420"/>
            <a:ext cx="11874500" cy="6233795"/>
          </a:xfrm>
          <a:prstGeom prst="rect">
            <a:avLst/>
          </a:prstGeom>
          <a:solidFill>
            <a:schemeClr val="bg1">
              <a:alpha val="59999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 fontAlgn="auto">
              <a:lnSpc>
                <a:spcPts val="4800"/>
              </a:lnSpc>
              <a:spcBef>
                <a:spcPts val="0"/>
              </a:spcBef>
            </a:pPr>
            <a:r>
              <a:rPr lang="zh-CN" altLang="en-US" sz="4400" b="1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《念奴娇 赤壁怀古》   </a:t>
            </a:r>
            <a:endParaRPr lang="zh-CN" altLang="en-US" sz="4400" b="1">
              <a:solidFill>
                <a:srgbClr val="0070C0"/>
              </a:solidFill>
              <a:latin typeface="华文楷体" pitchFamily="2" charset="-122"/>
              <a:ea typeface="华文楷体" pitchFamily="2" charset="-122"/>
              <a:cs typeface="华文楷体" pitchFamily="2" charset="-122"/>
            </a:endParaRPr>
          </a:p>
          <a:p>
            <a:pPr algn="ctr" fontAlgn="auto">
              <a:lnSpc>
                <a:spcPts val="4800"/>
              </a:lnSpc>
              <a:spcBef>
                <a:spcPts val="0"/>
              </a:spcBef>
            </a:pPr>
            <a:r>
              <a:rPr lang="zh-CN" altLang="en-US" sz="4400" b="1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两种人生命运的对比（借古抒怀）</a:t>
            </a:r>
            <a:endParaRPr lang="en-US" altLang="zh-CN" sz="440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  <a:cs typeface="华文楷体" pitchFamily="2" charset="-122"/>
            </a:endParaRPr>
          </a:p>
          <a:p>
            <a:pPr algn="ctr" fontAlgn="auto">
              <a:lnSpc>
                <a:spcPts val="4800"/>
              </a:lnSpc>
              <a:spcBef>
                <a:spcPts val="0"/>
              </a:spcBef>
            </a:pPr>
            <a:r>
              <a:rPr lang="zh-CN" altLang="en-US" sz="4400" b="1" smtClean="0">
                <a:solidFill>
                  <a:schemeClr val="accent2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在对比中</a:t>
            </a:r>
            <a:r>
              <a:rPr lang="zh-CN" altLang="en-US" sz="4400" b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哀叹自我</a:t>
            </a:r>
            <a:endParaRPr lang="en-US" altLang="zh-CN" sz="4400" b="1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  <a:cs typeface="华文楷体" pitchFamily="2" charset="-122"/>
            </a:endParaRPr>
          </a:p>
          <a:p>
            <a:pPr algn="l" fontAlgn="auto">
              <a:lnSpc>
                <a:spcPts val="4800"/>
              </a:lnSpc>
              <a:spcBef>
                <a:spcPts val="0"/>
              </a:spcBef>
            </a:pPr>
            <a:r>
              <a:rPr lang="zh-CN" altLang="en-US" sz="4400" b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对周瑜</a:t>
            </a:r>
            <a:r>
              <a:rPr lang="zh-CN" altLang="en-US" sz="4400" b="1" smtClean="0">
                <a:solidFill>
                  <a:schemeClr val="accent2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建功立业的仰慕和渴望</a:t>
            </a:r>
            <a:endParaRPr lang="en-US" altLang="zh-CN" sz="4400" b="1" smtClean="0">
              <a:solidFill>
                <a:schemeClr val="accent2"/>
              </a:solidFill>
              <a:latin typeface="华文楷体" pitchFamily="2" charset="-122"/>
              <a:ea typeface="华文楷体" pitchFamily="2" charset="-122"/>
              <a:cs typeface="华文楷体" pitchFamily="2" charset="-122"/>
            </a:endParaRPr>
          </a:p>
          <a:p>
            <a:pPr algn="l" fontAlgn="auto">
              <a:lnSpc>
                <a:spcPts val="4800"/>
              </a:lnSpc>
              <a:spcBef>
                <a:spcPts val="0"/>
              </a:spcBef>
            </a:pPr>
            <a:r>
              <a:rPr lang="zh-CN" altLang="en-US" sz="4400" b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对自己</a:t>
            </a:r>
            <a:r>
              <a:rPr lang="zh-CN" altLang="en-US" sz="4400" b="1" smtClean="0">
                <a:solidFill>
                  <a:schemeClr val="accent2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年华虚度、壮志难酬的哀痛，但同时作者又看到了自然永恒的一面，心中的哀愁在永恒的自然面前似乎又都可以放下。</a:t>
            </a:r>
          </a:p>
          <a:p>
            <a:pPr algn="l" fontAlgn="auto">
              <a:lnSpc>
                <a:spcPts val="4800"/>
              </a:lnSpc>
              <a:spcBef>
                <a:spcPts val="0"/>
              </a:spcBef>
            </a:pPr>
            <a:r>
              <a:rPr lang="zh-CN" altLang="en-US" sz="4400" b="1" smtClean="0">
                <a:solidFill>
                  <a:schemeClr val="accent2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  <a:sym typeface="+mn-ea"/>
              </a:rPr>
              <a:t>一位襟怀超旷的词人形象，跃然纸上。</a:t>
            </a:r>
            <a:endParaRPr lang="zh-CN" altLang="en-US" sz="4400" b="1" smtClean="0">
              <a:solidFill>
                <a:schemeClr val="accent2"/>
              </a:solidFill>
              <a:latin typeface="华文楷体" pitchFamily="2" charset="-122"/>
              <a:ea typeface="华文楷体" pitchFamily="2" charset="-122"/>
              <a:cs typeface="华文楷体" pitchFamily="2" charset="-122"/>
            </a:endParaRPr>
          </a:p>
          <a:p>
            <a:pPr algn="ctr">
              <a:lnSpc>
                <a:spcPct val="130000"/>
              </a:lnSpc>
              <a:spcBef>
                <a:spcPct val="50000"/>
              </a:spcBef>
            </a:pPr>
            <a:r>
              <a:rPr lang="zh-CN" altLang="en-US" sz="4400" b="1" smtClean="0">
                <a:solidFill>
                  <a:schemeClr val="accent2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，</a:t>
            </a: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3818890" y="680085"/>
            <a:ext cx="5313045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6400" b="1" noProof="1">
                <a:solidFill>
                  <a:srgbClr val="FF66FF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6400" b="1" noProof="1">
                <a:solidFill>
                  <a:srgbClr val="D6009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全词总结</a:t>
            </a:r>
          </a:p>
        </p:txBody>
      </p:sp>
      <p:sp>
        <p:nvSpPr>
          <p:cNvPr id="20484" name="Text Box 4"/>
          <p:cNvSpPr txBox="1"/>
          <p:nvPr/>
        </p:nvSpPr>
        <p:spPr>
          <a:xfrm>
            <a:off x="488527" y="2268220"/>
            <a:ext cx="10760287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buFont typeface="Wingdings" panose="05000000000000000000" pitchFamily="2" charset="2"/>
            </a:pPr>
            <a:r>
              <a:rPr lang="zh-CN" altLang="en-US" sz="4000" b="1">
                <a:solidFill>
                  <a:srgbClr val="000000"/>
                </a:solidFill>
                <a:latin typeface="Arial" panose="020B0604020202020204" pitchFamily="34" charset="0"/>
                <a:ea typeface="华文行楷" pitchFamily="2" charset="-122"/>
              </a:rPr>
              <a:t>       这首词通过怀古，表现了词人</a:t>
            </a:r>
            <a:r>
              <a:rPr lang="zh-CN" altLang="en-US" sz="4000" b="1">
                <a:latin typeface="Arial" panose="020B0604020202020204" pitchFamily="34" charset="0"/>
                <a:ea typeface="华文行楷" pitchFamily="2" charset="-122"/>
              </a:rPr>
              <a:t>抗金救国、恢复中原</a:t>
            </a:r>
            <a:r>
              <a:rPr lang="zh-CN" altLang="en-US" sz="4000" b="1">
                <a:solidFill>
                  <a:srgbClr val="000000"/>
                </a:solidFill>
                <a:latin typeface="Arial" panose="020B0604020202020204" pitchFamily="34" charset="0"/>
                <a:ea typeface="华文行楷" pitchFamily="2" charset="-122"/>
              </a:rPr>
              <a:t>的</a:t>
            </a:r>
            <a:r>
              <a:rPr lang="zh-CN" altLang="en-US" sz="4000" b="1">
                <a:solidFill>
                  <a:srgbClr val="CC0099"/>
                </a:solidFill>
                <a:latin typeface="Arial" panose="020B0604020202020204" pitchFamily="34" charset="0"/>
                <a:ea typeface="华文行楷" pitchFamily="2" charset="-122"/>
              </a:rPr>
              <a:t>热切愿望和壮志难酬的苦闷</a:t>
            </a:r>
            <a:r>
              <a:rPr lang="zh-CN" altLang="en-US" sz="4000" b="1">
                <a:solidFill>
                  <a:srgbClr val="000000"/>
                </a:solidFill>
                <a:latin typeface="Arial" panose="020B0604020202020204" pitchFamily="34" charset="0"/>
                <a:ea typeface="华文行楷" pitchFamily="2" charset="-122"/>
              </a:rPr>
              <a:t>，也表现了对南宋统治者</a:t>
            </a:r>
            <a:r>
              <a:rPr lang="zh-CN" altLang="en-US" sz="4000" b="1">
                <a:latin typeface="Arial" panose="020B0604020202020204" pitchFamily="34" charset="0"/>
                <a:ea typeface="华文行楷" pitchFamily="2" charset="-122"/>
              </a:rPr>
              <a:t>苟且偷安，不图恢复</a:t>
            </a:r>
            <a:r>
              <a:rPr lang="zh-CN" altLang="en-US" sz="4000" b="1">
                <a:solidFill>
                  <a:srgbClr val="000000"/>
                </a:solidFill>
                <a:latin typeface="Arial" panose="020B0604020202020204" pitchFamily="34" charset="0"/>
                <a:ea typeface="华文行楷" pitchFamily="2" charset="-122"/>
              </a:rPr>
              <a:t>，</a:t>
            </a:r>
            <a:r>
              <a:rPr lang="zh-CN" altLang="en-US" sz="4000" b="1">
                <a:latin typeface="Arial" panose="020B0604020202020204" pitchFamily="34" charset="0"/>
                <a:ea typeface="华文行楷" pitchFamily="2" charset="-122"/>
              </a:rPr>
              <a:t>不善用人才</a:t>
            </a:r>
            <a:r>
              <a:rPr lang="zh-CN" altLang="en-US" sz="4000" b="1">
                <a:solidFill>
                  <a:srgbClr val="000000"/>
                </a:solidFill>
                <a:latin typeface="Arial" panose="020B0604020202020204" pitchFamily="34" charset="0"/>
                <a:ea typeface="华文行楷" pitchFamily="2" charset="-122"/>
              </a:rPr>
              <a:t>的</a:t>
            </a:r>
            <a:r>
              <a:rPr lang="zh-CN" altLang="en-US" sz="4000" b="1">
                <a:solidFill>
                  <a:srgbClr val="CC0099"/>
                </a:solidFill>
                <a:latin typeface="Arial" panose="020B0604020202020204" pitchFamily="34" charset="0"/>
                <a:ea typeface="华文行楷" pitchFamily="2" charset="-122"/>
              </a:rPr>
              <a:t>愤懑</a:t>
            </a:r>
            <a:r>
              <a:rPr lang="zh-CN" altLang="en-US" sz="4000" b="1">
                <a:solidFill>
                  <a:srgbClr val="000000"/>
                </a:solidFill>
                <a:latin typeface="Arial" panose="020B0604020202020204" pitchFamily="34" charset="0"/>
                <a:ea typeface="华文行楷" pitchFamily="2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355600" y="1080135"/>
            <a:ext cx="11166475" cy="5260975"/>
          </a:xfrm>
        </p:spPr>
        <p:txBody>
          <a:bodyPr/>
          <a:lstStyle/>
          <a:p>
            <a:r>
              <a:rPr sz="4800" b="1">
                <a:solidFill>
                  <a:schemeClr val="tx1"/>
                </a:solidFill>
                <a:sym typeface="+mn-ea"/>
              </a:rPr>
              <a:t>同为写人，写作角度（呈现方式）却十分不同，请结合词作简要分析。</a:t>
            </a:r>
          </a:p>
          <a:p>
            <a:r>
              <a:rPr sz="4800" b="1">
                <a:sym typeface="+mn-ea"/>
              </a:rPr>
              <a:t>透过作者对人物的选择，我们能发现什么？</a:t>
            </a:r>
            <a:endParaRPr lang="zh-CN" altLang="en-US" sz="4800" b="1">
              <a:solidFill>
                <a:schemeClr val="tx1"/>
              </a:solidFill>
            </a:endParaRPr>
          </a:p>
          <a:p>
            <a:endParaRPr lang="zh-CN" altLang="en-US" sz="4800" b="1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237490"/>
            <a:ext cx="10852150" cy="647700"/>
          </a:xfrm>
        </p:spPr>
        <p:txBody>
          <a:bodyPr/>
          <a:lstStyle/>
          <a:p>
            <a:r>
              <a:rPr lang="zh-CN" altLang="en-US" sz="4800">
                <a:solidFill>
                  <a:srgbClr val="FF0000"/>
                </a:solidFill>
              </a:rPr>
              <a:t>诗歌内容再探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sz="3600" b="1">
                <a:solidFill>
                  <a:schemeClr val="tx1"/>
                </a:solidFill>
              </a:rPr>
              <a:t>苏词集中笔力写一人，但并未只集中写人，词作中还有大量的景物描写</a:t>
            </a:r>
            <a:r>
              <a:rPr sz="3600" b="1">
                <a:solidFill>
                  <a:schemeClr val="tx1"/>
                </a:solidFill>
              </a:rPr>
              <a:t>。</a:t>
            </a:r>
          </a:p>
          <a:p>
            <a:r>
              <a:rPr sz="3600" b="1">
                <a:solidFill>
                  <a:schemeClr val="tx1"/>
                </a:solidFill>
              </a:rPr>
              <a:t>景物描写所写之景为实景</a:t>
            </a:r>
          </a:p>
          <a:p>
            <a:r>
              <a:rPr sz="3600" b="1">
                <a:solidFill>
                  <a:schemeClr val="tx1"/>
                </a:solidFill>
              </a:rPr>
              <a:t>辛词集中笔力写史（叙事），人物融于历史中（叙事中呈现人物形象），但并未只写历史，词作中穿插景物描写。</a:t>
            </a:r>
          </a:p>
          <a:p>
            <a:r>
              <a:rPr sz="3600" b="1">
                <a:solidFill>
                  <a:schemeClr val="tx1"/>
                </a:solidFill>
              </a:rPr>
              <a:t>景物描写所写之景为作者想象（虚景）</a:t>
            </a:r>
          </a:p>
        </p:txBody>
      </p:sp>
    </p:spTree>
    <p:custDataLst>
      <p:tags r:id="rId1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600" b="1"/>
              <a:t>同写人</a:t>
            </a:r>
          </a:p>
          <a:p>
            <a:r>
              <a:rPr lang="zh-CN" altLang="en-US" sz="3600" b="1"/>
              <a:t>一首将人物置于宏大的时空背景下，写出了周瑜的风神潇洒，昂扬向上，记叙、描写、抒情融为一体</a:t>
            </a:r>
          </a:p>
          <a:p>
            <a:r>
              <a:rPr lang="zh-CN" altLang="en-US" sz="3600" b="1"/>
              <a:t>一首将人物置于一个又一个历史事件中，写出了不同历史人物的不同风貌，寄予了作者浓厚儿有丰富的情感，用典直击心灵</a:t>
            </a: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文本占位符 9218"/>
          <p:cNvSpPr>
            <a:spLocks noGrp="1"/>
          </p:cNvSpPr>
          <p:nvPr>
            <p:ph type="body" idx="1"/>
          </p:nvPr>
        </p:nvSpPr>
        <p:spPr>
          <a:xfrm>
            <a:off x="638598" y="505460"/>
            <a:ext cx="10695940" cy="5846233"/>
          </a:xfrm>
        </p:spPr>
        <p:txBody>
          <a:bodyPr>
            <a:normAutofit/>
          </a:bodyPr>
          <a:lstStyle/>
          <a:p>
            <a:pPr algn="l">
              <a:lnSpc>
                <a:spcPct val="90000"/>
              </a:lnSpc>
              <a:buNone/>
            </a:pPr>
            <a:r>
              <a:rPr lang="en-US" altLang="zh-CN" sz="4265" b="1"/>
              <a:t>      </a:t>
            </a:r>
            <a:r>
              <a:rPr lang="zh-CN" altLang="en-US" sz="4265" b="1">
                <a:latin typeface="黑体" panose="02010609060101010101" pitchFamily="49" charset="-122"/>
                <a:ea typeface="黑体" panose="02010609060101010101" pitchFamily="49" charset="-122"/>
              </a:rPr>
              <a:t>千古</a:t>
            </a:r>
            <a:r>
              <a:rPr lang="en-US" altLang="zh-CN" sz="4265" b="1">
                <a:solidFill>
                  <a:schemeClr val="dk1"/>
                </a:solidFill>
                <a:latin typeface="隶书" charset="0"/>
                <a:cs typeface="隶书" charset="0"/>
                <a:sym typeface="+mn-ea"/>
              </a:rPr>
              <a:t>/</a:t>
            </a:r>
            <a:r>
              <a:rPr lang="zh-CN" altLang="en-US" sz="4265" b="1">
                <a:latin typeface="黑体" panose="02010609060101010101" pitchFamily="49" charset="-122"/>
                <a:ea typeface="黑体" panose="02010609060101010101" pitchFamily="49" charset="-122"/>
              </a:rPr>
              <a:t>江山，英雄无觅</a:t>
            </a:r>
            <a:r>
              <a:rPr lang="en-US" altLang="zh-CN" sz="4265" b="1">
                <a:solidFill>
                  <a:schemeClr val="dk1"/>
                </a:solidFill>
                <a:latin typeface="隶书" charset="0"/>
                <a:cs typeface="隶书" charset="0"/>
                <a:sym typeface="+mn-ea"/>
              </a:rPr>
              <a:t>/</a:t>
            </a:r>
            <a:r>
              <a:rPr lang="zh-CN" altLang="en-US" sz="4265" b="1">
                <a:latin typeface="黑体" panose="02010609060101010101" pitchFamily="49" charset="-122"/>
                <a:ea typeface="黑体" panose="02010609060101010101" pitchFamily="49" charset="-122"/>
              </a:rPr>
              <a:t>孙仲谋处。舞</a:t>
            </a:r>
            <a:r>
              <a:rPr lang="zh-CN" altLang="en-US" sz="426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榭</a:t>
            </a:r>
            <a:r>
              <a:rPr lang="zh-CN" altLang="en-US" sz="4265" b="1">
                <a:latin typeface="黑体" panose="02010609060101010101" pitchFamily="49" charset="-122"/>
                <a:ea typeface="黑体" panose="02010609060101010101" pitchFamily="49" charset="-122"/>
              </a:rPr>
              <a:t>歌台，风流</a:t>
            </a:r>
            <a:r>
              <a:rPr lang="en-US" altLang="zh-CN" sz="4265" b="1">
                <a:solidFill>
                  <a:schemeClr val="dk1"/>
                </a:solidFill>
                <a:latin typeface="隶书" charset="0"/>
                <a:cs typeface="隶书" charset="0"/>
                <a:sym typeface="+mn-ea"/>
              </a:rPr>
              <a:t>/</a:t>
            </a:r>
            <a:r>
              <a:rPr lang="zh-CN" altLang="en-US" sz="4265" b="1">
                <a:latin typeface="黑体" panose="02010609060101010101" pitchFamily="49" charset="-122"/>
                <a:ea typeface="黑体" panose="02010609060101010101" pitchFamily="49" charset="-122"/>
              </a:rPr>
              <a:t>总被</a:t>
            </a:r>
            <a:r>
              <a:rPr lang="en-US" altLang="zh-CN" sz="4265" b="1">
                <a:solidFill>
                  <a:schemeClr val="dk1"/>
                </a:solidFill>
                <a:latin typeface="隶书" charset="0"/>
                <a:cs typeface="隶书" charset="0"/>
                <a:sym typeface="+mn-ea"/>
              </a:rPr>
              <a:t>/</a:t>
            </a:r>
            <a:r>
              <a:rPr lang="zh-CN" altLang="en-US" sz="4265" b="1">
                <a:latin typeface="黑体" panose="02010609060101010101" pitchFamily="49" charset="-122"/>
                <a:ea typeface="黑体" panose="02010609060101010101" pitchFamily="49" charset="-122"/>
              </a:rPr>
              <a:t>雨打</a:t>
            </a:r>
            <a:r>
              <a:rPr lang="en-US" altLang="zh-CN" sz="4265" b="1">
                <a:solidFill>
                  <a:schemeClr val="dk1"/>
                </a:solidFill>
                <a:latin typeface="隶书" charset="0"/>
                <a:cs typeface="隶书" charset="0"/>
                <a:sym typeface="+mn-ea"/>
              </a:rPr>
              <a:t>/</a:t>
            </a:r>
            <a:r>
              <a:rPr lang="zh-CN" altLang="en-US" sz="4265" b="1">
                <a:latin typeface="黑体" panose="02010609060101010101" pitchFamily="49" charset="-122"/>
                <a:ea typeface="黑体" panose="02010609060101010101" pitchFamily="49" charset="-122"/>
              </a:rPr>
              <a:t>风</a:t>
            </a:r>
            <a:r>
              <a:rPr lang="en-US" altLang="zh-CN" sz="4265" b="1">
                <a:solidFill>
                  <a:schemeClr val="dk1"/>
                </a:solidFill>
                <a:latin typeface="隶书" charset="0"/>
                <a:cs typeface="隶书" charset="0"/>
                <a:sym typeface="+mn-ea"/>
              </a:rPr>
              <a:t>/</a:t>
            </a:r>
            <a:r>
              <a:rPr lang="zh-CN" altLang="en-US" sz="4265" b="1">
                <a:latin typeface="黑体" panose="02010609060101010101" pitchFamily="49" charset="-122"/>
                <a:ea typeface="黑体" panose="02010609060101010101" pitchFamily="49" charset="-122"/>
              </a:rPr>
              <a:t>吹去。斜阳草树，寻常</a:t>
            </a:r>
            <a:r>
              <a:rPr lang="zh-CN" altLang="en-US" sz="426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巷</a:t>
            </a:r>
            <a:r>
              <a:rPr lang="zh-CN" altLang="en-US" sz="4265" b="1">
                <a:latin typeface="黑体" panose="02010609060101010101" pitchFamily="49" charset="-122"/>
                <a:ea typeface="黑体" panose="02010609060101010101" pitchFamily="49" charset="-122"/>
              </a:rPr>
              <a:t>陌，人道</a:t>
            </a:r>
            <a:r>
              <a:rPr lang="en-US" altLang="zh-CN" sz="4265" b="1">
                <a:solidFill>
                  <a:schemeClr val="dk1"/>
                </a:solidFill>
                <a:latin typeface="隶书" charset="0"/>
                <a:cs typeface="隶书" charset="0"/>
                <a:sym typeface="+mn-ea"/>
              </a:rPr>
              <a:t>/</a:t>
            </a:r>
            <a:r>
              <a:rPr lang="zh-CN" altLang="en-US" sz="426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寄奴</a:t>
            </a:r>
            <a:r>
              <a:rPr lang="en-US" altLang="zh-CN" sz="4265" b="1">
                <a:solidFill>
                  <a:schemeClr val="dk1"/>
                </a:solidFill>
                <a:latin typeface="隶书" charset="0"/>
                <a:cs typeface="隶书" charset="0"/>
                <a:sym typeface="+mn-ea"/>
              </a:rPr>
              <a:t>/</a:t>
            </a:r>
            <a:r>
              <a:rPr lang="zh-CN" altLang="en-US" sz="4265" b="1">
                <a:latin typeface="黑体" panose="02010609060101010101" pitchFamily="49" charset="-122"/>
                <a:ea typeface="黑体" panose="02010609060101010101" pitchFamily="49" charset="-122"/>
              </a:rPr>
              <a:t>曾住。想当年，金戈</a:t>
            </a:r>
            <a:r>
              <a:rPr lang="en-US" altLang="zh-CN" sz="4265" b="1">
                <a:solidFill>
                  <a:schemeClr val="dk1"/>
                </a:solidFill>
                <a:latin typeface="隶书" charset="0"/>
                <a:cs typeface="隶书" charset="0"/>
                <a:sym typeface="+mn-ea"/>
              </a:rPr>
              <a:t>/</a:t>
            </a:r>
            <a:r>
              <a:rPr lang="zh-CN" altLang="en-US" sz="4265" b="1">
                <a:latin typeface="黑体" panose="02010609060101010101" pitchFamily="49" charset="-122"/>
                <a:ea typeface="黑体" panose="02010609060101010101" pitchFamily="49" charset="-122"/>
              </a:rPr>
              <a:t>铁马，气吞</a:t>
            </a:r>
            <a:r>
              <a:rPr lang="en-US" altLang="zh-CN" sz="4265" b="1">
                <a:solidFill>
                  <a:schemeClr val="dk1"/>
                </a:solidFill>
                <a:latin typeface="隶书" charset="0"/>
                <a:cs typeface="隶书" charset="0"/>
                <a:sym typeface="+mn-ea"/>
              </a:rPr>
              <a:t>/</a:t>
            </a:r>
            <a:r>
              <a:rPr lang="zh-CN" altLang="en-US" sz="4265" b="1">
                <a:latin typeface="黑体" panose="02010609060101010101" pitchFamily="49" charset="-122"/>
                <a:ea typeface="黑体" panose="02010609060101010101" pitchFamily="49" charset="-122"/>
              </a:rPr>
              <a:t>万里如虎。 </a:t>
            </a:r>
            <a:br>
              <a:rPr lang="zh-CN" altLang="en-US" sz="4265" b="1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4265" b="1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zh-CN" altLang="en-US" sz="4265" b="1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4265" b="1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4265" b="1">
                <a:latin typeface="黑体" panose="02010609060101010101" pitchFamily="49" charset="-122"/>
                <a:ea typeface="黑体" panose="02010609060101010101" pitchFamily="49" charset="-122"/>
              </a:rPr>
              <a:t>元嘉</a:t>
            </a:r>
            <a:r>
              <a:rPr lang="en-US" altLang="zh-CN" sz="4265" b="1">
                <a:solidFill>
                  <a:schemeClr val="dk1"/>
                </a:solidFill>
                <a:latin typeface="隶书" charset="0"/>
                <a:cs typeface="隶书" charset="0"/>
                <a:sym typeface="+mn-ea"/>
              </a:rPr>
              <a:t>/</a:t>
            </a:r>
            <a:r>
              <a:rPr lang="zh-CN" altLang="en-US" sz="4265" b="1">
                <a:latin typeface="黑体" panose="02010609060101010101" pitchFamily="49" charset="-122"/>
                <a:ea typeface="黑体" panose="02010609060101010101" pitchFamily="49" charset="-122"/>
              </a:rPr>
              <a:t>草草，封</a:t>
            </a:r>
            <a:r>
              <a:rPr lang="en-US" altLang="zh-CN" sz="4265" b="1">
                <a:solidFill>
                  <a:schemeClr val="dk1"/>
                </a:solidFill>
                <a:latin typeface="隶书" charset="0"/>
                <a:cs typeface="隶书" charset="0"/>
                <a:sym typeface="+mn-ea"/>
              </a:rPr>
              <a:t>/</a:t>
            </a:r>
            <a:r>
              <a:rPr lang="zh-CN" altLang="en-US" sz="4265" b="1">
                <a:latin typeface="黑体" panose="02010609060101010101" pitchFamily="49" charset="-122"/>
                <a:ea typeface="黑体" panose="02010609060101010101" pitchFamily="49" charset="-122"/>
              </a:rPr>
              <a:t>狼居</a:t>
            </a:r>
            <a:r>
              <a:rPr lang="zh-CN" altLang="en-US" sz="426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胥</a:t>
            </a:r>
            <a:r>
              <a:rPr lang="zh-CN" altLang="en-US" sz="4265" b="1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426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赢</a:t>
            </a:r>
            <a:r>
              <a:rPr lang="zh-CN" altLang="en-US" sz="4265" b="1">
                <a:latin typeface="黑体" panose="02010609060101010101" pitchFamily="49" charset="-122"/>
                <a:ea typeface="黑体" panose="02010609060101010101" pitchFamily="49" charset="-122"/>
              </a:rPr>
              <a:t>得</a:t>
            </a:r>
            <a:r>
              <a:rPr lang="en-US" altLang="zh-CN" sz="4265" b="1">
                <a:solidFill>
                  <a:schemeClr val="dk1"/>
                </a:solidFill>
                <a:latin typeface="隶书" charset="0"/>
                <a:cs typeface="隶书" charset="0"/>
                <a:sym typeface="+mn-ea"/>
              </a:rPr>
              <a:t>/</a:t>
            </a:r>
            <a:r>
              <a:rPr lang="zh-CN" altLang="en-US" sz="426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仓皇</a:t>
            </a:r>
            <a:r>
              <a:rPr lang="zh-CN" altLang="en-US" sz="4265" b="1">
                <a:latin typeface="黑体" panose="02010609060101010101" pitchFamily="49" charset="-122"/>
                <a:ea typeface="黑体" panose="02010609060101010101" pitchFamily="49" charset="-122"/>
              </a:rPr>
              <a:t>北顾。四十三年，望中</a:t>
            </a:r>
            <a:r>
              <a:rPr lang="en-US" altLang="zh-CN" sz="4265" b="1">
                <a:solidFill>
                  <a:schemeClr val="dk1"/>
                </a:solidFill>
                <a:latin typeface="隶书" charset="0"/>
                <a:cs typeface="隶书" charset="0"/>
                <a:sym typeface="+mn-ea"/>
              </a:rPr>
              <a:t>/</a:t>
            </a:r>
            <a:r>
              <a:rPr lang="zh-CN" altLang="en-US" sz="4265" b="1">
                <a:latin typeface="黑体" panose="02010609060101010101" pitchFamily="49" charset="-122"/>
                <a:ea typeface="黑体" panose="02010609060101010101" pitchFamily="49" charset="-122"/>
              </a:rPr>
              <a:t>犹记，</a:t>
            </a:r>
            <a:r>
              <a:rPr lang="zh-CN" altLang="en-US" sz="426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烽</a:t>
            </a:r>
            <a:r>
              <a:rPr lang="zh-CN" altLang="en-US" sz="4265" b="1">
                <a:latin typeface="黑体" panose="02010609060101010101" pitchFamily="49" charset="-122"/>
                <a:ea typeface="黑体" panose="02010609060101010101" pitchFamily="49" charset="-122"/>
              </a:rPr>
              <a:t>火</a:t>
            </a:r>
            <a:r>
              <a:rPr lang="en-US" altLang="zh-CN" sz="4265" b="1">
                <a:solidFill>
                  <a:schemeClr val="dk1"/>
                </a:solidFill>
                <a:latin typeface="隶书" charset="0"/>
                <a:cs typeface="隶书" charset="0"/>
                <a:sym typeface="+mn-ea"/>
              </a:rPr>
              <a:t>/</a:t>
            </a:r>
            <a:r>
              <a:rPr lang="zh-CN" altLang="en-US" sz="4265" b="1">
                <a:latin typeface="黑体" panose="02010609060101010101" pitchFamily="49" charset="-122"/>
                <a:ea typeface="黑体" panose="02010609060101010101" pitchFamily="49" charset="-122"/>
              </a:rPr>
              <a:t>扬</a:t>
            </a:r>
            <a:r>
              <a:rPr lang="zh-CN" altLang="en-US" sz="426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州</a:t>
            </a:r>
            <a:r>
              <a:rPr lang="zh-CN" altLang="en-US" sz="4265" b="1">
                <a:latin typeface="黑体" panose="02010609060101010101" pitchFamily="49" charset="-122"/>
                <a:ea typeface="黑体" panose="02010609060101010101" pitchFamily="49" charset="-122"/>
              </a:rPr>
              <a:t>路。可堪</a:t>
            </a:r>
            <a:r>
              <a:rPr lang="en-US" altLang="zh-CN" sz="4265" b="1">
                <a:solidFill>
                  <a:schemeClr val="dk1"/>
                </a:solidFill>
                <a:latin typeface="隶书" charset="0"/>
                <a:cs typeface="隶书" charset="0"/>
                <a:sym typeface="+mn-ea"/>
              </a:rPr>
              <a:t>/</a:t>
            </a:r>
            <a:r>
              <a:rPr lang="zh-CN" altLang="en-US" sz="4265" b="1">
                <a:latin typeface="黑体" panose="02010609060101010101" pitchFamily="49" charset="-122"/>
                <a:ea typeface="黑体" panose="02010609060101010101" pitchFamily="49" charset="-122"/>
              </a:rPr>
              <a:t>回首，</a:t>
            </a:r>
            <a:r>
              <a:rPr lang="zh-CN" altLang="en-US" sz="426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佛狸</a:t>
            </a:r>
            <a:r>
              <a:rPr lang="zh-CN" altLang="en-US" sz="4265" b="1">
                <a:latin typeface="黑体" panose="02010609060101010101" pitchFamily="49" charset="-122"/>
                <a:ea typeface="黑体" panose="02010609060101010101" pitchFamily="49" charset="-122"/>
              </a:rPr>
              <a:t>祠</a:t>
            </a:r>
            <a:r>
              <a:rPr lang="en-US" altLang="zh-CN" sz="4265" b="1">
                <a:solidFill>
                  <a:schemeClr val="dk1"/>
                </a:solidFill>
                <a:latin typeface="隶书" charset="0"/>
                <a:cs typeface="隶书" charset="0"/>
                <a:sym typeface="+mn-ea"/>
              </a:rPr>
              <a:t>/</a:t>
            </a:r>
            <a:r>
              <a:rPr lang="zh-CN" altLang="en-US" sz="4265" b="1">
                <a:latin typeface="黑体" panose="02010609060101010101" pitchFamily="49" charset="-122"/>
                <a:ea typeface="黑体" panose="02010609060101010101" pitchFamily="49" charset="-122"/>
              </a:rPr>
              <a:t>下，一片</a:t>
            </a:r>
            <a:r>
              <a:rPr lang="en-US" altLang="zh-CN" sz="4265" b="1">
                <a:solidFill>
                  <a:schemeClr val="dk1"/>
                </a:solidFill>
                <a:latin typeface="隶书" charset="0"/>
                <a:cs typeface="隶书" charset="0"/>
                <a:sym typeface="+mn-ea"/>
              </a:rPr>
              <a:t>/</a:t>
            </a:r>
            <a:r>
              <a:rPr lang="zh-CN" altLang="en-US" sz="4265" b="1">
                <a:latin typeface="黑体" panose="02010609060101010101" pitchFamily="49" charset="-122"/>
                <a:ea typeface="黑体" panose="02010609060101010101" pitchFamily="49" charset="-122"/>
              </a:rPr>
              <a:t>神</a:t>
            </a:r>
            <a:r>
              <a:rPr lang="zh-CN" altLang="en-US" sz="426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鸦</a:t>
            </a:r>
            <a:r>
              <a:rPr lang="en-US" altLang="zh-CN" sz="4265" b="1">
                <a:solidFill>
                  <a:schemeClr val="dk1"/>
                </a:solidFill>
                <a:latin typeface="隶书" charset="0"/>
                <a:cs typeface="隶书" charset="0"/>
                <a:sym typeface="+mn-ea"/>
              </a:rPr>
              <a:t>/</a:t>
            </a:r>
            <a:r>
              <a:rPr lang="zh-CN" altLang="en-US" sz="4265" b="1">
                <a:latin typeface="黑体" panose="02010609060101010101" pitchFamily="49" charset="-122"/>
                <a:ea typeface="黑体" panose="02010609060101010101" pitchFamily="49" charset="-122"/>
              </a:rPr>
              <a:t>社鼓。凭谁问：廉颇</a:t>
            </a:r>
            <a:r>
              <a:rPr lang="en-US" altLang="zh-CN" sz="4265" b="1">
                <a:solidFill>
                  <a:schemeClr val="dk1"/>
                </a:solidFill>
                <a:latin typeface="隶书" charset="0"/>
                <a:cs typeface="隶书" charset="0"/>
                <a:sym typeface="+mn-ea"/>
              </a:rPr>
              <a:t>/</a:t>
            </a:r>
            <a:r>
              <a:rPr lang="zh-CN" altLang="en-US" sz="4265" b="1">
                <a:latin typeface="黑体" panose="02010609060101010101" pitchFamily="49" charset="-122"/>
                <a:ea typeface="黑体" panose="02010609060101010101" pitchFamily="49" charset="-122"/>
              </a:rPr>
              <a:t>老矣，尚能</a:t>
            </a:r>
            <a:r>
              <a:rPr lang="en-US" altLang="zh-CN" sz="4265" b="1">
                <a:solidFill>
                  <a:schemeClr val="dk1"/>
                </a:solidFill>
                <a:latin typeface="隶书" charset="0"/>
                <a:cs typeface="隶书" charset="0"/>
                <a:sym typeface="+mn-ea"/>
              </a:rPr>
              <a:t>/</a:t>
            </a:r>
            <a:r>
              <a:rPr lang="zh-CN" altLang="en-US" sz="4265" b="1">
                <a:latin typeface="黑体" panose="02010609060101010101" pitchFamily="49" charset="-122"/>
                <a:ea typeface="黑体" panose="02010609060101010101" pitchFamily="49" charset="-122"/>
              </a:rPr>
              <a:t>饭否？</a:t>
            </a:r>
            <a:r>
              <a:rPr lang="zh-CN" altLang="en-US" sz="4265"/>
              <a:t> </a:t>
            </a:r>
          </a:p>
        </p:txBody>
      </p:sp>
    </p:spTree>
  </p:cSld>
  <p:clrMapOvr>
    <a:masterClrMapping/>
  </p:clrMapOvr>
  <p:transition spd="slow">
    <p:wheel spokes="1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2"/>
            <p:custDataLst>
              <p:tags r:id="rId2"/>
            </p:custDataLst>
          </p:nvPr>
        </p:nvSpPr>
        <p:spPr>
          <a:xfrm>
            <a:off x="0" y="2438400"/>
            <a:ext cx="12192000" cy="2911475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cs typeface="汉仪尚巍手书W" panose="00020600040101010101" charset="-122"/>
              </a:rPr>
              <a:t>东坡之词</a:t>
            </a:r>
            <a:r>
              <a:rPr lang="zh-CN" altLang="en-US">
                <a:solidFill>
                  <a:srgbClr val="FF0000"/>
                </a:solidFill>
                <a:cs typeface="汉仪尚巍手书W" panose="00020600040101010101" charset="-122"/>
              </a:rPr>
              <a:t>旷</a:t>
            </a:r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cs typeface="汉仪尚巍手书W" panose="00020600040101010101" charset="-122"/>
              </a:rPr>
              <a:t/>
            </a:r>
            <a:b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cs typeface="汉仪尚巍手书W" panose="00020600040101010101" charset="-122"/>
              </a:rPr>
            </a:br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cs typeface="汉仪尚巍手书W" panose="00020600040101010101" charset="-122"/>
              </a:rPr>
              <a:t>稼轩之词</a:t>
            </a:r>
            <a:r>
              <a:rPr lang="zh-CN" altLang="en-US">
                <a:solidFill>
                  <a:srgbClr val="FF0000"/>
                </a:solidFill>
                <a:cs typeface="汉仪尚巍手书W" panose="00020600040101010101" charset="-122"/>
              </a:rPr>
              <a:t>豪</a:t>
            </a:r>
            <a:br>
              <a:rPr lang="zh-CN" altLang="en-US">
                <a:solidFill>
                  <a:srgbClr val="FF0000"/>
                </a:solidFill>
                <a:cs typeface="汉仪尚巍手书W" panose="00020600040101010101" charset="-122"/>
              </a:rPr>
            </a:br>
            <a:r>
              <a:rPr lang="en-US" altLang="zh-CN">
                <a:solidFill>
                  <a:schemeClr val="dk1">
                    <a:lumMod val="85000"/>
                    <a:lumOff val="15000"/>
                  </a:schemeClr>
                </a:solidFill>
                <a:cs typeface="汉仪尚巍手书W" panose="00020600040101010101" charset="-122"/>
              </a:rPr>
              <a:t>         ----</a:t>
            </a:r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cs typeface="汉仪尚巍手书W" panose="00020600040101010101" charset="-122"/>
              </a:rPr>
              <a:t>王国维</a:t>
            </a:r>
            <a:b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cs typeface="汉仪尚巍手书W" panose="00020600040101010101" charset="-122"/>
              </a:rPr>
            </a:br>
            <a:r>
              <a:rPr lang="zh-CN" altLang="en-US">
                <a:solidFill>
                  <a:srgbClr val="FF0000"/>
                </a:solidFill>
                <a:cs typeface="汉仪尚巍手书W" panose="00020600040101010101" charset="-122"/>
              </a:rPr>
              <a:t>旷</a:t>
            </a:r>
            <a:r>
              <a:rPr lang="en-US" altLang="zh-CN">
                <a:solidFill>
                  <a:schemeClr val="dk1">
                    <a:lumMod val="85000"/>
                    <a:lumOff val="15000"/>
                  </a:schemeClr>
                </a:solidFill>
                <a:cs typeface="汉仪尚巍手书W" panose="00020600040101010101" charset="-122"/>
              </a:rPr>
              <a:t>--</a:t>
            </a:r>
            <a:r>
              <a:rPr>
                <a:solidFill>
                  <a:schemeClr val="dk1">
                    <a:lumMod val="85000"/>
                    <a:lumOff val="15000"/>
                  </a:schemeClr>
                </a:solidFill>
                <a:cs typeface="汉仪尚巍手书W" panose="00020600040101010101" charset="-122"/>
              </a:rPr>
              <a:t>人生感悟</a:t>
            </a:r>
            <a:br>
              <a:rPr>
                <a:solidFill>
                  <a:schemeClr val="dk1">
                    <a:lumMod val="85000"/>
                    <a:lumOff val="15000"/>
                  </a:schemeClr>
                </a:solidFill>
                <a:cs typeface="汉仪尚巍手书W" panose="00020600040101010101" charset="-122"/>
              </a:rPr>
            </a:br>
            <a:r>
              <a:rPr>
                <a:solidFill>
                  <a:srgbClr val="FF0000"/>
                </a:solidFill>
                <a:cs typeface="汉仪尚巍手书W" panose="00020600040101010101" charset="-122"/>
              </a:rPr>
              <a:t>豪</a:t>
            </a:r>
            <a:r>
              <a:rPr lang="en-US" altLang="zh-CN">
                <a:solidFill>
                  <a:schemeClr val="dk1">
                    <a:lumMod val="85000"/>
                    <a:lumOff val="15000"/>
                  </a:schemeClr>
                </a:solidFill>
                <a:cs typeface="汉仪尚巍手书W" panose="00020600040101010101" charset="-122"/>
              </a:rPr>
              <a:t>--</a:t>
            </a:r>
            <a:r>
              <a:rPr sz="6000">
                <a:solidFill>
                  <a:schemeClr val="dk1">
                    <a:lumMod val="85000"/>
                    <a:lumOff val="15000"/>
                  </a:schemeClr>
                </a:solidFill>
                <a:cs typeface="汉仪尚巍手书W" panose="00020600040101010101" charset="-122"/>
              </a:rPr>
              <a:t>一腔热血、满腹雄心、古道衷肠</a:t>
            </a:r>
            <a:r>
              <a:rPr lang="zh-CN" altLang="en-US" sz="6000">
                <a:solidFill>
                  <a:schemeClr val="dk1">
                    <a:lumMod val="85000"/>
                    <a:lumOff val="15000"/>
                  </a:schemeClr>
                </a:solidFill>
                <a:cs typeface="汉仪尚巍手书W" panose="00020600040101010101" charset="-122"/>
              </a:rPr>
              <a:t/>
            </a:r>
            <a:br>
              <a:rPr lang="zh-CN" altLang="en-US" sz="6000">
                <a:solidFill>
                  <a:schemeClr val="dk1">
                    <a:lumMod val="85000"/>
                    <a:lumOff val="15000"/>
                  </a:schemeClr>
                </a:solidFill>
                <a:cs typeface="汉仪尚巍手书W" panose="00020600040101010101" charset="-122"/>
              </a:rPr>
            </a:br>
            <a:endParaRPr lang="zh-CN" altLang="en-US" sz="6000">
              <a:solidFill>
                <a:schemeClr val="dk1">
                  <a:lumMod val="85000"/>
                  <a:lumOff val="15000"/>
                </a:schemeClr>
              </a:solidFill>
              <a:cs typeface="汉仪尚巍手书W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042035"/>
            <a:ext cx="12347575" cy="671195"/>
          </a:xfrm>
        </p:spPr>
        <p:txBody>
          <a:bodyPr/>
          <a:lstStyle/>
          <a:p>
            <a:r>
              <a:rPr sz="3600">
                <a:solidFill>
                  <a:srgbClr val="FF0000"/>
                </a:solidFill>
                <a:cs typeface="汉仪尚巍手书W" panose="00020600040101010101" charset="-122"/>
                <a:sym typeface="+mn-ea"/>
              </a:rPr>
              <a:t>苏轼之词旷，稼轩之词豪。这样的评价是否可以调换？为什么？</a:t>
            </a:r>
            <a:r>
              <a:rPr lang="zh-CN" altLang="en-US" sz="3600">
                <a:solidFill>
                  <a:srgbClr val="FF0000"/>
                </a:solidFill>
              </a:rPr>
              <a:t/>
            </a:r>
            <a:br>
              <a:rPr lang="zh-CN" altLang="en-US" sz="3600">
                <a:solidFill>
                  <a:srgbClr val="FF0000"/>
                </a:solidFill>
              </a:rPr>
            </a:br>
            <a:r>
              <a:rPr>
                <a:solidFill>
                  <a:schemeClr val="dk1">
                    <a:lumMod val="85000"/>
                    <a:lumOff val="15000"/>
                  </a:schemeClr>
                </a:solidFill>
                <a:cs typeface="汉仪尚巍手书W" panose="00020600040101010101" charset="-122"/>
                <a:sym typeface="+mn-ea"/>
              </a:rPr>
              <a:t/>
            </a:r>
            <a:br>
              <a:rPr>
                <a:solidFill>
                  <a:schemeClr val="dk1">
                    <a:lumMod val="85000"/>
                    <a:lumOff val="15000"/>
                  </a:schemeClr>
                </a:solidFill>
                <a:cs typeface="汉仪尚巍手书W" panose="00020600040101010101" charset="-122"/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9192" y="1561473"/>
            <a:ext cx="10852237" cy="5388907"/>
          </a:xfrm>
        </p:spPr>
        <p:txBody>
          <a:bodyPr/>
          <a:lstStyle/>
          <a:p>
            <a:r>
              <a:rPr sz="4400" b="1"/>
              <a:t>不可以</a:t>
            </a:r>
          </a:p>
          <a:p>
            <a:r>
              <a:rPr sz="4400" b="1"/>
              <a:t>知人论世</a:t>
            </a:r>
          </a:p>
          <a:p>
            <a:r>
              <a:rPr sz="4400" b="1"/>
              <a:t>苏轼之词豪也是可以的，但稼轩之词却绝非旷字所能表达的。这正是由辛弃疾生活的时代与辛弃疾一生的志趣决定的。</a:t>
            </a:r>
          </a:p>
          <a:p>
            <a:endParaRPr sz="4400" b="1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矩形 2"/>
          <p:cNvSpPr/>
          <p:nvPr/>
        </p:nvSpPr>
        <p:spPr>
          <a:xfrm>
            <a:off x="8510588" y="177800"/>
            <a:ext cx="765175" cy="3784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8000">
                <a:latin typeface="方正行楷简体" pitchFamily="2" charset="-122"/>
                <a:ea typeface="方正行楷简体" pitchFamily="2" charset="-122"/>
              </a:rPr>
              <a:t>定风波</a:t>
            </a:r>
          </a:p>
        </p:txBody>
      </p:sp>
      <p:sp>
        <p:nvSpPr>
          <p:cNvPr id="40963" name="矩形 7"/>
          <p:cNvSpPr/>
          <p:nvPr/>
        </p:nvSpPr>
        <p:spPr>
          <a:xfrm>
            <a:off x="6197600" y="2311400"/>
            <a:ext cx="763588" cy="1295400"/>
          </a:xfrm>
          <a:prstGeom prst="rect">
            <a:avLst/>
          </a:prstGeom>
          <a:solidFill>
            <a:srgbClr val="DCD5CF"/>
          </a:solidFill>
          <a:ln w="76200">
            <a:noFill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  <p:txBody>
          <a:bodyPr anchor="ctr" anchorCtr="0"/>
          <a:lstStyle/>
          <a:p>
            <a:pPr algn="ctr"/>
            <a:endParaRPr lang="zh-CN" altLang="en-US" sz="2400" baseline="0">
              <a:solidFill>
                <a:srgbClr val="FFFFFF"/>
              </a:solidFill>
              <a:latin typeface="Franklin Gothic Book" charset="0"/>
              <a:ea typeface="华文楷体" pitchFamily="2" charset="-122"/>
            </a:endParaRPr>
          </a:p>
        </p:txBody>
      </p:sp>
      <p:sp>
        <p:nvSpPr>
          <p:cNvPr id="40964" name="文本框 10"/>
          <p:cNvSpPr/>
          <p:nvPr/>
        </p:nvSpPr>
        <p:spPr>
          <a:xfrm>
            <a:off x="6259513" y="2413000"/>
            <a:ext cx="1660525" cy="22733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r>
              <a:rPr lang="zh-CN" altLang="en-US" sz="530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4200">
                <a:latin typeface="楷体" panose="02010609060101010101" pitchFamily="49" charset="-122"/>
                <a:ea typeface="楷体" panose="02010609060101010101" pitchFamily="49" charset="-122"/>
              </a:rPr>
              <a:t>苏轼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 fill="hold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4000"/>
              <a:t>《定风波》一词如何表现作者旷达心胸？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Box 1">
            <a:hlinkClick r:id="rId4" action="ppaction://hlinkfile"/>
          </p:cNvPr>
          <p:cNvSpPr/>
          <p:nvPr/>
        </p:nvSpPr>
        <p:spPr>
          <a:xfrm>
            <a:off x="-317" y="0"/>
            <a:ext cx="9144000" cy="55086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sz="4000" b="1">
                <a:latin typeface="华康楷体W5-A"/>
                <a:ea typeface="华康楷体W5-A"/>
              </a:rPr>
              <a:t>定风波</a:t>
            </a:r>
            <a:r>
              <a:rPr lang="zh-CN" altLang="en-US" sz="3600">
                <a:latin typeface="华康楷体W5-A"/>
                <a:ea typeface="华康楷体W5-A"/>
              </a:rPr>
              <a:t>（苏轼）</a:t>
            </a:r>
            <a:endParaRPr lang="en-US" altLang="zh-CN" sz="3600">
              <a:latin typeface="华康楷体W5-A"/>
              <a:ea typeface="华康楷体W5-A"/>
            </a:endParaRPr>
          </a:p>
          <a:p>
            <a:pPr algn="ctr"/>
            <a:r>
              <a:rPr lang="zh-CN" altLang="en-US" sz="3600">
                <a:latin typeface="华康楷体W5-A"/>
                <a:ea typeface="华康楷体W5-A"/>
              </a:rPr>
              <a:t>三月七日，沙湖道中遇雨。雨具先去，同行皆狼狈，余独不觉。已而遂晴，故作此。</a:t>
            </a:r>
          </a:p>
          <a:p>
            <a:pPr>
              <a:lnSpc>
                <a:spcPts val="4800"/>
              </a:lnSpc>
            </a:pPr>
            <a:r>
              <a:rPr lang="zh-CN" altLang="en-US">
                <a:latin typeface="华文中宋" panose="02010600040101010101" pitchFamily="2" charset="-122"/>
                <a:ea typeface="华文中宋" panose="02010600040101010101" pitchFamily="2" charset="-122"/>
              </a:rPr>
              <a:t>        </a:t>
            </a:r>
            <a:r>
              <a:rPr lang="zh-CN" altLang="en-US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莫听</a:t>
            </a:r>
            <a:r>
              <a:rPr lang="en-US" altLang="zh-CN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\</a:t>
            </a:r>
            <a:r>
              <a:rPr lang="zh-CN" altLang="en-US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穿林</a:t>
            </a:r>
            <a:r>
              <a:rPr lang="en-US" altLang="zh-CN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\</a:t>
            </a:r>
            <a:r>
              <a:rPr lang="zh-CN" altLang="en-US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打叶声，何妨</a:t>
            </a:r>
            <a:r>
              <a:rPr lang="en-US" altLang="zh-CN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\</a:t>
            </a:r>
            <a:r>
              <a:rPr lang="zh-CN" altLang="en-US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吟啸</a:t>
            </a:r>
            <a:r>
              <a:rPr lang="en-US" altLang="zh-CN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\</a:t>
            </a:r>
            <a:r>
              <a:rPr lang="zh-CN" altLang="en-US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且徐行。竹杖</a:t>
            </a:r>
            <a:r>
              <a:rPr lang="en-US" altLang="zh-CN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\</a:t>
            </a:r>
            <a:r>
              <a:rPr lang="zh-CN" altLang="en-US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芒鞋</a:t>
            </a:r>
            <a:r>
              <a:rPr lang="en-US" altLang="zh-CN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\</a:t>
            </a:r>
            <a:r>
              <a:rPr lang="zh-CN" altLang="en-US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轻胜马，谁怕？一蓑烟雨</a:t>
            </a:r>
            <a:r>
              <a:rPr lang="en-US" altLang="zh-CN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\</a:t>
            </a:r>
            <a:r>
              <a:rPr lang="zh-CN" altLang="en-US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任平生。</a:t>
            </a:r>
          </a:p>
          <a:p>
            <a:pPr>
              <a:lnSpc>
                <a:spcPts val="4800"/>
              </a:lnSpc>
            </a:pPr>
            <a:r>
              <a:rPr lang="zh-CN" altLang="en-US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料峭春风</a:t>
            </a:r>
            <a:r>
              <a:rPr lang="en-US" altLang="zh-CN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\</a:t>
            </a:r>
            <a:r>
              <a:rPr lang="zh-CN" altLang="en-US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吹酒醒，微冷。山头斜照</a:t>
            </a:r>
            <a:r>
              <a:rPr lang="en-US" altLang="zh-CN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\</a:t>
            </a:r>
            <a:r>
              <a:rPr lang="zh-CN" altLang="en-US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却相迎。回首</a:t>
            </a:r>
            <a:r>
              <a:rPr lang="en-US" altLang="zh-CN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\</a:t>
            </a:r>
            <a:r>
              <a:rPr lang="zh-CN" altLang="en-US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向来</a:t>
            </a:r>
            <a:r>
              <a:rPr lang="en-US" altLang="zh-CN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\</a:t>
            </a:r>
            <a:r>
              <a:rPr lang="zh-CN" altLang="en-US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萧瑟处，归去，也无风雨</a:t>
            </a:r>
            <a:r>
              <a:rPr lang="en-US" altLang="zh-CN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\</a:t>
            </a:r>
            <a:r>
              <a:rPr lang="zh-CN" altLang="en-US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也无晴。</a:t>
            </a:r>
          </a:p>
        </p:txBody>
      </p:sp>
      <p:sp>
        <p:nvSpPr>
          <p:cNvPr id="46083" name="TextBox 2"/>
          <p:cNvSpPr/>
          <p:nvPr/>
        </p:nvSpPr>
        <p:spPr>
          <a:xfrm>
            <a:off x="3810000" y="6172200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endParaRPr lang="zh-CN" altLang="en-US">
              <a:latin typeface="Arial" panose="020B0604020202020204" pitchFamily="34" charset="0"/>
              <a:ea typeface="华文楷体" pitchFamily="2" charset="-122"/>
            </a:endParaRPr>
          </a:p>
        </p:txBody>
      </p:sp>
      <p:pic>
        <p:nvPicPr>
          <p:cNvPr id="46084" name="定风波（莫听穿林打叶声）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05600" y="5678488"/>
            <a:ext cx="609600" cy="60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5" name="图片 1" descr="苏轼---定风波小序的解读_240" hidden="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64000" y="1905000"/>
            <a:ext cx="4064000" cy="304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5" name="文本框 1"/>
          <p:cNvSpPr/>
          <p:nvPr/>
        </p:nvSpPr>
        <p:spPr>
          <a:xfrm>
            <a:off x="9008110" y="4472305"/>
            <a:ext cx="2197100" cy="18161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zh-CN" sz="3700" b="1">
                <a:latin typeface="Arial" panose="020B0604020202020204" pitchFamily="34" charset="0"/>
                <a:ea typeface="华文楷体" pitchFamily="2" charset="-122"/>
              </a:rPr>
              <a:t>一场风雨</a:t>
            </a:r>
            <a:endParaRPr lang="zh-CN" altLang="zh-CN" sz="3700" b="1">
              <a:latin typeface="Arial" panose="020B0604020202020204" pitchFamily="34" charset="0"/>
            </a:endParaRPr>
          </a:p>
          <a:p>
            <a:r>
              <a:rPr lang="zh-CN" altLang="zh-CN" sz="3700" b="1">
                <a:latin typeface="Arial" panose="020B0604020202020204" pitchFamily="34" charset="0"/>
                <a:ea typeface="华文楷体" pitchFamily="2" charset="-122"/>
              </a:rPr>
              <a:t>一件小事</a:t>
            </a:r>
            <a:endParaRPr lang="zh-CN" altLang="zh-CN" sz="3700" b="1">
              <a:latin typeface="Arial" panose="020B0604020202020204" pitchFamily="34" charset="0"/>
            </a:endParaRPr>
          </a:p>
          <a:p>
            <a:r>
              <a:rPr lang="zh-CN" altLang="zh-CN" sz="3700" b="1">
                <a:latin typeface="Arial" panose="020B0604020202020204" pitchFamily="34" charset="0"/>
                <a:ea typeface="华文楷体" pitchFamily="2" charset="-122"/>
              </a:rPr>
              <a:t>一种情绪</a:t>
            </a:r>
            <a:endParaRPr lang="zh-CN" altLang="zh-CN" sz="37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547" fill="hold"/>
                                        <p:tgtEl>
                                          <p:spTgt spid="460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084"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6"/>
          <p:cNvSpPr>
            <a:spLocks noGrp="1"/>
          </p:cNvSpPr>
          <p:nvPr/>
        </p:nvSpPr>
        <p:spPr>
          <a:xfrm>
            <a:off x="8534400" y="661987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r"/>
            <a:fld id="{9A0DB2DC-4C9A-4742-B13C-FB6460FD3503}" type="slidenum">
              <a:rPr lang="zh-CN" altLang="en-US" sz="1400">
                <a:latin typeface="Franklin Gothic Book" charset="0"/>
                <a:ea typeface="华文楷体" pitchFamily="2" charset="-122"/>
              </a:rPr>
              <a:t>45</a:t>
            </a:fld>
            <a:endParaRPr lang="zh-CN" altLang="en-US" sz="1400">
              <a:latin typeface="Franklin Gothic Book" charset="0"/>
              <a:ea typeface="华文楷体" pitchFamily="2" charset="-122"/>
            </a:endParaRPr>
          </a:p>
        </p:txBody>
      </p:sp>
      <p:sp>
        <p:nvSpPr>
          <p:cNvPr id="51203" name="Rectangle 4"/>
          <p:cNvSpPr/>
          <p:nvPr/>
        </p:nvSpPr>
        <p:spPr>
          <a:xfrm>
            <a:off x="1703388" y="1557338"/>
            <a:ext cx="8713787" cy="768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莫听穿林打叶声，何妨吟啸且徐行</a:t>
            </a:r>
            <a:r>
              <a:rPr lang="zh-CN" altLang="en-US" sz="44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。 </a:t>
            </a:r>
          </a:p>
        </p:txBody>
      </p:sp>
      <p:sp>
        <p:nvSpPr>
          <p:cNvPr id="51204" name="Oval 5"/>
          <p:cNvSpPr/>
          <p:nvPr/>
        </p:nvSpPr>
        <p:spPr>
          <a:xfrm>
            <a:off x="1774825" y="1628775"/>
            <a:ext cx="1081088" cy="719138"/>
          </a:xfrm>
          <a:prstGeom prst="ellipse">
            <a:avLst/>
          </a:prstGeom>
          <a:gradFill rotWithShape="1">
            <a:gsLst>
              <a:gs pos="0">
                <a:srgbClr val="00FF00">
                  <a:alpha val="34998"/>
                </a:srgbClr>
              </a:gs>
              <a:gs pos="100000">
                <a:srgbClr val="007600">
                  <a:alpha val="34998"/>
                </a:srgbClr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Franklin Gothic Book" charset="0"/>
              <a:ea typeface="华文楷体" pitchFamily="2" charset="-122"/>
            </a:endParaRPr>
          </a:p>
        </p:txBody>
      </p:sp>
      <p:sp>
        <p:nvSpPr>
          <p:cNvPr id="51205" name="Rectangle 5"/>
          <p:cNvSpPr/>
          <p:nvPr/>
        </p:nvSpPr>
        <p:spPr>
          <a:xfrm>
            <a:off x="1774825" y="2997200"/>
            <a:ext cx="2089150" cy="11985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置之不理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超然物外</a:t>
            </a:r>
            <a:endParaRPr lang="zh-CN" altLang="en-US" sz="40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51206" name="Line 7"/>
          <p:cNvCxnSpPr/>
          <p:nvPr/>
        </p:nvCxnSpPr>
        <p:spPr>
          <a:xfrm>
            <a:off x="2351088" y="2349500"/>
            <a:ext cx="0" cy="7191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51207" name="Rectangle 9"/>
          <p:cNvSpPr/>
          <p:nvPr/>
        </p:nvSpPr>
        <p:spPr>
          <a:xfrm>
            <a:off x="1595438" y="5013325"/>
            <a:ext cx="9072562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明确：作者面对大雨无所畏惧、气定神闲 </a:t>
            </a:r>
          </a:p>
        </p:txBody>
      </p:sp>
      <p:cxnSp>
        <p:nvCxnSpPr>
          <p:cNvPr id="51208" name="Line 10"/>
          <p:cNvCxnSpPr/>
          <p:nvPr/>
        </p:nvCxnSpPr>
        <p:spPr>
          <a:xfrm>
            <a:off x="4367213" y="2276475"/>
            <a:ext cx="0" cy="7191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51209" name="Rectangle 11"/>
          <p:cNvSpPr/>
          <p:nvPr/>
        </p:nvSpPr>
        <p:spPr>
          <a:xfrm>
            <a:off x="3935413" y="3068638"/>
            <a:ext cx="1152525" cy="646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 u="sng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雨大 </a:t>
            </a:r>
          </a:p>
        </p:txBody>
      </p:sp>
      <p:sp>
        <p:nvSpPr>
          <p:cNvPr id="51210" name="Oval 12"/>
          <p:cNvSpPr/>
          <p:nvPr/>
        </p:nvSpPr>
        <p:spPr>
          <a:xfrm>
            <a:off x="5951538" y="1628775"/>
            <a:ext cx="936625" cy="719138"/>
          </a:xfrm>
          <a:prstGeom prst="ellipse">
            <a:avLst/>
          </a:prstGeom>
          <a:gradFill rotWithShape="1">
            <a:gsLst>
              <a:gs pos="0">
                <a:srgbClr val="00FF00">
                  <a:alpha val="34998"/>
                </a:srgbClr>
              </a:gs>
              <a:gs pos="100000">
                <a:srgbClr val="007600">
                  <a:alpha val="34998"/>
                </a:srgbClr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Franklin Gothic Book" charset="0"/>
              <a:ea typeface="华文楷体" pitchFamily="2" charset="-122"/>
            </a:endParaRPr>
          </a:p>
        </p:txBody>
      </p:sp>
      <p:cxnSp>
        <p:nvCxnSpPr>
          <p:cNvPr id="51211" name="Line 13"/>
          <p:cNvCxnSpPr/>
          <p:nvPr/>
        </p:nvCxnSpPr>
        <p:spPr>
          <a:xfrm>
            <a:off x="6383338" y="2420938"/>
            <a:ext cx="0" cy="7191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51212" name="Oval 15"/>
          <p:cNvSpPr/>
          <p:nvPr/>
        </p:nvSpPr>
        <p:spPr>
          <a:xfrm>
            <a:off x="6959600" y="1628775"/>
            <a:ext cx="936625" cy="719138"/>
          </a:xfrm>
          <a:prstGeom prst="ellipse">
            <a:avLst/>
          </a:prstGeom>
          <a:gradFill rotWithShape="1">
            <a:gsLst>
              <a:gs pos="0">
                <a:srgbClr val="00FF00">
                  <a:alpha val="34998"/>
                </a:srgbClr>
              </a:gs>
              <a:gs pos="100000">
                <a:srgbClr val="007600">
                  <a:alpha val="34998"/>
                </a:srgbClr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Franklin Gothic Book" charset="0"/>
              <a:ea typeface="华文楷体" pitchFamily="2" charset="-122"/>
            </a:endParaRPr>
          </a:p>
        </p:txBody>
      </p:sp>
      <p:cxnSp>
        <p:nvCxnSpPr>
          <p:cNvPr id="51213" name="Line 16"/>
          <p:cNvCxnSpPr/>
          <p:nvPr/>
        </p:nvCxnSpPr>
        <p:spPr>
          <a:xfrm>
            <a:off x="7535863" y="2420938"/>
            <a:ext cx="0" cy="9366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51214" name="Rectangle 17"/>
          <p:cNvSpPr/>
          <p:nvPr/>
        </p:nvSpPr>
        <p:spPr>
          <a:xfrm>
            <a:off x="7032625" y="3357563"/>
            <a:ext cx="1368425" cy="11985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轻松潇洒</a:t>
            </a:r>
          </a:p>
        </p:txBody>
      </p:sp>
      <p:sp>
        <p:nvSpPr>
          <p:cNvPr id="51215" name="Oval 18"/>
          <p:cNvSpPr/>
          <p:nvPr/>
        </p:nvSpPr>
        <p:spPr>
          <a:xfrm>
            <a:off x="8399463" y="1628775"/>
            <a:ext cx="1081087" cy="719138"/>
          </a:xfrm>
          <a:prstGeom prst="ellipse">
            <a:avLst/>
          </a:prstGeom>
          <a:gradFill rotWithShape="1">
            <a:gsLst>
              <a:gs pos="0">
                <a:srgbClr val="00FF00">
                  <a:alpha val="34998"/>
                </a:srgbClr>
              </a:gs>
              <a:gs pos="100000">
                <a:srgbClr val="007600">
                  <a:alpha val="34998"/>
                </a:srgbClr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Franklin Gothic Book" charset="0"/>
              <a:ea typeface="华文楷体" pitchFamily="2" charset="-122"/>
            </a:endParaRPr>
          </a:p>
        </p:txBody>
      </p:sp>
      <p:cxnSp>
        <p:nvCxnSpPr>
          <p:cNvPr id="51216" name="Line 19"/>
          <p:cNvCxnSpPr/>
          <p:nvPr/>
        </p:nvCxnSpPr>
        <p:spPr>
          <a:xfrm>
            <a:off x="9048750" y="2420938"/>
            <a:ext cx="0" cy="9366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51217" name="Rectangle 20"/>
          <p:cNvSpPr/>
          <p:nvPr/>
        </p:nvSpPr>
        <p:spPr>
          <a:xfrm>
            <a:off x="8399463" y="3429000"/>
            <a:ext cx="1512887" cy="1752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闲适自若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1218" name="Rectangle 21"/>
          <p:cNvSpPr/>
          <p:nvPr/>
        </p:nvSpPr>
        <p:spPr>
          <a:xfrm>
            <a:off x="1847850" y="0"/>
            <a:ext cx="8820150" cy="1322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思考：</a:t>
            </a:r>
            <a:endParaRPr lang="en-US" altLang="zh-CN" sz="40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苏轼是如何面对这突如其来的雨的？</a:t>
            </a:r>
            <a:r>
              <a:rPr lang="zh-CN" altLang="en-US" sz="4000" b="1">
                <a:latin typeface="宋体" panose="02010600030101010101" pitchFamily="2" charset="-122"/>
                <a:ea typeface="华文楷体" pitchFamily="2" charset="-122"/>
              </a:rPr>
              <a:t> </a:t>
            </a:r>
          </a:p>
        </p:txBody>
      </p:sp>
      <p:sp>
        <p:nvSpPr>
          <p:cNvPr id="51219" name="TextBox 21"/>
          <p:cNvSpPr/>
          <p:nvPr/>
        </p:nvSpPr>
        <p:spPr>
          <a:xfrm>
            <a:off x="5591175" y="3284538"/>
            <a:ext cx="1296988" cy="1198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无所畏惧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 fill="hold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 fill="hold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 fill="hold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 fill="hold"/>
                                        <p:tgtEl>
                                          <p:spTgt spid="51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 fill="hold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 fill="hold"/>
                                        <p:tgtEl>
                                          <p:spTgt spid="5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 fill="hold"/>
                                        <p:tgtEl>
                                          <p:spTgt spid="51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 fill="hold"/>
                                        <p:tgtEl>
                                          <p:spTgt spid="51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 fill="hold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 bldLvl="0" animBg="1"/>
      <p:bldP spid="51205" grpId="0" animBg="1"/>
      <p:bldP spid="51206" grpId="0" bldLvl="0" animBg="1"/>
      <p:bldP spid="51207" grpId="0" animBg="1"/>
      <p:bldP spid="51208" grpId="0" bldLvl="0" animBg="1"/>
      <p:bldP spid="51209" grpId="0" animBg="1"/>
      <p:bldP spid="51210" grpId="0" bldLvl="0" animBg="1"/>
      <p:bldP spid="51211" grpId="0" bldLvl="0" animBg="1"/>
      <p:bldP spid="51212" grpId="0" bldLvl="0" animBg="1"/>
      <p:bldP spid="51213" grpId="0" bldLvl="0" animBg="1"/>
      <p:bldP spid="51214" grpId="0" animBg="1"/>
      <p:bldP spid="51215" grpId="0" bldLvl="0" animBg="1"/>
      <p:bldP spid="51216" grpId="0" bldLvl="0" animBg="1"/>
      <p:bldP spid="51217" grpId="0" animBg="1"/>
      <p:bldP spid="5121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4" descr="定风波"/>
          <p:cNvPicPr>
            <a:picLocks noChangeAspect="1"/>
          </p:cNvPicPr>
          <p:nvPr/>
        </p:nvPicPr>
        <p:blipFill>
          <a:blip r:embed="rId2">
            <a:clrChange>
              <a:clrFrom>
                <a:srgbClr val="CCB6B9"/>
              </a:clrFrom>
              <a:clrTo>
                <a:srgbClr val="CCB6B9">
                  <a:alpha val="0"/>
                </a:srgbClr>
              </a:clrTo>
            </a:clrChange>
          </a:blip>
          <a:srcRect l="43025" t="37630" r="23230" b="22253"/>
          <a:stretch>
            <a:fillRect/>
          </a:stretch>
        </p:blipFill>
        <p:spPr>
          <a:xfrm>
            <a:off x="1487488" y="1628775"/>
            <a:ext cx="2447925" cy="5229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1" name="Text Box 2"/>
          <p:cNvSpPr/>
          <p:nvPr/>
        </p:nvSpPr>
        <p:spPr>
          <a:xfrm>
            <a:off x="1811655" y="320040"/>
            <a:ext cx="8569325" cy="1568450"/>
          </a:xfrm>
          <a:prstGeom prst="rect">
            <a:avLst/>
          </a:prstGeom>
          <a:solidFill>
            <a:srgbClr val="FFFFFF">
              <a:alpha val="59998"/>
            </a:srgbClr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r>
              <a:rPr lang="zh-CN" altLang="en-US" sz="3200">
                <a:solidFill>
                  <a:srgbClr val="FF33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</a:t>
            </a:r>
            <a:r>
              <a:rPr lang="zh-CN" altLang="en-US" sz="3200" b="1">
                <a:solidFill>
                  <a:srgbClr val="FF33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思考：</a:t>
            </a:r>
            <a:r>
              <a:rPr lang="zh-CN" altLang="en-US" sz="3200" b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作者为什么说</a:t>
            </a:r>
            <a:r>
              <a:rPr lang="zh-CN" altLang="en-US" sz="3200" b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Franklin Gothic Book" charset="0"/>
                <a:ea typeface="华文新魏" panose="02010800040101010101" pitchFamily="2" charset="-122"/>
              </a:rPr>
              <a:t>“</a:t>
            </a:r>
            <a:r>
              <a:rPr lang="zh-CN" altLang="en-US" sz="3200" b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竹杖芒鞋</a:t>
            </a:r>
            <a:r>
              <a:rPr lang="zh-CN" altLang="en-US" sz="3200" b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Franklin Gothic Book" charset="0"/>
                <a:ea typeface="华文新魏" panose="02010800040101010101" pitchFamily="2" charset="-122"/>
              </a:rPr>
              <a:t>”</a:t>
            </a:r>
            <a:r>
              <a:rPr lang="zh-CN" altLang="en-US" sz="3200" b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比马</a:t>
            </a:r>
            <a:r>
              <a:rPr lang="zh-CN" altLang="en-US" sz="3200" b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Franklin Gothic Book" charset="0"/>
                <a:ea typeface="华文新魏" panose="02010800040101010101" pitchFamily="2" charset="-122"/>
              </a:rPr>
              <a:t>“</a:t>
            </a:r>
            <a:r>
              <a:rPr lang="zh-CN" altLang="en-US" sz="3200" b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轻</a:t>
            </a:r>
            <a:r>
              <a:rPr lang="zh-CN" altLang="en-US" sz="3200" b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Franklin Gothic Book" charset="0"/>
                <a:ea typeface="华文新魏" panose="02010800040101010101" pitchFamily="2" charset="-122"/>
              </a:rPr>
              <a:t>”</a:t>
            </a:r>
            <a:r>
              <a:rPr lang="zh-CN" altLang="en-US" sz="3200" b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？你认为这里的</a:t>
            </a:r>
            <a:r>
              <a:rPr lang="zh-CN" altLang="en-US" sz="3200" b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Franklin Gothic Book" charset="0"/>
                <a:ea typeface="华文新魏" panose="02010800040101010101" pitchFamily="2" charset="-122"/>
              </a:rPr>
              <a:t>“</a:t>
            </a:r>
            <a:r>
              <a:rPr lang="zh-CN" altLang="en-US" sz="3200" b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竹杖芒鞋</a:t>
            </a:r>
            <a:r>
              <a:rPr lang="zh-CN" altLang="en-US" sz="3200" b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Franklin Gothic Book" charset="0"/>
                <a:ea typeface="华文新魏" panose="02010800040101010101" pitchFamily="2" charset="-122"/>
              </a:rPr>
              <a:t>”</a:t>
            </a:r>
            <a:r>
              <a:rPr lang="zh-CN" altLang="en-US" sz="3200" b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和</a:t>
            </a:r>
            <a:r>
              <a:rPr lang="zh-CN" altLang="en-US" sz="3200" b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Franklin Gothic Book" charset="0"/>
                <a:ea typeface="华文新魏" panose="02010800040101010101" pitchFamily="2" charset="-122"/>
              </a:rPr>
              <a:t>“</a:t>
            </a:r>
            <a:r>
              <a:rPr lang="zh-CN" altLang="en-US" sz="3200" b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马</a:t>
            </a:r>
            <a:r>
              <a:rPr lang="zh-CN" altLang="en-US" sz="3200" b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Franklin Gothic Book" charset="0"/>
                <a:ea typeface="华文新魏" panose="02010800040101010101" pitchFamily="2" charset="-122"/>
              </a:rPr>
              <a:t>”</a:t>
            </a:r>
            <a:r>
              <a:rPr lang="zh-CN" altLang="en-US" sz="3200" b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有什么深刻含义吗？</a:t>
            </a:r>
            <a:r>
              <a:rPr lang="zh-CN" altLang="en-US" sz="3200">
                <a:solidFill>
                  <a:srgbClr val="0033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</a:p>
        </p:txBody>
      </p:sp>
      <p:sp>
        <p:nvSpPr>
          <p:cNvPr id="53252" name="AutoShape 3"/>
          <p:cNvSpPr/>
          <p:nvPr/>
        </p:nvSpPr>
        <p:spPr>
          <a:xfrm>
            <a:off x="6167438" y="2708275"/>
            <a:ext cx="647700" cy="288925"/>
          </a:xfrm>
          <a:prstGeom prst="rightArrow">
            <a:avLst>
              <a:gd name="adj1" fmla="val 50000"/>
              <a:gd name="adj2" fmla="val 81242"/>
            </a:avLst>
          </a:prstGeom>
          <a:solidFill>
            <a:srgbClr val="FF0000">
              <a:alpha val="59998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solidFill>
                <a:srgbClr val="C00000"/>
              </a:solidFill>
              <a:latin typeface="Franklin Gothic Book" charset="0"/>
              <a:ea typeface="华文楷体" pitchFamily="2" charset="-122"/>
            </a:endParaRPr>
          </a:p>
        </p:txBody>
      </p:sp>
      <p:sp>
        <p:nvSpPr>
          <p:cNvPr id="53253" name="Text Box 4"/>
          <p:cNvSpPr/>
          <p:nvPr/>
        </p:nvSpPr>
        <p:spPr>
          <a:xfrm>
            <a:off x="6189663" y="3860800"/>
            <a:ext cx="4470400" cy="584200"/>
          </a:xfrm>
          <a:prstGeom prst="rect">
            <a:avLst/>
          </a:prstGeom>
          <a:solidFill>
            <a:srgbClr val="FFFFFF">
              <a:alpha val="59998"/>
            </a:srgbClr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>
                <a:solidFill>
                  <a:srgbClr val="0033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心情的轻松</a:t>
            </a:r>
            <a:r>
              <a:rPr lang="en-US" altLang="zh-CN" sz="3200" b="1">
                <a:solidFill>
                  <a:srgbClr val="0033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200" b="1">
                <a:solidFill>
                  <a:srgbClr val="0033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无官一身轻</a:t>
            </a:r>
            <a:endParaRPr lang="zh-CN" altLang="en-US" sz="3200" b="1">
              <a:solidFill>
                <a:srgbClr val="0033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3254" name="Text Box 5"/>
          <p:cNvSpPr/>
          <p:nvPr/>
        </p:nvSpPr>
        <p:spPr>
          <a:xfrm>
            <a:off x="3792538" y="2492375"/>
            <a:ext cx="2632075" cy="584200"/>
          </a:xfrm>
          <a:prstGeom prst="rect">
            <a:avLst/>
          </a:prstGeom>
          <a:solidFill>
            <a:srgbClr val="FFFFFF">
              <a:alpha val="59998"/>
            </a:srgbClr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>
                <a:solidFill>
                  <a:srgbClr val="0033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Franklin Gothic Book" charset="0"/>
                <a:ea typeface="华文新魏" panose="02010800040101010101" pitchFamily="2" charset="-122"/>
              </a:rPr>
              <a:t>“</a:t>
            </a:r>
            <a:r>
              <a:rPr lang="zh-CN" altLang="en-US" sz="3200" b="1">
                <a:solidFill>
                  <a:srgbClr val="0033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竹杖芒鞋</a:t>
            </a:r>
            <a:r>
              <a:rPr lang="zh-CN" altLang="en-US" sz="3200" b="1">
                <a:solidFill>
                  <a:srgbClr val="0033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Franklin Gothic Book" charset="0"/>
                <a:ea typeface="华文新魏" panose="02010800040101010101" pitchFamily="2" charset="-122"/>
              </a:rPr>
              <a:t>”</a:t>
            </a:r>
            <a:endParaRPr lang="zh-CN" altLang="en-US" sz="3200" b="1">
              <a:solidFill>
                <a:srgbClr val="003366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3255" name="AutoShape 6"/>
          <p:cNvSpPr/>
          <p:nvPr/>
        </p:nvSpPr>
        <p:spPr>
          <a:xfrm>
            <a:off x="6311900" y="3429000"/>
            <a:ext cx="647700" cy="287338"/>
          </a:xfrm>
          <a:prstGeom prst="rightArrow">
            <a:avLst>
              <a:gd name="adj1" fmla="val 50000"/>
              <a:gd name="adj2" fmla="val 81556"/>
            </a:avLst>
          </a:prstGeom>
          <a:solidFill>
            <a:srgbClr val="FF0000">
              <a:alpha val="59998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Franklin Gothic Book" charset="0"/>
              <a:ea typeface="华文楷体" pitchFamily="2" charset="-122"/>
            </a:endParaRPr>
          </a:p>
        </p:txBody>
      </p:sp>
      <p:sp>
        <p:nvSpPr>
          <p:cNvPr id="53256" name="Text Box 7"/>
          <p:cNvSpPr/>
          <p:nvPr/>
        </p:nvSpPr>
        <p:spPr>
          <a:xfrm>
            <a:off x="6816725" y="2565400"/>
            <a:ext cx="998538" cy="582613"/>
          </a:xfrm>
          <a:prstGeom prst="rect">
            <a:avLst/>
          </a:prstGeom>
          <a:solidFill>
            <a:srgbClr val="FFFFFF">
              <a:alpha val="59998"/>
            </a:srgbClr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>
                <a:solidFill>
                  <a:srgbClr val="0033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闲散 </a:t>
            </a:r>
          </a:p>
        </p:txBody>
      </p:sp>
      <p:sp>
        <p:nvSpPr>
          <p:cNvPr id="53257" name="Text Box 8"/>
          <p:cNvSpPr/>
          <p:nvPr/>
        </p:nvSpPr>
        <p:spPr>
          <a:xfrm>
            <a:off x="5303838" y="3213100"/>
            <a:ext cx="1408112" cy="584200"/>
          </a:xfrm>
          <a:prstGeom prst="rect">
            <a:avLst/>
          </a:prstGeom>
          <a:solidFill>
            <a:srgbClr val="FFFFFF">
              <a:alpha val="59998"/>
            </a:srgbClr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>
                <a:solidFill>
                  <a:srgbClr val="0033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Franklin Gothic Book" charset="0"/>
                <a:ea typeface="华文新魏" panose="02010800040101010101" pitchFamily="2" charset="-122"/>
              </a:rPr>
              <a:t>“</a:t>
            </a:r>
            <a:r>
              <a:rPr lang="zh-CN" altLang="en-US" sz="3200" b="1">
                <a:solidFill>
                  <a:srgbClr val="0033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马</a:t>
            </a:r>
            <a:r>
              <a:rPr lang="zh-CN" altLang="en-US" sz="3200" b="1">
                <a:solidFill>
                  <a:srgbClr val="0033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Franklin Gothic Book" charset="0"/>
                <a:ea typeface="华文新魏" panose="02010800040101010101" pitchFamily="2" charset="-122"/>
              </a:rPr>
              <a:t>”</a:t>
            </a:r>
            <a:endParaRPr lang="zh-CN" altLang="en-US" sz="3200" b="1">
              <a:solidFill>
                <a:srgbClr val="003366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3258" name="Text Box 10"/>
          <p:cNvSpPr/>
          <p:nvPr/>
        </p:nvSpPr>
        <p:spPr>
          <a:xfrm>
            <a:off x="6959600" y="3284538"/>
            <a:ext cx="1000125" cy="584200"/>
          </a:xfrm>
          <a:prstGeom prst="rect">
            <a:avLst/>
          </a:prstGeom>
          <a:solidFill>
            <a:srgbClr val="FFFFFF">
              <a:alpha val="59998"/>
            </a:srgbClr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>
                <a:solidFill>
                  <a:srgbClr val="0033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奔波 </a:t>
            </a:r>
          </a:p>
        </p:txBody>
      </p:sp>
      <p:sp>
        <p:nvSpPr>
          <p:cNvPr id="53259" name="Text Box 11"/>
          <p:cNvSpPr/>
          <p:nvPr/>
        </p:nvSpPr>
        <p:spPr>
          <a:xfrm>
            <a:off x="3719513" y="5165725"/>
            <a:ext cx="6948487" cy="1690688"/>
          </a:xfrm>
          <a:prstGeom prst="rect">
            <a:avLst/>
          </a:prstGeom>
          <a:solidFill>
            <a:srgbClr val="FFFFFF">
              <a:alpha val="59998"/>
            </a:srgbClr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“竹杖芒鞋轻胜马”：两者对比，隐喻闲散江湖胜过奔波忙碌。</a:t>
            </a:r>
          </a:p>
          <a:p>
            <a:endParaRPr lang="zh-CN" altLang="en-US" sz="3200" b="1">
              <a:solidFill>
                <a:srgbClr val="0033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3260" name="AutoShape 12"/>
          <p:cNvSpPr/>
          <p:nvPr/>
        </p:nvSpPr>
        <p:spPr>
          <a:xfrm>
            <a:off x="5664200" y="4076700"/>
            <a:ext cx="647700" cy="288925"/>
          </a:xfrm>
          <a:prstGeom prst="rightArrow">
            <a:avLst>
              <a:gd name="adj1" fmla="val 50000"/>
              <a:gd name="adj2" fmla="val 81149"/>
            </a:avLst>
          </a:prstGeom>
          <a:solidFill>
            <a:srgbClr val="FF0000">
              <a:alpha val="59998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Franklin Gothic Book" charset="0"/>
              <a:ea typeface="华文楷体" pitchFamily="2" charset="-122"/>
            </a:endParaRPr>
          </a:p>
        </p:txBody>
      </p:sp>
      <p:sp>
        <p:nvSpPr>
          <p:cNvPr id="53261" name="Text Box 14"/>
          <p:cNvSpPr/>
          <p:nvPr/>
        </p:nvSpPr>
        <p:spPr>
          <a:xfrm>
            <a:off x="4151313" y="3933825"/>
            <a:ext cx="1408112" cy="582613"/>
          </a:xfrm>
          <a:prstGeom prst="rect">
            <a:avLst/>
          </a:prstGeom>
          <a:solidFill>
            <a:srgbClr val="FFFFFF">
              <a:alpha val="59998"/>
            </a:srgbClr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>
                <a:solidFill>
                  <a:srgbClr val="0033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“</a:t>
            </a:r>
            <a:r>
              <a:rPr lang="zh-CN" altLang="en-US" sz="3200" b="1">
                <a:solidFill>
                  <a:srgbClr val="9999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轻</a:t>
            </a:r>
            <a:r>
              <a:rPr lang="zh-CN" altLang="en-US" sz="3200" b="1">
                <a:solidFill>
                  <a:srgbClr val="9999FF"/>
                </a:solidFill>
                <a:latin typeface="Franklin Gothic Book" charset="0"/>
                <a:ea typeface="华文新魏" panose="02010800040101010101" pitchFamily="2" charset="-122"/>
              </a:rPr>
              <a:t>”</a:t>
            </a:r>
            <a:endParaRPr lang="zh-CN" altLang="en-US" sz="3200" b="1">
              <a:solidFill>
                <a:srgbClr val="9999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 fill="hold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 fill="hold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 fill="hold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 fill="hold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 fill="hold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 fill="hold"/>
                                        <p:tgtEl>
                                          <p:spTgt spid="53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 bldLvl="0" animBg="1"/>
      <p:bldP spid="53253" grpId="0" bldLvl="0" animBg="1"/>
      <p:bldP spid="53254" grpId="0" bldLvl="0" animBg="1"/>
      <p:bldP spid="53255" grpId="0" bldLvl="0" animBg="1"/>
      <p:bldP spid="53256" grpId="0" bldLvl="0" animBg="1"/>
      <p:bldP spid="53257" grpId="0" bldLvl="0" animBg="1"/>
      <p:bldP spid="53258" grpId="0" bldLvl="0" animBg="1"/>
      <p:bldP spid="53259" grpId="0" bldLvl="0" animBg="1"/>
      <p:bldP spid="53260" grpId="0" bldLvl="0" animBg="1"/>
      <p:bldP spid="53261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2">
            <a:hlinkClick r:id="rId2" action="ppaction://hlinksldjump"/>
          </p:cNvPr>
          <p:cNvSpPr/>
          <p:nvPr/>
        </p:nvSpPr>
        <p:spPr>
          <a:xfrm>
            <a:off x="1919288" y="260350"/>
            <a:ext cx="8424862" cy="2084388"/>
          </a:xfrm>
          <a:prstGeom prst="rect">
            <a:avLst/>
          </a:prstGeom>
          <a:solidFill>
            <a:srgbClr val="F8F8F8">
              <a:alpha val="59998"/>
            </a:srgbClr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3200" b="1">
                <a:solidFill>
                  <a:srgbClr val="0033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zh-CN" altLang="en-US" sz="3200" b="1">
                <a:solidFill>
                  <a:srgbClr val="FF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思考：</a:t>
            </a:r>
            <a:r>
              <a:rPr lang="zh-CN" altLang="en-US" sz="3200" b="1">
                <a:solidFill>
                  <a:srgbClr val="0033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Franklin Gothic Book" charset="0"/>
                <a:ea typeface="华文新魏" panose="02010800040101010101" pitchFamily="2" charset="-122"/>
              </a:rPr>
              <a:t>“</a:t>
            </a:r>
            <a:r>
              <a:rPr lang="zh-CN" altLang="en-US" sz="3200" b="1">
                <a:solidFill>
                  <a:srgbClr val="0033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一蓑烟雨任平生</a:t>
            </a:r>
            <a:r>
              <a:rPr lang="zh-CN" altLang="en-US" sz="3200" b="1">
                <a:solidFill>
                  <a:srgbClr val="0033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Franklin Gothic Book" charset="0"/>
                <a:ea typeface="华文新魏" panose="02010800040101010101" pitchFamily="2" charset="-122"/>
              </a:rPr>
              <a:t>”</a:t>
            </a:r>
            <a:r>
              <a:rPr lang="zh-CN" altLang="en-US" sz="3200" b="1">
                <a:solidFill>
                  <a:srgbClr val="0033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中的</a:t>
            </a:r>
            <a:r>
              <a:rPr lang="zh-CN" altLang="en-US" sz="3200" b="1">
                <a:solidFill>
                  <a:srgbClr val="0033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Franklin Gothic Book" charset="0"/>
                <a:ea typeface="华文新魏" panose="02010800040101010101" pitchFamily="2" charset="-122"/>
              </a:rPr>
              <a:t>“</a:t>
            </a:r>
            <a:r>
              <a:rPr lang="zh-CN" altLang="en-US" sz="3200" b="1">
                <a:solidFill>
                  <a:srgbClr val="0033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烟雨</a:t>
            </a:r>
            <a:r>
              <a:rPr lang="zh-CN" altLang="en-US" sz="3200" b="1">
                <a:solidFill>
                  <a:srgbClr val="0033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Franklin Gothic Book" charset="0"/>
                <a:ea typeface="华文新魏" panose="02010800040101010101" pitchFamily="2" charset="-122"/>
              </a:rPr>
              <a:t>”</a:t>
            </a:r>
            <a:r>
              <a:rPr lang="zh-CN" altLang="en-US" sz="3200" b="1">
                <a:solidFill>
                  <a:srgbClr val="0033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是否仅指自然界的风雨？</a:t>
            </a:r>
            <a:r>
              <a:rPr lang="zh-CN" altLang="en-US" sz="3200" b="1">
                <a:solidFill>
                  <a:srgbClr val="0033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Franklin Gothic Book" charset="0"/>
                <a:ea typeface="华文新魏" panose="02010800040101010101" pitchFamily="2" charset="-122"/>
              </a:rPr>
              <a:t>“</a:t>
            </a:r>
            <a:r>
              <a:rPr lang="zh-CN" altLang="en-US" sz="3200" b="1">
                <a:solidFill>
                  <a:srgbClr val="0033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任</a:t>
            </a:r>
            <a:r>
              <a:rPr lang="zh-CN" altLang="en-US" sz="3200" b="1">
                <a:solidFill>
                  <a:srgbClr val="0033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Franklin Gothic Book" charset="0"/>
                <a:ea typeface="华文新魏" panose="02010800040101010101" pitchFamily="2" charset="-122"/>
              </a:rPr>
              <a:t>”</a:t>
            </a:r>
            <a:r>
              <a:rPr lang="zh-CN" altLang="en-US" sz="3200" b="1">
                <a:solidFill>
                  <a:srgbClr val="0033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表现了作者怎样的心境？</a:t>
            </a:r>
          </a:p>
        </p:txBody>
      </p:sp>
      <p:sp>
        <p:nvSpPr>
          <p:cNvPr id="54275" name="Text Box 3"/>
          <p:cNvSpPr/>
          <p:nvPr/>
        </p:nvSpPr>
        <p:spPr>
          <a:xfrm>
            <a:off x="1524000" y="2708275"/>
            <a:ext cx="1968500" cy="646113"/>
          </a:xfrm>
          <a:prstGeom prst="rect">
            <a:avLst/>
          </a:prstGeom>
          <a:solidFill>
            <a:srgbClr val="FFFFFF">
              <a:alpha val="59998"/>
            </a:srgbClr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 b="1">
                <a:solidFill>
                  <a:srgbClr val="0070C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0070C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烟雨</a:t>
            </a:r>
            <a:r>
              <a:rPr lang="zh-CN" altLang="en-US" sz="3200" b="1">
                <a:solidFill>
                  <a:srgbClr val="0033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Franklin Gothic Book" charset="0"/>
                <a:ea typeface="华文新魏" panose="02010800040101010101" pitchFamily="2" charset="-122"/>
              </a:rPr>
              <a:t>”</a:t>
            </a:r>
            <a:endParaRPr lang="zh-CN" altLang="en-US" sz="3200" b="1">
              <a:solidFill>
                <a:srgbClr val="003366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4276" name="Text Box 4"/>
          <p:cNvSpPr/>
          <p:nvPr/>
        </p:nvSpPr>
        <p:spPr>
          <a:xfrm>
            <a:off x="3935413" y="2565400"/>
            <a:ext cx="3449637" cy="1076325"/>
          </a:xfrm>
          <a:prstGeom prst="rect">
            <a:avLst/>
          </a:prstGeom>
          <a:solidFill>
            <a:srgbClr val="FFFFFF">
              <a:alpha val="59998"/>
            </a:srgbClr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>
                <a:solidFill>
                  <a:srgbClr val="0070C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自然界的风雨</a:t>
            </a:r>
            <a:r>
              <a:rPr lang="en-US" altLang="en-US" sz="3200" b="1">
                <a:solidFill>
                  <a:srgbClr val="0070C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</a:p>
          <a:p>
            <a:r>
              <a:rPr lang="zh-CN" altLang="en-US" sz="3200" b="1">
                <a:solidFill>
                  <a:srgbClr val="0070C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政治上的风云变幻</a:t>
            </a:r>
          </a:p>
        </p:txBody>
      </p:sp>
      <p:sp>
        <p:nvSpPr>
          <p:cNvPr id="54277" name="Text Box 5"/>
          <p:cNvSpPr/>
          <p:nvPr/>
        </p:nvSpPr>
        <p:spPr>
          <a:xfrm>
            <a:off x="1524000" y="3644900"/>
            <a:ext cx="1408113" cy="584200"/>
          </a:xfrm>
          <a:prstGeom prst="rect">
            <a:avLst/>
          </a:prstGeom>
          <a:solidFill>
            <a:srgbClr val="FFFFFF">
              <a:alpha val="59998"/>
            </a:srgbClr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>
                <a:solidFill>
                  <a:srgbClr val="0070C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“任”</a:t>
            </a:r>
          </a:p>
        </p:txBody>
      </p:sp>
      <p:sp>
        <p:nvSpPr>
          <p:cNvPr id="54278" name="Text Box 6"/>
          <p:cNvSpPr/>
          <p:nvPr/>
        </p:nvSpPr>
        <p:spPr>
          <a:xfrm>
            <a:off x="3287713" y="3644900"/>
            <a:ext cx="4673600" cy="584200"/>
          </a:xfrm>
          <a:prstGeom prst="rect">
            <a:avLst/>
          </a:prstGeom>
          <a:solidFill>
            <a:srgbClr val="FFFFFF">
              <a:alpha val="59998"/>
            </a:srgbClr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>
                <a:solidFill>
                  <a:srgbClr val="0070C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镇定、从容、洒脱和旷达</a:t>
            </a:r>
            <a:r>
              <a:rPr lang="zh-CN" altLang="en-US" sz="3200" b="1">
                <a:solidFill>
                  <a:srgbClr val="0033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</a:p>
        </p:txBody>
      </p:sp>
      <p:sp>
        <p:nvSpPr>
          <p:cNvPr id="54279" name="Text Box 9"/>
          <p:cNvSpPr/>
          <p:nvPr/>
        </p:nvSpPr>
        <p:spPr>
          <a:xfrm>
            <a:off x="1774825" y="4581525"/>
            <a:ext cx="6121400" cy="19383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一蓑烟雨任平生。”这一句不是写眼前景，而是想心中事，因为“雨具先去”，当时并无蓑衣</a:t>
            </a:r>
            <a:r>
              <a:rPr lang="en-US" altLang="zh-CN" sz="320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.</a:t>
            </a:r>
            <a:endParaRPr lang="zh-CN" altLang="en-US" sz="320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54280" name="Picture 3" descr="pict_sdp_dfb"/>
          <p:cNvPicPr>
            <a:picLocks noChangeAspect="1"/>
          </p:cNvPicPr>
          <p:nvPr/>
        </p:nvPicPr>
        <p:blipFill>
          <a:blip r:embed="rId3">
            <a:clrChange>
              <a:clrFrom>
                <a:srgbClr val="D2CEC3"/>
              </a:clrFrom>
              <a:clrTo>
                <a:srgbClr val="D2CEC3">
                  <a:alpha val="0"/>
                </a:srgbClr>
              </a:clrTo>
            </a:clrChange>
          </a:blip>
          <a:srcRect l="17303" t="21048"/>
          <a:stretch>
            <a:fillRect/>
          </a:stretch>
        </p:blipFill>
        <p:spPr>
          <a:xfrm>
            <a:off x="8112125" y="1557338"/>
            <a:ext cx="2592388" cy="5300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81" name="AutoShape 3"/>
          <p:cNvSpPr/>
          <p:nvPr/>
        </p:nvSpPr>
        <p:spPr>
          <a:xfrm>
            <a:off x="3359150" y="2852738"/>
            <a:ext cx="647700" cy="288925"/>
          </a:xfrm>
          <a:prstGeom prst="rightArrow">
            <a:avLst>
              <a:gd name="adj1" fmla="val 50000"/>
              <a:gd name="adj2" fmla="val 81242"/>
            </a:avLst>
          </a:prstGeom>
          <a:solidFill>
            <a:srgbClr val="FF0000">
              <a:alpha val="59998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solidFill>
                <a:srgbClr val="C00000"/>
              </a:solidFill>
              <a:latin typeface="Franklin Gothic Book" charset="0"/>
              <a:ea typeface="华文楷体" pitchFamily="2" charset="-122"/>
            </a:endParaRPr>
          </a:p>
        </p:txBody>
      </p:sp>
      <p:sp>
        <p:nvSpPr>
          <p:cNvPr id="54282" name="AutoShape 3"/>
          <p:cNvSpPr/>
          <p:nvPr/>
        </p:nvSpPr>
        <p:spPr>
          <a:xfrm>
            <a:off x="2782888" y="3789363"/>
            <a:ext cx="576262" cy="215900"/>
          </a:xfrm>
          <a:prstGeom prst="rightArrow">
            <a:avLst>
              <a:gd name="adj1" fmla="val 50000"/>
              <a:gd name="adj2" fmla="val 81506"/>
            </a:avLst>
          </a:prstGeom>
          <a:solidFill>
            <a:srgbClr val="FF0000">
              <a:alpha val="59998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solidFill>
                <a:srgbClr val="C00000"/>
              </a:solidFill>
              <a:latin typeface="Franklin Gothic Book" charset="0"/>
              <a:ea typeface="华文楷体" pitchFamily="2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 fill="hold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 fill="hold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 fill="hold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 fill="hold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 fill="hold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 fill="hold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 bldLvl="0" animBg="1"/>
      <p:bldP spid="54276" grpId="0" bldLvl="0" animBg="1"/>
      <p:bldP spid="54277" grpId="0" bldLvl="0" animBg="1"/>
      <p:bldP spid="54278" grpId="0" bldLvl="0" animBg="1"/>
      <p:bldP spid="54279" grpId="0" animBg="1"/>
      <p:bldP spid="54281" grpId="0" bldLvl="0" animBg="1"/>
      <p:bldP spid="54282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2">
            <a:hlinkClick r:id="rId2" action="ppaction://hlinksldjump"/>
          </p:cNvPr>
          <p:cNvSpPr/>
          <p:nvPr/>
        </p:nvSpPr>
        <p:spPr>
          <a:xfrm>
            <a:off x="1524000" y="549275"/>
            <a:ext cx="8353425" cy="2082800"/>
          </a:xfrm>
          <a:prstGeom prst="rect">
            <a:avLst/>
          </a:prstGeom>
          <a:solidFill>
            <a:srgbClr val="FFFFFF">
              <a:alpha val="59998"/>
            </a:srgbClr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0033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zh-CN" altLang="en-US" sz="3600" b="1">
                <a:solidFill>
                  <a:srgbClr val="0033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Franklin Gothic Book" charset="0"/>
                <a:ea typeface="华文新魏" panose="02010800040101010101" pitchFamily="2" charset="-122"/>
              </a:rPr>
              <a:t>“</a:t>
            </a:r>
            <a:r>
              <a:rPr lang="zh-CN" altLang="en-US" sz="3600" b="1">
                <a:solidFill>
                  <a:srgbClr val="0033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料峭春风吹酒醒，微冷，山头斜照却相迎</a:t>
            </a:r>
            <a:r>
              <a:rPr lang="zh-CN" altLang="en-US" sz="3600" b="1">
                <a:solidFill>
                  <a:srgbClr val="0033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Franklin Gothic Book" charset="0"/>
                <a:ea typeface="华文新魏" panose="02010800040101010101" pitchFamily="2" charset="-122"/>
              </a:rPr>
              <a:t>”</a:t>
            </a:r>
            <a:r>
              <a:rPr lang="zh-CN" altLang="en-US" sz="3600" b="1">
                <a:solidFill>
                  <a:srgbClr val="0033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三句中</a:t>
            </a:r>
            <a:r>
              <a:rPr lang="zh-CN" altLang="en-US" sz="3600" b="1">
                <a:solidFill>
                  <a:srgbClr val="0033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Franklin Gothic Book" charset="0"/>
                <a:ea typeface="华文新魏" panose="02010800040101010101" pitchFamily="2" charset="-122"/>
              </a:rPr>
              <a:t>“</a:t>
            </a:r>
            <a:r>
              <a:rPr lang="zh-CN" altLang="en-US" sz="3600" b="1">
                <a:solidFill>
                  <a:srgbClr val="0033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微冷</a:t>
            </a:r>
            <a:r>
              <a:rPr lang="zh-CN" altLang="en-US" sz="3600" b="1">
                <a:solidFill>
                  <a:srgbClr val="0033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Franklin Gothic Book" charset="0"/>
                <a:ea typeface="华文新魏" panose="02010800040101010101" pitchFamily="2" charset="-122"/>
              </a:rPr>
              <a:t>”“</a:t>
            </a:r>
            <a:r>
              <a:rPr lang="zh-CN" altLang="en-US" sz="3600" b="1">
                <a:solidFill>
                  <a:srgbClr val="0033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相迎</a:t>
            </a:r>
            <a:r>
              <a:rPr lang="zh-CN" altLang="en-US" sz="3600" b="1">
                <a:solidFill>
                  <a:srgbClr val="0033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Franklin Gothic Book" charset="0"/>
                <a:ea typeface="华文新魏" panose="02010800040101010101" pitchFamily="2" charset="-122"/>
              </a:rPr>
              <a:t>”</a:t>
            </a:r>
            <a:r>
              <a:rPr lang="zh-CN" altLang="en-US" sz="3600" b="1">
                <a:solidFill>
                  <a:srgbClr val="0033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并举，表达了作者什么样的人生体验？</a:t>
            </a:r>
          </a:p>
        </p:txBody>
      </p:sp>
      <p:sp>
        <p:nvSpPr>
          <p:cNvPr id="57347" name="Text Box 3">
            <a:hlinkClick r:id="rId3" action="ppaction://hlinksldjump"/>
          </p:cNvPr>
          <p:cNvSpPr/>
          <p:nvPr/>
        </p:nvSpPr>
        <p:spPr>
          <a:xfrm>
            <a:off x="2135188" y="3284538"/>
            <a:ext cx="7129462" cy="3136900"/>
          </a:xfrm>
          <a:prstGeom prst="rect">
            <a:avLst/>
          </a:prstGeom>
          <a:solidFill>
            <a:srgbClr val="FFFFFF">
              <a:alpha val="59998"/>
            </a:srgbClr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rgbClr val="FF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明</a:t>
            </a:r>
            <a:r>
              <a:rPr lang="zh-CN" altLang="en-US" sz="3600" b="1">
                <a:solidFill>
                  <a:srgbClr val="FF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确：</a:t>
            </a:r>
            <a:endParaRPr lang="en-US" altLang="zh-CN" sz="3600" b="1">
              <a:solidFill>
                <a:srgbClr val="FF33CC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600" b="1">
                <a:solidFill>
                  <a:srgbClr val="FF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  </a:t>
            </a:r>
            <a:r>
              <a:rPr lang="zh-CN" altLang="en-US" sz="3600" b="1">
                <a:solidFill>
                  <a:srgbClr val="0033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作者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于挫折中看到希望，于逆境中看到曙光</a:t>
            </a:r>
            <a:r>
              <a:rPr lang="zh-CN" altLang="en-US" sz="3600" b="1">
                <a:solidFill>
                  <a:srgbClr val="0033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，暗示对未来际遇的一种自信的预测</a:t>
            </a:r>
            <a:r>
              <a:rPr lang="zh-CN" altLang="en-US" sz="3600">
                <a:solidFill>
                  <a:srgbClr val="0033CC"/>
                </a:solidFill>
                <a:latin typeface="Franklin Gothic Book" charset="0"/>
                <a:ea typeface="黑体" panose="02010609060101010101" pitchFamily="49" charset="-122"/>
              </a:rPr>
              <a:t>。</a:t>
            </a:r>
            <a:endParaRPr lang="zh-CN" altLang="en-US" sz="3600">
              <a:solidFill>
                <a:srgbClr val="0033CC"/>
              </a:solidFill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</a:pPr>
            <a:endParaRPr lang="en-US" altLang="zh-CN" sz="3600" b="1">
              <a:solidFill>
                <a:srgbClr val="003366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7348" name="AutoShape 4"/>
          <p:cNvSpPr/>
          <p:nvPr/>
        </p:nvSpPr>
        <p:spPr>
          <a:xfrm>
            <a:off x="1524000" y="0"/>
            <a:ext cx="2051050" cy="692150"/>
          </a:xfrm>
          <a:prstGeom prst="horizontalScroll">
            <a:avLst>
              <a:gd name="adj" fmla="val 12500"/>
            </a:avLst>
          </a:prstGeom>
          <a:solidFill>
            <a:srgbClr val="D23200">
              <a:alpha val="79999"/>
            </a:srgb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r>
              <a:rPr lang="zh-CN" altLang="en-US" sz="2800" b="1">
                <a:solidFill>
                  <a:srgbClr val="FFFFFF"/>
                </a:solidFill>
                <a:latin typeface="Franklin Gothic Book" charset="0"/>
                <a:ea typeface="幼圆" pitchFamily="1" charset="-122"/>
              </a:rPr>
              <a:t>赏析探究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/>
          </p:cNvSpPr>
          <p:nvPr>
            <p:ph type="title"/>
          </p:nvPr>
        </p:nvSpPr>
        <p:spPr>
          <a:xfrm>
            <a:off x="1524000" y="260350"/>
            <a:ext cx="9144000" cy="1628775"/>
          </a:xfrm>
        </p:spPr>
        <p:txBody>
          <a:bodyPr lIns="91440" tIns="45720" rIns="91440" bIns="45720" anchor="ctr" anchorCtr="0"/>
          <a:lstStyle/>
          <a:p>
            <a:pPr defTabSz="914400">
              <a:buClrTx/>
              <a:buSzPct val="100000"/>
              <a:buFontTx/>
              <a:buNone/>
            </a:pPr>
            <a:r>
              <a:rPr lang="zh-CN" altLang="en-US" b="1">
                <a:solidFill>
                  <a:srgbClr val="000000"/>
                </a:solidFill>
                <a:effectLst/>
              </a:rPr>
              <a:t>      </a:t>
            </a:r>
            <a:r>
              <a:rPr lang="zh-CN" altLang="en-US" sz="4000" b="1">
                <a:solidFill>
                  <a:srgbClr val="FF0000"/>
                </a:solidFill>
                <a:effectLst/>
              </a:rPr>
              <a:t>讨论：“回首向来萧瑟处，归去，也无风雨也无晴”的含义</a:t>
            </a:r>
            <a:r>
              <a:rPr lang="en-US" altLang="zh-CN" sz="4000" b="1">
                <a:solidFill>
                  <a:srgbClr val="FF0000"/>
                </a:solidFill>
                <a:effectLst/>
                <a:cs typeface="Arial" panose="020B0604020202020204" pitchFamily="34" charset="0"/>
              </a:rPr>
              <a:t>是</a:t>
            </a:r>
            <a:r>
              <a:rPr lang="zh-CN" altLang="en-US" sz="4000" b="1">
                <a:solidFill>
                  <a:srgbClr val="FF0000"/>
                </a:solidFill>
                <a:effectLst/>
              </a:rPr>
              <a:t>什么？</a:t>
            </a:r>
          </a:p>
        </p:txBody>
      </p:sp>
      <p:sp>
        <p:nvSpPr>
          <p:cNvPr id="59395" name="Rectangle 3"/>
          <p:cNvSpPr>
            <a:spLocks noGrp="1" noRot="1"/>
          </p:cNvSpPr>
          <p:nvPr>
            <p:ph idx="1"/>
          </p:nvPr>
        </p:nvSpPr>
        <p:spPr>
          <a:xfrm>
            <a:off x="1703388" y="2492375"/>
            <a:ext cx="9144000" cy="5516563"/>
          </a:xfrm>
        </p:spPr>
        <p:txBody>
          <a:bodyPr wrap="square" lIns="91440" tIns="45720" rIns="91440" bIns="45720" anchor="t" anchorCtr="0"/>
          <a:lstStyle/>
          <a:p>
            <a:pPr>
              <a:buClr>
                <a:srgbClr val="F0A22E"/>
              </a:buClr>
            </a:pPr>
            <a:r>
              <a:rPr lang="zh-CN" altLang="en-US" sz="4000" b="1">
                <a:solidFill>
                  <a:srgbClr val="FF0000"/>
                </a:solidFill>
                <a:ea typeface="华文楷体" pitchFamily="2" charset="-122"/>
              </a:rPr>
              <a:t>表面上：</a:t>
            </a:r>
            <a:r>
              <a:rPr lang="zh-CN" altLang="en-US" sz="4000" b="1">
                <a:solidFill>
                  <a:srgbClr val="3333FF"/>
                </a:solidFill>
                <a:ea typeface="华文楷体" pitchFamily="2" charset="-122"/>
              </a:rPr>
              <a:t>回到住处，再看路经之地，既不是风雨交加，也不是朗朗晴空。一切都归于平静。</a:t>
            </a:r>
            <a:endParaRPr lang="zh-CN" altLang="en-US" sz="4000" b="1">
              <a:solidFill>
                <a:srgbClr val="FF0000"/>
              </a:solidFill>
              <a:ea typeface="华文楷体" pitchFamily="2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/>
          </p:cNvSpPr>
          <p:nvPr>
            <p:ph type="title"/>
          </p:nvPr>
        </p:nvSpPr>
        <p:spPr>
          <a:xfrm>
            <a:off x="0" y="-125093"/>
            <a:ext cx="10515600" cy="1325563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b="1" dirty="0"/>
              <a:t>自读识记积累</a:t>
            </a:r>
          </a:p>
        </p:txBody>
      </p:sp>
      <p:sp>
        <p:nvSpPr>
          <p:cNvPr id="8195" name="内容占位符 2"/>
          <p:cNvSpPr>
            <a:spLocks noGrp="1"/>
          </p:cNvSpPr>
          <p:nvPr>
            <p:ph idx="1"/>
          </p:nvPr>
        </p:nvSpPr>
        <p:spPr>
          <a:xfrm>
            <a:off x="0" y="790575"/>
            <a:ext cx="12042775" cy="6066790"/>
          </a:xfrm>
        </p:spPr>
        <p:txBody>
          <a:bodyPr vert="horz" wrap="square" lIns="91440" tIns="45720" rIns="91440" bIns="45720" anchor="t" anchorCtr="0">
            <a:normAutofit fontScale="97500"/>
          </a:bodyPr>
          <a:lstStyle/>
          <a:p>
            <a:pPr eaLnBrk="1" hangingPunct="1"/>
            <a:r>
              <a:rPr lang="en-US" altLang="zh-CN" sz="4400" b="1" dirty="0"/>
              <a:t>1</a:t>
            </a:r>
            <a:r>
              <a:rPr lang="zh-CN" altLang="en-US" sz="4400" b="1" dirty="0"/>
              <a:t>、</a:t>
            </a:r>
            <a:r>
              <a:rPr lang="zh-CN" altLang="en-US" sz="4400" b="1" dirty="0">
                <a:solidFill>
                  <a:srgbClr val="FF0000"/>
                </a:solidFill>
              </a:rPr>
              <a:t>《赤壁怀古》</a:t>
            </a:r>
            <a:r>
              <a:rPr lang="zh-CN" altLang="en-US" sz="4400" b="1" dirty="0"/>
              <a:t>关注纶巾、樯橹、尊、酹、风流、的含义</a:t>
            </a:r>
          </a:p>
          <a:p>
            <a:pPr eaLnBrk="1" hangingPunct="1"/>
            <a:r>
              <a:rPr lang="zh-CN" altLang="en-US" sz="4400" b="1" dirty="0"/>
              <a:t>   注意</a:t>
            </a:r>
            <a:r>
              <a:rPr lang="zh-CN" altLang="en-US" sz="4400" b="1" dirty="0">
                <a:solidFill>
                  <a:srgbClr val="FF0000"/>
                </a:solidFill>
              </a:rPr>
              <a:t>积累成语</a:t>
            </a:r>
            <a:r>
              <a:rPr lang="zh-CN" altLang="en-US" sz="4400" b="1" dirty="0"/>
              <a:t>： </a:t>
            </a:r>
            <a:r>
              <a:rPr lang="en-US" altLang="zh-CN" sz="4400" b="1" dirty="0"/>
              <a:t>  </a:t>
            </a:r>
          </a:p>
          <a:p>
            <a:pPr eaLnBrk="1" hangingPunct="1"/>
            <a:r>
              <a:rPr lang="zh-CN" altLang="en-US" sz="4400" b="1" dirty="0">
                <a:solidFill>
                  <a:srgbClr val="FF0000"/>
                </a:solidFill>
              </a:rPr>
              <a:t>《京口北固亭怀古》</a:t>
            </a:r>
            <a:r>
              <a:rPr lang="zh-CN" altLang="en-US" sz="4400" b="1" dirty="0"/>
              <a:t>舞榭歌台 可堪回首 北顾  饭否</a:t>
            </a:r>
          </a:p>
          <a:p>
            <a:pPr eaLnBrk="1" hangingPunct="1"/>
            <a:r>
              <a:rPr lang="zh-CN" altLang="en-US" sz="4400" b="1" dirty="0"/>
              <a:t>  </a:t>
            </a:r>
            <a:r>
              <a:rPr lang="zh-CN" altLang="en-US" sz="4400" b="1" dirty="0">
                <a:sym typeface="+mn-ea"/>
              </a:rPr>
              <a:t> 注意</a:t>
            </a:r>
            <a:r>
              <a:rPr lang="zh-CN" altLang="en-US" sz="4400" b="1" dirty="0">
                <a:solidFill>
                  <a:srgbClr val="FF0000"/>
                </a:solidFill>
                <a:sym typeface="+mn-ea"/>
              </a:rPr>
              <a:t>积累成语</a:t>
            </a:r>
            <a:r>
              <a:rPr lang="zh-CN" altLang="en-US" sz="4400" b="1" dirty="0">
                <a:sym typeface="+mn-ea"/>
              </a:rPr>
              <a:t>：</a:t>
            </a:r>
            <a:r>
              <a:rPr lang="zh-CN" altLang="en-US" sz="4400" b="1" dirty="0"/>
              <a:t> </a:t>
            </a:r>
          </a:p>
          <a:p>
            <a:pPr eaLnBrk="1" hangingPunct="1"/>
            <a:r>
              <a:rPr lang="en-US" altLang="zh-CN" sz="4400" b="1" dirty="0"/>
              <a:t>2</a:t>
            </a:r>
            <a:r>
              <a:rPr lang="zh-CN" altLang="en-US" sz="4400" b="1" dirty="0"/>
              <a:t>、画出两首词的结构</a:t>
            </a:r>
            <a:r>
              <a:rPr lang="en-US" altLang="zh-CN" sz="4400" b="1" dirty="0"/>
              <a:t>--</a:t>
            </a:r>
            <a:r>
              <a:rPr lang="zh-CN" altLang="en-US" sz="4400" b="1" dirty="0"/>
              <a:t>思维导图</a:t>
            </a:r>
            <a:br>
              <a:rPr lang="zh-CN" altLang="en-US" sz="4400" b="1" dirty="0"/>
            </a:br>
            <a:r>
              <a:rPr lang="zh-CN" altLang="en-US" sz="4400" b="1" dirty="0"/>
              <a:t> </a:t>
            </a:r>
            <a:r>
              <a:rPr lang="en-US" altLang="zh-CN" sz="4400" b="1" dirty="0"/>
              <a:t>    </a:t>
            </a:r>
            <a:r>
              <a:rPr lang="zh-CN" altLang="en-US" sz="4400" b="1" dirty="0"/>
              <a:t>关注词中的总起句、过渡句、结束语</a:t>
            </a:r>
            <a:endParaRPr lang="en-US" altLang="zh-CN" sz="4400" b="1" dirty="0"/>
          </a:p>
          <a:p>
            <a:pPr eaLnBrk="1" hangingPunct="1"/>
            <a:r>
              <a:rPr lang="en-US" altLang="zh-CN" sz="4400" b="1" dirty="0"/>
              <a:t>3</a:t>
            </a:r>
            <a:r>
              <a:rPr lang="zh-CN" altLang="en-US" sz="4400" b="1" dirty="0"/>
              <a:t>、解题知词</a:t>
            </a:r>
            <a:endParaRPr lang="en-US" altLang="zh-CN" sz="4400" b="1" dirty="0"/>
          </a:p>
          <a:p>
            <a:pPr eaLnBrk="1" hangingPunct="1"/>
            <a:endParaRPr lang="en-US" altLang="zh-CN" sz="4400" b="1" dirty="0"/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/>
          </p:cNvSpPr>
          <p:nvPr>
            <p:ph type="title"/>
          </p:nvPr>
        </p:nvSpPr>
        <p:spPr>
          <a:xfrm>
            <a:off x="1524000" y="0"/>
            <a:ext cx="9144000" cy="1666875"/>
          </a:xfrm>
        </p:spPr>
        <p:txBody>
          <a:bodyPr lIns="91440" tIns="45720" rIns="91440" bIns="45720" anchor="ctr" anchorCtr="0"/>
          <a:lstStyle/>
          <a:p>
            <a:pPr defTabSz="914400">
              <a:buClrTx/>
              <a:buSzPct val="100000"/>
              <a:buFontTx/>
              <a:buNone/>
            </a:pPr>
            <a:r>
              <a:rPr lang="zh-CN" altLang="en-US" sz="4000" b="1">
                <a:solidFill>
                  <a:srgbClr val="CC0000"/>
                </a:solidFill>
                <a:effectLst/>
              </a:rPr>
              <a:t>      风雨和晴有没有深层含义呢？写出了诗人怎样的人生感悟呢？</a:t>
            </a:r>
          </a:p>
        </p:txBody>
      </p:sp>
      <p:sp>
        <p:nvSpPr>
          <p:cNvPr id="60419" name="Rectangle 3"/>
          <p:cNvSpPr>
            <a:spLocks noGrp="1" noRot="1"/>
          </p:cNvSpPr>
          <p:nvPr>
            <p:ph idx="1"/>
          </p:nvPr>
        </p:nvSpPr>
        <p:spPr>
          <a:xfrm>
            <a:off x="1524000" y="1773238"/>
            <a:ext cx="9144000" cy="4895850"/>
          </a:xfrm>
        </p:spPr>
        <p:txBody>
          <a:bodyPr lIns="91440" tIns="45720" rIns="91440" bIns="45720" anchor="t" anchorCtr="0"/>
          <a:lstStyle/>
          <a:p>
            <a:pPr defTabSz="914400">
              <a:buClr>
                <a:srgbClr val="F0A22E"/>
              </a:buClr>
              <a:buFont typeface="Wingdings" panose="05000000000000000000"/>
              <a:buNone/>
            </a:pPr>
            <a:r>
              <a:rPr lang="en-US" altLang="zh-CN" sz="4400" b="1" baseline="0">
                <a:solidFill>
                  <a:srgbClr val="0000FF"/>
                </a:solidFill>
                <a:ea typeface="华文楷体" pitchFamily="2" charset="-122"/>
              </a:rPr>
              <a:t>A“</a:t>
            </a:r>
            <a:r>
              <a:rPr lang="zh-CN" altLang="en-US" sz="4400" b="1" baseline="0">
                <a:solidFill>
                  <a:srgbClr val="0000FF"/>
                </a:solidFill>
                <a:ea typeface="华文楷体" pitchFamily="2" charset="-122"/>
              </a:rPr>
              <a:t>风雨”比喻词人生中的逆境，“晴”比喻春风得意的顺境。</a:t>
            </a:r>
          </a:p>
          <a:p>
            <a:pPr defTabSz="914400">
              <a:spcBef>
                <a:spcPct val="45000"/>
              </a:spcBef>
              <a:buClrTx/>
              <a:buFont typeface="Wingdings" panose="05000000000000000000"/>
              <a:buNone/>
            </a:pPr>
            <a:r>
              <a:rPr lang="en-US" altLang="zh-CN" sz="4400" b="1" baseline="0">
                <a:solidFill>
                  <a:srgbClr val="0000FF"/>
                </a:solidFill>
                <a:ea typeface="华文楷体" pitchFamily="2" charset="-122"/>
              </a:rPr>
              <a:t>B</a:t>
            </a:r>
            <a:r>
              <a:rPr lang="zh-CN" altLang="en-US" sz="4400" b="1" baseline="0">
                <a:solidFill>
                  <a:srgbClr val="0000FF"/>
                </a:solidFill>
                <a:ea typeface="华文楷体" pitchFamily="2" charset="-122"/>
              </a:rPr>
              <a:t>人生有顺逆，有成败，有荣辱，有福祸。但无论处于何种境地，我们都要以坦然而超脱的心态去对待，风雨改变不了苏东坡，也改变不了我们。 </a:t>
            </a:r>
          </a:p>
          <a:p>
            <a:pPr defTabSz="914400">
              <a:buClr>
                <a:srgbClr val="F0A22E"/>
              </a:buClr>
            </a:pPr>
            <a:endParaRPr lang="zh-CN" altLang="en-US" sz="4400" b="1" baseline="0">
              <a:solidFill>
                <a:srgbClr val="0000FF"/>
              </a:solidFill>
              <a:ea typeface="华文楷体" pitchFamily="2" charset="-122"/>
            </a:endParaRPr>
          </a:p>
        </p:txBody>
      </p:sp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/>
          </p:cNvSpPr>
          <p:nvPr>
            <p:ph type="title"/>
          </p:nvPr>
        </p:nvSpPr>
        <p:spPr>
          <a:xfrm>
            <a:off x="406400" y="338138"/>
            <a:ext cx="11582400" cy="1228725"/>
          </a:xfrm>
        </p:spPr>
        <p:txBody>
          <a:bodyPr lIns="91440" tIns="45720" rIns="91440" bIns="45720" anchor="ctr" anchorCtr="0"/>
          <a:lstStyle/>
          <a:p>
            <a:pPr defTabSz="914400">
              <a:buClrTx/>
              <a:buSzPct val="100000"/>
              <a:buFontTx/>
              <a:buNone/>
            </a:pPr>
            <a:r>
              <a:rPr lang="zh-CN" altLang="en-US" sz="4400" b="1">
                <a:solidFill>
                  <a:srgbClr val="FF0000"/>
                </a:solidFill>
                <a:effectLst/>
              </a:rPr>
              <a:t>讨论：“回首向来萧瑟处，归去，也无风雨也无晴”的含义</a:t>
            </a:r>
            <a:r>
              <a:rPr lang="en-US" altLang="zh-CN" sz="4400" b="1">
                <a:solidFill>
                  <a:srgbClr val="FF0000"/>
                </a:solidFill>
                <a:effectLst/>
                <a:cs typeface="Arial" panose="020B0604020202020204" pitchFamily="34" charset="0"/>
              </a:rPr>
              <a:t>是</a:t>
            </a:r>
            <a:r>
              <a:rPr lang="zh-CN" altLang="en-US" sz="4400" b="1">
                <a:solidFill>
                  <a:srgbClr val="FF0000"/>
                </a:solidFill>
                <a:effectLst/>
              </a:rPr>
              <a:t>什么？</a:t>
            </a:r>
          </a:p>
        </p:txBody>
      </p:sp>
      <p:sp>
        <p:nvSpPr>
          <p:cNvPr id="61443" name="Rectangle 3"/>
          <p:cNvSpPr>
            <a:spLocks noGrp="1" noRot="1"/>
          </p:cNvSpPr>
          <p:nvPr>
            <p:ph idx="1"/>
          </p:nvPr>
        </p:nvSpPr>
        <p:spPr>
          <a:xfrm>
            <a:off x="510497" y="2013593"/>
            <a:ext cx="10852237" cy="5388907"/>
          </a:xfrm>
        </p:spPr>
        <p:txBody>
          <a:bodyPr wrap="square" lIns="91440" tIns="45720" rIns="91440" bIns="45720" anchor="t" anchorCtr="0"/>
          <a:lstStyle/>
          <a:p>
            <a:pPr>
              <a:lnSpc>
                <a:spcPct val="90000"/>
              </a:lnSpc>
              <a:buClr>
                <a:srgbClr val="F0A22E"/>
              </a:buClr>
            </a:pPr>
            <a:r>
              <a:rPr lang="zh-CN" altLang="en-US" sz="4000" b="1">
                <a:solidFill>
                  <a:srgbClr val="3333FF"/>
                </a:solidFill>
                <a:ea typeface="华文楷体" pitchFamily="2" charset="-122"/>
              </a:rPr>
              <a:t>“萧瑟处”隐喻宦途风雨，“归去”有人说是苏轼想像陶渊明一样“归隐”之意，有了归隐之心也就无所谓什么宦海的风雨或晴天了。也有人说苏轼是要回归自己的本心。但不管是哪种“归去” ，苏轼的</a:t>
            </a:r>
            <a:r>
              <a:rPr lang="zh-CN" altLang="en-US" sz="4000" b="1">
                <a:solidFill>
                  <a:srgbClr val="FF0000"/>
                </a:solidFill>
                <a:ea typeface="华文楷体" pitchFamily="2" charset="-122"/>
              </a:rPr>
              <a:t>心态是旷达、是淡然、是宁静。</a:t>
            </a:r>
          </a:p>
        </p:txBody>
      </p:sp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/>
          </p:cNvSpPr>
          <p:nvPr>
            <p:ph type="title"/>
          </p:nvPr>
        </p:nvSpPr>
        <p:spPr>
          <a:xfrm>
            <a:off x="1524000" y="333375"/>
            <a:ext cx="9144000" cy="1628775"/>
          </a:xfrm>
        </p:spPr>
        <p:txBody>
          <a:bodyPr lIns="91440" tIns="45720" rIns="91440" bIns="45720" anchor="ctr" anchorCtr="0"/>
          <a:lstStyle/>
          <a:p>
            <a:pPr defTabSz="914400">
              <a:buClrTx/>
              <a:buSzPct val="100000"/>
              <a:buFontTx/>
              <a:buNone/>
            </a:pPr>
            <a:r>
              <a:rPr lang="zh-CN" altLang="en-US" sz="4800" b="1">
                <a:effectLst/>
              </a:rPr>
              <a:t>作者在词中运用什么表现手法表现了他的人生态度？</a:t>
            </a:r>
          </a:p>
        </p:txBody>
      </p:sp>
      <p:sp>
        <p:nvSpPr>
          <p:cNvPr id="62467" name="Rectangle 3"/>
          <p:cNvSpPr>
            <a:spLocks noGrp="1" noRot="1"/>
          </p:cNvSpPr>
          <p:nvPr>
            <p:ph idx="1"/>
          </p:nvPr>
        </p:nvSpPr>
        <p:spPr>
          <a:xfrm>
            <a:off x="1703388" y="1889125"/>
            <a:ext cx="8964612" cy="4968875"/>
          </a:xfrm>
        </p:spPr>
        <p:txBody>
          <a:bodyPr wrap="square" lIns="91440" tIns="45720" rIns="91440" bIns="45720" anchor="t" anchorCtr="0"/>
          <a:lstStyle/>
          <a:p>
            <a:pPr>
              <a:buClr>
                <a:srgbClr val="F0A22E"/>
              </a:buClr>
            </a:pPr>
            <a:r>
              <a:rPr lang="zh-CN" altLang="en-US" sz="4800" b="1">
                <a:ea typeface="华文楷体" pitchFamily="2" charset="-122"/>
              </a:rPr>
              <a:t>运用一语</a:t>
            </a:r>
            <a:r>
              <a:rPr lang="zh-CN" altLang="en-US" sz="4800" b="1">
                <a:solidFill>
                  <a:srgbClr val="FF0000"/>
                </a:solidFill>
                <a:ea typeface="华文楷体" pitchFamily="2" charset="-122"/>
              </a:rPr>
              <a:t>双关</a:t>
            </a:r>
            <a:r>
              <a:rPr lang="zh-CN" altLang="en-US" sz="4800" b="1">
                <a:ea typeface="华文楷体" pitchFamily="2" charset="-122"/>
              </a:rPr>
              <a:t>的手法，将自然界的风雨和人生的风雨相类比。</a:t>
            </a:r>
          </a:p>
          <a:p>
            <a:pPr>
              <a:buClr>
                <a:srgbClr val="F0A22E"/>
              </a:buClr>
            </a:pPr>
            <a:r>
              <a:rPr lang="zh-CN" altLang="en-US" sz="4800" b="1">
                <a:ea typeface="华文楷体" pitchFamily="2" charset="-122"/>
              </a:rPr>
              <a:t>以小见大，以生活小事件中见出人生大哲理。</a:t>
            </a:r>
          </a:p>
        </p:txBody>
      </p:sp>
    </p:spTree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4000">
                <a:solidFill>
                  <a:srgbClr val="FF0000"/>
                </a:solidFill>
              </a:rPr>
              <a:t>《定风波》</a:t>
            </a:r>
            <a:r>
              <a:rPr sz="4000"/>
              <a:t>一词如何表现作者旷达心胸？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600" b="1">
                <a:solidFill>
                  <a:srgbClr val="FF0000"/>
                </a:solidFill>
              </a:rPr>
              <a:t>人物形象   </a:t>
            </a:r>
          </a:p>
          <a:p>
            <a:r>
              <a:rPr lang="zh-CN" altLang="en-US" sz="3600" b="1">
                <a:solidFill>
                  <a:schemeClr val="tx1"/>
                </a:solidFill>
              </a:rPr>
              <a:t>前两者融于景物之中，本词作者跳出所在环境，感受环境，对生活之境感到满足。</a:t>
            </a:r>
          </a:p>
          <a:p>
            <a:r>
              <a:rPr lang="zh-CN" altLang="en-US" sz="3600" b="1">
                <a:solidFill>
                  <a:schemeClr val="tx1"/>
                </a:solidFill>
              </a:rPr>
              <a:t>超然物外</a:t>
            </a:r>
            <a:r>
              <a:rPr lang="zh-CN" altLang="en-US" sz="3600" b="1">
                <a:solidFill>
                  <a:srgbClr val="FF0000"/>
                </a:solidFill>
              </a:rPr>
              <a:t> </a:t>
            </a:r>
            <a:endParaRPr lang="zh-CN" altLang="en-US" sz="3600" b="1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43" y="4"/>
            <a:ext cx="10852237" cy="441964"/>
          </a:xfrm>
        </p:spPr>
        <p:txBody>
          <a:bodyPr/>
          <a:lstStyle/>
          <a:p>
            <a:r>
              <a:rPr lang="zh-CN" altLang="en-US" sz="3600">
                <a:solidFill>
                  <a:srgbClr val="FF0000"/>
                </a:solidFill>
              </a:rPr>
              <a:t>水龙吟 登建康赏心亭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734060"/>
            <a:ext cx="11900535" cy="5899150"/>
          </a:xfrm>
        </p:spPr>
        <p:txBody>
          <a:bodyPr>
            <a:noAutofit/>
          </a:bodyPr>
          <a:lstStyle/>
          <a:p>
            <a:pPr>
              <a:lnSpc>
                <a:spcPts val="4000"/>
              </a:lnSpc>
            </a:pPr>
            <a:r>
              <a:rPr lang="en-US" altLang="zh-CN" sz="3200" b="1" smtClean="0">
                <a:sym typeface="+mn-ea"/>
              </a:rPr>
              <a:t>     </a:t>
            </a:r>
            <a:r>
              <a:rPr sz="3200" b="1" smtClean="0">
                <a:sym typeface="+mn-ea"/>
              </a:rPr>
              <a:t>楚</a:t>
            </a:r>
            <a:r>
              <a:rPr sz="3200" b="1">
                <a:sym typeface="+mn-ea"/>
              </a:rPr>
              <a:t>天千里清秋，水随天去秋无际。遥</a:t>
            </a:r>
            <a:r>
              <a:rPr sz="3200" b="1" smtClean="0">
                <a:sym typeface="+mn-ea"/>
              </a:rPr>
              <a:t>岑</a:t>
            </a:r>
            <a:r>
              <a:rPr sz="3200" b="1">
                <a:sym typeface="+mn-ea"/>
              </a:rPr>
              <a:t>（</a:t>
            </a:r>
            <a:r>
              <a:rPr lang="en-US" altLang="zh-CN" sz="3200" b="1" dirty="0" err="1">
                <a:sym typeface="+mn-ea"/>
              </a:rPr>
              <a:t>cén</a:t>
            </a:r>
            <a:r>
              <a:rPr sz="3200" b="1">
                <a:sym typeface="+mn-ea"/>
              </a:rPr>
              <a:t>）</a:t>
            </a:r>
            <a:r>
              <a:rPr sz="3200" b="1" smtClean="0">
                <a:sym typeface="+mn-ea"/>
              </a:rPr>
              <a:t>远</a:t>
            </a:r>
            <a:r>
              <a:rPr sz="3200" b="1">
                <a:sym typeface="+mn-ea"/>
              </a:rPr>
              <a:t>目，献愁供恨，</a:t>
            </a:r>
            <a:r>
              <a:rPr sz="3200" b="1" smtClean="0">
                <a:sym typeface="+mn-ea"/>
              </a:rPr>
              <a:t>玉簪</a:t>
            </a:r>
            <a:r>
              <a:rPr sz="3200" b="1">
                <a:sym typeface="+mn-ea"/>
              </a:rPr>
              <a:t>（</a:t>
            </a:r>
            <a:r>
              <a:rPr lang="en-US" altLang="zh-CN" sz="3200" b="1" dirty="0" err="1">
                <a:sym typeface="+mn-ea"/>
              </a:rPr>
              <a:t>zān</a:t>
            </a:r>
            <a:r>
              <a:rPr sz="3200" b="1">
                <a:sym typeface="+mn-ea"/>
              </a:rPr>
              <a:t>） </a:t>
            </a:r>
            <a:r>
              <a:rPr sz="3200" b="1" smtClean="0">
                <a:sym typeface="+mn-ea"/>
              </a:rPr>
              <a:t>螺髻</a:t>
            </a:r>
            <a:r>
              <a:rPr sz="3200" b="1">
                <a:sym typeface="+mn-ea"/>
              </a:rPr>
              <a:t>（</a:t>
            </a:r>
            <a:r>
              <a:rPr lang="en-US" altLang="zh-CN" sz="3200" b="1">
                <a:sym typeface="+mn-ea"/>
              </a:rPr>
              <a:t> </a:t>
            </a:r>
            <a:r>
              <a:rPr lang="en-US" altLang="zh-CN" sz="3200" b="1" dirty="0" err="1">
                <a:sym typeface="+mn-ea"/>
              </a:rPr>
              <a:t>jì</a:t>
            </a:r>
            <a:r>
              <a:rPr lang="en-US" altLang="zh-CN" sz="3200" b="1">
                <a:sym typeface="+mn-ea"/>
              </a:rPr>
              <a:t> </a:t>
            </a:r>
            <a:r>
              <a:rPr sz="3200" b="1">
                <a:sym typeface="+mn-ea"/>
              </a:rPr>
              <a:t>） </a:t>
            </a:r>
            <a:r>
              <a:rPr sz="3200" b="1" smtClean="0">
                <a:sym typeface="+mn-ea"/>
              </a:rPr>
              <a:t>。</a:t>
            </a:r>
            <a:r>
              <a:rPr sz="3200" b="1">
                <a:sym typeface="+mn-ea"/>
              </a:rPr>
              <a:t>落日楼头，断鸿声里，江南游子。把吴钩看</a:t>
            </a:r>
            <a:r>
              <a:rPr sz="3200" b="1" smtClean="0">
                <a:sym typeface="+mn-ea"/>
              </a:rPr>
              <a:t>了</a:t>
            </a:r>
            <a:r>
              <a:rPr sz="3200" b="1">
                <a:sym typeface="+mn-ea"/>
              </a:rPr>
              <a:t>（</a:t>
            </a:r>
            <a:r>
              <a:rPr lang="en-US" altLang="zh-CN" sz="3200" b="1" dirty="0" err="1">
                <a:sym typeface="+mn-ea"/>
              </a:rPr>
              <a:t>liǎo</a:t>
            </a:r>
            <a:r>
              <a:rPr sz="3200" b="1">
                <a:sym typeface="+mn-ea"/>
              </a:rPr>
              <a:t>）</a:t>
            </a:r>
            <a:r>
              <a:rPr lang="en-US" altLang="zh-CN" sz="3200" b="1">
                <a:sym typeface="+mn-ea"/>
              </a:rPr>
              <a:t> </a:t>
            </a:r>
            <a:r>
              <a:rPr sz="3200" b="1" smtClean="0">
                <a:sym typeface="+mn-ea"/>
              </a:rPr>
              <a:t>，</a:t>
            </a:r>
            <a:r>
              <a:rPr sz="3200" b="1">
                <a:sym typeface="+mn-ea"/>
              </a:rPr>
              <a:t>栏杆拍遍，无人会，登临意。</a:t>
            </a:r>
            <a:endParaRPr lang="zh-CN" altLang="en-US" sz="3200" b="1" dirty="0"/>
          </a:p>
          <a:p>
            <a:pPr>
              <a:lnSpc>
                <a:spcPts val="4000"/>
              </a:lnSpc>
            </a:pPr>
            <a:r>
              <a:rPr sz="3200" b="1" smtClean="0">
                <a:sym typeface="+mn-ea"/>
              </a:rPr>
              <a:t>      休</a:t>
            </a:r>
            <a:r>
              <a:rPr sz="3200" b="1">
                <a:sym typeface="+mn-ea"/>
              </a:rPr>
              <a:t>说鲈鱼堪脍，尽西风，季鹰归未？求田问舍，怕应羞见，刘郎才气。可惜流年，忧愁风雨，树犹如此！</a:t>
            </a:r>
            <a:r>
              <a:rPr sz="3200" b="1" smtClean="0">
                <a:sym typeface="+mn-ea"/>
              </a:rPr>
              <a:t>倩</a:t>
            </a:r>
            <a:r>
              <a:rPr sz="3200" b="1">
                <a:sym typeface="+mn-ea"/>
              </a:rPr>
              <a:t>（</a:t>
            </a:r>
            <a:r>
              <a:rPr lang="en-US" altLang="zh-CN" sz="3200" b="1">
                <a:sym typeface="+mn-ea"/>
              </a:rPr>
              <a:t> </a:t>
            </a:r>
            <a:r>
              <a:rPr lang="en-US" altLang="zh-CN" sz="3200" b="1" dirty="0" err="1">
                <a:sym typeface="+mn-ea"/>
              </a:rPr>
              <a:t>qìng</a:t>
            </a:r>
            <a:r>
              <a:rPr sz="3200" b="1">
                <a:sym typeface="+mn-ea"/>
              </a:rPr>
              <a:t>）</a:t>
            </a:r>
            <a:r>
              <a:rPr sz="3200" b="1" smtClean="0">
                <a:sym typeface="+mn-ea"/>
              </a:rPr>
              <a:t>何人</a:t>
            </a:r>
            <a:r>
              <a:rPr sz="3200" b="1">
                <a:sym typeface="+mn-ea"/>
              </a:rPr>
              <a:t>唤取，红巾翠袖，</a:t>
            </a:r>
            <a:r>
              <a:rPr sz="3200" b="1" smtClean="0">
                <a:sym typeface="+mn-ea"/>
              </a:rPr>
              <a:t>揾</a:t>
            </a:r>
            <a:r>
              <a:rPr sz="3200" b="1">
                <a:sym typeface="+mn-ea"/>
              </a:rPr>
              <a:t>（</a:t>
            </a:r>
            <a:r>
              <a:rPr lang="en-US" altLang="zh-CN" sz="3200" b="1">
                <a:sym typeface="+mn-ea"/>
              </a:rPr>
              <a:t> </a:t>
            </a:r>
            <a:r>
              <a:rPr lang="en-US" altLang="zh-CN" sz="3200" b="1" dirty="0" err="1">
                <a:sym typeface="+mn-ea"/>
              </a:rPr>
              <a:t>wèn</a:t>
            </a:r>
            <a:r>
              <a:rPr sz="3200" b="1">
                <a:sym typeface="+mn-ea"/>
              </a:rPr>
              <a:t>）</a:t>
            </a:r>
            <a:r>
              <a:rPr sz="3200" b="1" smtClean="0">
                <a:sym typeface="+mn-ea"/>
              </a:rPr>
              <a:t>英雄</a:t>
            </a:r>
            <a:r>
              <a:rPr sz="3200" b="1">
                <a:sym typeface="+mn-ea"/>
              </a:rPr>
              <a:t>泪</a:t>
            </a:r>
            <a:r>
              <a:rPr sz="3200" b="1" smtClean="0">
                <a:sym typeface="+mn-ea"/>
              </a:rPr>
              <a:t>！</a:t>
            </a:r>
            <a:endParaRPr lang="zh-CN" altLang="en-US" sz="3200" b="1" dirty="0"/>
          </a:p>
          <a:p>
            <a:endParaRPr lang="zh-CN" altLang="en-US" sz="3200" b="1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1051560"/>
          </a:xfrm>
        </p:spPr>
        <p:txBody>
          <a:bodyPr/>
          <a:lstStyle/>
          <a:p>
            <a:r>
              <a:rPr lang="zh-CN" altLang="en-US" sz="3600">
                <a:solidFill>
                  <a:srgbClr val="FF0000"/>
                </a:solidFill>
              </a:rPr>
              <a:t>作者是如何将景物描写、人物形象塑造及情感抒发融为一体的？是否可以作为</a:t>
            </a:r>
            <a:r>
              <a:rPr lang="en-US" altLang="zh-CN" sz="3600">
                <a:solidFill>
                  <a:srgbClr val="FF0000"/>
                </a:solidFill>
              </a:rPr>
              <a:t>“</a:t>
            </a:r>
            <a:r>
              <a:rPr sz="3600">
                <a:solidFill>
                  <a:srgbClr val="FF0000"/>
                </a:solidFill>
              </a:rPr>
              <a:t>稼轩之词豪</a:t>
            </a:r>
            <a:r>
              <a:rPr lang="en-US" altLang="zh-CN" sz="3600">
                <a:solidFill>
                  <a:srgbClr val="FF0000"/>
                </a:solidFill>
              </a:rPr>
              <a:t>”</a:t>
            </a:r>
            <a:r>
              <a:rPr sz="3600">
                <a:solidFill>
                  <a:srgbClr val="FF0000"/>
                </a:solidFill>
              </a:rPr>
              <a:t>的又一例证？为什么？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D:\meihua_service_cache\jpg/c095563d510e081c095eb4416f1ca190.jpgc095563d510e081c095eb4416f1ca19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/>
          <a:srcRect t="31252" b="31252"/>
          <a:stretch>
            <a:fillRect/>
          </a:stretch>
        </p:blipFill>
        <p:spPr>
          <a:xfrm>
            <a:off x="0" y="635"/>
            <a:ext cx="12192000" cy="68573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10799">
                <a:moveTo>
                  <a:pt x="0" y="0"/>
                </a:moveTo>
                <a:lnTo>
                  <a:pt x="19200" y="0"/>
                </a:lnTo>
                <a:lnTo>
                  <a:pt x="19200" y="10799"/>
                </a:lnTo>
                <a:lnTo>
                  <a:pt x="0" y="10799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4" name="bj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椭圆 7"/>
          <p:cNvSpPr/>
          <p:nvPr>
            <p:custDataLst>
              <p:tags r:id="rId4"/>
            </p:custDataLst>
          </p:nvPr>
        </p:nvSpPr>
        <p:spPr>
          <a:xfrm>
            <a:off x="215265" y="1030605"/>
            <a:ext cx="336550" cy="3365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等腰三角形 8"/>
          <p:cNvSpPr/>
          <p:nvPr>
            <p:custDataLst>
              <p:tags r:id="rId5"/>
            </p:custDataLst>
          </p:nvPr>
        </p:nvSpPr>
        <p:spPr>
          <a:xfrm rot="5400000">
            <a:off x="346998" y="1154706"/>
            <a:ext cx="102484" cy="88348"/>
          </a:xfrm>
          <a:prstGeom prst="triangle">
            <a:avLst/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1" name="直接连接符 10"/>
          <p:cNvCxnSpPr/>
          <p:nvPr>
            <p:custDataLst>
              <p:tags r:id="rId6"/>
            </p:custDataLst>
          </p:nvPr>
        </p:nvCxnSpPr>
        <p:spPr>
          <a:xfrm>
            <a:off x="281940" y="5753100"/>
            <a:ext cx="203835" cy="0"/>
          </a:xfrm>
          <a:prstGeom prst="line">
            <a:avLst/>
          </a:prstGeom>
          <a:ln w="25400">
            <a:solidFill>
              <a:schemeClr val="dk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7"/>
            </p:custDataLst>
          </p:nvPr>
        </p:nvCxnSpPr>
        <p:spPr>
          <a:xfrm>
            <a:off x="281940" y="5827395"/>
            <a:ext cx="155575" cy="0"/>
          </a:xfrm>
          <a:prstGeom prst="line">
            <a:avLst/>
          </a:prstGeom>
          <a:ln w="25400">
            <a:solidFill>
              <a:schemeClr val="dk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>
            <p:custDataLst>
              <p:tags r:id="rId8"/>
            </p:custDataLst>
          </p:nvPr>
        </p:nvSpPr>
        <p:spPr>
          <a:xfrm>
            <a:off x="11388920" y="5522939"/>
            <a:ext cx="36000" cy="30445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矩形 23"/>
          <p:cNvSpPr/>
          <p:nvPr>
            <p:custDataLst>
              <p:tags r:id="rId9"/>
            </p:custDataLst>
          </p:nvPr>
        </p:nvSpPr>
        <p:spPr>
          <a:xfrm>
            <a:off x="11388920" y="1030605"/>
            <a:ext cx="36000" cy="30445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矩形 24"/>
          <p:cNvSpPr/>
          <p:nvPr>
            <p:custDataLst>
              <p:tags r:id="rId10"/>
            </p:custDataLst>
          </p:nvPr>
        </p:nvSpPr>
        <p:spPr>
          <a:xfrm>
            <a:off x="365540" y="3276772"/>
            <a:ext cx="36000" cy="304456"/>
          </a:xfrm>
          <a:prstGeom prst="rect">
            <a:avLst/>
          </a:pr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1828800" y="2911475"/>
            <a:ext cx="5806440" cy="1623695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400" b="1" spc="18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(1)那么词中哪些句子是景色描写，分别描写了什么景色?</a:t>
            </a:r>
          </a:p>
        </p:txBody>
      </p:sp>
      <p:sp>
        <p:nvSpPr>
          <p:cNvPr id="13" name="Title 6"/>
          <p:cNvSpPr txBox="1"/>
          <p:nvPr>
            <p:custDataLst>
              <p:tags r:id="rId12"/>
            </p:custDataLst>
          </p:nvPr>
        </p:nvSpPr>
        <p:spPr>
          <a:xfrm>
            <a:off x="1828800" y="5140325"/>
            <a:ext cx="7261860" cy="7823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3600" spc="16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江水、山景、落日、断鸿、游子。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5834019" cy="685800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10" name="直接连接符 9"/>
          <p:cNvCxnSpPr/>
          <p:nvPr>
            <p:custDataLst>
              <p:tags r:id="rId3"/>
            </p:custDataLst>
          </p:nvPr>
        </p:nvCxnSpPr>
        <p:spPr>
          <a:xfrm flipH="1">
            <a:off x="609605" y="457204"/>
            <a:ext cx="304802" cy="0"/>
          </a:xfrm>
          <a:prstGeom prst="line">
            <a:avLst/>
          </a:prstGeom>
          <a:ln w="25400">
            <a:solidFill>
              <a:schemeClr val="l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610235" y="615315"/>
            <a:ext cx="4461510" cy="1274445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 lnSpcReduction="10000"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pc="16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(2)这些景色描写又牵动了词人怎样的心绪呢?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709295" y="2047875"/>
            <a:ext cx="4793615" cy="40252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3200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①词人由水写到山，由无情之景写到有情之景</a:t>
            </a:r>
          </a:p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altLang="zh-CN" sz="2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8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“楚天千里清秋,水随天去秋无际”是词人在赏心亭上看到的江景，水天一色的辽远和如簪似髻的山影便牵动了他久蓄的愁苦。写得气象阔大,笔力道劲。</a:t>
            </a:r>
          </a:p>
        </p:txBody>
      </p:sp>
      <p:pic>
        <p:nvPicPr>
          <p:cNvPr id="6" name="图片 5" descr="D:\meihua_service_cache\jpg/1a3938e4ad7429da77f94197fd4fc8a2.jpg1a3938e4ad7429da77f94197fd4fc8a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8"/>
          <a:srcRect l="26044" r="26044"/>
          <a:stretch>
            <a:fillRect/>
          </a:stretch>
        </p:blipFill>
        <p:spPr>
          <a:xfrm>
            <a:off x="6643700" y="866784"/>
            <a:ext cx="4838725" cy="527688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960" h="7680">
                <a:moveTo>
                  <a:pt x="0" y="0"/>
                </a:moveTo>
                <a:lnTo>
                  <a:pt x="6960" y="0"/>
                </a:lnTo>
                <a:lnTo>
                  <a:pt x="6960" y="7680"/>
                </a:lnTo>
                <a:lnTo>
                  <a:pt x="0" y="768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masterClrMapping/>
  </p:clrMapOvr>
  <p:transition>
    <p:random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914357" y="914401"/>
            <a:ext cx="4838738" cy="1615456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pc="16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②人心中有愁有恨，所见之远山也似乎在“献愁供恨”</a:t>
            </a:r>
          </a:p>
        </p:txBody>
      </p:sp>
      <p:sp>
        <p:nvSpPr>
          <p:cNvPr id="4" name="Title 6"/>
          <p:cNvSpPr txBox="1"/>
          <p:nvPr>
            <p:custDataLst>
              <p:tags r:id="rId4"/>
            </p:custDataLst>
          </p:nvPr>
        </p:nvSpPr>
        <p:spPr>
          <a:xfrm>
            <a:off x="293370" y="2529840"/>
            <a:ext cx="6644005" cy="283337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altLang="zh-CN" sz="2000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28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是移情及物的手法。那么诗人愁恨为何，又因何而至呢?北望是江淮前线,效力无由;再远即中原旧疆，收复无日。南望则山河虽好，无奈仅存半壁;朝廷主和,壮士不得其位，即思进取，也限于国力以上种种，是恨之深者,愁之大者。诗人借远山之献供，尽情抒发内心抱负。</a:t>
            </a:r>
          </a:p>
        </p:txBody>
      </p:sp>
      <p:pic>
        <p:nvPicPr>
          <p:cNvPr id="5" name="图片 4" descr="D:\meihua_service_cache\jpg/c4fd731e661fa76b5e74dcb4d08d01db.jpgc4fd731e661fa76b5e74dcb4d08d01db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7"/>
          <a:srcRect t="16917" b="16917"/>
          <a:stretch>
            <a:fillRect/>
          </a:stretch>
        </p:blipFill>
        <p:spPr>
          <a:xfrm>
            <a:off x="7106274" y="1162050"/>
            <a:ext cx="4817798" cy="47815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000" h="7920">
                <a:moveTo>
                  <a:pt x="0" y="0"/>
                </a:moveTo>
                <a:lnTo>
                  <a:pt x="6000" y="0"/>
                </a:lnTo>
                <a:lnTo>
                  <a:pt x="6000" y="7920"/>
                </a:lnTo>
                <a:lnTo>
                  <a:pt x="0" y="792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masterClrMapping/>
  </p:clrMapOvr>
  <p:transition>
    <p:random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D:\meihua_service_cache\jpg/81554684ace71a7f82469924bf56568d.jpg81554684ace71a7f82469924bf56568d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rcRect t="28252" b="28252"/>
          <a:stretch>
            <a:fillRect/>
          </a:stretch>
        </p:blipFill>
        <p:spPr>
          <a:xfrm>
            <a:off x="7204709" y="1676521"/>
            <a:ext cx="5372138" cy="350495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120" h="4080">
                <a:moveTo>
                  <a:pt x="0" y="0"/>
                </a:moveTo>
                <a:lnTo>
                  <a:pt x="9120" y="0"/>
                </a:lnTo>
                <a:lnTo>
                  <a:pt x="9120" y="4080"/>
                </a:lnTo>
                <a:lnTo>
                  <a:pt x="0" y="40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" name="矩形 4"/>
          <p:cNvSpPr/>
          <p:nvPr>
            <p:custDataLst>
              <p:tags r:id="rId3"/>
            </p:custDataLst>
          </p:nvPr>
        </p:nvSpPr>
        <p:spPr>
          <a:xfrm>
            <a:off x="1067441" y="1080773"/>
            <a:ext cx="10363283" cy="5029240"/>
          </a:xfrm>
          <a:prstGeom prst="rect">
            <a:avLst/>
          </a:prstGeom>
          <a:solidFill>
            <a:schemeClr val="dk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altLang="zh-CN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</a:p>
        </p:txBody>
      </p:sp>
      <p:sp>
        <p:nvSpPr>
          <p:cNvPr id="8" name="矩形 3"/>
          <p:cNvSpPr/>
          <p:nvPr>
            <p:custDataLst>
              <p:tags r:id="rId4"/>
            </p:custDataLst>
          </p:nvPr>
        </p:nvSpPr>
        <p:spPr>
          <a:xfrm>
            <a:off x="914358" y="914403"/>
            <a:ext cx="10363283" cy="502924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5"/>
            </p:custDataLst>
          </p:nvPr>
        </p:nvSpPr>
        <p:spPr>
          <a:xfrm rot="1260000">
            <a:off x="9374505" y="462280"/>
            <a:ext cx="732790" cy="13665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54" h="2152">
                <a:moveTo>
                  <a:pt x="577" y="0"/>
                </a:moveTo>
                <a:cubicBezTo>
                  <a:pt x="866" y="0"/>
                  <a:pt x="1105" y="113"/>
                  <a:pt x="1147" y="262"/>
                </a:cubicBezTo>
                <a:lnTo>
                  <a:pt x="1149" y="268"/>
                </a:lnTo>
                <a:lnTo>
                  <a:pt x="1154" y="268"/>
                </a:lnTo>
                <a:lnTo>
                  <a:pt x="1154" y="309"/>
                </a:lnTo>
                <a:lnTo>
                  <a:pt x="1154" y="480"/>
                </a:lnTo>
                <a:lnTo>
                  <a:pt x="955" y="480"/>
                </a:lnTo>
                <a:lnTo>
                  <a:pt x="955" y="309"/>
                </a:lnTo>
                <a:cubicBezTo>
                  <a:pt x="955" y="223"/>
                  <a:pt x="786" y="154"/>
                  <a:pt x="577" y="154"/>
                </a:cubicBezTo>
                <a:cubicBezTo>
                  <a:pt x="368" y="154"/>
                  <a:pt x="199" y="223"/>
                  <a:pt x="199" y="309"/>
                </a:cubicBezTo>
                <a:lnTo>
                  <a:pt x="199" y="1843"/>
                </a:lnTo>
                <a:cubicBezTo>
                  <a:pt x="199" y="1929"/>
                  <a:pt x="324" y="1998"/>
                  <a:pt x="478" y="1998"/>
                </a:cubicBezTo>
                <a:cubicBezTo>
                  <a:pt x="631" y="1998"/>
                  <a:pt x="756" y="1929"/>
                  <a:pt x="756" y="1843"/>
                </a:cubicBezTo>
                <a:lnTo>
                  <a:pt x="756" y="792"/>
                </a:lnTo>
                <a:lnTo>
                  <a:pt x="753" y="780"/>
                </a:lnTo>
                <a:cubicBezTo>
                  <a:pt x="729" y="712"/>
                  <a:pt x="678" y="665"/>
                  <a:pt x="618" y="661"/>
                </a:cubicBezTo>
                <a:cubicBezTo>
                  <a:pt x="529" y="657"/>
                  <a:pt x="453" y="748"/>
                  <a:pt x="446" y="866"/>
                </a:cubicBezTo>
                <a:lnTo>
                  <a:pt x="259" y="856"/>
                </a:lnTo>
                <a:cubicBezTo>
                  <a:pt x="271" y="635"/>
                  <a:pt x="436" y="465"/>
                  <a:pt x="627" y="475"/>
                </a:cubicBezTo>
                <a:cubicBezTo>
                  <a:pt x="783" y="483"/>
                  <a:pt x="909" y="608"/>
                  <a:pt x="944" y="773"/>
                </a:cubicBezTo>
                <a:lnTo>
                  <a:pt x="945" y="778"/>
                </a:lnTo>
                <a:lnTo>
                  <a:pt x="955" y="778"/>
                </a:lnTo>
                <a:lnTo>
                  <a:pt x="955" y="1843"/>
                </a:lnTo>
                <a:lnTo>
                  <a:pt x="955" y="1854"/>
                </a:lnTo>
                <a:lnTo>
                  <a:pt x="955" y="1854"/>
                </a:lnTo>
                <a:lnTo>
                  <a:pt x="954" y="1859"/>
                </a:lnTo>
                <a:cubicBezTo>
                  <a:pt x="942" y="2022"/>
                  <a:pt x="733" y="2152"/>
                  <a:pt x="478" y="2152"/>
                </a:cubicBezTo>
                <a:cubicBezTo>
                  <a:pt x="222" y="2152"/>
                  <a:pt x="13" y="2022"/>
                  <a:pt x="1" y="1859"/>
                </a:cubicBezTo>
                <a:lnTo>
                  <a:pt x="0" y="1854"/>
                </a:lnTo>
                <a:lnTo>
                  <a:pt x="0" y="1854"/>
                </a:lnTo>
                <a:lnTo>
                  <a:pt x="0" y="1843"/>
                </a:lnTo>
                <a:lnTo>
                  <a:pt x="0" y="309"/>
                </a:lnTo>
                <a:lnTo>
                  <a:pt x="0" y="284"/>
                </a:lnTo>
                <a:lnTo>
                  <a:pt x="2" y="284"/>
                </a:lnTo>
                <a:lnTo>
                  <a:pt x="3" y="277"/>
                </a:lnTo>
                <a:cubicBezTo>
                  <a:pt x="33" y="121"/>
                  <a:pt x="278" y="0"/>
                  <a:pt x="577" y="0"/>
                </a:cubicBezTo>
                <a:close/>
              </a:path>
            </a:pathLst>
          </a:custGeom>
          <a:solidFill>
            <a:srgbClr val="666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2199005" y="1343660"/>
            <a:ext cx="7706995" cy="128270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400" b="1" spc="18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(3)其中的“游子”指谁呢?这又表达了词人的什么情感?</a:t>
            </a:r>
          </a:p>
        </p:txBody>
      </p:sp>
      <p:sp>
        <p:nvSpPr>
          <p:cNvPr id="5" name="Title 6"/>
          <p:cNvSpPr txBox="1"/>
          <p:nvPr>
            <p:custDataLst>
              <p:tags r:id="rId7"/>
            </p:custDataLst>
          </p:nvPr>
        </p:nvSpPr>
        <p:spPr>
          <a:xfrm>
            <a:off x="2286000" y="2855595"/>
            <a:ext cx="7834630" cy="26206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</a:t>
            </a:r>
            <a:r>
              <a:rPr lang="zh-CN" altLang="en-US" sz="28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自己</a:t>
            </a:r>
            <a:r>
              <a:rPr lang="zh-CN" altLang="en-US" sz="28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辛年疾渡江淮归南宋，原是以宋朝为自己的故国，以江南为自己的家乡的。可是南宋统治集团不把辛弃疾看作自己人,对他一直采取猜忌排挤的态度,致使辛弃疾觉得他在江南真的成了游子了，内心酸楚可想而知。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104" y="568622"/>
            <a:ext cx="12502904" cy="7423749"/>
          </a:xfrm>
          <a:prstGeom prst="rect">
            <a:avLst/>
          </a:prstGeom>
        </p:spPr>
      </p:pic>
      <p:grpSp>
        <p:nvGrpSpPr>
          <p:cNvPr id="3" name="组合 2"/>
          <p:cNvGrpSpPr/>
          <p:nvPr>
            <p:custDataLst>
              <p:tags r:id="rId2"/>
            </p:custDataLst>
          </p:nvPr>
        </p:nvGrpSpPr>
        <p:grpSpPr>
          <a:xfrm>
            <a:off x="3136900" y="469900"/>
            <a:ext cx="5918200" cy="5918200"/>
            <a:chOff x="3136900" y="469900"/>
            <a:chExt cx="5918200" cy="5918200"/>
          </a:xfrm>
        </p:grpSpPr>
        <p:sp>
          <p:nvSpPr>
            <p:cNvPr id="2" name="流程图: 接点 1"/>
            <p:cNvSpPr/>
            <p:nvPr>
              <p:custDataLst>
                <p:tags r:id="rId4"/>
              </p:custDataLst>
            </p:nvPr>
          </p:nvSpPr>
          <p:spPr>
            <a:xfrm>
              <a:off x="3136900" y="469900"/>
              <a:ext cx="5918200" cy="5918200"/>
            </a:xfrm>
            <a:prstGeom prst="flowChartConnector">
              <a:avLst/>
            </a:prstGeom>
            <a:noFill/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78" t="17409" r="178" b="-339"/>
            <a:stretch>
              <a:fillRect/>
            </a:stretch>
          </p:blipFill>
          <p:spPr>
            <a:xfrm>
              <a:off x="3294995" y="627995"/>
              <a:ext cx="5602010" cy="5602010"/>
            </a:xfrm>
            <a:prstGeom prst="flowChartConnector">
              <a:avLst/>
            </a:prstGeom>
            <a:ln>
              <a:solidFill>
                <a:schemeClr val="tx1"/>
              </a:solidFill>
            </a:ln>
          </p:spPr>
        </p:pic>
      </p:grpSp>
      <p:sp>
        <p:nvSpPr>
          <p:cNvPr id="8" name="文本框 8"/>
          <p:cNvSpPr txBox="1"/>
          <p:nvPr>
            <p:custDataLst>
              <p:tags r:id="rId3"/>
            </p:custDataLst>
          </p:nvPr>
        </p:nvSpPr>
        <p:spPr>
          <a:xfrm>
            <a:off x="3397956" y="2764198"/>
            <a:ext cx="5531569" cy="1328023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  <a:alpha val="40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7200" b="1" smtClean="0">
                <a:solidFill>
                  <a:srgbClr val="5B9BD5">
                    <a:lumMod val="5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解题知词意 </a:t>
            </a:r>
            <a:endParaRPr kumimoji="1" lang="zh-CN" altLang="en-US" sz="7200" b="1">
              <a:solidFill>
                <a:srgbClr val="5B9BD5">
                  <a:lumMod val="50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635" y="1600200"/>
            <a:ext cx="4419600" cy="3657600"/>
          </a:xfrm>
          <a:prstGeom prst="rect">
            <a:avLst/>
          </a:prstGeom>
          <a:solidFill>
            <a:schemeClr val="dk2"/>
          </a:solidFill>
          <a:ln w="50800">
            <a:solidFill>
              <a:schemeClr val="dk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4419600" y="1600200"/>
            <a:ext cx="7010456" cy="3657600"/>
          </a:xfrm>
          <a:prstGeom prst="rect">
            <a:avLst/>
          </a:prstGeom>
          <a:noFill/>
          <a:ln w="50800">
            <a:solidFill>
              <a:schemeClr val="dk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762006" y="2133720"/>
            <a:ext cx="2895613" cy="1371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24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①看、拍、会、登。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5175624" y="2438400"/>
            <a:ext cx="5492496" cy="182881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32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词人除了 写景，还写到了自己的行为，你能找出一些 富有表现力的动词吗?那么它们又表达了词人怎样的情感呢?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2559050" y="464820"/>
            <a:ext cx="8286750" cy="6315075"/>
          </a:xfrm>
          <a:prstGeom prst="rect">
            <a:avLst/>
          </a:prstGeom>
          <a:noFill/>
          <a:ln w="25400">
            <a:solidFill>
              <a:schemeClr val="dk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1221740" y="551180"/>
            <a:ext cx="1408430" cy="5943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2630170" y="765175"/>
            <a:ext cx="7814310" cy="5715000"/>
          </a:xfrm>
          <a:prstGeom prst="rect">
            <a:avLst/>
          </a:prstGeom>
          <a:solidFill>
            <a:schemeClr val="tx2"/>
          </a:solidFill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fontScale="25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altLang="zh-CN" sz="2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altLang="zh-CN" sz="48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altLang="zh-CN" sz="112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12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吴钩"本是战场上杀敌的锐利武器，但现在却闲置身旁，无处用武，这就把作者虽有沙场立功的雄心壮志，却是英雄无用武之地的苦闷也烘托出来了。以物比人，这怎能不引起辛弃疾的感慨呢?“栏杆拍遍”是表示胸中那说不出来的抑郁苦闷之气，借拍打栏杆来发泄的意思。用在这里，就把作者雄心壮志无处施展的急切悲愤的情态宛然显现在读者面前。“无人会，登临意”感叹自己空有恢复中原的抱负，而南宋统治集团中没有人是他的知己。他太希望有人来帮助他解除心头的郁结，然面又有谁能来给予他慰藉呢?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D:\meihua_service_cache\jpg/d11aad2b0de2d89919b13fd62e4c245b.jpgd11aad2b0de2d89919b13fd62e4c245b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rcRect t="36250" b="36250"/>
          <a:stretch>
            <a:fillRect/>
          </a:stretch>
        </p:blipFill>
        <p:spPr>
          <a:xfrm>
            <a:off x="0" y="0"/>
            <a:ext cx="12192089" cy="50292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7920">
                <a:moveTo>
                  <a:pt x="0" y="0"/>
                </a:moveTo>
                <a:lnTo>
                  <a:pt x="19200" y="0"/>
                </a:lnTo>
                <a:lnTo>
                  <a:pt x="19200" y="7920"/>
                </a:lnTo>
                <a:lnTo>
                  <a:pt x="0" y="79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" name="矩形 2"/>
          <p:cNvSpPr/>
          <p:nvPr userDrawn="1">
            <p:custDataLst>
              <p:tags r:id="rId3"/>
            </p:custDataLst>
          </p:nvPr>
        </p:nvSpPr>
        <p:spPr>
          <a:xfrm>
            <a:off x="0" y="2044427"/>
            <a:ext cx="12192000" cy="4813573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609562" y="533394"/>
            <a:ext cx="10972876" cy="1053833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28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我可不会像张翰那样，为家乡之景而归。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609563" y="2666981"/>
            <a:ext cx="4457751" cy="36576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3200" spc="3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休说</a:t>
            </a:r>
            <a:r>
              <a:rPr lang="zh-CN" altLang="en-US" sz="3200" b="1" spc="320">
                <a:ln w="3175">
                  <a:noFill/>
                  <a:prstDash val="dash"/>
                </a:ln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鲈鱼堪脍</a:t>
            </a:r>
            <a:r>
              <a:rPr lang="zh-CN" altLang="en-US" sz="3200" spc="3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⑺，尽西风，季鹰归未？</a:t>
            </a:r>
          </a:p>
        </p:txBody>
      </p:sp>
      <p:sp>
        <p:nvSpPr>
          <p:cNvPr id="12" name="Title 6"/>
          <p:cNvSpPr txBox="1"/>
          <p:nvPr>
            <p:custDataLst>
              <p:tags r:id="rId6"/>
            </p:custDataLst>
          </p:nvPr>
        </p:nvSpPr>
        <p:spPr>
          <a:xfrm>
            <a:off x="5676913" y="2666981"/>
            <a:ext cx="5905525" cy="36576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3200" b="1" spc="160">
                <a:ln w="3175">
                  <a:noFill/>
                  <a:prstDash val="dash"/>
                </a:ln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鲈鱼堪脍</a:t>
            </a:r>
            <a:r>
              <a:rPr lang="zh-CN" altLang="en-US" sz="28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：用西晋张翰典。《世说新语·识鉴篇》记载：张翰在洛阳做官，在秋季西风起时，想到家乡莼菜羹和鲈鱼脍的美味，便立即辞官回乡。后来的文人将思念家乡、弃官归隐称为莼鲈之思。季鹰：张翰，字季鹰。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D:\meihua_service_cache\jpg/b046a60adad427b7e683cfa177a3d471.jpgb046a60adad427b7e683cfa177a3d47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rcRect t="12733" b="12733"/>
          <a:stretch>
            <a:fillRect/>
          </a:stretch>
        </p:blipFill>
        <p:spPr>
          <a:xfrm>
            <a:off x="0" y="0"/>
            <a:ext cx="6134151" cy="685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320" h="10800">
                <a:moveTo>
                  <a:pt x="0" y="0"/>
                </a:moveTo>
                <a:lnTo>
                  <a:pt x="10320" y="0"/>
                </a:lnTo>
                <a:lnTo>
                  <a:pt x="10320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608400" y="607766"/>
            <a:ext cx="10975199" cy="5641198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27000" dist="38100" dir="5400000" algn="t" rotWithShape="0">
              <a:schemeClr val="dk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Rectángulo 5"/>
          <p:cNvSpPr/>
          <p:nvPr>
            <p:custDataLst>
              <p:tags r:id="rId4"/>
            </p:custDataLst>
          </p:nvPr>
        </p:nvSpPr>
        <p:spPr>
          <a:xfrm>
            <a:off x="5628000" y="3044221"/>
            <a:ext cx="936000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s-ES_tradnl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524000" y="1516632"/>
            <a:ext cx="9144000" cy="768349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24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用张翰这个典故有何用意？</a:t>
            </a:r>
          </a:p>
        </p:txBody>
      </p:sp>
      <p:sp>
        <p:nvSpPr>
          <p:cNvPr id="6" name="Title 6"/>
          <p:cNvSpPr txBox="1"/>
          <p:nvPr>
            <p:custDataLst>
              <p:tags r:id="rId6"/>
            </p:custDataLst>
          </p:nvPr>
        </p:nvSpPr>
        <p:spPr>
          <a:xfrm>
            <a:off x="1308735" y="2560955"/>
            <a:ext cx="9952355" cy="224599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用“尽西风，季鹰归来?”是</a:t>
            </a:r>
            <a:r>
              <a:rPr lang="zh-CN" altLang="en-US" sz="28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借张翰来自比</a:t>
            </a:r>
            <a:r>
              <a:rPr lang="zh-CN" altLang="en-US" sz="2800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不过却是反用其意。既表明自己很难忘怀时事、弃官还乡。还写了有家难归的乡思，并抒发了对金人、南宋朝廷的激愤，确实收到了一石三鸟的效果。“乡思”与前面的“游子”呼应,是“落日”“断鸿”背景里“游子”的真情流露。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>
            <p:custDataLst>
              <p:tags r:id="rId2"/>
            </p:custDataLst>
          </p:nvPr>
        </p:nvSpPr>
        <p:spPr>
          <a:xfrm>
            <a:off x="0" y="1968231"/>
            <a:ext cx="12192000" cy="4889769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609562" y="609590"/>
            <a:ext cx="10972876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2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那刘备天下为怀，斥责许氾，辞气激扬，令人佩服。</a:t>
            </a: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339688" y="2752710"/>
            <a:ext cx="4191051" cy="36576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3600" b="1" spc="320">
                <a:ln w="3175">
                  <a:noFill/>
                  <a:prstDash val="dash"/>
                </a:ln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求田问舍⑻，怕应羞见，刘郎才气。</a:t>
            </a:r>
          </a:p>
        </p:txBody>
      </p:sp>
      <p:sp>
        <p:nvSpPr>
          <p:cNvPr id="7" name="Title 6"/>
          <p:cNvSpPr txBox="1"/>
          <p:nvPr>
            <p:custDataLst>
              <p:tags r:id="rId5"/>
            </p:custDataLst>
          </p:nvPr>
        </p:nvSpPr>
        <p:spPr>
          <a:xfrm>
            <a:off x="4785360" y="2439670"/>
            <a:ext cx="6689725" cy="36576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求田问舍三句：《三国志·魏书·陈登传》，许汜(sì)曾向刘备抱怨陈登看不起他，“久不相与语，自上大床卧，使客卧下床”。刘备批评许汜在国家危难之际只知置地买房，“如小人（刘备自称）欲卧百尺楼上，卧君于地，何但上下床之间邪”。求田问舍，置地买房。刘郎，刘备。才气，胸怀、气魄。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: 形状 16"/>
          <p:cNvSpPr/>
          <p:nvPr>
            <p:custDataLst>
              <p:tags r:id="rId2"/>
            </p:custDataLst>
          </p:nvPr>
        </p:nvSpPr>
        <p:spPr>
          <a:xfrm>
            <a:off x="8920985" y="89484"/>
            <a:ext cx="3271015" cy="6679032"/>
          </a:xfrm>
          <a:custGeom>
            <a:avLst/>
            <a:gdLst>
              <a:gd name="connsiteX0" fmla="*/ 3358677 w 3358677"/>
              <a:gd name="connsiteY0" fmla="*/ 4566629 h 6858027"/>
              <a:gd name="connsiteX1" fmla="*/ 3358677 w 3358677"/>
              <a:gd name="connsiteY1" fmla="*/ 6858027 h 6858027"/>
              <a:gd name="connsiteX2" fmla="*/ 285684 w 3358677"/>
              <a:gd name="connsiteY2" fmla="*/ 6858027 h 6858027"/>
              <a:gd name="connsiteX3" fmla="*/ 254148 w 3358677"/>
              <a:gd name="connsiteY3" fmla="*/ 6830410 h 6858027"/>
              <a:gd name="connsiteX4" fmla="*/ 61591 w 3358677"/>
              <a:gd name="connsiteY4" fmla="*/ 6515318 h 6858027"/>
              <a:gd name="connsiteX5" fmla="*/ 9075 w 3358677"/>
              <a:gd name="connsiteY5" fmla="*/ 6025174 h 6858027"/>
              <a:gd name="connsiteX6" fmla="*/ 108271 w 3358677"/>
              <a:gd name="connsiteY6" fmla="*/ 5686741 h 6858027"/>
              <a:gd name="connsiteX7" fmla="*/ 376684 w 3358677"/>
              <a:gd name="connsiteY7" fmla="*/ 5429998 h 6858027"/>
              <a:gd name="connsiteX8" fmla="*/ 796807 w 3358677"/>
              <a:gd name="connsiteY8" fmla="*/ 5359978 h 6858027"/>
              <a:gd name="connsiteX9" fmla="*/ 1281116 w 3358677"/>
              <a:gd name="connsiteY9" fmla="*/ 5447504 h 6858027"/>
              <a:gd name="connsiteX10" fmla="*/ 1864621 w 3358677"/>
              <a:gd name="connsiteY10" fmla="*/ 5581710 h 6858027"/>
              <a:gd name="connsiteX11" fmla="*/ 2512312 w 3358677"/>
              <a:gd name="connsiteY11" fmla="*/ 5494184 h 6858027"/>
              <a:gd name="connsiteX12" fmla="*/ 2804064 w 3358677"/>
              <a:gd name="connsiteY12" fmla="*/ 5249112 h 6858027"/>
              <a:gd name="connsiteX13" fmla="*/ 2984951 w 3358677"/>
              <a:gd name="connsiteY13" fmla="*/ 5027380 h 6858027"/>
              <a:gd name="connsiteX14" fmla="*/ 3119157 w 3358677"/>
              <a:gd name="connsiteY14" fmla="*/ 4846493 h 6858027"/>
              <a:gd name="connsiteX15" fmla="*/ 3259198 w 3358677"/>
              <a:gd name="connsiteY15" fmla="*/ 4712287 h 6858027"/>
              <a:gd name="connsiteX16" fmla="*/ 3330029 w 3358677"/>
              <a:gd name="connsiteY16" fmla="*/ 4620538 h 6858027"/>
              <a:gd name="connsiteX17" fmla="*/ 629483 w 3358677"/>
              <a:gd name="connsiteY17" fmla="*/ 0 h 6858027"/>
              <a:gd name="connsiteX18" fmla="*/ 3358677 w 3358677"/>
              <a:gd name="connsiteY18" fmla="*/ 0 h 6858027"/>
              <a:gd name="connsiteX19" fmla="*/ 3358677 w 3358677"/>
              <a:gd name="connsiteY19" fmla="*/ 2523477 h 6858027"/>
              <a:gd name="connsiteX20" fmla="*/ 3346482 w 3358677"/>
              <a:gd name="connsiteY20" fmla="*/ 2496382 h 6858027"/>
              <a:gd name="connsiteX21" fmla="*/ 3002456 w 3358677"/>
              <a:gd name="connsiteY21" fmla="*/ 1940638 h 6858027"/>
              <a:gd name="connsiteX22" fmla="*/ 2459797 w 3358677"/>
              <a:gd name="connsiteY22" fmla="*/ 1421318 h 6858027"/>
              <a:gd name="connsiteX23" fmla="*/ 1928807 w 3358677"/>
              <a:gd name="connsiteY23" fmla="*/ 1135401 h 6858027"/>
              <a:gd name="connsiteX24" fmla="*/ 1578704 w 3358677"/>
              <a:gd name="connsiteY24" fmla="*/ 977855 h 6858027"/>
              <a:gd name="connsiteX25" fmla="*/ 948519 w 3358677"/>
              <a:gd name="connsiteY25" fmla="*/ 563566 h 6858027"/>
              <a:gd name="connsiteX26" fmla="*/ 569240 w 3358677"/>
              <a:gd name="connsiteY26" fmla="*/ 230968 h 6858027"/>
              <a:gd name="connsiteX27" fmla="*/ 624771 w 3358677"/>
              <a:gd name="connsiteY27" fmla="*/ 7384 h 6858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358677" h="6858027">
                <a:moveTo>
                  <a:pt x="3358677" y="4566629"/>
                </a:moveTo>
                <a:lnTo>
                  <a:pt x="3358677" y="6858027"/>
                </a:lnTo>
                <a:lnTo>
                  <a:pt x="285684" y="6858027"/>
                </a:lnTo>
                <a:lnTo>
                  <a:pt x="254148" y="6830410"/>
                </a:lnTo>
                <a:cubicBezTo>
                  <a:pt x="125776" y="6686868"/>
                  <a:pt x="61591" y="6515318"/>
                  <a:pt x="61591" y="6515318"/>
                </a:cubicBezTo>
                <a:cubicBezTo>
                  <a:pt x="-20100" y="6296503"/>
                  <a:pt x="-261" y="6104530"/>
                  <a:pt x="9075" y="6025174"/>
                </a:cubicBezTo>
                <a:cubicBezTo>
                  <a:pt x="20746" y="5923644"/>
                  <a:pt x="34166" y="5811610"/>
                  <a:pt x="108271" y="5686741"/>
                </a:cubicBezTo>
                <a:cubicBezTo>
                  <a:pt x="206884" y="5521608"/>
                  <a:pt x="345758" y="5446336"/>
                  <a:pt x="376684" y="5429998"/>
                </a:cubicBezTo>
                <a:cubicBezTo>
                  <a:pt x="521393" y="5354726"/>
                  <a:pt x="653265" y="5356476"/>
                  <a:pt x="796807" y="5359978"/>
                </a:cubicBezTo>
                <a:cubicBezTo>
                  <a:pt x="936265" y="5363479"/>
                  <a:pt x="1021457" y="5385068"/>
                  <a:pt x="1281116" y="5447504"/>
                </a:cubicBezTo>
                <a:cubicBezTo>
                  <a:pt x="1639388" y="5533862"/>
                  <a:pt x="1819691" y="5577625"/>
                  <a:pt x="1864621" y="5581710"/>
                </a:cubicBezTo>
                <a:cubicBezTo>
                  <a:pt x="2051343" y="5599798"/>
                  <a:pt x="2287663" y="5622555"/>
                  <a:pt x="2512312" y="5494184"/>
                </a:cubicBezTo>
                <a:cubicBezTo>
                  <a:pt x="2650603" y="5415411"/>
                  <a:pt x="2767304" y="5288790"/>
                  <a:pt x="2804064" y="5249112"/>
                </a:cubicBezTo>
                <a:cubicBezTo>
                  <a:pt x="2900926" y="5144664"/>
                  <a:pt x="2984951" y="5027380"/>
                  <a:pt x="2984951" y="5027380"/>
                </a:cubicBezTo>
                <a:cubicBezTo>
                  <a:pt x="3038050" y="4953274"/>
                  <a:pt x="3061390" y="4911846"/>
                  <a:pt x="3119157" y="4846493"/>
                </a:cubicBezTo>
                <a:cubicBezTo>
                  <a:pt x="3188011" y="4768887"/>
                  <a:pt x="3248112" y="4721623"/>
                  <a:pt x="3259198" y="4712287"/>
                </a:cubicBezTo>
                <a:cubicBezTo>
                  <a:pt x="3280131" y="4694928"/>
                  <a:pt x="3304420" y="4663765"/>
                  <a:pt x="3330029" y="4620538"/>
                </a:cubicBezTo>
                <a:close/>
                <a:moveTo>
                  <a:pt x="629483" y="0"/>
                </a:moveTo>
                <a:lnTo>
                  <a:pt x="3358677" y="0"/>
                </a:lnTo>
                <a:lnTo>
                  <a:pt x="3358677" y="2523477"/>
                </a:lnTo>
                <a:lnTo>
                  <a:pt x="3346482" y="2496382"/>
                </a:lnTo>
                <a:cubicBezTo>
                  <a:pt x="3296734" y="2388533"/>
                  <a:pt x="3187792" y="2173968"/>
                  <a:pt x="3002456" y="1940638"/>
                </a:cubicBezTo>
                <a:cubicBezTo>
                  <a:pt x="2905594" y="1818686"/>
                  <a:pt x="2737545" y="1610374"/>
                  <a:pt x="2459797" y="1421318"/>
                </a:cubicBezTo>
                <a:cubicBezTo>
                  <a:pt x="2303417" y="1314537"/>
                  <a:pt x="2155790" y="1243933"/>
                  <a:pt x="1928807" y="1135401"/>
                </a:cubicBezTo>
                <a:cubicBezTo>
                  <a:pt x="1711159" y="1030954"/>
                  <a:pt x="1722830" y="1050793"/>
                  <a:pt x="1578704" y="977855"/>
                </a:cubicBezTo>
                <a:cubicBezTo>
                  <a:pt x="1310875" y="841898"/>
                  <a:pt x="1125320" y="700106"/>
                  <a:pt x="948519" y="563566"/>
                </a:cubicBezTo>
                <a:cubicBezTo>
                  <a:pt x="703446" y="373927"/>
                  <a:pt x="580910" y="279399"/>
                  <a:pt x="569240" y="230968"/>
                </a:cubicBezTo>
                <a:cubicBezTo>
                  <a:pt x="554798" y="170065"/>
                  <a:pt x="575440" y="93480"/>
                  <a:pt x="624771" y="7384"/>
                </a:cubicBezTo>
                <a:close/>
              </a:path>
            </a:pathLst>
          </a:custGeom>
          <a:solidFill>
            <a:schemeClr val="accent1"/>
          </a:solidFill>
          <a:ln w="582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椭圆 19"/>
          <p:cNvSpPr/>
          <p:nvPr>
            <p:custDataLst>
              <p:tags r:id="rId3"/>
            </p:custDataLst>
          </p:nvPr>
        </p:nvSpPr>
        <p:spPr>
          <a:xfrm>
            <a:off x="8431967" y="6137720"/>
            <a:ext cx="321582" cy="5214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>
            <p:custDataLst>
              <p:tags r:id="rId4"/>
            </p:custDataLst>
          </p:nvPr>
        </p:nvSpPr>
        <p:spPr>
          <a:xfrm>
            <a:off x="8480470" y="5801113"/>
            <a:ext cx="237864" cy="23786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>
            <p:custDataLst>
              <p:tags r:id="rId5"/>
            </p:custDataLst>
          </p:nvPr>
        </p:nvSpPr>
        <p:spPr>
          <a:xfrm>
            <a:off x="7083798" y="1239783"/>
            <a:ext cx="296845" cy="29684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>
            <p:custDataLst>
              <p:tags r:id="rId6"/>
            </p:custDataLst>
          </p:nvPr>
        </p:nvSpPr>
        <p:spPr>
          <a:xfrm>
            <a:off x="7260256" y="619615"/>
            <a:ext cx="655532" cy="514467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D:\meihua_service_cache\jpg/2842aea085c59d3851f7b4ac2ba01856.jpg2842aea085c59d3851f7b4ac2ba0185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2"/>
          <a:srcRect l="9584" r="9584"/>
          <a:stretch>
            <a:fillRect/>
          </a:stretch>
        </p:blipFill>
        <p:spPr>
          <a:xfrm>
            <a:off x="8188960" y="1731010"/>
            <a:ext cx="3522345" cy="3395980"/>
          </a:xfrm>
          <a:custGeom>
            <a:avLst/>
            <a:gdLst>
              <a:gd name="connsiteX0" fmla="*/ 2466907 w 5394927"/>
              <a:gd name="connsiteY0" fmla="*/ 314 h 3487297"/>
              <a:gd name="connsiteX1" fmla="*/ 4500562 w 5394927"/>
              <a:gd name="connsiteY1" fmla="*/ 312344 h 3487297"/>
              <a:gd name="connsiteX2" fmla="*/ 5019719 w 5394927"/>
              <a:gd name="connsiteY2" fmla="*/ 558943 h 3487297"/>
              <a:gd name="connsiteX3" fmla="*/ 4838014 w 5394927"/>
              <a:gd name="connsiteY3" fmla="*/ 974269 h 3487297"/>
              <a:gd name="connsiteX4" fmla="*/ 4993761 w 5394927"/>
              <a:gd name="connsiteY4" fmla="*/ 1843855 h 3487297"/>
              <a:gd name="connsiteX5" fmla="*/ 5383128 w 5394927"/>
              <a:gd name="connsiteY5" fmla="*/ 2129392 h 3487297"/>
              <a:gd name="connsiteX6" fmla="*/ 5149508 w 5394927"/>
              <a:gd name="connsiteY6" fmla="*/ 2635569 h 3487297"/>
              <a:gd name="connsiteX7" fmla="*/ 4046301 w 5394927"/>
              <a:gd name="connsiteY7" fmla="*/ 3232599 h 3487297"/>
              <a:gd name="connsiteX8" fmla="*/ 2514789 w 5394927"/>
              <a:gd name="connsiteY8" fmla="*/ 3011957 h 3487297"/>
              <a:gd name="connsiteX9" fmla="*/ 1216898 w 5394927"/>
              <a:gd name="connsiteY9" fmla="*/ 3479198 h 3487297"/>
              <a:gd name="connsiteX10" fmla="*/ 217522 w 5394927"/>
              <a:gd name="connsiteY10" fmla="*/ 2505780 h 3487297"/>
              <a:gd name="connsiteX11" fmla="*/ 204543 w 5394927"/>
              <a:gd name="connsiteY11" fmla="*/ 779585 h 3487297"/>
              <a:gd name="connsiteX12" fmla="*/ 2423937 w 5394927"/>
              <a:gd name="connsiteY12" fmla="*/ 850 h 3487297"/>
              <a:gd name="connsiteX13" fmla="*/ 2466907 w 5394927"/>
              <a:gd name="connsiteY13" fmla="*/ 314 h 3487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394927" h="3487297">
                <a:moveTo>
                  <a:pt x="2466907" y="314"/>
                </a:moveTo>
                <a:cubicBezTo>
                  <a:pt x="2569524" y="4582"/>
                  <a:pt x="2758469" y="55119"/>
                  <a:pt x="4500562" y="312344"/>
                </a:cubicBezTo>
                <a:cubicBezTo>
                  <a:pt x="4629703" y="331164"/>
                  <a:pt x="4971048" y="381781"/>
                  <a:pt x="5019719" y="558943"/>
                </a:cubicBezTo>
                <a:cubicBezTo>
                  <a:pt x="5053464" y="681594"/>
                  <a:pt x="4914590" y="744542"/>
                  <a:pt x="4838014" y="974269"/>
                </a:cubicBezTo>
                <a:cubicBezTo>
                  <a:pt x="4747162" y="1248124"/>
                  <a:pt x="4787396" y="1626459"/>
                  <a:pt x="4993761" y="1843855"/>
                </a:cubicBezTo>
                <a:cubicBezTo>
                  <a:pt x="5159891" y="2019071"/>
                  <a:pt x="5332511" y="1982081"/>
                  <a:pt x="5383128" y="2129392"/>
                </a:cubicBezTo>
                <a:cubicBezTo>
                  <a:pt x="5446076" y="2311096"/>
                  <a:pt x="5241009" y="2534982"/>
                  <a:pt x="5149508" y="2635569"/>
                </a:cubicBezTo>
                <a:cubicBezTo>
                  <a:pt x="4699140" y="3128119"/>
                  <a:pt x="4078099" y="3228056"/>
                  <a:pt x="4046301" y="3232599"/>
                </a:cubicBezTo>
                <a:cubicBezTo>
                  <a:pt x="3311045" y="3340324"/>
                  <a:pt x="3194884" y="2926296"/>
                  <a:pt x="2514789" y="3011957"/>
                </a:cubicBezTo>
                <a:cubicBezTo>
                  <a:pt x="1824960" y="3098267"/>
                  <a:pt x="1713990" y="3553178"/>
                  <a:pt x="1216898" y="3479198"/>
                </a:cubicBezTo>
                <a:cubicBezTo>
                  <a:pt x="625060" y="3390941"/>
                  <a:pt x="294747" y="2673208"/>
                  <a:pt x="217522" y="2505780"/>
                </a:cubicBezTo>
                <a:cubicBezTo>
                  <a:pt x="164308" y="2389619"/>
                  <a:pt x="-236091" y="1485638"/>
                  <a:pt x="204543" y="779585"/>
                </a:cubicBezTo>
                <a:cubicBezTo>
                  <a:pt x="612730" y="126097"/>
                  <a:pt x="1474529" y="50819"/>
                  <a:pt x="2423937" y="850"/>
                </a:cubicBezTo>
                <a:cubicBezTo>
                  <a:pt x="2439350" y="39"/>
                  <a:pt x="2452247" y="-296"/>
                  <a:pt x="2466907" y="314"/>
                </a:cubicBezTo>
                <a:close/>
              </a:path>
            </a:pathLst>
          </a:custGeom>
        </p:spPr>
      </p:pic>
      <p:sp>
        <p:nvSpPr>
          <p:cNvPr id="4" name="矩形 4"/>
          <p:cNvSpPr/>
          <p:nvPr>
            <p:custDataLst>
              <p:tags r:id="rId8"/>
            </p:custDataLst>
          </p:nvPr>
        </p:nvSpPr>
        <p:spPr>
          <a:xfrm>
            <a:off x="0" y="609600"/>
            <a:ext cx="4572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762006" y="609600"/>
            <a:ext cx="5086375" cy="1341120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24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用“许汜”这个典故有何用意？</a:t>
            </a:r>
          </a:p>
        </p:txBody>
      </p:sp>
      <p:sp>
        <p:nvSpPr>
          <p:cNvPr id="11" name="Title 6"/>
          <p:cNvSpPr txBox="1"/>
          <p:nvPr>
            <p:custDataLst>
              <p:tags r:id="rId10"/>
            </p:custDataLst>
          </p:nvPr>
        </p:nvSpPr>
        <p:spPr>
          <a:xfrm>
            <a:off x="331470" y="2167255"/>
            <a:ext cx="7585075" cy="40405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altLang="zh-CN" sz="18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altLang="zh-CN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求田问舍,怕应羞见，刘郎才气”,“刘郎”在这里泛指有大志的人,这个典故用在这里是说他既不学为吃鲈鱼而还乡的张季鹰，也不学求田问舍的许汜，“怕应羞见"中的“怕应”二字是词人为许汜设想，表示怀疑:你这样的小人，有何颜面去见刘备这样的英雄人物?表达了对英雄的追慕，折射出了辛弃疾的雄心壮志。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D:\meihua_service_cache\jpg/eac68ffea2c611e3d66dc8834b38867e.jpgeac68ffea2c611e3d66dc8834b38867e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rcRect t="23185" b="23185"/>
          <a:stretch>
            <a:fillRect/>
          </a:stretch>
        </p:blipFill>
        <p:spPr>
          <a:xfrm>
            <a:off x="9606280" y="820420"/>
            <a:ext cx="2585720" cy="4980305"/>
          </a:xfrm>
          <a:prstGeom prst="rect">
            <a:avLst/>
          </a:prstGeom>
        </p:spPr>
      </p:pic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>
            <a:off x="9428480" y="4933315"/>
            <a:ext cx="683895" cy="7378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图形 4"/>
          <p:cNvSpPr/>
          <p:nvPr>
            <p:custDataLst>
              <p:tags r:id="rId4"/>
            </p:custDataLst>
          </p:nvPr>
        </p:nvSpPr>
        <p:spPr>
          <a:xfrm>
            <a:off x="9188307" y="5293089"/>
            <a:ext cx="763164" cy="705682"/>
          </a:xfrm>
          <a:custGeom>
            <a:avLst/>
            <a:gdLst>
              <a:gd name="connsiteX0" fmla="*/ 6016935 w 6623480"/>
              <a:gd name="connsiteY0" fmla="*/ 4670403 h 4670403"/>
              <a:gd name="connsiteX1" fmla="*/ 6016935 w 6623480"/>
              <a:gd name="connsiteY1" fmla="*/ 0 h 4670403"/>
              <a:gd name="connsiteX2" fmla="*/ 0 w 6623480"/>
              <a:gd name="connsiteY2" fmla="*/ 0 h 4670403"/>
              <a:gd name="connsiteX3" fmla="*/ 0 w 6623480"/>
              <a:gd name="connsiteY3" fmla="*/ 4233690 h 4670403"/>
              <a:gd name="connsiteX4" fmla="*/ 6623480 w 6623480"/>
              <a:gd name="connsiteY4" fmla="*/ 4233690 h 4670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23479" h="4670403">
                <a:moveTo>
                  <a:pt x="6016935" y="4670403"/>
                </a:moveTo>
                <a:lnTo>
                  <a:pt x="6016935" y="0"/>
                </a:lnTo>
                <a:lnTo>
                  <a:pt x="0" y="0"/>
                </a:lnTo>
                <a:lnTo>
                  <a:pt x="0" y="4233690"/>
                </a:lnTo>
                <a:lnTo>
                  <a:pt x="6623480" y="4233690"/>
                </a:lnTo>
              </a:path>
            </a:pathLst>
          </a:custGeom>
          <a:noFill/>
          <a:ln w="1212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849630" y="676910"/>
            <a:ext cx="6377305" cy="1096645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3200" b="1" spc="16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3200" b="1" spc="16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只可惜时光如流水一般过去，忧愁风雨，树木尚如此</a:t>
            </a: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515620" y="2153285"/>
            <a:ext cx="8350250" cy="38455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可惜流年⑼，忧愁风雨⑽，树犹如此⑾！</a:t>
            </a:r>
          </a:p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endParaRPr lang="zh-CN" altLang="en-US" sz="2000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n-ea"/>
            </a:pPr>
            <a:r>
              <a:rPr altLang="zh-CN" sz="2800" b="1" spc="160">
                <a:ln w="3175">
                  <a:noFill/>
                  <a:prstDash val="dash"/>
                </a:ln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9.</a:t>
            </a:r>
            <a:r>
              <a:rPr lang="zh-CN" altLang="en-US" sz="2800" b="1" spc="160">
                <a:ln w="3175">
                  <a:noFill/>
                  <a:prstDash val="dash"/>
                </a:ln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流年</a:t>
            </a:r>
            <a:r>
              <a:rPr lang="zh-CN" altLang="en-US" sz="2400" b="1" spc="160">
                <a:ln w="3175">
                  <a:noFill/>
                  <a:prstDash val="dash"/>
                </a:ln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：流逝的时光。</a:t>
            </a:r>
          </a:p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n-ea"/>
            </a:pPr>
            <a:r>
              <a:rPr altLang="zh-CN" sz="2400" b="1" spc="160">
                <a:ln w="3175">
                  <a:noFill/>
                  <a:prstDash val="dash"/>
                </a:ln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10.</a:t>
            </a:r>
            <a:r>
              <a:rPr lang="zh-CN" altLang="en-US" sz="2400" b="1" spc="160">
                <a:ln w="3175">
                  <a:noFill/>
                  <a:prstDash val="dash"/>
                </a:ln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忧愁风雨</a:t>
            </a:r>
            <a:r>
              <a:rPr lang="zh-CN" altLang="en-US" sz="20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：风雨，比喻飘摇的国势。化用宋·苏轼《满庭芳》：“百年里，浑教是醉，三万六千场。思量，能几许，忧愁风雨，一半相妨”。</a:t>
            </a:r>
          </a:p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n-ea"/>
            </a:pPr>
            <a:r>
              <a:rPr altLang="zh-CN" sz="2400" b="1" spc="160">
                <a:ln w="3175">
                  <a:noFill/>
                  <a:prstDash val="dash"/>
                </a:ln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11.</a:t>
            </a:r>
            <a:r>
              <a:rPr lang="zh-CN" altLang="en-US" sz="2400" b="1" spc="160">
                <a:ln w="3175">
                  <a:noFill/>
                  <a:prstDash val="dash"/>
                </a:ln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树犹如此：</a:t>
            </a:r>
            <a:r>
              <a:rPr lang="zh-CN" altLang="en-US" sz="20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西晋桓温典。《世说新语·言语》：“桓公北征经金城，见前为琅邪时种柳，皆已十围，慨然曰：‘木犹如此，人何以堪！’攀枝执条，泫然流泪。”此处借抒发自己不能抗击敌人、收复失地，虚度时光的感慨。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D:\meihua_service_cache\jpg/73ac84fb19591556853a353b10390d37.jpg73ac84fb19591556853a353b10390d3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rcRect t="23185" b="23185"/>
          <a:stretch>
            <a:fillRect/>
          </a:stretch>
        </p:blipFill>
        <p:spPr>
          <a:xfrm>
            <a:off x="6001187" y="820494"/>
            <a:ext cx="6190813" cy="4980200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5817437" y="5095047"/>
            <a:ext cx="705682" cy="7056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图形 4"/>
          <p:cNvSpPr/>
          <p:nvPr>
            <p:custDataLst>
              <p:tags r:id="rId4"/>
            </p:custDataLst>
          </p:nvPr>
        </p:nvSpPr>
        <p:spPr>
          <a:xfrm>
            <a:off x="5619607" y="5331824"/>
            <a:ext cx="763164" cy="705682"/>
          </a:xfrm>
          <a:custGeom>
            <a:avLst/>
            <a:gdLst>
              <a:gd name="connsiteX0" fmla="*/ 6016935 w 6623480"/>
              <a:gd name="connsiteY0" fmla="*/ 4670403 h 4670403"/>
              <a:gd name="connsiteX1" fmla="*/ 6016935 w 6623480"/>
              <a:gd name="connsiteY1" fmla="*/ 0 h 4670403"/>
              <a:gd name="connsiteX2" fmla="*/ 0 w 6623480"/>
              <a:gd name="connsiteY2" fmla="*/ 0 h 4670403"/>
              <a:gd name="connsiteX3" fmla="*/ 0 w 6623480"/>
              <a:gd name="connsiteY3" fmla="*/ 4233690 h 4670403"/>
              <a:gd name="connsiteX4" fmla="*/ 6623480 w 6623480"/>
              <a:gd name="connsiteY4" fmla="*/ 4233690 h 4670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23479" h="4670403">
                <a:moveTo>
                  <a:pt x="6016935" y="4670403"/>
                </a:moveTo>
                <a:lnTo>
                  <a:pt x="6016935" y="0"/>
                </a:lnTo>
                <a:lnTo>
                  <a:pt x="0" y="0"/>
                </a:lnTo>
                <a:lnTo>
                  <a:pt x="0" y="4233690"/>
                </a:lnTo>
                <a:lnTo>
                  <a:pt x="6623480" y="4233690"/>
                </a:lnTo>
              </a:path>
            </a:pathLst>
          </a:custGeom>
          <a:noFill/>
          <a:ln w="1212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" name="矩形 4"/>
          <p:cNvSpPr/>
          <p:nvPr>
            <p:custDataLst>
              <p:tags r:id="rId5"/>
            </p:custDataLst>
          </p:nvPr>
        </p:nvSpPr>
        <p:spPr>
          <a:xfrm>
            <a:off x="0" y="609600"/>
            <a:ext cx="4572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762006" y="609600"/>
            <a:ext cx="4248175" cy="1341120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rmAutofit lnSpcReduction="10000"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24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用西晋桓温典故，有何用意？</a:t>
            </a:r>
          </a:p>
        </p:txBody>
      </p:sp>
      <p:sp>
        <p:nvSpPr>
          <p:cNvPr id="11" name="Title 6"/>
          <p:cNvSpPr txBox="1"/>
          <p:nvPr>
            <p:custDataLst>
              <p:tags r:id="rId7"/>
            </p:custDataLst>
          </p:nvPr>
        </p:nvSpPr>
        <p:spPr>
          <a:xfrm>
            <a:off x="589915" y="2176780"/>
            <a:ext cx="4420235" cy="40716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altLang="zh-CN" sz="28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28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“可惜流年，忧愁风雨，树犹如此”中“流年”，即年光如流“风雨"，指国家在风雨飘摇之中。“树犹如此”指辛弃疾对国事飘摇，时光流逝，北伐无期，恢复中原的凤愿不能实现的忧惧。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>
            <p:custDataLst>
              <p:tags r:id="rId2"/>
            </p:custDataLst>
          </p:nvPr>
        </p:nvSpPr>
        <p:spPr>
          <a:xfrm>
            <a:off x="292735" y="533400"/>
            <a:ext cx="11606530" cy="570039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609600" y="3240405"/>
            <a:ext cx="4552315" cy="2107565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 fontScale="90000"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16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请谁唤来那身穿丽服的美女，拿着红巾，擦拭英雄留下的眼泪？</a:t>
            </a: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609600" y="1645285"/>
            <a:ext cx="4413250" cy="36912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倩⑿何人唤取，红巾翠袖⒀，揾⒁英雄泪！</a:t>
            </a: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6471249" y="1108563"/>
            <a:ext cx="1320707" cy="1109721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marL="0" 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</a:pPr>
            <a:r>
              <a:rPr kumimoji="1" lang="en-US" altLang="zh-CN" sz="5400" spc="48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01</a:t>
            </a: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7930160" y="1032510"/>
            <a:ext cx="2661858" cy="771162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2800" b="1" spc="2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Arial" panose="020B0604020202020204" pitchFamily="34" charset="0"/>
                <a:ea typeface="微软雅黑" panose="020B0503020204020204" charset="-122"/>
              </a:rPr>
              <a:t>⑿倩</a:t>
            </a:r>
            <a:endParaRPr lang="zh-CN" altLang="en-US" sz="2800" b="1" spc="20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 flipH="1">
            <a:off x="7930515" y="1814830"/>
            <a:ext cx="3359785" cy="478155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en-US" sz="2800" spc="16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请托。读音qìng</a:t>
            </a: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6471249" y="4641352"/>
            <a:ext cx="1320707" cy="1109721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marL="0" 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</a:pPr>
            <a:r>
              <a:rPr kumimoji="1" lang="en-US" altLang="zh-CN" sz="5400" spc="48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03</a:t>
            </a:r>
          </a:p>
        </p:txBody>
      </p:sp>
      <p:sp>
        <p:nvSpPr>
          <p:cNvPr id="15" name="文本框 14"/>
          <p:cNvSpPr txBox="1"/>
          <p:nvPr>
            <p:custDataLst>
              <p:tags r:id="rId9"/>
            </p:custDataLst>
          </p:nvPr>
        </p:nvSpPr>
        <p:spPr>
          <a:xfrm>
            <a:off x="7930160" y="4565299"/>
            <a:ext cx="2661858" cy="771162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2800" b="1" spc="20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Arial" panose="020B0604020202020204" pitchFamily="34" charset="0"/>
                <a:ea typeface="微软雅黑" panose="020B0503020204020204" charset="-122"/>
              </a:rPr>
              <a:t>⒁揾</a:t>
            </a:r>
            <a:endParaRPr lang="zh-CN" altLang="en-US" sz="2800" b="1" spc="20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10"/>
            </p:custDataLst>
          </p:nvPr>
        </p:nvSpPr>
        <p:spPr>
          <a:xfrm flipH="1">
            <a:off x="7930515" y="5197475"/>
            <a:ext cx="2637155" cy="628650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en-US" altLang="zh-CN" sz="2800" spc="16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w</a:t>
            </a:r>
            <a:r>
              <a:rPr lang="zh-CN" altLang="en-US" sz="2800" spc="16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èn。擦拭。</a:t>
            </a:r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6474521" y="2874957"/>
            <a:ext cx="1320707" cy="1109721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marL="0" 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</a:pPr>
            <a:r>
              <a:rPr kumimoji="1" lang="en-US" altLang="zh-CN" sz="5400" spc="48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02</a:t>
            </a:r>
          </a:p>
        </p:txBody>
      </p:sp>
      <p:sp>
        <p:nvSpPr>
          <p:cNvPr id="19" name="文本框 18"/>
          <p:cNvSpPr txBox="1"/>
          <p:nvPr>
            <p:custDataLst>
              <p:tags r:id="rId12"/>
            </p:custDataLst>
          </p:nvPr>
        </p:nvSpPr>
        <p:spPr>
          <a:xfrm>
            <a:off x="7926889" y="2798904"/>
            <a:ext cx="2661858" cy="771162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2800" b="1" spc="2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Arial" panose="020B0604020202020204" pitchFamily="34" charset="0"/>
                <a:ea typeface="微软雅黑" panose="020B0503020204020204" charset="-122"/>
              </a:rPr>
              <a:t>⒀红巾翠袖</a:t>
            </a:r>
            <a:endParaRPr lang="zh-CN" altLang="en-US" sz="2800" b="1" spc="20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1" name="文本框 20"/>
          <p:cNvSpPr txBox="1"/>
          <p:nvPr>
            <p:custDataLst>
              <p:tags r:id="rId13"/>
            </p:custDataLst>
          </p:nvPr>
        </p:nvSpPr>
        <p:spPr>
          <a:xfrm flipH="1">
            <a:off x="7927340" y="3581400"/>
            <a:ext cx="3617595" cy="472440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en-US" sz="2400" spc="14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女子装饰，代指女</a:t>
            </a:r>
            <a:r>
              <a:rPr lang="zh-CN" altLang="en-US" sz="2400" spc="14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子</a:t>
            </a:r>
            <a:r>
              <a:rPr lang="zh-CN" altLang="en-US" sz="960" spc="14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。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/>
          <a:srcRect l="13920" r="13920"/>
          <a:stretch>
            <a:fillRect/>
          </a:stretch>
        </p:blipFill>
        <p:spPr>
          <a:xfrm>
            <a:off x="0" y="1"/>
            <a:ext cx="3695703" cy="6857998"/>
          </a:xfrm>
          <a:custGeom>
            <a:avLst/>
            <a:gdLst>
              <a:gd name="connsiteX0" fmla="*/ 0 w 3695703"/>
              <a:gd name="connsiteY0" fmla="*/ 0 h 6857999"/>
              <a:gd name="connsiteX1" fmla="*/ 3695703 w 3695703"/>
              <a:gd name="connsiteY1" fmla="*/ 0 h 6857999"/>
              <a:gd name="connsiteX2" fmla="*/ 3695703 w 3695703"/>
              <a:gd name="connsiteY2" fmla="*/ 6857999 h 6857999"/>
              <a:gd name="connsiteX3" fmla="*/ 0 w 3695703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95703" h="6857999">
                <a:moveTo>
                  <a:pt x="0" y="0"/>
                </a:moveTo>
                <a:lnTo>
                  <a:pt x="3695703" y="0"/>
                </a:lnTo>
                <a:lnTo>
                  <a:pt x="3695703" y="6857999"/>
                </a:lnTo>
                <a:lnTo>
                  <a:pt x="0" y="6857999"/>
                </a:lnTo>
                <a:close/>
              </a:path>
            </a:pathLst>
          </a:custGeom>
        </p:spPr>
      </p:pic>
      <p:sp>
        <p:nvSpPr>
          <p:cNvPr id="157" name="图形 5"/>
          <p:cNvSpPr/>
          <p:nvPr>
            <p:custDataLst>
              <p:tags r:id="rId3"/>
            </p:custDataLst>
          </p:nvPr>
        </p:nvSpPr>
        <p:spPr>
          <a:xfrm>
            <a:off x="3711521" y="2556859"/>
            <a:ext cx="872147" cy="1744290"/>
          </a:xfrm>
          <a:custGeom>
            <a:avLst/>
            <a:gdLst>
              <a:gd name="connsiteX0" fmla="*/ 0 w 872147"/>
              <a:gd name="connsiteY0" fmla="*/ 0 h 1744290"/>
              <a:gd name="connsiteX1" fmla="*/ 872147 w 872147"/>
              <a:gd name="connsiteY1" fmla="*/ 872143 h 1744290"/>
              <a:gd name="connsiteX2" fmla="*/ 1 w 872147"/>
              <a:gd name="connsiteY2" fmla="*/ 1744290 h 1744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2147" h="1744290">
                <a:moveTo>
                  <a:pt x="0" y="0"/>
                </a:moveTo>
                <a:lnTo>
                  <a:pt x="872147" y="872143"/>
                </a:lnTo>
                <a:lnTo>
                  <a:pt x="1" y="1744290"/>
                </a:lnTo>
                <a:close/>
              </a:path>
            </a:pathLst>
          </a:custGeom>
          <a:solidFill>
            <a:schemeClr val="accent1"/>
          </a:solidFill>
          <a:ln w="458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5" name="Rectangle 4"/>
          <p:cNvSpPr/>
          <p:nvPr>
            <p:custDataLst>
              <p:tags r:id="rId4"/>
            </p:custDataLst>
          </p:nvPr>
        </p:nvSpPr>
        <p:spPr>
          <a:xfrm>
            <a:off x="1294469" y="1884093"/>
            <a:ext cx="3089812" cy="3089812"/>
          </a:xfrm>
          <a:custGeom>
            <a:avLst/>
            <a:gdLst>
              <a:gd name="connsiteX0" fmla="*/ 1544906 w 3089812"/>
              <a:gd name="connsiteY0" fmla="*/ 0 h 3089812"/>
              <a:gd name="connsiteX1" fmla="*/ 3089812 w 3089812"/>
              <a:gd name="connsiteY1" fmla="*/ 1544907 h 3089812"/>
              <a:gd name="connsiteX2" fmla="*/ 1544906 w 3089812"/>
              <a:gd name="connsiteY2" fmla="*/ 3089812 h 3089812"/>
              <a:gd name="connsiteX3" fmla="*/ 0 w 3089812"/>
              <a:gd name="connsiteY3" fmla="*/ 1544906 h 3089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89812" h="3089812">
                <a:moveTo>
                  <a:pt x="1544906" y="0"/>
                </a:moveTo>
                <a:lnTo>
                  <a:pt x="3089812" y="1544907"/>
                </a:lnTo>
                <a:lnTo>
                  <a:pt x="1544906" y="3089812"/>
                </a:lnTo>
                <a:lnTo>
                  <a:pt x="0" y="1544906"/>
                </a:lnTo>
                <a:close/>
              </a:path>
            </a:pathLst>
          </a:custGeom>
          <a:noFill/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9" name="图形 5"/>
          <p:cNvSpPr/>
          <p:nvPr>
            <p:custDataLst>
              <p:tags r:id="rId5"/>
            </p:custDataLst>
          </p:nvPr>
        </p:nvSpPr>
        <p:spPr>
          <a:xfrm>
            <a:off x="3707397" y="3255646"/>
            <a:ext cx="173353" cy="346712"/>
          </a:xfrm>
          <a:custGeom>
            <a:avLst/>
            <a:gdLst>
              <a:gd name="connsiteX0" fmla="*/ 0 w 173353"/>
              <a:gd name="connsiteY0" fmla="*/ 0 h 346712"/>
              <a:gd name="connsiteX1" fmla="*/ 173353 w 173353"/>
              <a:gd name="connsiteY1" fmla="*/ 173356 h 346712"/>
              <a:gd name="connsiteX2" fmla="*/ 0 w 173353"/>
              <a:gd name="connsiteY2" fmla="*/ 346712 h 346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3353" h="346712">
                <a:moveTo>
                  <a:pt x="0" y="0"/>
                </a:moveTo>
                <a:lnTo>
                  <a:pt x="173353" y="173356"/>
                </a:lnTo>
                <a:lnTo>
                  <a:pt x="0" y="346712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458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>
            <p:custDataLst>
              <p:tags r:id="rId6"/>
            </p:custDataLst>
          </p:nvPr>
        </p:nvSpPr>
        <p:spPr>
          <a:xfrm>
            <a:off x="1963074" y="3255644"/>
            <a:ext cx="1744291" cy="346711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图形 18"/>
          <p:cNvSpPr/>
          <p:nvPr>
            <p:custDataLst>
              <p:tags r:id="rId7"/>
            </p:custDataLst>
          </p:nvPr>
        </p:nvSpPr>
        <p:spPr>
          <a:xfrm>
            <a:off x="834538" y="2509132"/>
            <a:ext cx="919870" cy="1839738"/>
          </a:xfrm>
          <a:custGeom>
            <a:avLst/>
            <a:gdLst>
              <a:gd name="connsiteX0" fmla="*/ 919863 w 919870"/>
              <a:gd name="connsiteY0" fmla="*/ 0 h 1839738"/>
              <a:gd name="connsiteX1" fmla="*/ 919866 w 919870"/>
              <a:gd name="connsiteY1" fmla="*/ 161920 h 1839738"/>
              <a:gd name="connsiteX2" fmla="*/ 161918 w 919870"/>
              <a:gd name="connsiteY2" fmla="*/ 919864 h 1839738"/>
              <a:gd name="connsiteX3" fmla="*/ 919870 w 919870"/>
              <a:gd name="connsiteY3" fmla="*/ 1677817 h 1839738"/>
              <a:gd name="connsiteX4" fmla="*/ 919868 w 919870"/>
              <a:gd name="connsiteY4" fmla="*/ 1839738 h 1839738"/>
              <a:gd name="connsiteX5" fmla="*/ 0 w 919870"/>
              <a:gd name="connsiteY5" fmla="*/ 919866 h 1839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9870" h="1839737">
                <a:moveTo>
                  <a:pt x="919863" y="0"/>
                </a:moveTo>
                <a:lnTo>
                  <a:pt x="919866" y="161920"/>
                </a:lnTo>
                <a:lnTo>
                  <a:pt x="161918" y="919864"/>
                </a:lnTo>
                <a:lnTo>
                  <a:pt x="919870" y="1677817"/>
                </a:lnTo>
                <a:lnTo>
                  <a:pt x="919868" y="1839738"/>
                </a:lnTo>
                <a:lnTo>
                  <a:pt x="0" y="919866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5524500" y="428625"/>
            <a:ext cx="5905500" cy="58458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3600" b="1" spc="160">
                <a:ln w="3175">
                  <a:noFill/>
                  <a:prstDash val="dash"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与上片相比，词的下片描写的对象变成了历史人物，那么词人写到了哪些人和哪些事呢?</a:t>
            </a:r>
          </a:p>
          <a:p>
            <a:pPr marL="406400" lvl="0" indent="-4064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lang="zh-CN" altLang="en-US" sz="32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张翰</a:t>
            </a:r>
            <a:r>
              <a:rPr lang="zh-CN" altLang="en-US" sz="32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-----乐于归隐，</a:t>
            </a:r>
          </a:p>
          <a:p>
            <a:pPr marL="406400" lvl="0" indent="-4064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lang="zh-CN" altLang="en-US" sz="32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许汜</a:t>
            </a:r>
            <a:r>
              <a:rPr lang="zh-CN" altLang="en-US" sz="32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-----牟 取私利,</a:t>
            </a:r>
          </a:p>
          <a:p>
            <a:pPr marL="406400" lvl="0" indent="-4064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lang="zh-CN" altLang="en-US" sz="32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刘备</a:t>
            </a:r>
            <a:r>
              <a:rPr lang="zh-CN" altLang="en-US" sz="32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-----雄才大略，</a:t>
            </a:r>
          </a:p>
          <a:p>
            <a:pPr marL="406400" lvl="0" indent="-4064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lang="zh-CN" altLang="en-US" sz="32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桓温</a:t>
            </a:r>
            <a:r>
              <a:rPr lang="zh-CN" altLang="en-US" sz="32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-----叹时光流逝。</a:t>
            </a:r>
          </a:p>
        </p:txBody>
      </p:sp>
      <p:sp>
        <p:nvSpPr>
          <p:cNvPr id="8" name="矩形 3"/>
          <p:cNvSpPr/>
          <p:nvPr>
            <p:custDataLst>
              <p:tags r:id="rId9"/>
            </p:custDataLst>
          </p:nvPr>
        </p:nvSpPr>
        <p:spPr>
          <a:xfrm>
            <a:off x="12039599" y="1523985"/>
            <a:ext cx="152401" cy="38100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"/>
          <p:cNvSpPr/>
          <p:nvPr>
            <p:custDataLst>
              <p:tags r:id="rId2"/>
            </p:custDataLst>
          </p:nvPr>
        </p:nvSpPr>
        <p:spPr>
          <a:xfrm>
            <a:off x="5901744" y="455884"/>
            <a:ext cx="2369820" cy="1068705"/>
          </a:xfrm>
          <a:custGeom>
            <a:avLst/>
            <a:gdLst/>
            <a:ahLst/>
            <a:cxnLst/>
            <a:rect l="l" t="t" r="r" b="b"/>
            <a:pathLst>
              <a:path w="2088515" h="1100452">
                <a:moveTo>
                  <a:pt x="1847977" y="14859"/>
                </a:moveTo>
                <a:cubicBezTo>
                  <a:pt x="1852422" y="17145"/>
                  <a:pt x="1876552" y="22098"/>
                  <a:pt x="1876425" y="2159"/>
                </a:cubicBezTo>
                <a:cubicBezTo>
                  <a:pt x="1868297" y="8890"/>
                  <a:pt x="1851279" y="0"/>
                  <a:pt x="1847977" y="14859"/>
                </a:cubicBezTo>
                <a:close/>
                <a:moveTo>
                  <a:pt x="1331976" y="138303"/>
                </a:moveTo>
                <a:cubicBezTo>
                  <a:pt x="1328420" y="157480"/>
                  <a:pt x="1342136" y="143129"/>
                  <a:pt x="1344676" y="160528"/>
                </a:cubicBezTo>
                <a:cubicBezTo>
                  <a:pt x="1338199" y="153162"/>
                  <a:pt x="1313180" y="165227"/>
                  <a:pt x="1316609" y="146939"/>
                </a:cubicBezTo>
                <a:lnTo>
                  <a:pt x="1285748" y="146939"/>
                </a:lnTo>
                <a:cubicBezTo>
                  <a:pt x="1288923" y="129159"/>
                  <a:pt x="1316355" y="153289"/>
                  <a:pt x="1331976" y="138684"/>
                </a:cubicBezTo>
                <a:moveTo>
                  <a:pt x="1362456" y="174244"/>
                </a:moveTo>
                <a:cubicBezTo>
                  <a:pt x="1353185" y="184277"/>
                  <a:pt x="1345819" y="171069"/>
                  <a:pt x="1334135" y="178435"/>
                </a:cubicBezTo>
                <a:cubicBezTo>
                  <a:pt x="1337437" y="160655"/>
                  <a:pt x="1354455" y="173863"/>
                  <a:pt x="1362456" y="174625"/>
                </a:cubicBezTo>
                <a:moveTo>
                  <a:pt x="1403604" y="179197"/>
                </a:moveTo>
                <a:cubicBezTo>
                  <a:pt x="1407795" y="173736"/>
                  <a:pt x="1434465" y="167513"/>
                  <a:pt x="1434338" y="183896"/>
                </a:cubicBezTo>
                <a:cubicBezTo>
                  <a:pt x="1421130" y="187706"/>
                  <a:pt x="1415796" y="177800"/>
                  <a:pt x="1403604" y="179959"/>
                </a:cubicBezTo>
                <a:moveTo>
                  <a:pt x="1447419" y="175133"/>
                </a:moveTo>
                <a:cubicBezTo>
                  <a:pt x="1453388" y="176657"/>
                  <a:pt x="1456944" y="182245"/>
                  <a:pt x="1465326" y="179832"/>
                </a:cubicBezTo>
                <a:cubicBezTo>
                  <a:pt x="1467358" y="183896"/>
                  <a:pt x="1448181" y="188468"/>
                  <a:pt x="1441958" y="192532"/>
                </a:cubicBezTo>
                <a:cubicBezTo>
                  <a:pt x="1443228" y="186309"/>
                  <a:pt x="1450086" y="189611"/>
                  <a:pt x="1447800" y="175514"/>
                </a:cubicBezTo>
                <a:moveTo>
                  <a:pt x="950722" y="178435"/>
                </a:moveTo>
                <a:cubicBezTo>
                  <a:pt x="954405" y="167005"/>
                  <a:pt x="966470" y="177673"/>
                  <a:pt x="971296" y="178435"/>
                </a:cubicBezTo>
                <a:cubicBezTo>
                  <a:pt x="965200" y="185039"/>
                  <a:pt x="956818" y="181737"/>
                  <a:pt x="950722" y="178816"/>
                </a:cubicBezTo>
                <a:moveTo>
                  <a:pt x="1112520" y="202565"/>
                </a:moveTo>
                <a:cubicBezTo>
                  <a:pt x="1105408" y="200152"/>
                  <a:pt x="1099820" y="195961"/>
                  <a:pt x="1092073" y="193421"/>
                </a:cubicBezTo>
                <a:cubicBezTo>
                  <a:pt x="1098931" y="184658"/>
                  <a:pt x="1112139" y="182245"/>
                  <a:pt x="1112520" y="202946"/>
                </a:cubicBezTo>
                <a:moveTo>
                  <a:pt x="1267079" y="191008"/>
                </a:moveTo>
                <a:cubicBezTo>
                  <a:pt x="1263142" y="210312"/>
                  <a:pt x="1256284" y="183261"/>
                  <a:pt x="1243965" y="191008"/>
                </a:cubicBezTo>
                <a:cubicBezTo>
                  <a:pt x="1239393" y="180721"/>
                  <a:pt x="1261872" y="189865"/>
                  <a:pt x="1267079" y="191389"/>
                </a:cubicBezTo>
                <a:moveTo>
                  <a:pt x="1143000" y="189992"/>
                </a:moveTo>
                <a:cubicBezTo>
                  <a:pt x="1141246" y="193997"/>
                  <a:pt x="1140338" y="198320"/>
                  <a:pt x="1140333" y="202692"/>
                </a:cubicBezTo>
                <a:cubicBezTo>
                  <a:pt x="1133240" y="196856"/>
                  <a:pt x="1123644" y="195081"/>
                  <a:pt x="1114933" y="197993"/>
                </a:cubicBezTo>
                <a:cubicBezTo>
                  <a:pt x="1117600" y="182372"/>
                  <a:pt x="1133983" y="192659"/>
                  <a:pt x="1143000" y="189992"/>
                </a:cubicBezTo>
                <a:close/>
                <a:moveTo>
                  <a:pt x="826897" y="204216"/>
                </a:moveTo>
                <a:cubicBezTo>
                  <a:pt x="810641" y="197866"/>
                  <a:pt x="801497" y="226441"/>
                  <a:pt x="780415" y="216916"/>
                </a:cubicBezTo>
                <a:cubicBezTo>
                  <a:pt x="787273" y="205359"/>
                  <a:pt x="776351" y="213360"/>
                  <a:pt x="778129" y="199009"/>
                </a:cubicBezTo>
                <a:cubicBezTo>
                  <a:pt x="786003" y="220599"/>
                  <a:pt x="815213" y="182880"/>
                  <a:pt x="826897" y="204216"/>
                </a:cubicBezTo>
                <a:close/>
                <a:moveTo>
                  <a:pt x="999363" y="201676"/>
                </a:moveTo>
                <a:cubicBezTo>
                  <a:pt x="983366" y="209733"/>
                  <a:pt x="964835" y="211148"/>
                  <a:pt x="947801" y="205613"/>
                </a:cubicBezTo>
                <a:cubicBezTo>
                  <a:pt x="962914" y="195453"/>
                  <a:pt x="982853" y="201041"/>
                  <a:pt x="999363" y="201676"/>
                </a:cubicBezTo>
                <a:close/>
                <a:moveTo>
                  <a:pt x="1030097" y="210947"/>
                </a:moveTo>
                <a:lnTo>
                  <a:pt x="1040384" y="210947"/>
                </a:lnTo>
                <a:cubicBezTo>
                  <a:pt x="1037336" y="217551"/>
                  <a:pt x="1037971" y="230759"/>
                  <a:pt x="1029970" y="228600"/>
                </a:cubicBezTo>
                <a:cubicBezTo>
                  <a:pt x="1034288" y="219964"/>
                  <a:pt x="1029716" y="223012"/>
                  <a:pt x="1030097" y="210947"/>
                </a:cubicBezTo>
                <a:close/>
                <a:moveTo>
                  <a:pt x="1070864" y="251460"/>
                </a:moveTo>
                <a:cubicBezTo>
                  <a:pt x="1062101" y="250190"/>
                  <a:pt x="1062228" y="234061"/>
                  <a:pt x="1053084" y="233426"/>
                </a:cubicBezTo>
                <a:cubicBezTo>
                  <a:pt x="1056005" y="222123"/>
                  <a:pt x="1066927" y="224917"/>
                  <a:pt x="1076325" y="224790"/>
                </a:cubicBezTo>
                <a:cubicBezTo>
                  <a:pt x="1080897" y="240538"/>
                  <a:pt x="1074166" y="239395"/>
                  <a:pt x="1070864" y="251460"/>
                </a:cubicBezTo>
                <a:close/>
                <a:moveTo>
                  <a:pt x="0" y="288544"/>
                </a:moveTo>
                <a:cubicBezTo>
                  <a:pt x="5334" y="278384"/>
                  <a:pt x="21336" y="287147"/>
                  <a:pt x="30861" y="284353"/>
                </a:cubicBezTo>
                <a:cubicBezTo>
                  <a:pt x="25400" y="294259"/>
                  <a:pt x="9525" y="285750"/>
                  <a:pt x="0" y="288544"/>
                </a:cubicBezTo>
                <a:close/>
                <a:moveTo>
                  <a:pt x="2050415" y="324866"/>
                </a:moveTo>
                <a:cubicBezTo>
                  <a:pt x="2057019" y="319659"/>
                  <a:pt x="2086737" y="312928"/>
                  <a:pt x="2088515" y="329692"/>
                </a:cubicBezTo>
                <a:cubicBezTo>
                  <a:pt x="2078990" y="321437"/>
                  <a:pt x="2069465" y="333248"/>
                  <a:pt x="2057654" y="333756"/>
                </a:cubicBezTo>
                <a:cubicBezTo>
                  <a:pt x="2057654" y="330200"/>
                  <a:pt x="2060194" y="329311"/>
                  <a:pt x="2060321" y="324993"/>
                </a:cubicBezTo>
                <a:moveTo>
                  <a:pt x="70358" y="436245"/>
                </a:moveTo>
                <a:cubicBezTo>
                  <a:pt x="71628" y="426339"/>
                  <a:pt x="83058" y="434594"/>
                  <a:pt x="88392" y="432054"/>
                </a:cubicBezTo>
                <a:cubicBezTo>
                  <a:pt x="99187" y="438277"/>
                  <a:pt x="65659" y="435991"/>
                  <a:pt x="83185" y="440817"/>
                </a:cubicBezTo>
                <a:cubicBezTo>
                  <a:pt x="80518" y="453263"/>
                  <a:pt x="71247" y="441198"/>
                  <a:pt x="70358" y="436245"/>
                </a:cubicBezTo>
                <a:close/>
                <a:moveTo>
                  <a:pt x="34544" y="649859"/>
                </a:moveTo>
                <a:cubicBezTo>
                  <a:pt x="9144" y="660273"/>
                  <a:pt x="3048" y="635508"/>
                  <a:pt x="34544" y="649859"/>
                </a:cubicBezTo>
                <a:close/>
                <a:moveTo>
                  <a:pt x="903986" y="899922"/>
                </a:moveTo>
                <a:cubicBezTo>
                  <a:pt x="893953" y="908685"/>
                  <a:pt x="885317" y="895858"/>
                  <a:pt x="875665" y="908431"/>
                </a:cubicBezTo>
                <a:cubicBezTo>
                  <a:pt x="880745" y="881634"/>
                  <a:pt x="891794" y="898906"/>
                  <a:pt x="903986" y="899922"/>
                </a:cubicBezTo>
                <a:close/>
                <a:moveTo>
                  <a:pt x="981329" y="891794"/>
                </a:moveTo>
                <a:cubicBezTo>
                  <a:pt x="982345" y="916051"/>
                  <a:pt x="998220" y="891794"/>
                  <a:pt x="1006729" y="905510"/>
                </a:cubicBezTo>
                <a:cubicBezTo>
                  <a:pt x="991997" y="923036"/>
                  <a:pt x="945007" y="915797"/>
                  <a:pt x="932053" y="913638"/>
                </a:cubicBezTo>
                <a:cubicBezTo>
                  <a:pt x="944245" y="890270"/>
                  <a:pt x="975233" y="927100"/>
                  <a:pt x="981329" y="891794"/>
                </a:cubicBezTo>
                <a:close/>
                <a:moveTo>
                  <a:pt x="1974215" y="920750"/>
                </a:moveTo>
                <a:cubicBezTo>
                  <a:pt x="1982978" y="917575"/>
                  <a:pt x="1978279" y="937260"/>
                  <a:pt x="1984375" y="938657"/>
                </a:cubicBezTo>
                <a:cubicBezTo>
                  <a:pt x="1978406" y="955294"/>
                  <a:pt x="1977517" y="927354"/>
                  <a:pt x="1968881" y="934085"/>
                </a:cubicBezTo>
                <a:cubicBezTo>
                  <a:pt x="1969897" y="928243"/>
                  <a:pt x="1973580" y="927100"/>
                  <a:pt x="1974215" y="920750"/>
                </a:cubicBezTo>
                <a:close/>
                <a:moveTo>
                  <a:pt x="1088898" y="937514"/>
                </a:moveTo>
                <a:cubicBezTo>
                  <a:pt x="1091692" y="938657"/>
                  <a:pt x="1090549" y="946404"/>
                  <a:pt x="1093978" y="946531"/>
                </a:cubicBezTo>
                <a:cubicBezTo>
                  <a:pt x="1084834" y="957834"/>
                  <a:pt x="1076071" y="953897"/>
                  <a:pt x="1057783" y="955040"/>
                </a:cubicBezTo>
                <a:cubicBezTo>
                  <a:pt x="1059815" y="931037"/>
                  <a:pt x="1082675" y="960120"/>
                  <a:pt x="1088898" y="937514"/>
                </a:cubicBezTo>
                <a:close/>
                <a:moveTo>
                  <a:pt x="1114298" y="951230"/>
                </a:moveTo>
                <a:cubicBezTo>
                  <a:pt x="1119632" y="941070"/>
                  <a:pt x="1135761" y="949833"/>
                  <a:pt x="1145286" y="947166"/>
                </a:cubicBezTo>
                <a:cubicBezTo>
                  <a:pt x="1138682" y="963422"/>
                  <a:pt x="1123823" y="950468"/>
                  <a:pt x="1114425" y="951230"/>
                </a:cubicBezTo>
                <a:moveTo>
                  <a:pt x="1147826" y="951230"/>
                </a:moveTo>
                <a:cubicBezTo>
                  <a:pt x="1149096" y="945134"/>
                  <a:pt x="1171067" y="940689"/>
                  <a:pt x="1168273" y="955929"/>
                </a:cubicBezTo>
                <a:cubicBezTo>
                  <a:pt x="1158748" y="959612"/>
                  <a:pt x="1155700" y="950722"/>
                  <a:pt x="1147953" y="951611"/>
                </a:cubicBezTo>
                <a:moveTo>
                  <a:pt x="1237869" y="952246"/>
                </a:moveTo>
                <a:cubicBezTo>
                  <a:pt x="1257681" y="942086"/>
                  <a:pt x="1288669" y="951357"/>
                  <a:pt x="1312545" y="948690"/>
                </a:cubicBezTo>
                <a:cubicBezTo>
                  <a:pt x="1297940" y="968375"/>
                  <a:pt x="1261745" y="947166"/>
                  <a:pt x="1253109" y="965708"/>
                </a:cubicBezTo>
                <a:cubicBezTo>
                  <a:pt x="1262380" y="950341"/>
                  <a:pt x="1240155" y="962533"/>
                  <a:pt x="1237996" y="952627"/>
                </a:cubicBezTo>
                <a:moveTo>
                  <a:pt x="1340739" y="948944"/>
                </a:moveTo>
                <a:cubicBezTo>
                  <a:pt x="1344295" y="965835"/>
                  <a:pt x="1333627" y="957326"/>
                  <a:pt x="1335405" y="971169"/>
                </a:cubicBezTo>
                <a:cubicBezTo>
                  <a:pt x="1329690" y="967994"/>
                  <a:pt x="1333500" y="943864"/>
                  <a:pt x="1340866" y="949325"/>
                </a:cubicBezTo>
                <a:moveTo>
                  <a:pt x="929132" y="948944"/>
                </a:moveTo>
                <a:cubicBezTo>
                  <a:pt x="926211" y="971296"/>
                  <a:pt x="904748" y="945896"/>
                  <a:pt x="900684" y="957707"/>
                </a:cubicBezTo>
                <a:cubicBezTo>
                  <a:pt x="892810" y="941959"/>
                  <a:pt x="921131" y="951611"/>
                  <a:pt x="929259" y="949071"/>
                </a:cubicBezTo>
                <a:moveTo>
                  <a:pt x="1330452" y="957961"/>
                </a:moveTo>
                <a:cubicBezTo>
                  <a:pt x="1328420" y="967994"/>
                  <a:pt x="1315974" y="959612"/>
                  <a:pt x="1309751" y="962279"/>
                </a:cubicBezTo>
                <a:cubicBezTo>
                  <a:pt x="1310698" y="957754"/>
                  <a:pt x="1314251" y="954228"/>
                  <a:pt x="1318783" y="953316"/>
                </a:cubicBezTo>
                <a:cubicBezTo>
                  <a:pt x="1323316" y="952404"/>
                  <a:pt x="1327955" y="954281"/>
                  <a:pt x="1330579" y="958088"/>
                </a:cubicBezTo>
                <a:moveTo>
                  <a:pt x="851789" y="961517"/>
                </a:moveTo>
                <a:cubicBezTo>
                  <a:pt x="857250" y="975233"/>
                  <a:pt x="834263" y="972439"/>
                  <a:pt x="828548" y="970153"/>
                </a:cubicBezTo>
                <a:cubicBezTo>
                  <a:pt x="832739" y="950722"/>
                  <a:pt x="846074" y="974725"/>
                  <a:pt x="851916" y="961644"/>
                </a:cubicBezTo>
                <a:moveTo>
                  <a:pt x="1577340" y="969645"/>
                </a:moveTo>
                <a:cubicBezTo>
                  <a:pt x="1583182" y="976376"/>
                  <a:pt x="1581150" y="980567"/>
                  <a:pt x="1579626" y="991997"/>
                </a:cubicBezTo>
                <a:cubicBezTo>
                  <a:pt x="1577086" y="991997"/>
                  <a:pt x="1577721" y="986409"/>
                  <a:pt x="1577086" y="982980"/>
                </a:cubicBezTo>
                <a:cubicBezTo>
                  <a:pt x="1562227" y="982980"/>
                  <a:pt x="1563116" y="993775"/>
                  <a:pt x="1548765" y="987171"/>
                </a:cubicBezTo>
                <a:cubicBezTo>
                  <a:pt x="1540510" y="982599"/>
                  <a:pt x="1568704" y="979551"/>
                  <a:pt x="1548765" y="978281"/>
                </a:cubicBezTo>
                <a:cubicBezTo>
                  <a:pt x="1552702" y="965327"/>
                  <a:pt x="1573657" y="982726"/>
                  <a:pt x="1577467" y="969772"/>
                </a:cubicBezTo>
                <a:moveTo>
                  <a:pt x="1232408" y="974725"/>
                </a:moveTo>
                <a:cubicBezTo>
                  <a:pt x="1239393" y="981329"/>
                  <a:pt x="1245108" y="972439"/>
                  <a:pt x="1255522" y="979424"/>
                </a:cubicBezTo>
                <a:cubicBezTo>
                  <a:pt x="1251712" y="983742"/>
                  <a:pt x="1229868" y="1000760"/>
                  <a:pt x="1232535" y="974852"/>
                </a:cubicBezTo>
                <a:moveTo>
                  <a:pt x="1116584" y="982345"/>
                </a:moveTo>
                <a:cubicBezTo>
                  <a:pt x="1116584" y="995045"/>
                  <a:pt x="1110107" y="995045"/>
                  <a:pt x="1103884" y="995045"/>
                </a:cubicBezTo>
                <a:cubicBezTo>
                  <a:pt x="1102868" y="982091"/>
                  <a:pt x="1112139" y="986536"/>
                  <a:pt x="1116711" y="982472"/>
                </a:cubicBezTo>
                <a:moveTo>
                  <a:pt x="1558798" y="1013968"/>
                </a:moveTo>
                <a:cubicBezTo>
                  <a:pt x="1546098" y="1033907"/>
                  <a:pt x="1519555" y="1017524"/>
                  <a:pt x="1551051" y="1018413"/>
                </a:cubicBezTo>
                <a:cubicBezTo>
                  <a:pt x="1553210" y="1018159"/>
                  <a:pt x="1555369" y="1012063"/>
                  <a:pt x="1558925" y="1014095"/>
                </a:cubicBezTo>
                <a:moveTo>
                  <a:pt x="1072515" y="1018159"/>
                </a:moveTo>
                <a:cubicBezTo>
                  <a:pt x="1075817" y="1030859"/>
                  <a:pt x="1039876" y="1050544"/>
                  <a:pt x="1015619" y="1044321"/>
                </a:cubicBezTo>
                <a:cubicBezTo>
                  <a:pt x="1026033" y="1037844"/>
                  <a:pt x="1055497" y="1026668"/>
                  <a:pt x="1072515" y="1018159"/>
                </a:cubicBezTo>
                <a:close/>
                <a:moveTo>
                  <a:pt x="1900936" y="1030859"/>
                </a:moveTo>
                <a:cubicBezTo>
                  <a:pt x="1895094" y="1051687"/>
                  <a:pt x="1888236" y="1044448"/>
                  <a:pt x="1872488" y="1043559"/>
                </a:cubicBezTo>
                <a:cubicBezTo>
                  <a:pt x="1880520" y="1036628"/>
                  <a:pt x="1890413" y="1032211"/>
                  <a:pt x="1900936" y="1030859"/>
                </a:cubicBezTo>
                <a:close/>
                <a:moveTo>
                  <a:pt x="398145" y="1036320"/>
                </a:moveTo>
                <a:cubicBezTo>
                  <a:pt x="400431" y="1052449"/>
                  <a:pt x="387985" y="1042416"/>
                  <a:pt x="382651" y="1045210"/>
                </a:cubicBezTo>
                <a:cubicBezTo>
                  <a:pt x="383032" y="1034161"/>
                  <a:pt x="391414" y="1036701"/>
                  <a:pt x="398145" y="1036701"/>
                </a:cubicBezTo>
                <a:moveTo>
                  <a:pt x="403225" y="1049782"/>
                </a:moveTo>
                <a:cubicBezTo>
                  <a:pt x="409702" y="1029716"/>
                  <a:pt x="450088" y="1057402"/>
                  <a:pt x="403225" y="1049782"/>
                </a:cubicBezTo>
                <a:close/>
                <a:moveTo>
                  <a:pt x="318135" y="1066673"/>
                </a:moveTo>
                <a:cubicBezTo>
                  <a:pt x="322199" y="1065149"/>
                  <a:pt x="322453" y="1071245"/>
                  <a:pt x="325755" y="1071245"/>
                </a:cubicBezTo>
                <a:cubicBezTo>
                  <a:pt x="360553" y="1070483"/>
                  <a:pt x="332486" y="1087755"/>
                  <a:pt x="318135" y="1067054"/>
                </a:cubicBezTo>
                <a:moveTo>
                  <a:pt x="1205484" y="1089914"/>
                </a:moveTo>
                <a:cubicBezTo>
                  <a:pt x="1201233" y="1096960"/>
                  <a:pt x="1192916" y="1100451"/>
                  <a:pt x="1184910" y="1098550"/>
                </a:cubicBezTo>
                <a:cubicBezTo>
                  <a:pt x="1189322" y="1091712"/>
                  <a:pt x="1197569" y="1088402"/>
                  <a:pt x="1205484" y="1090295"/>
                </a:cubicBezTo>
                <a:moveTo>
                  <a:pt x="1996948" y="43561"/>
                </a:moveTo>
                <a:cubicBezTo>
                  <a:pt x="1994916" y="83947"/>
                  <a:pt x="1940433" y="89789"/>
                  <a:pt x="1924431" y="82931"/>
                </a:cubicBezTo>
                <a:cubicBezTo>
                  <a:pt x="1926336" y="94361"/>
                  <a:pt x="1941068" y="84074"/>
                  <a:pt x="1939671" y="100838"/>
                </a:cubicBezTo>
                <a:cubicBezTo>
                  <a:pt x="1923669" y="100838"/>
                  <a:pt x="1918970" y="106553"/>
                  <a:pt x="1901571" y="109347"/>
                </a:cubicBezTo>
                <a:cubicBezTo>
                  <a:pt x="1926971" y="118491"/>
                  <a:pt x="1946910" y="123063"/>
                  <a:pt x="1963420" y="101092"/>
                </a:cubicBezTo>
                <a:cubicBezTo>
                  <a:pt x="1963420" y="105537"/>
                  <a:pt x="1960245" y="104648"/>
                  <a:pt x="1958213" y="105537"/>
                </a:cubicBezTo>
                <a:cubicBezTo>
                  <a:pt x="1963166" y="124079"/>
                  <a:pt x="1981708" y="102489"/>
                  <a:pt x="1991741" y="101473"/>
                </a:cubicBezTo>
                <a:cubicBezTo>
                  <a:pt x="1996679" y="110054"/>
                  <a:pt x="2000925" y="119015"/>
                  <a:pt x="2004441" y="128270"/>
                </a:cubicBezTo>
                <a:cubicBezTo>
                  <a:pt x="2022348" y="128270"/>
                  <a:pt x="2033016" y="120015"/>
                  <a:pt x="2042541" y="137668"/>
                </a:cubicBezTo>
                <a:cubicBezTo>
                  <a:pt x="2043811" y="173355"/>
                  <a:pt x="2044192" y="210566"/>
                  <a:pt x="2062226" y="218059"/>
                </a:cubicBezTo>
                <a:cubicBezTo>
                  <a:pt x="2057527" y="238506"/>
                  <a:pt x="2026031" y="235331"/>
                  <a:pt x="2033397" y="262255"/>
                </a:cubicBezTo>
                <a:cubicBezTo>
                  <a:pt x="2016760" y="273812"/>
                  <a:pt x="1994662" y="252857"/>
                  <a:pt x="1984375" y="279527"/>
                </a:cubicBezTo>
                <a:cubicBezTo>
                  <a:pt x="2013839" y="264541"/>
                  <a:pt x="2032127" y="306451"/>
                  <a:pt x="2071751" y="289433"/>
                </a:cubicBezTo>
                <a:cubicBezTo>
                  <a:pt x="2058289" y="324993"/>
                  <a:pt x="2033651" y="298577"/>
                  <a:pt x="2012315" y="306578"/>
                </a:cubicBezTo>
                <a:cubicBezTo>
                  <a:pt x="2015744" y="318135"/>
                  <a:pt x="2028063" y="307721"/>
                  <a:pt x="2032889" y="306578"/>
                </a:cubicBezTo>
                <a:cubicBezTo>
                  <a:pt x="2035075" y="312278"/>
                  <a:pt x="2035902" y="318410"/>
                  <a:pt x="2035302" y="324485"/>
                </a:cubicBezTo>
                <a:cubicBezTo>
                  <a:pt x="2039112" y="334264"/>
                  <a:pt x="2060702" y="337185"/>
                  <a:pt x="2058289" y="342646"/>
                </a:cubicBezTo>
                <a:cubicBezTo>
                  <a:pt x="2049907" y="341503"/>
                  <a:pt x="2047240" y="350393"/>
                  <a:pt x="2037588" y="346837"/>
                </a:cubicBezTo>
                <a:cubicBezTo>
                  <a:pt x="2048036" y="355520"/>
                  <a:pt x="2056667" y="366180"/>
                  <a:pt x="2062988" y="378206"/>
                </a:cubicBezTo>
                <a:cubicBezTo>
                  <a:pt x="2060194" y="395351"/>
                  <a:pt x="2052574" y="386461"/>
                  <a:pt x="2047494" y="390906"/>
                </a:cubicBezTo>
                <a:cubicBezTo>
                  <a:pt x="2060194" y="395097"/>
                  <a:pt x="2053082" y="419100"/>
                  <a:pt x="2070227" y="422402"/>
                </a:cubicBezTo>
                <a:cubicBezTo>
                  <a:pt x="2066373" y="425029"/>
                  <a:pt x="2064269" y="429556"/>
                  <a:pt x="2064746" y="434196"/>
                </a:cubicBezTo>
                <a:cubicBezTo>
                  <a:pt x="2065223" y="438835"/>
                  <a:pt x="2068205" y="442840"/>
                  <a:pt x="2072513" y="444627"/>
                </a:cubicBezTo>
                <a:cubicBezTo>
                  <a:pt x="2067179" y="454914"/>
                  <a:pt x="2051177" y="446024"/>
                  <a:pt x="2041652" y="448818"/>
                </a:cubicBezTo>
                <a:cubicBezTo>
                  <a:pt x="2046732" y="470789"/>
                  <a:pt x="2062226" y="475234"/>
                  <a:pt x="2072005" y="489204"/>
                </a:cubicBezTo>
                <a:cubicBezTo>
                  <a:pt x="2067433" y="496189"/>
                  <a:pt x="2058289" y="495046"/>
                  <a:pt x="2051431" y="497967"/>
                </a:cubicBezTo>
                <a:cubicBezTo>
                  <a:pt x="2055461" y="508029"/>
                  <a:pt x="2061463" y="517183"/>
                  <a:pt x="2069084" y="524891"/>
                </a:cubicBezTo>
                <a:cubicBezTo>
                  <a:pt x="2058035" y="530987"/>
                  <a:pt x="2058543" y="533908"/>
                  <a:pt x="2063623" y="551434"/>
                </a:cubicBezTo>
                <a:cubicBezTo>
                  <a:pt x="2056511" y="533908"/>
                  <a:pt x="2033905" y="535813"/>
                  <a:pt x="2020062" y="542036"/>
                </a:cubicBezTo>
                <a:cubicBezTo>
                  <a:pt x="2024126" y="553974"/>
                  <a:pt x="2037715" y="550164"/>
                  <a:pt x="2042922" y="560197"/>
                </a:cubicBezTo>
                <a:cubicBezTo>
                  <a:pt x="2040890" y="573786"/>
                  <a:pt x="2047240" y="572897"/>
                  <a:pt x="2045208" y="586867"/>
                </a:cubicBezTo>
                <a:cubicBezTo>
                  <a:pt x="2034667" y="587756"/>
                  <a:pt x="2035302" y="608711"/>
                  <a:pt x="2026920" y="613410"/>
                </a:cubicBezTo>
                <a:cubicBezTo>
                  <a:pt x="2029333" y="627761"/>
                  <a:pt x="2034159" y="624332"/>
                  <a:pt x="2024126" y="631190"/>
                </a:cubicBezTo>
                <a:cubicBezTo>
                  <a:pt x="2027174" y="641096"/>
                  <a:pt x="2049526" y="672719"/>
                  <a:pt x="2028698" y="680212"/>
                </a:cubicBezTo>
                <a:cubicBezTo>
                  <a:pt x="2027047" y="696214"/>
                  <a:pt x="2036191" y="693801"/>
                  <a:pt x="2044065" y="693801"/>
                </a:cubicBezTo>
                <a:cubicBezTo>
                  <a:pt x="2036089" y="704697"/>
                  <a:pt x="2027347" y="715010"/>
                  <a:pt x="2017903" y="724662"/>
                </a:cubicBezTo>
                <a:cubicBezTo>
                  <a:pt x="2023491" y="741680"/>
                  <a:pt x="2038096" y="729361"/>
                  <a:pt x="2048764" y="729361"/>
                </a:cubicBezTo>
                <a:cubicBezTo>
                  <a:pt x="2046351" y="743204"/>
                  <a:pt x="2036064" y="744093"/>
                  <a:pt x="2028063" y="747014"/>
                </a:cubicBezTo>
                <a:cubicBezTo>
                  <a:pt x="2037461" y="766318"/>
                  <a:pt x="2027047" y="794258"/>
                  <a:pt x="2050669" y="791845"/>
                </a:cubicBezTo>
                <a:cubicBezTo>
                  <a:pt x="2050669" y="803275"/>
                  <a:pt x="2041906" y="800608"/>
                  <a:pt x="2035048" y="800608"/>
                </a:cubicBezTo>
                <a:cubicBezTo>
                  <a:pt x="2036191" y="816102"/>
                  <a:pt x="2043811" y="823087"/>
                  <a:pt x="2032254" y="827278"/>
                </a:cubicBezTo>
                <a:cubicBezTo>
                  <a:pt x="2037715" y="832612"/>
                  <a:pt x="2037080" y="848360"/>
                  <a:pt x="2044954" y="849630"/>
                </a:cubicBezTo>
                <a:cubicBezTo>
                  <a:pt x="2044954" y="853948"/>
                  <a:pt x="2028190" y="849630"/>
                  <a:pt x="2024507" y="845058"/>
                </a:cubicBezTo>
                <a:cubicBezTo>
                  <a:pt x="2017522" y="848868"/>
                  <a:pt x="2029714" y="855853"/>
                  <a:pt x="2032000" y="857758"/>
                </a:cubicBezTo>
                <a:cubicBezTo>
                  <a:pt x="2028571" y="857758"/>
                  <a:pt x="1979549" y="836676"/>
                  <a:pt x="1970278" y="852551"/>
                </a:cubicBezTo>
                <a:cubicBezTo>
                  <a:pt x="1972310" y="865251"/>
                  <a:pt x="1976882" y="846963"/>
                  <a:pt x="1982978" y="852551"/>
                </a:cubicBezTo>
                <a:cubicBezTo>
                  <a:pt x="1978025" y="860425"/>
                  <a:pt x="1972437" y="867156"/>
                  <a:pt x="1962150" y="865251"/>
                </a:cubicBezTo>
                <a:cubicBezTo>
                  <a:pt x="1965579" y="877062"/>
                  <a:pt x="1978787" y="872236"/>
                  <a:pt x="1982597" y="883285"/>
                </a:cubicBezTo>
                <a:cubicBezTo>
                  <a:pt x="1981073" y="887476"/>
                  <a:pt x="1975358" y="890016"/>
                  <a:pt x="1979930" y="892175"/>
                </a:cubicBezTo>
                <a:cubicBezTo>
                  <a:pt x="1970405" y="889889"/>
                  <a:pt x="1961896" y="917575"/>
                  <a:pt x="1948688" y="923036"/>
                </a:cubicBezTo>
                <a:cubicBezTo>
                  <a:pt x="1948688" y="940689"/>
                  <a:pt x="1958467" y="941578"/>
                  <a:pt x="1963801" y="949960"/>
                </a:cubicBezTo>
                <a:cubicBezTo>
                  <a:pt x="1963801" y="930910"/>
                  <a:pt x="1975866" y="954151"/>
                  <a:pt x="1981708" y="963549"/>
                </a:cubicBezTo>
                <a:cubicBezTo>
                  <a:pt x="1979803" y="973963"/>
                  <a:pt x="1975485" y="991743"/>
                  <a:pt x="1986534" y="990346"/>
                </a:cubicBezTo>
                <a:cubicBezTo>
                  <a:pt x="1984248" y="1000760"/>
                  <a:pt x="1975231" y="986409"/>
                  <a:pt x="1971167" y="985647"/>
                </a:cubicBezTo>
                <a:cubicBezTo>
                  <a:pt x="1967357" y="987552"/>
                  <a:pt x="1972056" y="991362"/>
                  <a:pt x="1971167" y="998347"/>
                </a:cubicBezTo>
                <a:cubicBezTo>
                  <a:pt x="1940802" y="1009971"/>
                  <a:pt x="1908138" y="1014320"/>
                  <a:pt x="1875790" y="1011047"/>
                </a:cubicBezTo>
                <a:cubicBezTo>
                  <a:pt x="1815973" y="1002538"/>
                  <a:pt x="1744726" y="997204"/>
                  <a:pt x="1667256" y="1022096"/>
                </a:cubicBezTo>
                <a:cubicBezTo>
                  <a:pt x="1642999" y="1009396"/>
                  <a:pt x="1638427" y="1025525"/>
                  <a:pt x="1613281" y="1012571"/>
                </a:cubicBezTo>
                <a:cubicBezTo>
                  <a:pt x="1591945" y="1001649"/>
                  <a:pt x="1623949" y="1011174"/>
                  <a:pt x="1623695" y="1008253"/>
                </a:cubicBezTo>
                <a:cubicBezTo>
                  <a:pt x="1622044" y="993140"/>
                  <a:pt x="1576959" y="1009396"/>
                  <a:pt x="1559433" y="1003046"/>
                </a:cubicBezTo>
                <a:cubicBezTo>
                  <a:pt x="1483233" y="1003046"/>
                  <a:pt x="1572133" y="994029"/>
                  <a:pt x="1595501" y="994410"/>
                </a:cubicBezTo>
                <a:cubicBezTo>
                  <a:pt x="1599692" y="975741"/>
                  <a:pt x="1581277" y="995426"/>
                  <a:pt x="1585468" y="976630"/>
                </a:cubicBezTo>
                <a:cubicBezTo>
                  <a:pt x="1608201" y="964692"/>
                  <a:pt x="1629156" y="973455"/>
                  <a:pt x="1662684" y="968629"/>
                </a:cubicBezTo>
                <a:cubicBezTo>
                  <a:pt x="1652226" y="961270"/>
                  <a:pt x="1639464" y="957933"/>
                  <a:pt x="1626743" y="959231"/>
                </a:cubicBezTo>
                <a:cubicBezTo>
                  <a:pt x="1641094" y="947674"/>
                  <a:pt x="1614043" y="945769"/>
                  <a:pt x="1614043" y="959231"/>
                </a:cubicBezTo>
                <a:cubicBezTo>
                  <a:pt x="1590929" y="944245"/>
                  <a:pt x="1507363" y="956945"/>
                  <a:pt x="1461643" y="957580"/>
                </a:cubicBezTo>
                <a:cubicBezTo>
                  <a:pt x="1471803" y="966089"/>
                  <a:pt x="1479296" y="955929"/>
                  <a:pt x="1487043" y="971169"/>
                </a:cubicBezTo>
                <a:cubicBezTo>
                  <a:pt x="1474343" y="983869"/>
                  <a:pt x="1455293" y="984504"/>
                  <a:pt x="1438021" y="988568"/>
                </a:cubicBezTo>
                <a:cubicBezTo>
                  <a:pt x="1438021" y="998220"/>
                  <a:pt x="1439926" y="1002665"/>
                  <a:pt x="1445514" y="1001268"/>
                </a:cubicBezTo>
                <a:cubicBezTo>
                  <a:pt x="1442339" y="1005586"/>
                  <a:pt x="1417447" y="974598"/>
                  <a:pt x="1401826" y="996315"/>
                </a:cubicBezTo>
                <a:cubicBezTo>
                  <a:pt x="1398143" y="994283"/>
                  <a:pt x="1401826" y="992378"/>
                  <a:pt x="1401826" y="987425"/>
                </a:cubicBezTo>
                <a:cubicBezTo>
                  <a:pt x="1397508" y="985647"/>
                  <a:pt x="1396873" y="990854"/>
                  <a:pt x="1396619" y="996315"/>
                </a:cubicBezTo>
                <a:cubicBezTo>
                  <a:pt x="1392428" y="979932"/>
                  <a:pt x="1374775" y="996315"/>
                  <a:pt x="1373632" y="978154"/>
                </a:cubicBezTo>
                <a:cubicBezTo>
                  <a:pt x="1407541" y="996315"/>
                  <a:pt x="1421003" y="972820"/>
                  <a:pt x="1453642" y="961263"/>
                </a:cubicBezTo>
                <a:cubicBezTo>
                  <a:pt x="1441958" y="953262"/>
                  <a:pt x="1415542" y="958596"/>
                  <a:pt x="1404747" y="961263"/>
                </a:cubicBezTo>
                <a:cubicBezTo>
                  <a:pt x="1405763" y="966851"/>
                  <a:pt x="1407922" y="970407"/>
                  <a:pt x="1412367" y="970153"/>
                </a:cubicBezTo>
                <a:cubicBezTo>
                  <a:pt x="1411096" y="975958"/>
                  <a:pt x="1405546" y="979788"/>
                  <a:pt x="1399667" y="978916"/>
                </a:cubicBezTo>
                <a:cubicBezTo>
                  <a:pt x="1417828" y="953516"/>
                  <a:pt x="1374267" y="984758"/>
                  <a:pt x="1371473" y="960882"/>
                </a:cubicBezTo>
                <a:cubicBezTo>
                  <a:pt x="1368806" y="966597"/>
                  <a:pt x="1357376" y="982345"/>
                  <a:pt x="1371473" y="978662"/>
                </a:cubicBezTo>
                <a:cubicBezTo>
                  <a:pt x="1360678" y="989838"/>
                  <a:pt x="1342517" y="987806"/>
                  <a:pt x="1327531" y="991362"/>
                </a:cubicBezTo>
                <a:cubicBezTo>
                  <a:pt x="1330452" y="985901"/>
                  <a:pt x="1329944" y="982345"/>
                  <a:pt x="1325118" y="982472"/>
                </a:cubicBezTo>
                <a:cubicBezTo>
                  <a:pt x="1335859" y="971558"/>
                  <a:pt x="1351374" y="966784"/>
                  <a:pt x="1366393" y="969772"/>
                </a:cubicBezTo>
                <a:cubicBezTo>
                  <a:pt x="1366393" y="959231"/>
                  <a:pt x="1353693" y="967105"/>
                  <a:pt x="1356360" y="951865"/>
                </a:cubicBezTo>
                <a:cubicBezTo>
                  <a:pt x="1349502" y="950468"/>
                  <a:pt x="1354074" y="969137"/>
                  <a:pt x="1345819" y="964565"/>
                </a:cubicBezTo>
                <a:cubicBezTo>
                  <a:pt x="1342898" y="944245"/>
                  <a:pt x="1355090" y="950595"/>
                  <a:pt x="1356487" y="937895"/>
                </a:cubicBezTo>
                <a:cubicBezTo>
                  <a:pt x="1362964" y="958596"/>
                  <a:pt x="1371219" y="928243"/>
                  <a:pt x="1379728" y="925195"/>
                </a:cubicBezTo>
                <a:cubicBezTo>
                  <a:pt x="1382141" y="914908"/>
                  <a:pt x="1362329" y="922401"/>
                  <a:pt x="1372108" y="925195"/>
                </a:cubicBezTo>
                <a:cubicBezTo>
                  <a:pt x="1366012" y="925830"/>
                  <a:pt x="1359408" y="919988"/>
                  <a:pt x="1348867" y="929386"/>
                </a:cubicBezTo>
                <a:cubicBezTo>
                  <a:pt x="1359916" y="909193"/>
                  <a:pt x="1327531" y="928751"/>
                  <a:pt x="1323467" y="929386"/>
                </a:cubicBezTo>
                <a:cubicBezTo>
                  <a:pt x="1259967" y="933577"/>
                  <a:pt x="1163193" y="915035"/>
                  <a:pt x="1112520" y="927100"/>
                </a:cubicBezTo>
                <a:cubicBezTo>
                  <a:pt x="1113663" y="921639"/>
                  <a:pt x="1115949" y="917956"/>
                  <a:pt x="1120394" y="918210"/>
                </a:cubicBezTo>
                <a:cubicBezTo>
                  <a:pt x="1115713" y="913464"/>
                  <a:pt x="1108834" y="911618"/>
                  <a:pt x="1102406" y="913383"/>
                </a:cubicBezTo>
                <a:cubicBezTo>
                  <a:pt x="1095978" y="915148"/>
                  <a:pt x="1091006" y="920248"/>
                  <a:pt x="1089406" y="926719"/>
                </a:cubicBezTo>
                <a:cubicBezTo>
                  <a:pt x="1089406" y="908812"/>
                  <a:pt x="1042797" y="930402"/>
                  <a:pt x="1058545" y="917575"/>
                </a:cubicBezTo>
                <a:cubicBezTo>
                  <a:pt x="1062990" y="917575"/>
                  <a:pt x="1065276" y="914273"/>
                  <a:pt x="1066419" y="908685"/>
                </a:cubicBezTo>
                <a:cubicBezTo>
                  <a:pt x="1085361" y="911305"/>
                  <a:pt x="1104640" y="910008"/>
                  <a:pt x="1123061" y="904875"/>
                </a:cubicBezTo>
                <a:cubicBezTo>
                  <a:pt x="1093216" y="885190"/>
                  <a:pt x="1067054" y="915289"/>
                  <a:pt x="1040765" y="899541"/>
                </a:cubicBezTo>
                <a:cubicBezTo>
                  <a:pt x="1045972" y="881761"/>
                  <a:pt x="1055116" y="904875"/>
                  <a:pt x="1056386" y="886841"/>
                </a:cubicBezTo>
                <a:cubicBezTo>
                  <a:pt x="1070737" y="906145"/>
                  <a:pt x="1101598" y="885698"/>
                  <a:pt x="1130935" y="892048"/>
                </a:cubicBezTo>
                <a:cubicBezTo>
                  <a:pt x="1131824" y="899668"/>
                  <a:pt x="1128776" y="900557"/>
                  <a:pt x="1125728" y="900938"/>
                </a:cubicBezTo>
                <a:cubicBezTo>
                  <a:pt x="1126617" y="910971"/>
                  <a:pt x="1138428" y="902843"/>
                  <a:pt x="1143635" y="905637"/>
                </a:cubicBezTo>
                <a:cubicBezTo>
                  <a:pt x="1142873" y="899541"/>
                  <a:pt x="1137285" y="901954"/>
                  <a:pt x="1133348" y="901065"/>
                </a:cubicBezTo>
                <a:cubicBezTo>
                  <a:pt x="1144905" y="885444"/>
                  <a:pt x="1155192" y="888365"/>
                  <a:pt x="1177290" y="883666"/>
                </a:cubicBezTo>
                <a:cubicBezTo>
                  <a:pt x="1175893" y="879475"/>
                  <a:pt x="1170305" y="876935"/>
                  <a:pt x="1174877" y="874776"/>
                </a:cubicBezTo>
                <a:cubicBezTo>
                  <a:pt x="1159383" y="859536"/>
                  <a:pt x="1145794" y="886714"/>
                  <a:pt x="1130935" y="887476"/>
                </a:cubicBezTo>
                <a:cubicBezTo>
                  <a:pt x="1110996" y="862965"/>
                  <a:pt x="1092835" y="880364"/>
                  <a:pt x="1069213" y="882269"/>
                </a:cubicBezTo>
                <a:cubicBezTo>
                  <a:pt x="1065784" y="882269"/>
                  <a:pt x="1069213" y="856869"/>
                  <a:pt x="1077214" y="864616"/>
                </a:cubicBezTo>
                <a:cubicBezTo>
                  <a:pt x="1071880" y="850265"/>
                  <a:pt x="1051814" y="864616"/>
                  <a:pt x="1036066" y="859663"/>
                </a:cubicBezTo>
                <a:cubicBezTo>
                  <a:pt x="1039241" y="875665"/>
                  <a:pt x="1044448" y="861060"/>
                  <a:pt x="1051433" y="868680"/>
                </a:cubicBezTo>
                <a:cubicBezTo>
                  <a:pt x="1048512" y="877316"/>
                  <a:pt x="1036574" y="869696"/>
                  <a:pt x="1035812" y="881380"/>
                </a:cubicBezTo>
                <a:cubicBezTo>
                  <a:pt x="1023112" y="873252"/>
                  <a:pt x="1015238" y="879856"/>
                  <a:pt x="1004824" y="894080"/>
                </a:cubicBezTo>
                <a:cubicBezTo>
                  <a:pt x="994410" y="883793"/>
                  <a:pt x="1014095" y="890016"/>
                  <a:pt x="1010158" y="876427"/>
                </a:cubicBezTo>
                <a:cubicBezTo>
                  <a:pt x="1009142" y="866394"/>
                  <a:pt x="997458" y="874395"/>
                  <a:pt x="992124" y="871728"/>
                </a:cubicBezTo>
                <a:cubicBezTo>
                  <a:pt x="993395" y="865922"/>
                  <a:pt x="998945" y="862093"/>
                  <a:pt x="1004824" y="862965"/>
                </a:cubicBezTo>
                <a:cubicBezTo>
                  <a:pt x="1000506" y="852678"/>
                  <a:pt x="985139" y="861060"/>
                  <a:pt x="976503" y="858266"/>
                </a:cubicBezTo>
                <a:cubicBezTo>
                  <a:pt x="974344" y="881761"/>
                  <a:pt x="990219" y="850646"/>
                  <a:pt x="986663" y="871728"/>
                </a:cubicBezTo>
                <a:cubicBezTo>
                  <a:pt x="945388" y="877824"/>
                  <a:pt x="924179" y="857504"/>
                  <a:pt x="909193" y="893064"/>
                </a:cubicBezTo>
                <a:cubicBezTo>
                  <a:pt x="909955" y="899160"/>
                  <a:pt x="915670" y="896874"/>
                  <a:pt x="919480" y="897636"/>
                </a:cubicBezTo>
                <a:cubicBezTo>
                  <a:pt x="927608" y="903986"/>
                  <a:pt x="910336" y="901954"/>
                  <a:pt x="906780" y="901954"/>
                </a:cubicBezTo>
                <a:cubicBezTo>
                  <a:pt x="908558" y="892175"/>
                  <a:pt x="899668" y="887730"/>
                  <a:pt x="909574" y="888619"/>
                </a:cubicBezTo>
                <a:cubicBezTo>
                  <a:pt x="894588" y="883249"/>
                  <a:pt x="878204" y="883249"/>
                  <a:pt x="863219" y="888619"/>
                </a:cubicBezTo>
                <a:cubicBezTo>
                  <a:pt x="863219" y="884428"/>
                  <a:pt x="866394" y="885317"/>
                  <a:pt x="868426" y="884428"/>
                </a:cubicBezTo>
                <a:cubicBezTo>
                  <a:pt x="870712" y="867664"/>
                  <a:pt x="857123" y="868426"/>
                  <a:pt x="863600" y="857631"/>
                </a:cubicBezTo>
                <a:cubicBezTo>
                  <a:pt x="847852" y="857631"/>
                  <a:pt x="838200" y="856488"/>
                  <a:pt x="830072" y="861695"/>
                </a:cubicBezTo>
                <a:cubicBezTo>
                  <a:pt x="837946" y="871601"/>
                  <a:pt x="842772" y="861695"/>
                  <a:pt x="850646" y="861695"/>
                </a:cubicBezTo>
                <a:cubicBezTo>
                  <a:pt x="851408" y="879729"/>
                  <a:pt x="834517" y="866394"/>
                  <a:pt x="827405" y="870204"/>
                </a:cubicBezTo>
                <a:cubicBezTo>
                  <a:pt x="830199" y="883793"/>
                  <a:pt x="843407" y="877189"/>
                  <a:pt x="858139" y="879475"/>
                </a:cubicBezTo>
                <a:cubicBezTo>
                  <a:pt x="811149" y="899160"/>
                  <a:pt x="763270" y="881888"/>
                  <a:pt x="724408" y="882523"/>
                </a:cubicBezTo>
                <a:cubicBezTo>
                  <a:pt x="731012" y="875411"/>
                  <a:pt x="744220" y="882523"/>
                  <a:pt x="755269" y="873887"/>
                </a:cubicBezTo>
                <a:cubicBezTo>
                  <a:pt x="749609" y="867199"/>
                  <a:pt x="740989" y="863770"/>
                  <a:pt x="732282" y="864743"/>
                </a:cubicBezTo>
                <a:cubicBezTo>
                  <a:pt x="732282" y="869950"/>
                  <a:pt x="736981" y="868553"/>
                  <a:pt x="739902" y="869315"/>
                </a:cubicBezTo>
                <a:cubicBezTo>
                  <a:pt x="721741" y="870585"/>
                  <a:pt x="708914" y="861949"/>
                  <a:pt x="680847" y="864108"/>
                </a:cubicBezTo>
                <a:cubicBezTo>
                  <a:pt x="681736" y="874141"/>
                  <a:pt x="694436" y="864108"/>
                  <a:pt x="696214" y="873252"/>
                </a:cubicBezTo>
                <a:cubicBezTo>
                  <a:pt x="689610" y="884809"/>
                  <a:pt x="676656" y="875030"/>
                  <a:pt x="672846" y="881888"/>
                </a:cubicBezTo>
                <a:cubicBezTo>
                  <a:pt x="665861" y="884936"/>
                  <a:pt x="675005" y="860933"/>
                  <a:pt x="667893" y="863981"/>
                </a:cubicBezTo>
                <a:cubicBezTo>
                  <a:pt x="662813" y="879602"/>
                  <a:pt x="653542" y="855726"/>
                  <a:pt x="639572" y="872617"/>
                </a:cubicBezTo>
                <a:cubicBezTo>
                  <a:pt x="636524" y="866648"/>
                  <a:pt x="638556" y="865632"/>
                  <a:pt x="639572" y="859917"/>
                </a:cubicBezTo>
                <a:cubicBezTo>
                  <a:pt x="623570" y="862838"/>
                  <a:pt x="610362" y="850265"/>
                  <a:pt x="595757" y="868299"/>
                </a:cubicBezTo>
                <a:cubicBezTo>
                  <a:pt x="595757" y="876300"/>
                  <a:pt x="598805" y="877697"/>
                  <a:pt x="598043" y="886079"/>
                </a:cubicBezTo>
                <a:cubicBezTo>
                  <a:pt x="587756" y="883031"/>
                  <a:pt x="583311" y="890270"/>
                  <a:pt x="574929" y="890270"/>
                </a:cubicBezTo>
                <a:cubicBezTo>
                  <a:pt x="600329" y="902970"/>
                  <a:pt x="625729" y="897382"/>
                  <a:pt x="654431" y="909066"/>
                </a:cubicBezTo>
                <a:cubicBezTo>
                  <a:pt x="662559" y="889508"/>
                  <a:pt x="667131" y="887349"/>
                  <a:pt x="685673" y="882777"/>
                </a:cubicBezTo>
                <a:cubicBezTo>
                  <a:pt x="694944" y="884555"/>
                  <a:pt x="691769" y="907161"/>
                  <a:pt x="705993" y="900811"/>
                </a:cubicBezTo>
                <a:cubicBezTo>
                  <a:pt x="705993" y="895477"/>
                  <a:pt x="701294" y="896874"/>
                  <a:pt x="698373" y="896112"/>
                </a:cubicBezTo>
                <a:cubicBezTo>
                  <a:pt x="711073" y="894207"/>
                  <a:pt x="730504" y="900557"/>
                  <a:pt x="744601" y="901192"/>
                </a:cubicBezTo>
                <a:cubicBezTo>
                  <a:pt x="737616" y="926592"/>
                  <a:pt x="719201" y="901192"/>
                  <a:pt x="711073" y="909701"/>
                </a:cubicBezTo>
                <a:cubicBezTo>
                  <a:pt x="711073" y="919353"/>
                  <a:pt x="720090" y="911733"/>
                  <a:pt x="723773" y="914273"/>
                </a:cubicBezTo>
                <a:cubicBezTo>
                  <a:pt x="720217" y="920623"/>
                  <a:pt x="712216" y="925957"/>
                  <a:pt x="708279" y="918591"/>
                </a:cubicBezTo>
                <a:cubicBezTo>
                  <a:pt x="701167" y="922401"/>
                  <a:pt x="713994" y="936625"/>
                  <a:pt x="700405" y="931291"/>
                </a:cubicBezTo>
                <a:cubicBezTo>
                  <a:pt x="705321" y="937491"/>
                  <a:pt x="712952" y="940904"/>
                  <a:pt x="720852" y="940435"/>
                </a:cubicBezTo>
                <a:cubicBezTo>
                  <a:pt x="717169" y="950595"/>
                  <a:pt x="702945" y="941832"/>
                  <a:pt x="695452" y="944626"/>
                </a:cubicBezTo>
                <a:cubicBezTo>
                  <a:pt x="695452" y="970026"/>
                  <a:pt x="735838" y="947801"/>
                  <a:pt x="728599" y="971677"/>
                </a:cubicBezTo>
                <a:cubicBezTo>
                  <a:pt x="735457" y="971677"/>
                  <a:pt x="743331" y="973582"/>
                  <a:pt x="746633" y="967486"/>
                </a:cubicBezTo>
                <a:cubicBezTo>
                  <a:pt x="745744" y="957453"/>
                  <a:pt x="733044" y="967486"/>
                  <a:pt x="731393" y="958342"/>
                </a:cubicBezTo>
                <a:cubicBezTo>
                  <a:pt x="747522" y="945642"/>
                  <a:pt x="800989" y="965581"/>
                  <a:pt x="823849" y="968375"/>
                </a:cubicBezTo>
                <a:cubicBezTo>
                  <a:pt x="799048" y="972715"/>
                  <a:pt x="773597" y="971545"/>
                  <a:pt x="749300" y="964946"/>
                </a:cubicBezTo>
                <a:cubicBezTo>
                  <a:pt x="749300" y="979043"/>
                  <a:pt x="757555" y="980059"/>
                  <a:pt x="767207" y="978535"/>
                </a:cubicBezTo>
                <a:cubicBezTo>
                  <a:pt x="774827" y="982726"/>
                  <a:pt x="774827" y="993521"/>
                  <a:pt x="767207" y="982980"/>
                </a:cubicBezTo>
                <a:cubicBezTo>
                  <a:pt x="720598" y="984123"/>
                  <a:pt x="702818" y="960120"/>
                  <a:pt x="661924" y="968502"/>
                </a:cubicBezTo>
                <a:cubicBezTo>
                  <a:pt x="674624" y="980059"/>
                  <a:pt x="644144" y="975868"/>
                  <a:pt x="636524" y="972566"/>
                </a:cubicBezTo>
                <a:cubicBezTo>
                  <a:pt x="633730" y="987552"/>
                  <a:pt x="644398" y="979678"/>
                  <a:pt x="649224" y="981710"/>
                </a:cubicBezTo>
                <a:cubicBezTo>
                  <a:pt x="604647" y="989965"/>
                  <a:pt x="526542" y="964311"/>
                  <a:pt x="479425" y="984123"/>
                </a:cubicBezTo>
                <a:cubicBezTo>
                  <a:pt x="460121" y="964692"/>
                  <a:pt x="454025" y="994918"/>
                  <a:pt x="435737" y="974852"/>
                </a:cubicBezTo>
                <a:cubicBezTo>
                  <a:pt x="434975" y="995299"/>
                  <a:pt x="396367" y="966343"/>
                  <a:pt x="381635" y="982980"/>
                </a:cubicBezTo>
                <a:cubicBezTo>
                  <a:pt x="385445" y="998601"/>
                  <a:pt x="400685" y="994537"/>
                  <a:pt x="404495" y="1010031"/>
                </a:cubicBezTo>
                <a:cubicBezTo>
                  <a:pt x="415671" y="1010031"/>
                  <a:pt x="421005" y="999871"/>
                  <a:pt x="432943" y="1001522"/>
                </a:cubicBezTo>
                <a:cubicBezTo>
                  <a:pt x="430784" y="994918"/>
                  <a:pt x="424688" y="994918"/>
                  <a:pt x="420243" y="992505"/>
                </a:cubicBezTo>
                <a:cubicBezTo>
                  <a:pt x="423418" y="980567"/>
                  <a:pt x="433705" y="992505"/>
                  <a:pt x="438277" y="992505"/>
                </a:cubicBezTo>
                <a:cubicBezTo>
                  <a:pt x="438277" y="996061"/>
                  <a:pt x="435610" y="996950"/>
                  <a:pt x="435610" y="1001395"/>
                </a:cubicBezTo>
                <a:cubicBezTo>
                  <a:pt x="445897" y="1005078"/>
                  <a:pt x="466090" y="1014095"/>
                  <a:pt x="468884" y="1015111"/>
                </a:cubicBezTo>
                <a:cubicBezTo>
                  <a:pt x="492633" y="1026922"/>
                  <a:pt x="473964" y="1014095"/>
                  <a:pt x="461137" y="1015111"/>
                </a:cubicBezTo>
                <a:cubicBezTo>
                  <a:pt x="424561" y="1018032"/>
                  <a:pt x="353695" y="1009650"/>
                  <a:pt x="314833" y="991235"/>
                </a:cubicBezTo>
                <a:cubicBezTo>
                  <a:pt x="310769" y="991235"/>
                  <a:pt x="304927" y="993267"/>
                  <a:pt x="304546" y="986663"/>
                </a:cubicBezTo>
                <a:lnTo>
                  <a:pt x="314833" y="986663"/>
                </a:lnTo>
                <a:cubicBezTo>
                  <a:pt x="323494" y="991317"/>
                  <a:pt x="333440" y="993012"/>
                  <a:pt x="343154" y="991489"/>
                </a:cubicBezTo>
                <a:cubicBezTo>
                  <a:pt x="347014" y="986397"/>
                  <a:pt x="348908" y="980084"/>
                  <a:pt x="348488" y="973709"/>
                </a:cubicBezTo>
                <a:cubicBezTo>
                  <a:pt x="344043" y="972058"/>
                  <a:pt x="343535" y="977138"/>
                  <a:pt x="343154" y="982472"/>
                </a:cubicBezTo>
                <a:cubicBezTo>
                  <a:pt x="341376" y="972439"/>
                  <a:pt x="332359" y="974471"/>
                  <a:pt x="327914" y="969010"/>
                </a:cubicBezTo>
                <a:cubicBezTo>
                  <a:pt x="321437" y="970788"/>
                  <a:pt x="330200" y="981710"/>
                  <a:pt x="335534" y="978027"/>
                </a:cubicBezTo>
                <a:cubicBezTo>
                  <a:pt x="334264" y="987933"/>
                  <a:pt x="322834" y="979678"/>
                  <a:pt x="317500" y="982218"/>
                </a:cubicBezTo>
                <a:cubicBezTo>
                  <a:pt x="324485" y="966089"/>
                  <a:pt x="308610" y="958469"/>
                  <a:pt x="297180" y="959739"/>
                </a:cubicBezTo>
                <a:cubicBezTo>
                  <a:pt x="301244" y="975233"/>
                  <a:pt x="308610" y="959739"/>
                  <a:pt x="314960" y="973328"/>
                </a:cubicBezTo>
                <a:cubicBezTo>
                  <a:pt x="297307" y="981329"/>
                  <a:pt x="268859" y="969772"/>
                  <a:pt x="258699" y="950468"/>
                </a:cubicBezTo>
                <a:cubicBezTo>
                  <a:pt x="248158" y="958596"/>
                  <a:pt x="244475" y="954532"/>
                  <a:pt x="227711" y="954532"/>
                </a:cubicBezTo>
                <a:cubicBezTo>
                  <a:pt x="230886" y="948690"/>
                  <a:pt x="228854" y="947547"/>
                  <a:pt x="227711" y="941070"/>
                </a:cubicBezTo>
                <a:cubicBezTo>
                  <a:pt x="209677" y="937895"/>
                  <a:pt x="199390" y="948309"/>
                  <a:pt x="181356" y="945134"/>
                </a:cubicBezTo>
                <a:cubicBezTo>
                  <a:pt x="183896" y="940562"/>
                  <a:pt x="186563" y="936117"/>
                  <a:pt x="189230" y="932434"/>
                </a:cubicBezTo>
                <a:cubicBezTo>
                  <a:pt x="186690" y="923671"/>
                  <a:pt x="178689" y="943483"/>
                  <a:pt x="168656" y="936625"/>
                </a:cubicBezTo>
                <a:cubicBezTo>
                  <a:pt x="187960" y="929513"/>
                  <a:pt x="155067" y="917956"/>
                  <a:pt x="155956" y="932053"/>
                </a:cubicBezTo>
                <a:cubicBezTo>
                  <a:pt x="148463" y="927989"/>
                  <a:pt x="153162" y="925322"/>
                  <a:pt x="153543" y="914146"/>
                </a:cubicBezTo>
                <a:cubicBezTo>
                  <a:pt x="146431" y="933577"/>
                  <a:pt x="127381" y="916559"/>
                  <a:pt x="115443" y="918083"/>
                </a:cubicBezTo>
                <a:cubicBezTo>
                  <a:pt x="114808" y="920623"/>
                  <a:pt x="119380" y="923925"/>
                  <a:pt x="120523" y="922655"/>
                </a:cubicBezTo>
                <a:cubicBezTo>
                  <a:pt x="96520" y="948055"/>
                  <a:pt x="77216" y="894588"/>
                  <a:pt x="69723" y="873125"/>
                </a:cubicBezTo>
                <a:cubicBezTo>
                  <a:pt x="77597" y="869950"/>
                  <a:pt x="78994" y="877697"/>
                  <a:pt x="85090" y="877824"/>
                </a:cubicBezTo>
                <a:cubicBezTo>
                  <a:pt x="82296" y="869315"/>
                  <a:pt x="82296" y="856234"/>
                  <a:pt x="72390" y="859790"/>
                </a:cubicBezTo>
                <a:cubicBezTo>
                  <a:pt x="73787" y="835152"/>
                  <a:pt x="76835" y="827024"/>
                  <a:pt x="62611" y="823976"/>
                </a:cubicBezTo>
                <a:cubicBezTo>
                  <a:pt x="61214" y="817626"/>
                  <a:pt x="72771" y="813308"/>
                  <a:pt x="65278" y="810641"/>
                </a:cubicBezTo>
                <a:cubicBezTo>
                  <a:pt x="66929" y="797941"/>
                  <a:pt x="69215" y="817626"/>
                  <a:pt x="72898" y="815213"/>
                </a:cubicBezTo>
                <a:cubicBezTo>
                  <a:pt x="72898" y="810006"/>
                  <a:pt x="73660" y="807339"/>
                  <a:pt x="75565" y="806323"/>
                </a:cubicBezTo>
                <a:cubicBezTo>
                  <a:pt x="73406" y="795528"/>
                  <a:pt x="61341" y="801370"/>
                  <a:pt x="62865" y="783971"/>
                </a:cubicBezTo>
                <a:lnTo>
                  <a:pt x="73152" y="783971"/>
                </a:lnTo>
                <a:cubicBezTo>
                  <a:pt x="60445" y="769976"/>
                  <a:pt x="45873" y="757797"/>
                  <a:pt x="29845" y="747776"/>
                </a:cubicBezTo>
                <a:cubicBezTo>
                  <a:pt x="45085" y="750570"/>
                  <a:pt x="69596" y="762254"/>
                  <a:pt x="86360" y="757428"/>
                </a:cubicBezTo>
                <a:cubicBezTo>
                  <a:pt x="86995" y="749681"/>
                  <a:pt x="82042" y="745744"/>
                  <a:pt x="86360" y="743966"/>
                </a:cubicBezTo>
                <a:cubicBezTo>
                  <a:pt x="86360" y="732663"/>
                  <a:pt x="77851" y="735076"/>
                  <a:pt x="70993" y="734822"/>
                </a:cubicBezTo>
                <a:cubicBezTo>
                  <a:pt x="72263" y="718947"/>
                  <a:pt x="84582" y="722122"/>
                  <a:pt x="94361" y="722122"/>
                </a:cubicBezTo>
                <a:cubicBezTo>
                  <a:pt x="80010" y="714248"/>
                  <a:pt x="81026" y="712470"/>
                  <a:pt x="99568" y="713232"/>
                </a:cubicBezTo>
                <a:cubicBezTo>
                  <a:pt x="92710" y="702945"/>
                  <a:pt x="95377" y="688975"/>
                  <a:pt x="74168" y="699516"/>
                </a:cubicBezTo>
                <a:cubicBezTo>
                  <a:pt x="80518" y="686816"/>
                  <a:pt x="80137" y="689102"/>
                  <a:pt x="89662" y="686816"/>
                </a:cubicBezTo>
                <a:cubicBezTo>
                  <a:pt x="75565" y="673354"/>
                  <a:pt x="69596" y="680212"/>
                  <a:pt x="61595" y="668528"/>
                </a:cubicBezTo>
                <a:cubicBezTo>
                  <a:pt x="62357" y="669671"/>
                  <a:pt x="73279" y="649986"/>
                  <a:pt x="59182" y="655828"/>
                </a:cubicBezTo>
                <a:cubicBezTo>
                  <a:pt x="61976" y="643128"/>
                  <a:pt x="70104" y="657225"/>
                  <a:pt x="74676" y="655828"/>
                </a:cubicBezTo>
                <a:cubicBezTo>
                  <a:pt x="69342" y="644398"/>
                  <a:pt x="58293" y="643128"/>
                  <a:pt x="59563" y="620014"/>
                </a:cubicBezTo>
                <a:cubicBezTo>
                  <a:pt x="63373" y="622300"/>
                  <a:pt x="66040" y="626618"/>
                  <a:pt x="69723" y="629031"/>
                </a:cubicBezTo>
                <a:cubicBezTo>
                  <a:pt x="76835" y="625094"/>
                  <a:pt x="64516" y="618236"/>
                  <a:pt x="62230" y="615569"/>
                </a:cubicBezTo>
                <a:cubicBezTo>
                  <a:pt x="63373" y="605663"/>
                  <a:pt x="74930" y="613918"/>
                  <a:pt x="80264" y="611378"/>
                </a:cubicBezTo>
                <a:cubicBezTo>
                  <a:pt x="77470" y="605790"/>
                  <a:pt x="78105" y="602107"/>
                  <a:pt x="82931" y="602361"/>
                </a:cubicBezTo>
                <a:cubicBezTo>
                  <a:pt x="76200" y="594741"/>
                  <a:pt x="67564" y="587629"/>
                  <a:pt x="59944" y="593344"/>
                </a:cubicBezTo>
                <a:cubicBezTo>
                  <a:pt x="56642" y="586232"/>
                  <a:pt x="81788" y="581787"/>
                  <a:pt x="83058" y="593344"/>
                </a:cubicBezTo>
                <a:cubicBezTo>
                  <a:pt x="86995" y="578866"/>
                  <a:pt x="88138" y="580644"/>
                  <a:pt x="98552" y="584581"/>
                </a:cubicBezTo>
                <a:cubicBezTo>
                  <a:pt x="92214" y="568147"/>
                  <a:pt x="79335" y="555083"/>
                  <a:pt x="62992" y="548513"/>
                </a:cubicBezTo>
                <a:cubicBezTo>
                  <a:pt x="70485" y="538988"/>
                  <a:pt x="84582" y="555498"/>
                  <a:pt x="96393" y="553339"/>
                </a:cubicBezTo>
                <a:cubicBezTo>
                  <a:pt x="88043" y="544537"/>
                  <a:pt x="77397" y="538246"/>
                  <a:pt x="65659" y="535178"/>
                </a:cubicBezTo>
                <a:cubicBezTo>
                  <a:pt x="70358" y="522478"/>
                  <a:pt x="79375" y="537972"/>
                  <a:pt x="86233" y="535178"/>
                </a:cubicBezTo>
                <a:cubicBezTo>
                  <a:pt x="75438" y="522478"/>
                  <a:pt x="59055" y="519938"/>
                  <a:pt x="45339" y="512445"/>
                </a:cubicBezTo>
                <a:cubicBezTo>
                  <a:pt x="68961" y="506222"/>
                  <a:pt x="93472" y="535940"/>
                  <a:pt x="127508" y="526669"/>
                </a:cubicBezTo>
                <a:cubicBezTo>
                  <a:pt x="89916" y="502285"/>
                  <a:pt x="46736" y="490601"/>
                  <a:pt x="10922" y="466725"/>
                </a:cubicBezTo>
                <a:cubicBezTo>
                  <a:pt x="27940" y="458343"/>
                  <a:pt x="44831" y="488061"/>
                  <a:pt x="69850" y="480822"/>
                </a:cubicBezTo>
                <a:cubicBezTo>
                  <a:pt x="57150" y="470535"/>
                  <a:pt x="68834" y="470535"/>
                  <a:pt x="77724" y="476504"/>
                </a:cubicBezTo>
                <a:cubicBezTo>
                  <a:pt x="76568" y="470582"/>
                  <a:pt x="71007" y="466578"/>
                  <a:pt x="65024" y="467360"/>
                </a:cubicBezTo>
                <a:cubicBezTo>
                  <a:pt x="65786" y="455549"/>
                  <a:pt x="70485" y="452755"/>
                  <a:pt x="60071" y="453898"/>
                </a:cubicBezTo>
                <a:cubicBezTo>
                  <a:pt x="68707" y="442341"/>
                  <a:pt x="81915" y="460502"/>
                  <a:pt x="96012" y="453898"/>
                </a:cubicBezTo>
                <a:cubicBezTo>
                  <a:pt x="96012" y="445643"/>
                  <a:pt x="87376" y="450977"/>
                  <a:pt x="85852" y="444881"/>
                </a:cubicBezTo>
                <a:cubicBezTo>
                  <a:pt x="92456" y="441452"/>
                  <a:pt x="95758" y="432181"/>
                  <a:pt x="104013" y="432181"/>
                </a:cubicBezTo>
                <a:cubicBezTo>
                  <a:pt x="104013" y="422402"/>
                  <a:pt x="97663" y="422529"/>
                  <a:pt x="91313" y="423037"/>
                </a:cubicBezTo>
                <a:cubicBezTo>
                  <a:pt x="88519" y="410337"/>
                  <a:pt x="108712" y="426085"/>
                  <a:pt x="116713" y="423037"/>
                </a:cubicBezTo>
                <a:cubicBezTo>
                  <a:pt x="110236" y="411099"/>
                  <a:pt x="91313" y="411353"/>
                  <a:pt x="85979" y="409448"/>
                </a:cubicBezTo>
                <a:cubicBezTo>
                  <a:pt x="91567" y="390779"/>
                  <a:pt x="106553" y="411099"/>
                  <a:pt x="116967" y="400939"/>
                </a:cubicBezTo>
                <a:cubicBezTo>
                  <a:pt x="110871" y="386080"/>
                  <a:pt x="95377" y="386461"/>
                  <a:pt x="88900" y="383159"/>
                </a:cubicBezTo>
                <a:cubicBezTo>
                  <a:pt x="95885" y="361569"/>
                  <a:pt x="116459" y="387858"/>
                  <a:pt x="132715" y="379222"/>
                </a:cubicBezTo>
                <a:cubicBezTo>
                  <a:pt x="130937" y="363220"/>
                  <a:pt x="109982" y="379222"/>
                  <a:pt x="112268" y="356743"/>
                </a:cubicBezTo>
                <a:cubicBezTo>
                  <a:pt x="120650" y="357759"/>
                  <a:pt x="123317" y="348869"/>
                  <a:pt x="132969" y="352425"/>
                </a:cubicBezTo>
                <a:cubicBezTo>
                  <a:pt x="124206" y="336677"/>
                  <a:pt x="104013" y="339725"/>
                  <a:pt x="86741" y="338582"/>
                </a:cubicBezTo>
                <a:cubicBezTo>
                  <a:pt x="96647" y="319786"/>
                  <a:pt x="126873" y="337185"/>
                  <a:pt x="140970" y="325882"/>
                </a:cubicBezTo>
                <a:cubicBezTo>
                  <a:pt x="135763" y="313182"/>
                  <a:pt x="122936" y="312420"/>
                  <a:pt x="112903" y="307721"/>
                </a:cubicBezTo>
                <a:cubicBezTo>
                  <a:pt x="112903" y="302514"/>
                  <a:pt x="117602" y="304038"/>
                  <a:pt x="120650" y="303403"/>
                </a:cubicBezTo>
                <a:cubicBezTo>
                  <a:pt x="119634" y="293370"/>
                  <a:pt x="107950" y="301371"/>
                  <a:pt x="102743" y="298704"/>
                </a:cubicBezTo>
                <a:cubicBezTo>
                  <a:pt x="105918" y="286004"/>
                  <a:pt x="118618" y="290576"/>
                  <a:pt x="128143" y="290068"/>
                </a:cubicBezTo>
                <a:cubicBezTo>
                  <a:pt x="117602" y="278384"/>
                  <a:pt x="132080" y="280924"/>
                  <a:pt x="133477" y="276733"/>
                </a:cubicBezTo>
                <a:cubicBezTo>
                  <a:pt x="125349" y="266954"/>
                  <a:pt x="109982" y="269748"/>
                  <a:pt x="100076" y="263017"/>
                </a:cubicBezTo>
                <a:cubicBezTo>
                  <a:pt x="100076" y="253365"/>
                  <a:pt x="109347" y="261112"/>
                  <a:pt x="112776" y="258699"/>
                </a:cubicBezTo>
                <a:cubicBezTo>
                  <a:pt x="109269" y="252245"/>
                  <a:pt x="102154" y="248611"/>
                  <a:pt x="94869" y="249555"/>
                </a:cubicBezTo>
                <a:cubicBezTo>
                  <a:pt x="106680" y="235839"/>
                  <a:pt x="124206" y="236855"/>
                  <a:pt x="143891" y="241300"/>
                </a:cubicBezTo>
                <a:cubicBezTo>
                  <a:pt x="141097" y="224155"/>
                  <a:pt x="125222" y="228600"/>
                  <a:pt x="118491" y="218694"/>
                </a:cubicBezTo>
                <a:cubicBezTo>
                  <a:pt x="118491" y="209042"/>
                  <a:pt x="127635" y="216789"/>
                  <a:pt x="131191" y="214376"/>
                </a:cubicBezTo>
                <a:cubicBezTo>
                  <a:pt x="115189" y="226441"/>
                  <a:pt x="159512" y="229997"/>
                  <a:pt x="159512" y="214376"/>
                </a:cubicBezTo>
                <a:cubicBezTo>
                  <a:pt x="146812" y="203962"/>
                  <a:pt x="122682" y="212471"/>
                  <a:pt x="105537" y="209423"/>
                </a:cubicBezTo>
                <a:cubicBezTo>
                  <a:pt x="102235" y="210693"/>
                  <a:pt x="101600" y="205359"/>
                  <a:pt x="98679" y="205359"/>
                </a:cubicBezTo>
                <a:cubicBezTo>
                  <a:pt x="63373" y="204470"/>
                  <a:pt x="85979" y="202565"/>
                  <a:pt x="104013" y="196469"/>
                </a:cubicBezTo>
                <a:cubicBezTo>
                  <a:pt x="91313" y="185293"/>
                  <a:pt x="73533" y="183769"/>
                  <a:pt x="57785" y="178181"/>
                </a:cubicBezTo>
                <a:cubicBezTo>
                  <a:pt x="75946" y="164846"/>
                  <a:pt x="127254" y="171323"/>
                  <a:pt x="160909" y="170434"/>
                </a:cubicBezTo>
                <a:cubicBezTo>
                  <a:pt x="157861" y="184277"/>
                  <a:pt x="158115" y="184658"/>
                  <a:pt x="168402" y="183896"/>
                </a:cubicBezTo>
                <a:cubicBezTo>
                  <a:pt x="164719" y="193929"/>
                  <a:pt x="150495" y="185293"/>
                  <a:pt x="143002" y="187960"/>
                </a:cubicBezTo>
                <a:cubicBezTo>
                  <a:pt x="156845" y="193802"/>
                  <a:pt x="185039" y="207137"/>
                  <a:pt x="193802" y="193040"/>
                </a:cubicBezTo>
                <a:cubicBezTo>
                  <a:pt x="185928" y="191770"/>
                  <a:pt x="188849" y="172212"/>
                  <a:pt x="178562" y="175006"/>
                </a:cubicBezTo>
                <a:cubicBezTo>
                  <a:pt x="187452" y="179832"/>
                  <a:pt x="187452" y="153543"/>
                  <a:pt x="183896" y="162306"/>
                </a:cubicBezTo>
                <a:cubicBezTo>
                  <a:pt x="187579" y="153670"/>
                  <a:pt x="197485" y="158496"/>
                  <a:pt x="191897" y="140081"/>
                </a:cubicBezTo>
                <a:cubicBezTo>
                  <a:pt x="226314" y="135255"/>
                  <a:pt x="271907" y="93599"/>
                  <a:pt x="299974" y="132334"/>
                </a:cubicBezTo>
                <a:cubicBezTo>
                  <a:pt x="281488" y="127871"/>
                  <a:pt x="262439" y="126202"/>
                  <a:pt x="243459" y="127381"/>
                </a:cubicBezTo>
                <a:cubicBezTo>
                  <a:pt x="270764" y="140081"/>
                  <a:pt x="287655" y="136144"/>
                  <a:pt x="318008" y="137033"/>
                </a:cubicBezTo>
                <a:cubicBezTo>
                  <a:pt x="318008" y="124333"/>
                  <a:pt x="298831" y="143129"/>
                  <a:pt x="302641" y="123571"/>
                </a:cubicBezTo>
                <a:cubicBezTo>
                  <a:pt x="339598" y="140081"/>
                  <a:pt x="348615" y="131572"/>
                  <a:pt x="392557" y="137922"/>
                </a:cubicBezTo>
                <a:cubicBezTo>
                  <a:pt x="386588" y="123063"/>
                  <a:pt x="376174" y="115951"/>
                  <a:pt x="377698" y="88773"/>
                </a:cubicBezTo>
                <a:cubicBezTo>
                  <a:pt x="343535" y="87249"/>
                  <a:pt x="311785" y="77978"/>
                  <a:pt x="284988" y="96520"/>
                </a:cubicBezTo>
                <a:cubicBezTo>
                  <a:pt x="367030" y="60452"/>
                  <a:pt x="474599" y="82423"/>
                  <a:pt x="557784" y="86233"/>
                </a:cubicBezTo>
                <a:cubicBezTo>
                  <a:pt x="510667" y="78613"/>
                  <a:pt x="465582" y="97282"/>
                  <a:pt x="426593" y="89281"/>
                </a:cubicBezTo>
                <a:cubicBezTo>
                  <a:pt x="432562" y="104267"/>
                  <a:pt x="434721" y="98552"/>
                  <a:pt x="446913" y="102870"/>
                </a:cubicBezTo>
                <a:cubicBezTo>
                  <a:pt x="440309" y="114427"/>
                  <a:pt x="434213" y="107823"/>
                  <a:pt x="421513" y="111506"/>
                </a:cubicBezTo>
                <a:cubicBezTo>
                  <a:pt x="435864" y="97536"/>
                  <a:pt x="380873" y="101092"/>
                  <a:pt x="421513" y="98806"/>
                </a:cubicBezTo>
                <a:cubicBezTo>
                  <a:pt x="410755" y="92132"/>
                  <a:pt x="398216" y="88897"/>
                  <a:pt x="385572" y="89535"/>
                </a:cubicBezTo>
                <a:cubicBezTo>
                  <a:pt x="383667" y="104267"/>
                  <a:pt x="389763" y="105791"/>
                  <a:pt x="395732" y="107315"/>
                </a:cubicBezTo>
                <a:cubicBezTo>
                  <a:pt x="395732" y="112522"/>
                  <a:pt x="391033" y="111125"/>
                  <a:pt x="387985" y="111760"/>
                </a:cubicBezTo>
                <a:cubicBezTo>
                  <a:pt x="410083" y="141605"/>
                  <a:pt x="431165" y="127127"/>
                  <a:pt x="464947" y="125984"/>
                </a:cubicBezTo>
                <a:cubicBezTo>
                  <a:pt x="463423" y="135255"/>
                  <a:pt x="460883" y="135382"/>
                  <a:pt x="457200" y="130302"/>
                </a:cubicBezTo>
                <a:cubicBezTo>
                  <a:pt x="482600" y="152527"/>
                  <a:pt x="535305" y="144653"/>
                  <a:pt x="570484" y="127127"/>
                </a:cubicBezTo>
                <a:cubicBezTo>
                  <a:pt x="561975" y="135763"/>
                  <a:pt x="577977" y="143256"/>
                  <a:pt x="575691" y="127127"/>
                </a:cubicBezTo>
                <a:cubicBezTo>
                  <a:pt x="581279" y="132207"/>
                  <a:pt x="589788" y="132334"/>
                  <a:pt x="590804" y="145034"/>
                </a:cubicBezTo>
                <a:cubicBezTo>
                  <a:pt x="587629" y="138938"/>
                  <a:pt x="579755" y="140589"/>
                  <a:pt x="572897" y="140462"/>
                </a:cubicBezTo>
                <a:cubicBezTo>
                  <a:pt x="595249" y="157099"/>
                  <a:pt x="653542" y="135128"/>
                  <a:pt x="662686" y="168148"/>
                </a:cubicBezTo>
                <a:cubicBezTo>
                  <a:pt x="692023" y="165735"/>
                  <a:pt x="730504" y="174498"/>
                  <a:pt x="760349" y="173736"/>
                </a:cubicBezTo>
                <a:cubicBezTo>
                  <a:pt x="762508" y="173736"/>
                  <a:pt x="762889" y="164846"/>
                  <a:pt x="763016" y="164846"/>
                </a:cubicBezTo>
                <a:cubicBezTo>
                  <a:pt x="779272" y="167005"/>
                  <a:pt x="790702" y="195199"/>
                  <a:pt x="804164" y="169799"/>
                </a:cubicBezTo>
                <a:cubicBezTo>
                  <a:pt x="800989" y="175514"/>
                  <a:pt x="803021" y="176784"/>
                  <a:pt x="804164" y="182499"/>
                </a:cubicBezTo>
                <a:cubicBezTo>
                  <a:pt x="828548" y="177165"/>
                  <a:pt x="854964" y="182499"/>
                  <a:pt x="866013" y="174371"/>
                </a:cubicBezTo>
                <a:cubicBezTo>
                  <a:pt x="846582" y="202311"/>
                  <a:pt x="796163" y="173482"/>
                  <a:pt x="767969" y="195580"/>
                </a:cubicBezTo>
                <a:cubicBezTo>
                  <a:pt x="771906" y="208280"/>
                  <a:pt x="763397" y="214376"/>
                  <a:pt x="775462" y="213487"/>
                </a:cubicBezTo>
                <a:cubicBezTo>
                  <a:pt x="773049" y="221234"/>
                  <a:pt x="765937" y="220599"/>
                  <a:pt x="765048" y="231140"/>
                </a:cubicBezTo>
                <a:cubicBezTo>
                  <a:pt x="805434" y="235839"/>
                  <a:pt x="837057" y="255270"/>
                  <a:pt x="877951" y="259080"/>
                </a:cubicBezTo>
                <a:cubicBezTo>
                  <a:pt x="862711" y="239014"/>
                  <a:pt x="881888" y="260731"/>
                  <a:pt x="890651" y="246380"/>
                </a:cubicBezTo>
                <a:cubicBezTo>
                  <a:pt x="892048" y="267208"/>
                  <a:pt x="905129" y="261366"/>
                  <a:pt x="913638" y="260096"/>
                </a:cubicBezTo>
                <a:cubicBezTo>
                  <a:pt x="900938" y="293243"/>
                  <a:pt x="939038" y="289179"/>
                  <a:pt x="954659" y="278257"/>
                </a:cubicBezTo>
                <a:cubicBezTo>
                  <a:pt x="938022" y="300101"/>
                  <a:pt x="965454" y="273685"/>
                  <a:pt x="967359" y="278257"/>
                </a:cubicBezTo>
                <a:cubicBezTo>
                  <a:pt x="965581" y="267716"/>
                  <a:pt x="975487" y="266319"/>
                  <a:pt x="975487" y="247015"/>
                </a:cubicBezTo>
                <a:cubicBezTo>
                  <a:pt x="980059" y="255397"/>
                  <a:pt x="988187" y="257429"/>
                  <a:pt x="995807" y="260731"/>
                </a:cubicBezTo>
                <a:cubicBezTo>
                  <a:pt x="991997" y="280670"/>
                  <a:pt x="985012" y="267843"/>
                  <a:pt x="972566" y="269367"/>
                </a:cubicBezTo>
                <a:lnTo>
                  <a:pt x="972566" y="281559"/>
                </a:lnTo>
                <a:cubicBezTo>
                  <a:pt x="1003427" y="288290"/>
                  <a:pt x="1028954" y="278765"/>
                  <a:pt x="1062736" y="278130"/>
                </a:cubicBezTo>
                <a:cubicBezTo>
                  <a:pt x="1041067" y="271564"/>
                  <a:pt x="1018230" y="269788"/>
                  <a:pt x="995807" y="272923"/>
                </a:cubicBezTo>
                <a:cubicBezTo>
                  <a:pt x="1013333" y="239903"/>
                  <a:pt x="1032510" y="279527"/>
                  <a:pt x="1055243" y="251333"/>
                </a:cubicBezTo>
                <a:cubicBezTo>
                  <a:pt x="1055243" y="254889"/>
                  <a:pt x="1052703" y="255778"/>
                  <a:pt x="1052576" y="260223"/>
                </a:cubicBezTo>
                <a:cubicBezTo>
                  <a:pt x="1084072" y="255270"/>
                  <a:pt x="1115060" y="266319"/>
                  <a:pt x="1147953" y="247523"/>
                </a:cubicBezTo>
                <a:cubicBezTo>
                  <a:pt x="1165352" y="267716"/>
                  <a:pt x="1175893" y="247523"/>
                  <a:pt x="1194308" y="248158"/>
                </a:cubicBezTo>
                <a:cubicBezTo>
                  <a:pt x="1176274" y="235458"/>
                  <a:pt x="1148334" y="248158"/>
                  <a:pt x="1127379" y="242951"/>
                </a:cubicBezTo>
                <a:cubicBezTo>
                  <a:pt x="1124331" y="240411"/>
                  <a:pt x="1129538" y="225806"/>
                  <a:pt x="1117219" y="229489"/>
                </a:cubicBezTo>
                <a:cubicBezTo>
                  <a:pt x="1131951" y="245745"/>
                  <a:pt x="1104519" y="231394"/>
                  <a:pt x="1101725" y="242189"/>
                </a:cubicBezTo>
                <a:cubicBezTo>
                  <a:pt x="1094232" y="229489"/>
                  <a:pt x="1096264" y="240411"/>
                  <a:pt x="1091692" y="219837"/>
                </a:cubicBezTo>
                <a:cubicBezTo>
                  <a:pt x="1102868" y="219075"/>
                  <a:pt x="1104392" y="234315"/>
                  <a:pt x="1114679" y="224536"/>
                </a:cubicBezTo>
                <a:cubicBezTo>
                  <a:pt x="1113663" y="220472"/>
                  <a:pt x="1112520" y="216535"/>
                  <a:pt x="1109726" y="215519"/>
                </a:cubicBezTo>
                <a:cubicBezTo>
                  <a:pt x="1124077" y="208407"/>
                  <a:pt x="1157351" y="222123"/>
                  <a:pt x="1174115" y="207391"/>
                </a:cubicBezTo>
                <a:cubicBezTo>
                  <a:pt x="1174115" y="205105"/>
                  <a:pt x="1159637" y="202565"/>
                  <a:pt x="1171702" y="198374"/>
                </a:cubicBezTo>
                <a:cubicBezTo>
                  <a:pt x="1171702" y="188722"/>
                  <a:pt x="1162558" y="196342"/>
                  <a:pt x="1159002" y="193802"/>
                </a:cubicBezTo>
                <a:cubicBezTo>
                  <a:pt x="1170432" y="205359"/>
                  <a:pt x="1154938" y="202565"/>
                  <a:pt x="1146302" y="202565"/>
                </a:cubicBezTo>
                <a:cubicBezTo>
                  <a:pt x="1141984" y="195453"/>
                  <a:pt x="1149858" y="182118"/>
                  <a:pt x="1138809" y="180213"/>
                </a:cubicBezTo>
                <a:cubicBezTo>
                  <a:pt x="1147064" y="165100"/>
                  <a:pt x="1147445" y="200279"/>
                  <a:pt x="1161796" y="189357"/>
                </a:cubicBezTo>
                <a:cubicBezTo>
                  <a:pt x="1164590" y="174498"/>
                  <a:pt x="1153922" y="182372"/>
                  <a:pt x="1149096" y="180340"/>
                </a:cubicBezTo>
                <a:cubicBezTo>
                  <a:pt x="1157605" y="164846"/>
                  <a:pt x="1166749" y="185166"/>
                  <a:pt x="1172083" y="189484"/>
                </a:cubicBezTo>
                <a:cubicBezTo>
                  <a:pt x="1176020" y="187579"/>
                  <a:pt x="1171194" y="183769"/>
                  <a:pt x="1172083" y="176149"/>
                </a:cubicBezTo>
                <a:cubicBezTo>
                  <a:pt x="1187069" y="185674"/>
                  <a:pt x="1192657" y="174879"/>
                  <a:pt x="1220978" y="181102"/>
                </a:cubicBezTo>
                <a:cubicBezTo>
                  <a:pt x="1218438" y="196088"/>
                  <a:pt x="1216152" y="183261"/>
                  <a:pt x="1208278" y="185420"/>
                </a:cubicBezTo>
                <a:cubicBezTo>
                  <a:pt x="1210056" y="209042"/>
                  <a:pt x="1229233" y="187706"/>
                  <a:pt x="1244219" y="194691"/>
                </a:cubicBezTo>
                <a:cubicBezTo>
                  <a:pt x="1243224" y="199103"/>
                  <a:pt x="1239746" y="202530"/>
                  <a:pt x="1235319" y="203459"/>
                </a:cubicBezTo>
                <a:cubicBezTo>
                  <a:pt x="1230892" y="204388"/>
                  <a:pt x="1226330" y="202649"/>
                  <a:pt x="1223645" y="199009"/>
                </a:cubicBezTo>
                <a:cubicBezTo>
                  <a:pt x="1220978" y="214249"/>
                  <a:pt x="1257681" y="205867"/>
                  <a:pt x="1236345" y="212471"/>
                </a:cubicBezTo>
                <a:cubicBezTo>
                  <a:pt x="1253363" y="230505"/>
                  <a:pt x="1261745" y="193421"/>
                  <a:pt x="1280160" y="199771"/>
                </a:cubicBezTo>
                <a:cubicBezTo>
                  <a:pt x="1280160" y="191516"/>
                  <a:pt x="1271524" y="196850"/>
                  <a:pt x="1270000" y="190754"/>
                </a:cubicBezTo>
                <a:cubicBezTo>
                  <a:pt x="1286129" y="194564"/>
                  <a:pt x="1319657" y="184023"/>
                  <a:pt x="1334389" y="186944"/>
                </a:cubicBezTo>
                <a:cubicBezTo>
                  <a:pt x="1334389" y="191389"/>
                  <a:pt x="1331214" y="190500"/>
                  <a:pt x="1329182" y="191389"/>
                </a:cubicBezTo>
                <a:cubicBezTo>
                  <a:pt x="1361821" y="198247"/>
                  <a:pt x="1406144" y="206121"/>
                  <a:pt x="1424432" y="187960"/>
                </a:cubicBezTo>
                <a:cubicBezTo>
                  <a:pt x="1441196" y="205105"/>
                  <a:pt x="1475232" y="196469"/>
                  <a:pt x="1491234" y="193167"/>
                </a:cubicBezTo>
                <a:cubicBezTo>
                  <a:pt x="1488948" y="189865"/>
                  <a:pt x="1480947" y="193167"/>
                  <a:pt x="1473327" y="188468"/>
                </a:cubicBezTo>
                <a:cubicBezTo>
                  <a:pt x="1482852" y="170434"/>
                  <a:pt x="1505204" y="194564"/>
                  <a:pt x="1519682" y="180213"/>
                </a:cubicBezTo>
                <a:cubicBezTo>
                  <a:pt x="1518793" y="171577"/>
                  <a:pt x="1509776" y="176530"/>
                  <a:pt x="1512189" y="162179"/>
                </a:cubicBezTo>
                <a:cubicBezTo>
                  <a:pt x="1514221" y="165354"/>
                  <a:pt x="1519174" y="169291"/>
                  <a:pt x="1519936" y="162179"/>
                </a:cubicBezTo>
                <a:cubicBezTo>
                  <a:pt x="1525270" y="163449"/>
                  <a:pt x="1516126" y="173990"/>
                  <a:pt x="1522349" y="180086"/>
                </a:cubicBezTo>
                <a:cubicBezTo>
                  <a:pt x="1551305" y="188468"/>
                  <a:pt x="1537208" y="173355"/>
                  <a:pt x="1555877" y="171577"/>
                </a:cubicBezTo>
                <a:cubicBezTo>
                  <a:pt x="1523873" y="153035"/>
                  <a:pt x="1467866" y="146177"/>
                  <a:pt x="1417066" y="156591"/>
                </a:cubicBezTo>
                <a:cubicBezTo>
                  <a:pt x="1417066" y="160909"/>
                  <a:pt x="1420241" y="160147"/>
                  <a:pt x="1422146" y="161036"/>
                </a:cubicBezTo>
                <a:cubicBezTo>
                  <a:pt x="1429258" y="170815"/>
                  <a:pt x="1406652" y="162560"/>
                  <a:pt x="1417066" y="152146"/>
                </a:cubicBezTo>
                <a:cubicBezTo>
                  <a:pt x="1415034" y="155194"/>
                  <a:pt x="1409954" y="159004"/>
                  <a:pt x="1409446" y="152146"/>
                </a:cubicBezTo>
                <a:cubicBezTo>
                  <a:pt x="1406144" y="153289"/>
                  <a:pt x="1406652" y="161036"/>
                  <a:pt x="1409446" y="161036"/>
                </a:cubicBezTo>
                <a:cubicBezTo>
                  <a:pt x="1381506" y="157734"/>
                  <a:pt x="1368425" y="168910"/>
                  <a:pt x="1350264" y="160401"/>
                </a:cubicBezTo>
                <a:cubicBezTo>
                  <a:pt x="1350264" y="150622"/>
                  <a:pt x="1361186" y="158750"/>
                  <a:pt x="1365758" y="156083"/>
                </a:cubicBezTo>
                <a:cubicBezTo>
                  <a:pt x="1358039" y="149249"/>
                  <a:pt x="1347824" y="145936"/>
                  <a:pt x="1337564" y="146939"/>
                </a:cubicBezTo>
                <a:cubicBezTo>
                  <a:pt x="1389380" y="133096"/>
                  <a:pt x="1440180" y="148971"/>
                  <a:pt x="1489964" y="130810"/>
                </a:cubicBezTo>
                <a:cubicBezTo>
                  <a:pt x="1604264" y="118110"/>
                  <a:pt x="1736725" y="160528"/>
                  <a:pt x="1844929" y="134874"/>
                </a:cubicBezTo>
                <a:cubicBezTo>
                  <a:pt x="1788541" y="108458"/>
                  <a:pt x="1861058" y="130937"/>
                  <a:pt x="1883664" y="130810"/>
                </a:cubicBezTo>
                <a:cubicBezTo>
                  <a:pt x="1866138" y="120142"/>
                  <a:pt x="1836928" y="109347"/>
                  <a:pt x="1868424" y="112776"/>
                </a:cubicBezTo>
                <a:cubicBezTo>
                  <a:pt x="1874266" y="113411"/>
                  <a:pt x="1877441" y="120269"/>
                  <a:pt x="1888871" y="117475"/>
                </a:cubicBezTo>
                <a:cubicBezTo>
                  <a:pt x="1883537" y="107188"/>
                  <a:pt x="1876171" y="107950"/>
                  <a:pt x="1878838" y="95123"/>
                </a:cubicBezTo>
                <a:cubicBezTo>
                  <a:pt x="1869313" y="106426"/>
                  <a:pt x="1860296" y="102743"/>
                  <a:pt x="1850517" y="95123"/>
                </a:cubicBezTo>
                <a:cubicBezTo>
                  <a:pt x="1854708" y="72517"/>
                  <a:pt x="1881124" y="76454"/>
                  <a:pt x="1874139" y="59690"/>
                </a:cubicBezTo>
                <a:cubicBezTo>
                  <a:pt x="1886839" y="57404"/>
                  <a:pt x="1875790" y="76454"/>
                  <a:pt x="1891919" y="73279"/>
                </a:cubicBezTo>
                <a:cubicBezTo>
                  <a:pt x="1894967" y="72517"/>
                  <a:pt x="1894205" y="65151"/>
                  <a:pt x="1894713" y="60579"/>
                </a:cubicBezTo>
                <a:cubicBezTo>
                  <a:pt x="1900301" y="90170"/>
                  <a:pt x="1905127" y="58166"/>
                  <a:pt x="1917954" y="51943"/>
                </a:cubicBezTo>
                <a:cubicBezTo>
                  <a:pt x="1940052" y="40259"/>
                  <a:pt x="1982216" y="71882"/>
                  <a:pt x="1996948" y="43561"/>
                </a:cubicBezTo>
                <a:close/>
                <a:moveTo>
                  <a:pt x="1369187" y="949706"/>
                </a:moveTo>
                <a:cubicBezTo>
                  <a:pt x="1384681" y="933958"/>
                  <a:pt x="1405636" y="966089"/>
                  <a:pt x="1420749" y="941197"/>
                </a:cubicBezTo>
                <a:cubicBezTo>
                  <a:pt x="1412113" y="933704"/>
                  <a:pt x="1404874" y="950976"/>
                  <a:pt x="1405509" y="927735"/>
                </a:cubicBezTo>
                <a:cubicBezTo>
                  <a:pt x="1401191" y="934212"/>
                  <a:pt x="1374013" y="948436"/>
                  <a:pt x="1387475" y="932053"/>
                </a:cubicBezTo>
                <a:cubicBezTo>
                  <a:pt x="1383030" y="938149"/>
                  <a:pt x="1363726" y="941070"/>
                  <a:pt x="1369187" y="949706"/>
                </a:cubicBezTo>
                <a:close/>
                <a:moveTo>
                  <a:pt x="1027938" y="860806"/>
                </a:moveTo>
                <a:cubicBezTo>
                  <a:pt x="985901" y="848995"/>
                  <a:pt x="1035812" y="880491"/>
                  <a:pt x="1038225" y="869823"/>
                </a:cubicBezTo>
                <a:cubicBezTo>
                  <a:pt x="1034404" y="867446"/>
                  <a:pt x="1030941" y="864538"/>
                  <a:pt x="1027938" y="861187"/>
                </a:cubicBezTo>
                <a:moveTo>
                  <a:pt x="767842" y="190119"/>
                </a:moveTo>
                <a:cubicBezTo>
                  <a:pt x="755142" y="188087"/>
                  <a:pt x="744093" y="190119"/>
                  <a:pt x="739394" y="202819"/>
                </a:cubicBezTo>
                <a:cubicBezTo>
                  <a:pt x="748538" y="201803"/>
                  <a:pt x="762889" y="214249"/>
                  <a:pt x="752094" y="198501"/>
                </a:cubicBezTo>
                <a:cubicBezTo>
                  <a:pt x="762762" y="197485"/>
                  <a:pt x="762381" y="203962"/>
                  <a:pt x="759587" y="216408"/>
                </a:cubicBezTo>
                <a:cubicBezTo>
                  <a:pt x="739267" y="230632"/>
                  <a:pt x="712216" y="210566"/>
                  <a:pt x="700278" y="233553"/>
                </a:cubicBezTo>
                <a:lnTo>
                  <a:pt x="677037" y="233553"/>
                </a:lnTo>
                <a:cubicBezTo>
                  <a:pt x="669163" y="240411"/>
                  <a:pt x="688213" y="237617"/>
                  <a:pt x="692531" y="238252"/>
                </a:cubicBezTo>
                <a:cubicBezTo>
                  <a:pt x="703326" y="236093"/>
                  <a:pt x="732917" y="243586"/>
                  <a:pt x="730631" y="234188"/>
                </a:cubicBezTo>
                <a:cubicBezTo>
                  <a:pt x="726821" y="233426"/>
                  <a:pt x="721106" y="235712"/>
                  <a:pt x="720344" y="229616"/>
                </a:cubicBezTo>
                <a:cubicBezTo>
                  <a:pt x="755269" y="241427"/>
                  <a:pt x="768223" y="235204"/>
                  <a:pt x="767842" y="190119"/>
                </a:cubicBezTo>
                <a:close/>
                <a:moveTo>
                  <a:pt x="1947926" y="56388"/>
                </a:moveTo>
                <a:cubicBezTo>
                  <a:pt x="1937004" y="60833"/>
                  <a:pt x="1930527" y="62484"/>
                  <a:pt x="1924558" y="65024"/>
                </a:cubicBezTo>
                <a:cubicBezTo>
                  <a:pt x="1893697" y="78740"/>
                  <a:pt x="1951609" y="68326"/>
                  <a:pt x="1955546" y="60960"/>
                </a:cubicBezTo>
                <a:cubicBezTo>
                  <a:pt x="1952498" y="60198"/>
                  <a:pt x="1948180" y="61595"/>
                  <a:pt x="1947926" y="56388"/>
                </a:cubicBezTo>
                <a:close/>
                <a:moveTo>
                  <a:pt x="1916684" y="87249"/>
                </a:moveTo>
                <a:cubicBezTo>
                  <a:pt x="1910969" y="90043"/>
                  <a:pt x="1908556" y="74549"/>
                  <a:pt x="1908937" y="91694"/>
                </a:cubicBezTo>
                <a:lnTo>
                  <a:pt x="1921637" y="91694"/>
                </a:lnTo>
                <a:cubicBezTo>
                  <a:pt x="1921637" y="85725"/>
                  <a:pt x="1921637" y="79756"/>
                  <a:pt x="1921637" y="73787"/>
                </a:cubicBezTo>
                <a:lnTo>
                  <a:pt x="1913890" y="73787"/>
                </a:lnTo>
                <a:cubicBezTo>
                  <a:pt x="1913747" y="78432"/>
                  <a:pt x="1914704" y="83045"/>
                  <a:pt x="1916684" y="87249"/>
                </a:cubicBezTo>
                <a:close/>
                <a:moveTo>
                  <a:pt x="1872869" y="87249"/>
                </a:moveTo>
                <a:cubicBezTo>
                  <a:pt x="1884299" y="85725"/>
                  <a:pt x="1895221" y="107696"/>
                  <a:pt x="1906270" y="92202"/>
                </a:cubicBezTo>
                <a:cubicBezTo>
                  <a:pt x="1898015" y="87376"/>
                  <a:pt x="1876806" y="70866"/>
                  <a:pt x="1872869" y="86741"/>
                </a:cubicBezTo>
                <a:moveTo>
                  <a:pt x="1184402" y="217170"/>
                </a:moveTo>
                <a:cubicBezTo>
                  <a:pt x="1185799" y="232283"/>
                  <a:pt x="1199388" y="226949"/>
                  <a:pt x="1207389" y="230759"/>
                </a:cubicBezTo>
                <a:cubicBezTo>
                  <a:pt x="1204468" y="216281"/>
                  <a:pt x="1215771" y="227457"/>
                  <a:pt x="1212850" y="212979"/>
                </a:cubicBezTo>
                <a:cubicBezTo>
                  <a:pt x="1205357" y="226822"/>
                  <a:pt x="1195197" y="227838"/>
                  <a:pt x="1184402" y="217170"/>
                </a:cubicBezTo>
                <a:close/>
                <a:moveTo>
                  <a:pt x="1248664" y="226695"/>
                </a:moveTo>
                <a:cubicBezTo>
                  <a:pt x="1242441" y="218313"/>
                  <a:pt x="1226439" y="226695"/>
                  <a:pt x="1223264" y="213106"/>
                </a:cubicBezTo>
                <a:cubicBezTo>
                  <a:pt x="1213104" y="234315"/>
                  <a:pt x="1241806" y="235585"/>
                  <a:pt x="1248664" y="226695"/>
                </a:cubicBezTo>
                <a:close/>
                <a:moveTo>
                  <a:pt x="1256411" y="226695"/>
                </a:moveTo>
                <a:cubicBezTo>
                  <a:pt x="1270191" y="235280"/>
                  <a:pt x="1286601" y="238616"/>
                  <a:pt x="1302639" y="236093"/>
                </a:cubicBezTo>
                <a:cubicBezTo>
                  <a:pt x="1304544" y="224028"/>
                  <a:pt x="1297559" y="227076"/>
                  <a:pt x="1297686" y="218313"/>
                </a:cubicBezTo>
                <a:cubicBezTo>
                  <a:pt x="1284097" y="220345"/>
                  <a:pt x="1275207" y="226441"/>
                  <a:pt x="1264158" y="218313"/>
                </a:cubicBezTo>
                <a:cubicBezTo>
                  <a:pt x="1266190" y="217297"/>
                  <a:pt x="1269238" y="218313"/>
                  <a:pt x="1269365" y="213868"/>
                </a:cubicBezTo>
                <a:cubicBezTo>
                  <a:pt x="1262761" y="213995"/>
                  <a:pt x="1260348" y="221742"/>
                  <a:pt x="1256411" y="226822"/>
                </a:cubicBezTo>
                <a:moveTo>
                  <a:pt x="1145667" y="229870"/>
                </a:moveTo>
                <a:cubicBezTo>
                  <a:pt x="1147191" y="213995"/>
                  <a:pt x="1122680" y="219583"/>
                  <a:pt x="1120267" y="225171"/>
                </a:cubicBezTo>
                <a:cubicBezTo>
                  <a:pt x="1130300" y="223901"/>
                  <a:pt x="1134237" y="233426"/>
                  <a:pt x="1145667" y="229997"/>
                </a:cubicBezTo>
                <a:moveTo>
                  <a:pt x="1413383" y="228473"/>
                </a:moveTo>
                <a:cubicBezTo>
                  <a:pt x="1394841" y="230632"/>
                  <a:pt x="1387983" y="240030"/>
                  <a:pt x="1382522" y="223647"/>
                </a:cubicBezTo>
                <a:cubicBezTo>
                  <a:pt x="1374775" y="235204"/>
                  <a:pt x="1357122" y="233807"/>
                  <a:pt x="1374775" y="223647"/>
                </a:cubicBezTo>
                <a:cubicBezTo>
                  <a:pt x="1363599" y="222758"/>
                  <a:pt x="1352296" y="221869"/>
                  <a:pt x="1354074" y="232283"/>
                </a:cubicBezTo>
                <a:cubicBezTo>
                  <a:pt x="1346708" y="222885"/>
                  <a:pt x="1329690" y="232918"/>
                  <a:pt x="1320546" y="236347"/>
                </a:cubicBezTo>
                <a:cubicBezTo>
                  <a:pt x="1346835" y="239014"/>
                  <a:pt x="1389507" y="251841"/>
                  <a:pt x="1413383" y="228600"/>
                </a:cubicBezTo>
                <a:moveTo>
                  <a:pt x="875157" y="262636"/>
                </a:moveTo>
                <a:cubicBezTo>
                  <a:pt x="870712" y="271526"/>
                  <a:pt x="875157" y="268351"/>
                  <a:pt x="875157" y="280543"/>
                </a:cubicBezTo>
                <a:cubicBezTo>
                  <a:pt x="881507" y="280543"/>
                  <a:pt x="898144" y="276225"/>
                  <a:pt x="893318" y="271780"/>
                </a:cubicBezTo>
                <a:cubicBezTo>
                  <a:pt x="878078" y="278257"/>
                  <a:pt x="881126" y="274320"/>
                  <a:pt x="875157" y="262636"/>
                </a:cubicBezTo>
                <a:close/>
                <a:moveTo>
                  <a:pt x="1126998" y="296672"/>
                </a:moveTo>
                <a:lnTo>
                  <a:pt x="1139698" y="296672"/>
                </a:lnTo>
                <a:lnTo>
                  <a:pt x="1139698" y="283464"/>
                </a:lnTo>
                <a:cubicBezTo>
                  <a:pt x="1132713" y="283464"/>
                  <a:pt x="1134491" y="290830"/>
                  <a:pt x="1129411" y="283464"/>
                </a:cubicBezTo>
                <a:cubicBezTo>
                  <a:pt x="1129523" y="287986"/>
                  <a:pt x="1128702" y="292482"/>
                  <a:pt x="1126998" y="296672"/>
                </a:cubicBezTo>
                <a:close/>
                <a:moveTo>
                  <a:pt x="1142365" y="301371"/>
                </a:moveTo>
                <a:cubicBezTo>
                  <a:pt x="1156589" y="291338"/>
                  <a:pt x="1184656" y="304927"/>
                  <a:pt x="1191260" y="292989"/>
                </a:cubicBezTo>
                <a:cubicBezTo>
                  <a:pt x="1186815" y="291846"/>
                  <a:pt x="1178560" y="297180"/>
                  <a:pt x="1181100" y="283972"/>
                </a:cubicBezTo>
                <a:cubicBezTo>
                  <a:pt x="1173226" y="280416"/>
                  <a:pt x="1176020" y="296037"/>
                  <a:pt x="1168400" y="292735"/>
                </a:cubicBezTo>
                <a:cubicBezTo>
                  <a:pt x="1168400" y="273177"/>
                  <a:pt x="1148969" y="290957"/>
                  <a:pt x="1143000" y="301371"/>
                </a:cubicBezTo>
                <a:moveTo>
                  <a:pt x="939165" y="299085"/>
                </a:moveTo>
                <a:cubicBezTo>
                  <a:pt x="919353" y="280416"/>
                  <a:pt x="920496" y="316230"/>
                  <a:pt x="939165" y="299085"/>
                </a:cubicBezTo>
                <a:close/>
                <a:moveTo>
                  <a:pt x="941705" y="303530"/>
                </a:moveTo>
                <a:cubicBezTo>
                  <a:pt x="950468" y="300736"/>
                  <a:pt x="965581" y="309499"/>
                  <a:pt x="970026" y="299339"/>
                </a:cubicBezTo>
                <a:cubicBezTo>
                  <a:pt x="965200" y="300101"/>
                  <a:pt x="946658" y="285369"/>
                  <a:pt x="941578" y="303530"/>
                </a:cubicBezTo>
                <a:moveTo>
                  <a:pt x="117348" y="833120"/>
                </a:moveTo>
                <a:cubicBezTo>
                  <a:pt x="128016" y="831596"/>
                  <a:pt x="134747" y="844677"/>
                  <a:pt x="140589" y="828929"/>
                </a:cubicBezTo>
                <a:cubicBezTo>
                  <a:pt x="130302" y="830072"/>
                  <a:pt x="122682" y="817626"/>
                  <a:pt x="117348" y="833120"/>
                </a:cubicBezTo>
                <a:close/>
                <a:moveTo>
                  <a:pt x="1383030" y="860679"/>
                </a:moveTo>
                <a:cubicBezTo>
                  <a:pt x="1377823" y="854710"/>
                  <a:pt x="1357630" y="852043"/>
                  <a:pt x="1352169" y="860679"/>
                </a:cubicBezTo>
                <a:cubicBezTo>
                  <a:pt x="1356176" y="864929"/>
                  <a:pt x="1361759" y="867337"/>
                  <a:pt x="1367599" y="867337"/>
                </a:cubicBezTo>
                <a:cubicBezTo>
                  <a:pt x="1373440" y="867337"/>
                  <a:pt x="1379023" y="864929"/>
                  <a:pt x="1383030" y="860679"/>
                </a:cubicBezTo>
                <a:close/>
                <a:moveTo>
                  <a:pt x="773430" y="862838"/>
                </a:moveTo>
                <a:cubicBezTo>
                  <a:pt x="767334" y="860298"/>
                  <a:pt x="756158" y="857377"/>
                  <a:pt x="750316" y="862838"/>
                </a:cubicBezTo>
                <a:cubicBezTo>
                  <a:pt x="753872" y="863473"/>
                  <a:pt x="765810" y="872998"/>
                  <a:pt x="773176" y="862838"/>
                </a:cubicBezTo>
                <a:moveTo>
                  <a:pt x="786130" y="862838"/>
                </a:moveTo>
                <a:cubicBezTo>
                  <a:pt x="819023" y="862838"/>
                  <a:pt x="788289" y="847979"/>
                  <a:pt x="775843" y="867156"/>
                </a:cubicBezTo>
                <a:cubicBezTo>
                  <a:pt x="780669" y="867918"/>
                  <a:pt x="781431" y="862965"/>
                  <a:pt x="786003" y="862965"/>
                </a:cubicBezTo>
                <a:moveTo>
                  <a:pt x="544830" y="873506"/>
                </a:moveTo>
                <a:cubicBezTo>
                  <a:pt x="555752" y="867918"/>
                  <a:pt x="566293" y="885317"/>
                  <a:pt x="568071" y="869315"/>
                </a:cubicBezTo>
                <a:cubicBezTo>
                  <a:pt x="552958" y="874141"/>
                  <a:pt x="549529" y="849757"/>
                  <a:pt x="544068" y="873633"/>
                </a:cubicBezTo>
                <a:moveTo>
                  <a:pt x="1257427" y="886206"/>
                </a:moveTo>
                <a:cubicBezTo>
                  <a:pt x="1270127" y="878205"/>
                  <a:pt x="1283970" y="898017"/>
                  <a:pt x="1290955" y="877697"/>
                </a:cubicBezTo>
                <a:cubicBezTo>
                  <a:pt x="1278890" y="884682"/>
                  <a:pt x="1258951" y="875284"/>
                  <a:pt x="1257300" y="885952"/>
                </a:cubicBezTo>
                <a:moveTo>
                  <a:pt x="1236853" y="890524"/>
                </a:moveTo>
                <a:cubicBezTo>
                  <a:pt x="1229741" y="889127"/>
                  <a:pt x="1198753" y="890524"/>
                  <a:pt x="1218819" y="894715"/>
                </a:cubicBezTo>
                <a:cubicBezTo>
                  <a:pt x="1229995" y="891921"/>
                  <a:pt x="1247775" y="900811"/>
                  <a:pt x="1254887" y="890778"/>
                </a:cubicBezTo>
                <a:cubicBezTo>
                  <a:pt x="1251966" y="879729"/>
                  <a:pt x="1244981" y="899668"/>
                  <a:pt x="1242187" y="886079"/>
                </a:cubicBezTo>
                <a:cubicBezTo>
                  <a:pt x="1244219" y="885063"/>
                  <a:pt x="1247267" y="886079"/>
                  <a:pt x="1247394" y="881761"/>
                </a:cubicBezTo>
                <a:cubicBezTo>
                  <a:pt x="1239520" y="878459"/>
                  <a:pt x="1241171" y="890270"/>
                  <a:pt x="1236091" y="890270"/>
                </a:cubicBezTo>
                <a:moveTo>
                  <a:pt x="121920" y="886587"/>
                </a:moveTo>
                <a:cubicBezTo>
                  <a:pt x="163322" y="917321"/>
                  <a:pt x="202438" y="933831"/>
                  <a:pt x="227203" y="905637"/>
                </a:cubicBezTo>
                <a:cubicBezTo>
                  <a:pt x="188584" y="900887"/>
                  <a:pt x="150677" y="891507"/>
                  <a:pt x="114300" y="877697"/>
                </a:cubicBezTo>
                <a:cubicBezTo>
                  <a:pt x="118364" y="878459"/>
                  <a:pt x="123317" y="877189"/>
                  <a:pt x="121920" y="886587"/>
                </a:cubicBezTo>
                <a:close/>
                <a:moveTo>
                  <a:pt x="474472" y="886587"/>
                </a:moveTo>
                <a:cubicBezTo>
                  <a:pt x="481838" y="887222"/>
                  <a:pt x="491363" y="884428"/>
                  <a:pt x="495046" y="891286"/>
                </a:cubicBezTo>
                <a:cubicBezTo>
                  <a:pt x="493141" y="869188"/>
                  <a:pt x="481330" y="879348"/>
                  <a:pt x="474472" y="886079"/>
                </a:cubicBezTo>
                <a:moveTo>
                  <a:pt x="499872" y="891413"/>
                </a:moveTo>
                <a:cubicBezTo>
                  <a:pt x="509016" y="891413"/>
                  <a:pt x="520573" y="894842"/>
                  <a:pt x="520573" y="878713"/>
                </a:cubicBezTo>
                <a:cubicBezTo>
                  <a:pt x="515874" y="882777"/>
                  <a:pt x="497332" y="887095"/>
                  <a:pt x="500126" y="891159"/>
                </a:cubicBezTo>
                <a:moveTo>
                  <a:pt x="1461770" y="933323"/>
                </a:moveTo>
                <a:cubicBezTo>
                  <a:pt x="1466850" y="934720"/>
                  <a:pt x="1466977" y="927354"/>
                  <a:pt x="1469644" y="924560"/>
                </a:cubicBezTo>
                <a:cubicBezTo>
                  <a:pt x="1472819" y="930656"/>
                  <a:pt x="1482344" y="931545"/>
                  <a:pt x="1482344" y="920242"/>
                </a:cubicBezTo>
                <a:cubicBezTo>
                  <a:pt x="1474470" y="923417"/>
                  <a:pt x="1473073" y="915543"/>
                  <a:pt x="1466977" y="915670"/>
                </a:cubicBezTo>
                <a:cubicBezTo>
                  <a:pt x="1467231" y="923925"/>
                  <a:pt x="1460500" y="920623"/>
                  <a:pt x="1462024" y="932815"/>
                </a:cubicBezTo>
                <a:moveTo>
                  <a:pt x="674370" y="924560"/>
                </a:moveTo>
                <a:cubicBezTo>
                  <a:pt x="672861" y="927552"/>
                  <a:pt x="673645" y="931191"/>
                  <a:pt x="676252" y="933296"/>
                </a:cubicBezTo>
                <a:cubicBezTo>
                  <a:pt x="678859" y="935401"/>
                  <a:pt x="682581" y="935401"/>
                  <a:pt x="685188" y="933296"/>
                </a:cubicBezTo>
                <a:cubicBezTo>
                  <a:pt x="687795" y="931191"/>
                  <a:pt x="688579" y="927552"/>
                  <a:pt x="687070" y="924560"/>
                </a:cubicBezTo>
                <a:moveTo>
                  <a:pt x="664083" y="919988"/>
                </a:moveTo>
                <a:cubicBezTo>
                  <a:pt x="662686" y="927862"/>
                  <a:pt x="662559" y="938403"/>
                  <a:pt x="658749" y="942213"/>
                </a:cubicBezTo>
                <a:cubicBezTo>
                  <a:pt x="660527" y="927354"/>
                  <a:pt x="642620" y="923163"/>
                  <a:pt x="638302" y="932942"/>
                </a:cubicBezTo>
                <a:cubicBezTo>
                  <a:pt x="647573" y="931291"/>
                  <a:pt x="641731" y="941197"/>
                  <a:pt x="635635" y="937514"/>
                </a:cubicBezTo>
                <a:cubicBezTo>
                  <a:pt x="633857" y="968248"/>
                  <a:pt x="660146" y="941197"/>
                  <a:pt x="653415" y="959993"/>
                </a:cubicBezTo>
                <a:cubicBezTo>
                  <a:pt x="667766" y="957961"/>
                  <a:pt x="672846" y="954405"/>
                  <a:pt x="676783" y="942467"/>
                </a:cubicBezTo>
                <a:cubicBezTo>
                  <a:pt x="681482" y="950976"/>
                  <a:pt x="675132" y="950468"/>
                  <a:pt x="676783" y="964692"/>
                </a:cubicBezTo>
                <a:cubicBezTo>
                  <a:pt x="684276" y="965962"/>
                  <a:pt x="685673" y="963676"/>
                  <a:pt x="681990" y="955802"/>
                </a:cubicBezTo>
                <a:lnTo>
                  <a:pt x="689737" y="955802"/>
                </a:lnTo>
                <a:cubicBezTo>
                  <a:pt x="683010" y="942598"/>
                  <a:pt x="674507" y="930377"/>
                  <a:pt x="664464" y="919480"/>
                </a:cubicBezTo>
                <a:moveTo>
                  <a:pt x="615061" y="941705"/>
                </a:moveTo>
                <a:cubicBezTo>
                  <a:pt x="603631" y="941705"/>
                  <a:pt x="592963" y="941705"/>
                  <a:pt x="589661" y="928116"/>
                </a:cubicBezTo>
                <a:cubicBezTo>
                  <a:pt x="604774" y="925449"/>
                  <a:pt x="634238" y="957961"/>
                  <a:pt x="636016" y="924179"/>
                </a:cubicBezTo>
                <a:cubicBezTo>
                  <a:pt x="603123" y="932053"/>
                  <a:pt x="558800" y="915924"/>
                  <a:pt x="528066" y="918464"/>
                </a:cubicBezTo>
                <a:cubicBezTo>
                  <a:pt x="541528" y="931799"/>
                  <a:pt x="591566" y="961898"/>
                  <a:pt x="615442" y="941197"/>
                </a:cubicBezTo>
                <a:moveTo>
                  <a:pt x="1484757" y="938149"/>
                </a:moveTo>
                <a:cubicBezTo>
                  <a:pt x="1456055" y="933323"/>
                  <a:pt x="1472057" y="957453"/>
                  <a:pt x="1484757" y="938149"/>
                </a:cubicBezTo>
                <a:close/>
                <a:moveTo>
                  <a:pt x="293243" y="955929"/>
                </a:moveTo>
                <a:cubicBezTo>
                  <a:pt x="287909" y="958469"/>
                  <a:pt x="276352" y="950341"/>
                  <a:pt x="275082" y="960120"/>
                </a:cubicBezTo>
                <a:cubicBezTo>
                  <a:pt x="282956" y="960501"/>
                  <a:pt x="292735" y="980059"/>
                  <a:pt x="293624" y="955421"/>
                </a:cubicBezTo>
                <a:moveTo>
                  <a:pt x="1109980" y="172339"/>
                </a:moveTo>
                <a:cubicBezTo>
                  <a:pt x="1091819" y="191135"/>
                  <a:pt x="1075182" y="172339"/>
                  <a:pt x="1050671" y="176149"/>
                </a:cubicBezTo>
                <a:cubicBezTo>
                  <a:pt x="1068578" y="162941"/>
                  <a:pt x="1094740" y="178816"/>
                  <a:pt x="1110361" y="171831"/>
                </a:cubicBezTo>
                <a:moveTo>
                  <a:pt x="1040384" y="185039"/>
                </a:moveTo>
                <a:cubicBezTo>
                  <a:pt x="1039622" y="189992"/>
                  <a:pt x="1035177" y="188087"/>
                  <a:pt x="1035050" y="193929"/>
                </a:cubicBezTo>
                <a:cubicBezTo>
                  <a:pt x="1042289" y="191770"/>
                  <a:pt x="1057529" y="198755"/>
                  <a:pt x="1068451" y="203200"/>
                </a:cubicBezTo>
                <a:cubicBezTo>
                  <a:pt x="1069340" y="191389"/>
                  <a:pt x="1053973" y="207264"/>
                  <a:pt x="1058291" y="189738"/>
                </a:cubicBezTo>
                <a:cubicBezTo>
                  <a:pt x="1072896" y="189738"/>
                  <a:pt x="1073912" y="186436"/>
                  <a:pt x="1086612" y="189738"/>
                </a:cubicBezTo>
                <a:cubicBezTo>
                  <a:pt x="1080135" y="209931"/>
                  <a:pt x="1046734" y="216281"/>
                  <a:pt x="1029970" y="193548"/>
                </a:cubicBezTo>
                <a:cubicBezTo>
                  <a:pt x="1030971" y="188061"/>
                  <a:pt x="1035824" y="184124"/>
                  <a:pt x="1041400" y="184277"/>
                </a:cubicBezTo>
                <a:moveTo>
                  <a:pt x="844931" y="199898"/>
                </a:moveTo>
                <a:cubicBezTo>
                  <a:pt x="860044" y="196850"/>
                  <a:pt x="898144" y="204470"/>
                  <a:pt x="919607" y="196342"/>
                </a:cubicBezTo>
                <a:cubicBezTo>
                  <a:pt x="907669" y="226822"/>
                  <a:pt x="865759" y="194945"/>
                  <a:pt x="855091" y="217932"/>
                </a:cubicBezTo>
                <a:cubicBezTo>
                  <a:pt x="848614" y="218567"/>
                  <a:pt x="847217" y="210820"/>
                  <a:pt x="842391" y="208915"/>
                </a:cubicBezTo>
                <a:cubicBezTo>
                  <a:pt x="843788" y="205359"/>
                  <a:pt x="849503" y="202184"/>
                  <a:pt x="844931" y="199898"/>
                </a:cubicBezTo>
                <a:close/>
                <a:moveTo>
                  <a:pt x="876300" y="218059"/>
                </a:moveTo>
                <a:cubicBezTo>
                  <a:pt x="889489" y="212680"/>
                  <a:pt x="904259" y="212680"/>
                  <a:pt x="917448" y="218059"/>
                </a:cubicBezTo>
                <a:cubicBezTo>
                  <a:pt x="908558" y="226568"/>
                  <a:pt x="883920" y="224663"/>
                  <a:pt x="876300" y="218059"/>
                </a:cubicBezTo>
                <a:close/>
                <a:moveTo>
                  <a:pt x="997204" y="214884"/>
                </a:moveTo>
                <a:cubicBezTo>
                  <a:pt x="997204" y="223012"/>
                  <a:pt x="1005332" y="230251"/>
                  <a:pt x="1017651" y="228473"/>
                </a:cubicBezTo>
                <a:cubicBezTo>
                  <a:pt x="1009142" y="244475"/>
                  <a:pt x="1001014" y="229616"/>
                  <a:pt x="983996" y="245872"/>
                </a:cubicBezTo>
                <a:cubicBezTo>
                  <a:pt x="981075" y="221361"/>
                  <a:pt x="958596" y="231521"/>
                  <a:pt x="945896" y="236601"/>
                </a:cubicBezTo>
                <a:cubicBezTo>
                  <a:pt x="937387" y="223012"/>
                  <a:pt x="956310" y="220091"/>
                  <a:pt x="961517" y="227838"/>
                </a:cubicBezTo>
                <a:cubicBezTo>
                  <a:pt x="959866" y="223266"/>
                  <a:pt x="955675" y="223139"/>
                  <a:pt x="956437" y="214503"/>
                </a:cubicBezTo>
                <a:cubicBezTo>
                  <a:pt x="965200" y="218059"/>
                  <a:pt x="982726" y="230759"/>
                  <a:pt x="996569" y="215011"/>
                </a:cubicBezTo>
                <a:moveTo>
                  <a:pt x="927100" y="254381"/>
                </a:moveTo>
                <a:cubicBezTo>
                  <a:pt x="934720" y="247396"/>
                  <a:pt x="952500" y="261620"/>
                  <a:pt x="963041" y="263652"/>
                </a:cubicBezTo>
                <a:cubicBezTo>
                  <a:pt x="964057" y="276352"/>
                  <a:pt x="949071" y="259969"/>
                  <a:pt x="950341" y="272415"/>
                </a:cubicBezTo>
                <a:cubicBezTo>
                  <a:pt x="953516" y="257429"/>
                  <a:pt x="934974" y="261112"/>
                  <a:pt x="927100" y="254381"/>
                </a:cubicBezTo>
                <a:close/>
                <a:moveTo>
                  <a:pt x="652272" y="870331"/>
                </a:moveTo>
                <a:cubicBezTo>
                  <a:pt x="655193" y="871220"/>
                  <a:pt x="653542" y="874776"/>
                  <a:pt x="652272" y="874776"/>
                </a:cubicBezTo>
                <a:cubicBezTo>
                  <a:pt x="652272" y="884428"/>
                  <a:pt x="661416" y="876935"/>
                  <a:pt x="664972" y="879348"/>
                </a:cubicBezTo>
                <a:cubicBezTo>
                  <a:pt x="657860" y="886968"/>
                  <a:pt x="634873" y="888365"/>
                  <a:pt x="621157" y="883412"/>
                </a:cubicBezTo>
                <a:cubicBezTo>
                  <a:pt x="626364" y="869823"/>
                  <a:pt x="650621" y="890397"/>
                  <a:pt x="652272" y="870331"/>
                </a:cubicBezTo>
                <a:close/>
                <a:moveTo>
                  <a:pt x="830072" y="899033"/>
                </a:moveTo>
                <a:cubicBezTo>
                  <a:pt x="848614" y="891794"/>
                  <a:pt x="852551" y="899033"/>
                  <a:pt x="876427" y="895096"/>
                </a:cubicBezTo>
                <a:cubicBezTo>
                  <a:pt x="874014" y="906018"/>
                  <a:pt x="870204" y="914400"/>
                  <a:pt x="860806" y="912749"/>
                </a:cubicBezTo>
                <a:cubicBezTo>
                  <a:pt x="862457" y="917321"/>
                  <a:pt x="866648" y="917448"/>
                  <a:pt x="865759" y="926211"/>
                </a:cubicBezTo>
                <a:cubicBezTo>
                  <a:pt x="854456" y="935863"/>
                  <a:pt x="823849" y="926211"/>
                  <a:pt x="816864" y="930148"/>
                </a:cubicBezTo>
                <a:cubicBezTo>
                  <a:pt x="807593" y="920369"/>
                  <a:pt x="824484" y="919861"/>
                  <a:pt x="829564" y="921258"/>
                </a:cubicBezTo>
                <a:cubicBezTo>
                  <a:pt x="826761" y="916203"/>
                  <a:pt x="820596" y="914078"/>
                  <a:pt x="815273" y="916331"/>
                </a:cubicBezTo>
                <a:cubicBezTo>
                  <a:pt x="809950" y="918584"/>
                  <a:pt x="807185" y="924490"/>
                  <a:pt x="808863" y="930021"/>
                </a:cubicBezTo>
                <a:cubicBezTo>
                  <a:pt x="806711" y="926584"/>
                  <a:pt x="802702" y="924780"/>
                  <a:pt x="798703" y="925449"/>
                </a:cubicBezTo>
                <a:cubicBezTo>
                  <a:pt x="796925" y="911606"/>
                  <a:pt x="805815" y="916940"/>
                  <a:pt x="804037" y="903224"/>
                </a:cubicBezTo>
                <a:cubicBezTo>
                  <a:pt x="796798" y="904113"/>
                  <a:pt x="801751" y="922020"/>
                  <a:pt x="788416" y="920877"/>
                </a:cubicBezTo>
                <a:cubicBezTo>
                  <a:pt x="788416" y="913638"/>
                  <a:pt x="790956" y="913257"/>
                  <a:pt x="791083" y="908177"/>
                </a:cubicBezTo>
                <a:cubicBezTo>
                  <a:pt x="791210" y="903097"/>
                  <a:pt x="787908" y="899033"/>
                  <a:pt x="783463" y="899160"/>
                </a:cubicBezTo>
                <a:cubicBezTo>
                  <a:pt x="796163" y="891667"/>
                  <a:pt x="814070" y="901700"/>
                  <a:pt x="827278" y="899160"/>
                </a:cubicBezTo>
                <a:cubicBezTo>
                  <a:pt x="827278" y="908812"/>
                  <a:pt x="818134" y="901065"/>
                  <a:pt x="814578" y="903478"/>
                </a:cubicBezTo>
                <a:cubicBezTo>
                  <a:pt x="832993" y="913384"/>
                  <a:pt x="849376" y="916178"/>
                  <a:pt x="860806" y="908431"/>
                </a:cubicBezTo>
                <a:cubicBezTo>
                  <a:pt x="857377" y="893953"/>
                  <a:pt x="833374" y="909701"/>
                  <a:pt x="829437" y="899033"/>
                </a:cubicBezTo>
                <a:moveTo>
                  <a:pt x="752729" y="907161"/>
                </a:moveTo>
                <a:cubicBezTo>
                  <a:pt x="754380" y="894461"/>
                  <a:pt x="756666" y="913892"/>
                  <a:pt x="760476" y="911606"/>
                </a:cubicBezTo>
                <a:cubicBezTo>
                  <a:pt x="749427" y="924306"/>
                  <a:pt x="747776" y="929259"/>
                  <a:pt x="729488" y="924306"/>
                </a:cubicBezTo>
                <a:cubicBezTo>
                  <a:pt x="731012" y="910971"/>
                  <a:pt x="758190" y="928116"/>
                  <a:pt x="752094" y="907161"/>
                </a:cubicBezTo>
                <a:moveTo>
                  <a:pt x="901700" y="908812"/>
                </a:moveTo>
                <a:cubicBezTo>
                  <a:pt x="903732" y="921512"/>
                  <a:pt x="898017" y="920242"/>
                  <a:pt x="898906" y="931037"/>
                </a:cubicBezTo>
                <a:cubicBezTo>
                  <a:pt x="915924" y="935355"/>
                  <a:pt x="916178" y="910209"/>
                  <a:pt x="930021" y="909066"/>
                </a:cubicBezTo>
                <a:cubicBezTo>
                  <a:pt x="927354" y="921766"/>
                  <a:pt x="935736" y="917067"/>
                  <a:pt x="940181" y="918083"/>
                </a:cubicBezTo>
                <a:cubicBezTo>
                  <a:pt x="939419" y="927227"/>
                  <a:pt x="928878" y="919099"/>
                  <a:pt x="929767" y="930783"/>
                </a:cubicBezTo>
                <a:cubicBezTo>
                  <a:pt x="967232" y="913003"/>
                  <a:pt x="1008761" y="930783"/>
                  <a:pt x="1032764" y="931926"/>
                </a:cubicBezTo>
                <a:cubicBezTo>
                  <a:pt x="1014222" y="950468"/>
                  <a:pt x="964438" y="928878"/>
                  <a:pt x="945007" y="948690"/>
                </a:cubicBezTo>
                <a:cubicBezTo>
                  <a:pt x="953770" y="925703"/>
                  <a:pt x="913892" y="938911"/>
                  <a:pt x="896239" y="934720"/>
                </a:cubicBezTo>
                <a:cubicBezTo>
                  <a:pt x="900303" y="921004"/>
                  <a:pt x="891540" y="911352"/>
                  <a:pt x="901700" y="908812"/>
                </a:cubicBezTo>
                <a:close/>
                <a:moveTo>
                  <a:pt x="1058418" y="932815"/>
                </a:moveTo>
                <a:cubicBezTo>
                  <a:pt x="1066955" y="931885"/>
                  <a:pt x="1075435" y="930486"/>
                  <a:pt x="1083818" y="928624"/>
                </a:cubicBezTo>
                <a:cubicBezTo>
                  <a:pt x="1081024" y="948690"/>
                  <a:pt x="1066800" y="937641"/>
                  <a:pt x="1058037" y="932815"/>
                </a:cubicBezTo>
                <a:moveTo>
                  <a:pt x="929132" y="962533"/>
                </a:moveTo>
                <a:lnTo>
                  <a:pt x="939800" y="962533"/>
                </a:lnTo>
                <a:cubicBezTo>
                  <a:pt x="948817" y="966089"/>
                  <a:pt x="917448" y="971296"/>
                  <a:pt x="934593" y="975233"/>
                </a:cubicBezTo>
                <a:cubicBezTo>
                  <a:pt x="930529" y="988695"/>
                  <a:pt x="923290" y="971550"/>
                  <a:pt x="916559" y="975233"/>
                </a:cubicBezTo>
                <a:cubicBezTo>
                  <a:pt x="916813" y="954659"/>
                  <a:pt x="929767" y="983742"/>
                  <a:pt x="929132" y="962533"/>
                </a:cubicBezTo>
                <a:close/>
                <a:moveTo>
                  <a:pt x="1291717" y="975233"/>
                </a:moveTo>
                <a:cubicBezTo>
                  <a:pt x="1291717" y="979678"/>
                  <a:pt x="1288542" y="978662"/>
                  <a:pt x="1286510" y="979551"/>
                </a:cubicBezTo>
                <a:cubicBezTo>
                  <a:pt x="1286510" y="984885"/>
                  <a:pt x="1291209" y="983488"/>
                  <a:pt x="1294257" y="984250"/>
                </a:cubicBezTo>
                <a:cubicBezTo>
                  <a:pt x="1294257" y="987806"/>
                  <a:pt x="1291590" y="988695"/>
                  <a:pt x="1291590" y="993013"/>
                </a:cubicBezTo>
                <a:lnTo>
                  <a:pt x="1296670" y="993013"/>
                </a:lnTo>
                <a:cubicBezTo>
                  <a:pt x="1291336" y="1003427"/>
                  <a:pt x="1283970" y="980313"/>
                  <a:pt x="1271270" y="988441"/>
                </a:cubicBezTo>
                <a:cubicBezTo>
                  <a:pt x="1275969" y="980948"/>
                  <a:pt x="1284478" y="979297"/>
                  <a:pt x="1291717" y="975487"/>
                </a:cubicBezTo>
                <a:moveTo>
                  <a:pt x="305943" y="999998"/>
                </a:moveTo>
                <a:cubicBezTo>
                  <a:pt x="298323" y="1003935"/>
                  <a:pt x="311912" y="1006729"/>
                  <a:pt x="308356" y="1017905"/>
                </a:cubicBezTo>
                <a:cubicBezTo>
                  <a:pt x="299593" y="1012063"/>
                  <a:pt x="236474" y="1003427"/>
                  <a:pt x="264795" y="999617"/>
                </a:cubicBezTo>
                <a:cubicBezTo>
                  <a:pt x="261366" y="988060"/>
                  <a:pt x="249047" y="998474"/>
                  <a:pt x="244221" y="999617"/>
                </a:cubicBezTo>
                <a:cubicBezTo>
                  <a:pt x="257556" y="986917"/>
                  <a:pt x="234061" y="993140"/>
                  <a:pt x="228981" y="986155"/>
                </a:cubicBezTo>
                <a:cubicBezTo>
                  <a:pt x="240919" y="976122"/>
                  <a:pt x="257937" y="995426"/>
                  <a:pt x="275209" y="991108"/>
                </a:cubicBezTo>
                <a:cubicBezTo>
                  <a:pt x="276352" y="980440"/>
                  <a:pt x="263398" y="993394"/>
                  <a:pt x="267589" y="977646"/>
                </a:cubicBezTo>
                <a:cubicBezTo>
                  <a:pt x="272796" y="979297"/>
                  <a:pt x="284353" y="992759"/>
                  <a:pt x="288163" y="982218"/>
                </a:cubicBezTo>
                <a:cubicBezTo>
                  <a:pt x="282194" y="1001522"/>
                  <a:pt x="352298" y="1005459"/>
                  <a:pt x="305943" y="999998"/>
                </a:cubicBezTo>
                <a:close/>
                <a:moveTo>
                  <a:pt x="1474343" y="990981"/>
                </a:moveTo>
                <a:cubicBezTo>
                  <a:pt x="1474343" y="1003681"/>
                  <a:pt x="1463548" y="998982"/>
                  <a:pt x="1456309" y="999617"/>
                </a:cubicBezTo>
                <a:cubicBezTo>
                  <a:pt x="1456309" y="1005586"/>
                  <a:pt x="1462659" y="1003427"/>
                  <a:pt x="1466469" y="1004189"/>
                </a:cubicBezTo>
                <a:cubicBezTo>
                  <a:pt x="1466469" y="1013968"/>
                  <a:pt x="1455547" y="1005840"/>
                  <a:pt x="1450975" y="1008380"/>
                </a:cubicBezTo>
                <a:cubicBezTo>
                  <a:pt x="1452753" y="991997"/>
                  <a:pt x="1466342" y="996569"/>
                  <a:pt x="1474216" y="990981"/>
                </a:cubicBezTo>
                <a:moveTo>
                  <a:pt x="1350772" y="1002919"/>
                </a:moveTo>
                <a:cubicBezTo>
                  <a:pt x="1286129" y="1060958"/>
                  <a:pt x="1199134" y="1023620"/>
                  <a:pt x="1113536" y="1040257"/>
                </a:cubicBezTo>
                <a:cubicBezTo>
                  <a:pt x="1109599" y="1037971"/>
                  <a:pt x="1113536" y="1035685"/>
                  <a:pt x="1116203" y="1035939"/>
                </a:cubicBezTo>
                <a:cubicBezTo>
                  <a:pt x="1193800" y="1022350"/>
                  <a:pt x="1263523" y="1010158"/>
                  <a:pt x="1350645" y="1002919"/>
                </a:cubicBezTo>
                <a:moveTo>
                  <a:pt x="1224534" y="1010285"/>
                </a:moveTo>
                <a:cubicBezTo>
                  <a:pt x="1219454" y="1019556"/>
                  <a:pt x="1208786" y="1018667"/>
                  <a:pt x="1201293" y="1022985"/>
                </a:cubicBezTo>
                <a:cubicBezTo>
                  <a:pt x="1198372" y="1018159"/>
                  <a:pt x="1215517" y="1009777"/>
                  <a:pt x="1224407" y="1010285"/>
                </a:cubicBezTo>
                <a:moveTo>
                  <a:pt x="357124" y="1036320"/>
                </a:moveTo>
                <a:cubicBezTo>
                  <a:pt x="356489" y="1028573"/>
                  <a:pt x="367284" y="1020826"/>
                  <a:pt x="364871" y="1036320"/>
                </a:cubicBezTo>
                <a:cubicBezTo>
                  <a:pt x="374015" y="1032510"/>
                  <a:pt x="371221" y="1036320"/>
                  <a:pt x="380365" y="1032129"/>
                </a:cubicBezTo>
                <a:cubicBezTo>
                  <a:pt x="379095" y="1052703"/>
                  <a:pt x="363601" y="1034288"/>
                  <a:pt x="356997" y="1036320"/>
                </a:cubicBezTo>
                <a:moveTo>
                  <a:pt x="169164" y="116459"/>
                </a:moveTo>
                <a:cubicBezTo>
                  <a:pt x="168529" y="121285"/>
                  <a:pt x="164084" y="119380"/>
                  <a:pt x="163957" y="125349"/>
                </a:cubicBezTo>
                <a:cubicBezTo>
                  <a:pt x="163830" y="131318"/>
                  <a:pt x="167005" y="128778"/>
                  <a:pt x="169037" y="129794"/>
                </a:cubicBezTo>
                <a:cubicBezTo>
                  <a:pt x="138938" y="142494"/>
                  <a:pt x="112268" y="162179"/>
                  <a:pt x="76073" y="164465"/>
                </a:cubicBezTo>
                <a:cubicBezTo>
                  <a:pt x="78232" y="153162"/>
                  <a:pt x="89662" y="158369"/>
                  <a:pt x="94107" y="151765"/>
                </a:cubicBezTo>
                <a:cubicBezTo>
                  <a:pt x="94107" y="146558"/>
                  <a:pt x="89535" y="147955"/>
                  <a:pt x="86487" y="147066"/>
                </a:cubicBezTo>
                <a:cubicBezTo>
                  <a:pt x="87376" y="141224"/>
                  <a:pt x="92964" y="143637"/>
                  <a:pt x="96901" y="142748"/>
                </a:cubicBezTo>
                <a:cubicBezTo>
                  <a:pt x="96901" y="137541"/>
                  <a:pt x="92202" y="139065"/>
                  <a:pt x="89154" y="138303"/>
                </a:cubicBezTo>
                <a:cubicBezTo>
                  <a:pt x="108331" y="123952"/>
                  <a:pt x="137414" y="103759"/>
                  <a:pt x="169164" y="116459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隶书" charset="0"/>
              <a:cs typeface="隶书" charset="0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6122089" y="745444"/>
            <a:ext cx="1885315" cy="490220"/>
          </a:xfrm>
          <a:prstGeom prst="rect">
            <a:avLst/>
          </a:prstGeom>
          <a:noFill/>
        </p:spPr>
        <p:txBody>
          <a:bodyPr wrap="square" rtlCol="0" anchor="ctr" anchorCtr="0">
            <a:normAutofit fontScale="77500" lnSpcReduction="10000"/>
          </a:bodyPr>
          <a:lstStyle/>
          <a:p>
            <a:pPr algn="ctr"/>
            <a:r>
              <a:rPr lang="zh-CN" altLang="en-US" sz="3600" b="1" spc="500">
                <a:solidFill>
                  <a:schemeClr val="l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  <a:sym typeface="Arial" panose="020B0604020202020204" pitchFamily="34" charset="0"/>
              </a:rPr>
              <a:t>怀古诗</a:t>
            </a:r>
          </a:p>
        </p:txBody>
      </p:sp>
      <p:cxnSp>
        <p:nvCxnSpPr>
          <p:cNvPr id="79" name="直接连接符 78"/>
          <p:cNvCxnSpPr/>
          <p:nvPr>
            <p:custDataLst>
              <p:tags r:id="rId4"/>
            </p:custDataLst>
          </p:nvPr>
        </p:nvCxnSpPr>
        <p:spPr>
          <a:xfrm>
            <a:off x="4991471" y="1817236"/>
            <a:ext cx="0" cy="4000500"/>
          </a:xfrm>
          <a:prstGeom prst="line">
            <a:avLst/>
          </a:prstGeom>
          <a:ln w="19050">
            <a:solidFill>
              <a:schemeClr val="dk1">
                <a:lumMod val="95000"/>
                <a:lumOff val="5000"/>
                <a:alpha val="6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文本框 79"/>
          <p:cNvSpPr txBox="1"/>
          <p:nvPr>
            <p:custDataLst>
              <p:tags r:id="rId5"/>
            </p:custDataLst>
          </p:nvPr>
        </p:nvSpPr>
        <p:spPr>
          <a:xfrm>
            <a:off x="5402316" y="2153786"/>
            <a:ext cx="747395" cy="3484245"/>
          </a:xfrm>
          <a:prstGeom prst="rect">
            <a:avLst/>
          </a:prstGeom>
          <a:noFill/>
        </p:spPr>
        <p:txBody>
          <a:bodyPr vert="eaVert" wrap="square" rtlCol="0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000" b="1" spc="35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charset="0"/>
                <a:cs typeface="+mn-ea"/>
                <a:sym typeface="Arial" panose="020B0604020202020204" pitchFamily="34" charset="0"/>
              </a:rPr>
              <a:t>《题乌江亭》杜牧</a:t>
            </a:r>
          </a:p>
        </p:txBody>
      </p:sp>
      <p:sp>
        <p:nvSpPr>
          <p:cNvPr id="81" name="椭圆 80"/>
          <p:cNvSpPr/>
          <p:nvPr>
            <p:custDataLst>
              <p:tags r:id="rId6"/>
            </p:custDataLst>
          </p:nvPr>
        </p:nvSpPr>
        <p:spPr>
          <a:xfrm flipH="1">
            <a:off x="5662666" y="1817236"/>
            <a:ext cx="138430" cy="1377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lstStyle/>
          <a:p>
            <a:pPr algn="ctr">
              <a:lnSpc>
                <a:spcPct val="14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隶书" charset="0"/>
              <a:cs typeface="隶书" charset="0"/>
              <a:sym typeface="Arial" panose="020B0604020202020204" pitchFamily="34" charset="0"/>
            </a:endParaRPr>
          </a:p>
        </p:txBody>
      </p:sp>
      <p:cxnSp>
        <p:nvCxnSpPr>
          <p:cNvPr id="83" name="直接连接符 82"/>
          <p:cNvCxnSpPr/>
          <p:nvPr>
            <p:custDataLst>
              <p:tags r:id="rId7"/>
            </p:custDataLst>
          </p:nvPr>
        </p:nvCxnSpPr>
        <p:spPr>
          <a:xfrm>
            <a:off x="6461496" y="1817236"/>
            <a:ext cx="0" cy="4000500"/>
          </a:xfrm>
          <a:prstGeom prst="line">
            <a:avLst/>
          </a:prstGeom>
          <a:ln w="19050">
            <a:solidFill>
              <a:schemeClr val="dk1">
                <a:lumMod val="95000"/>
                <a:lumOff val="5000"/>
                <a:alpha val="6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文本框 83"/>
          <p:cNvSpPr txBox="1"/>
          <p:nvPr>
            <p:custDataLst>
              <p:tags r:id="rId8"/>
            </p:custDataLst>
          </p:nvPr>
        </p:nvSpPr>
        <p:spPr>
          <a:xfrm>
            <a:off x="6868531" y="2153786"/>
            <a:ext cx="747395" cy="3484245"/>
          </a:xfrm>
          <a:prstGeom prst="rect">
            <a:avLst/>
          </a:prstGeom>
          <a:noFill/>
        </p:spPr>
        <p:txBody>
          <a:bodyPr vert="eaVert" wrap="square" rtlCol="0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000" b="1" spc="35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charset="0"/>
                <a:cs typeface="+mn-ea"/>
                <a:sym typeface="Arial" panose="020B0604020202020204" pitchFamily="34" charset="0"/>
              </a:rPr>
              <a:t>《乌衣巷》刘禹锡</a:t>
            </a:r>
          </a:p>
        </p:txBody>
      </p:sp>
      <p:sp>
        <p:nvSpPr>
          <p:cNvPr id="85" name="椭圆 84"/>
          <p:cNvSpPr/>
          <p:nvPr>
            <p:custDataLst>
              <p:tags r:id="rId9"/>
            </p:custDataLst>
          </p:nvPr>
        </p:nvSpPr>
        <p:spPr>
          <a:xfrm flipH="1">
            <a:off x="7121896" y="1817236"/>
            <a:ext cx="138430" cy="1377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lstStyle/>
          <a:p>
            <a:pPr algn="ctr">
              <a:lnSpc>
                <a:spcPct val="14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隶书" charset="0"/>
              <a:cs typeface="隶书" charset="0"/>
              <a:sym typeface="Arial" panose="020B0604020202020204" pitchFamily="34" charset="0"/>
            </a:endParaRPr>
          </a:p>
        </p:txBody>
      </p:sp>
      <p:cxnSp>
        <p:nvCxnSpPr>
          <p:cNvPr id="87" name="直接连接符 86"/>
          <p:cNvCxnSpPr/>
          <p:nvPr>
            <p:custDataLst>
              <p:tags r:id="rId10"/>
            </p:custDataLst>
          </p:nvPr>
        </p:nvCxnSpPr>
        <p:spPr>
          <a:xfrm>
            <a:off x="7893421" y="1817236"/>
            <a:ext cx="0" cy="4000500"/>
          </a:xfrm>
          <a:prstGeom prst="line">
            <a:avLst/>
          </a:prstGeom>
          <a:ln w="19050">
            <a:solidFill>
              <a:schemeClr val="dk1">
                <a:lumMod val="95000"/>
                <a:lumOff val="5000"/>
                <a:alpha val="6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文本框 87"/>
          <p:cNvSpPr txBox="1"/>
          <p:nvPr>
            <p:custDataLst>
              <p:tags r:id="rId11"/>
            </p:custDataLst>
          </p:nvPr>
        </p:nvSpPr>
        <p:spPr>
          <a:xfrm>
            <a:off x="8334111" y="2153786"/>
            <a:ext cx="747395" cy="3484245"/>
          </a:xfrm>
          <a:prstGeom prst="rect">
            <a:avLst/>
          </a:prstGeom>
          <a:noFill/>
        </p:spPr>
        <p:txBody>
          <a:bodyPr vert="eaVert" wrap="square" rtlCol="0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000" b="1" spc="35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charset="0"/>
                <a:cs typeface="+mn-ea"/>
                <a:sym typeface="Arial" panose="020B0604020202020204" pitchFamily="34" charset="0"/>
              </a:rPr>
              <a:t>《石头城》刘禹锡</a:t>
            </a:r>
          </a:p>
        </p:txBody>
      </p:sp>
      <p:sp>
        <p:nvSpPr>
          <p:cNvPr id="89" name="椭圆 88"/>
          <p:cNvSpPr/>
          <p:nvPr>
            <p:custDataLst>
              <p:tags r:id="rId12"/>
            </p:custDataLst>
          </p:nvPr>
        </p:nvSpPr>
        <p:spPr>
          <a:xfrm flipH="1">
            <a:off x="8591921" y="1817236"/>
            <a:ext cx="138430" cy="1377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lstStyle/>
          <a:p>
            <a:pPr algn="ctr">
              <a:lnSpc>
                <a:spcPct val="14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隶书" charset="0"/>
              <a:cs typeface="隶书" charset="0"/>
              <a:sym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>
            <p:custDataLst>
              <p:tags r:id="rId13"/>
            </p:custDataLst>
          </p:nvPr>
        </p:nvCxnSpPr>
        <p:spPr>
          <a:xfrm>
            <a:off x="9402181" y="1817236"/>
            <a:ext cx="0" cy="4000500"/>
          </a:xfrm>
          <a:prstGeom prst="line">
            <a:avLst/>
          </a:prstGeom>
          <a:ln w="19050">
            <a:solidFill>
              <a:schemeClr val="dk1">
                <a:lumMod val="95000"/>
                <a:lumOff val="5000"/>
                <a:alpha val="6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文本框 91"/>
          <p:cNvSpPr txBox="1"/>
          <p:nvPr>
            <p:custDataLst>
              <p:tags r:id="rId14"/>
            </p:custDataLst>
          </p:nvPr>
        </p:nvSpPr>
        <p:spPr>
          <a:xfrm>
            <a:off x="10029561" y="2075681"/>
            <a:ext cx="747395" cy="3484245"/>
          </a:xfrm>
          <a:prstGeom prst="rect">
            <a:avLst/>
          </a:prstGeom>
          <a:noFill/>
        </p:spPr>
        <p:txBody>
          <a:bodyPr vert="eaVert" wrap="square" rtlCol="0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000" b="1" spc="35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charset="0"/>
                <a:cs typeface="+mn-ea"/>
                <a:sym typeface="Arial" panose="020B0604020202020204" pitchFamily="34" charset="0"/>
              </a:rPr>
              <a:t>《咏怀古迹》杜甫</a:t>
            </a:r>
          </a:p>
        </p:txBody>
      </p:sp>
      <p:sp>
        <p:nvSpPr>
          <p:cNvPr id="93" name="椭圆 92"/>
          <p:cNvSpPr/>
          <p:nvPr>
            <p:custDataLst>
              <p:tags r:id="rId15"/>
            </p:custDataLst>
          </p:nvPr>
        </p:nvSpPr>
        <p:spPr>
          <a:xfrm flipH="1">
            <a:off x="10062581" y="1817236"/>
            <a:ext cx="138430" cy="1377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lstStyle/>
          <a:p>
            <a:pPr algn="ctr">
              <a:lnSpc>
                <a:spcPct val="14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隶书" charset="0"/>
              <a:cs typeface="隶书" charset="0"/>
              <a:sym typeface="Arial" panose="020B0604020202020204" pitchFamily="34" charset="0"/>
            </a:endParaRPr>
          </a:p>
        </p:txBody>
      </p:sp>
      <p:cxnSp>
        <p:nvCxnSpPr>
          <p:cNvPr id="95" name="直接连接符 94"/>
          <p:cNvCxnSpPr/>
          <p:nvPr>
            <p:custDataLst>
              <p:tags r:id="rId16"/>
            </p:custDataLst>
          </p:nvPr>
        </p:nvCxnSpPr>
        <p:spPr>
          <a:xfrm>
            <a:off x="10839186" y="1817236"/>
            <a:ext cx="0" cy="4000500"/>
          </a:xfrm>
          <a:prstGeom prst="line">
            <a:avLst/>
          </a:prstGeom>
          <a:ln w="19050">
            <a:solidFill>
              <a:schemeClr val="dk1">
                <a:lumMod val="95000"/>
                <a:lumOff val="5000"/>
                <a:alpha val="6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>
            <p:custDataLst>
              <p:tags r:id="rId17"/>
            </p:custDataLst>
          </p:nvPr>
        </p:nvSpPr>
        <p:spPr>
          <a:xfrm>
            <a:off x="4101836" y="2153786"/>
            <a:ext cx="747395" cy="3484245"/>
          </a:xfrm>
          <a:prstGeom prst="rect">
            <a:avLst/>
          </a:prstGeom>
          <a:noFill/>
        </p:spPr>
        <p:txBody>
          <a:bodyPr vert="eaVert" wrap="square" rtlCol="0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000" b="1" spc="35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charset="0"/>
                <a:cs typeface="+mn-ea"/>
                <a:sym typeface="Arial" panose="020B0604020202020204" pitchFamily="34" charset="0"/>
              </a:rPr>
              <a:t>《赤壁》杜牧</a:t>
            </a:r>
          </a:p>
        </p:txBody>
      </p:sp>
    </p:spTree>
    <p:custDataLst>
      <p:tags r:id="rId1"/>
    </p:custData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2583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矩形 11"/>
          <p:cNvSpPr/>
          <p:nvPr>
            <p:custDataLst>
              <p:tags r:id="rId3"/>
            </p:custDataLst>
          </p:nvPr>
        </p:nvSpPr>
        <p:spPr>
          <a:xfrm>
            <a:off x="0" y="2895623"/>
            <a:ext cx="12192098" cy="2895623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12"/>
          <p:cNvSpPr/>
          <p:nvPr>
            <p:custDataLst>
              <p:tags r:id="rId4"/>
            </p:custDataLst>
          </p:nvPr>
        </p:nvSpPr>
        <p:spPr>
          <a:xfrm>
            <a:off x="6229359" y="1524012"/>
            <a:ext cx="4743483" cy="4724438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54000" dir="5400000" sx="102000" sy="102000" algn="ctr" rotWithShape="0">
              <a:schemeClr val="dk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304756" y="152401"/>
            <a:ext cx="115824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400" b="1" spc="18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(2)词人对这些人和各持什么态度?</a:t>
            </a: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304800" y="3410585"/>
            <a:ext cx="5676265" cy="18561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32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作者</a:t>
            </a:r>
            <a:r>
              <a:rPr lang="zh-CN" altLang="en-US" sz="3200" b="1" spc="200">
                <a:ln w="3175">
                  <a:noFill/>
                  <a:prstDash val="dash"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既不愿</a:t>
            </a:r>
            <a:r>
              <a:rPr lang="zh-CN" altLang="en-US" sz="32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学为吃鲈鱼而还乡的张季鹰，</a:t>
            </a:r>
            <a:r>
              <a:rPr lang="zh-CN" altLang="en-US" sz="3200" b="1" spc="200">
                <a:ln w="3175">
                  <a:noFill/>
                  <a:prstDash val="dash"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也不愿</a:t>
            </a:r>
            <a:r>
              <a:rPr lang="zh-CN" altLang="en-US" sz="32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学求田问舍的许汜。</a:t>
            </a:r>
            <a:r>
              <a:rPr lang="zh-CN" altLang="en-US" sz="3200" b="1" spc="200">
                <a:ln w="3175">
                  <a:noFill/>
                  <a:prstDash val="dash"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而赞赏</a:t>
            </a:r>
            <a:r>
              <a:rPr lang="zh-CN" altLang="en-US" sz="32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刘备的才气，表明自己志在为国为民</a:t>
            </a: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9"/>
          <a:srcRect t="11538" b="11538"/>
          <a:stretch>
            <a:fillRect/>
          </a:stretch>
        </p:blipFill>
        <p:spPr>
          <a:xfrm>
            <a:off x="6534161" y="1828815"/>
            <a:ext cx="4133875" cy="41148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520" h="6480">
                <a:moveTo>
                  <a:pt x="0" y="0"/>
                </a:moveTo>
                <a:lnTo>
                  <a:pt x="5520" y="0"/>
                </a:lnTo>
                <a:lnTo>
                  <a:pt x="5520" y="6480"/>
                </a:lnTo>
                <a:lnTo>
                  <a:pt x="0" y="648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masterClrMapping/>
  </p:clrMapOvr>
  <p:transition>
    <p:random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05256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矩形 15"/>
          <p:cNvSpPr/>
          <p:nvPr>
            <p:custDataLst>
              <p:tags r:id="rId3"/>
            </p:custDataLst>
          </p:nvPr>
        </p:nvSpPr>
        <p:spPr>
          <a:xfrm>
            <a:off x="1676413" y="1676413"/>
            <a:ext cx="3810000" cy="4724438"/>
          </a:xfrm>
          <a:prstGeom prst="rect">
            <a:avLst/>
          </a:prstGeom>
          <a:solidFill>
            <a:schemeClr val="accent1">
              <a:alpha val="5000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altLang="zh-CN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</a:p>
        </p:txBody>
      </p:sp>
      <p:sp>
        <p:nvSpPr>
          <p:cNvPr id="6" name="矩形 15"/>
          <p:cNvSpPr/>
          <p:nvPr>
            <p:custDataLst>
              <p:tags r:id="rId4"/>
            </p:custDataLst>
          </p:nvPr>
        </p:nvSpPr>
        <p:spPr>
          <a:xfrm>
            <a:off x="1371600" y="1371611"/>
            <a:ext cx="3810000" cy="4724438"/>
          </a:xfrm>
          <a:prstGeom prst="rect">
            <a:avLst/>
          </a:prstGeom>
          <a:solidFill>
            <a:schemeClr val="accent1">
              <a:alpha val="5000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altLang="zh-CN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</a:p>
        </p:txBody>
      </p:sp>
      <p:sp>
        <p:nvSpPr>
          <p:cNvPr id="7" name="任意多边形 6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7010456" y="2438420"/>
            <a:ext cx="714592" cy="101601"/>
          </a:xfrm>
          <a:custGeom>
            <a:avLst/>
            <a:gdLst>
              <a:gd name="idx" fmla="cos wd2 2700000"/>
              <a:gd name="idy" fmla="sin hd2 2700000"/>
              <a:gd name="il" fmla="+- hc 0 wd2"/>
              <a:gd name="ir" fmla="+- hc wd2 0"/>
              <a:gd name="it" fmla="+- vc 0 idx"/>
              <a:gd name="ib" fmla="+- vc idx 0"/>
            </a:gdLst>
            <a:ahLst/>
            <a:cxnLst>
              <a:cxn ang="3">
                <a:pos x="hc" y="t"/>
              </a:cxn>
              <a:cxn ang="3">
                <a:pos x="hd2" y="il"/>
              </a:cxn>
              <a:cxn ang="cd2">
                <a:pos x="l" y="vc"/>
              </a:cxn>
              <a:cxn ang="cd4">
                <a:pos x="hd2" y="ir"/>
              </a:cxn>
              <a:cxn ang="cd4">
                <a:pos x="hc" y="b"/>
              </a:cxn>
              <a:cxn ang="cd4">
                <a:pos x="idy" y="ir"/>
              </a:cxn>
              <a:cxn ang="0">
                <a:pos x="r" y="vc"/>
              </a:cxn>
              <a:cxn ang="3">
                <a:pos x="idy" y="il"/>
              </a:cxn>
            </a:cxnLst>
            <a:rect l="l" t="t" r="r" b="b"/>
            <a:pathLst>
              <a:path w="1477" h="210">
                <a:moveTo>
                  <a:pt x="0" y="105"/>
                </a:moveTo>
                <a:cubicBezTo>
                  <a:pt x="0" y="47"/>
                  <a:pt x="47" y="0"/>
                  <a:pt x="105" y="0"/>
                </a:cubicBezTo>
                <a:cubicBezTo>
                  <a:pt x="163" y="0"/>
                  <a:pt x="210" y="47"/>
                  <a:pt x="210" y="105"/>
                </a:cubicBezTo>
                <a:cubicBezTo>
                  <a:pt x="210" y="163"/>
                  <a:pt x="163" y="210"/>
                  <a:pt x="105" y="210"/>
                </a:cubicBezTo>
                <a:cubicBezTo>
                  <a:pt x="47" y="210"/>
                  <a:pt x="0" y="163"/>
                  <a:pt x="0" y="105"/>
                </a:cubicBezTo>
                <a:close/>
                <a:moveTo>
                  <a:pt x="432" y="105"/>
                </a:moveTo>
                <a:cubicBezTo>
                  <a:pt x="432" y="47"/>
                  <a:pt x="479" y="0"/>
                  <a:pt x="537" y="0"/>
                </a:cubicBezTo>
                <a:cubicBezTo>
                  <a:pt x="595" y="0"/>
                  <a:pt x="642" y="47"/>
                  <a:pt x="642" y="105"/>
                </a:cubicBezTo>
                <a:cubicBezTo>
                  <a:pt x="642" y="163"/>
                  <a:pt x="595" y="210"/>
                  <a:pt x="537" y="210"/>
                </a:cubicBezTo>
                <a:cubicBezTo>
                  <a:pt x="479" y="210"/>
                  <a:pt x="432" y="163"/>
                  <a:pt x="432" y="105"/>
                </a:cubicBezTo>
                <a:close/>
                <a:moveTo>
                  <a:pt x="847" y="105"/>
                </a:moveTo>
                <a:cubicBezTo>
                  <a:pt x="847" y="47"/>
                  <a:pt x="894" y="0"/>
                  <a:pt x="952" y="0"/>
                </a:cubicBezTo>
                <a:cubicBezTo>
                  <a:pt x="1010" y="0"/>
                  <a:pt x="1057" y="47"/>
                  <a:pt x="1057" y="105"/>
                </a:cubicBezTo>
                <a:cubicBezTo>
                  <a:pt x="1057" y="163"/>
                  <a:pt x="1010" y="210"/>
                  <a:pt x="952" y="210"/>
                </a:cubicBezTo>
                <a:cubicBezTo>
                  <a:pt x="894" y="210"/>
                  <a:pt x="847" y="163"/>
                  <a:pt x="847" y="105"/>
                </a:cubicBezTo>
                <a:close/>
                <a:moveTo>
                  <a:pt x="1267" y="105"/>
                </a:moveTo>
                <a:cubicBezTo>
                  <a:pt x="1267" y="47"/>
                  <a:pt x="1314" y="0"/>
                  <a:pt x="1372" y="0"/>
                </a:cubicBezTo>
                <a:cubicBezTo>
                  <a:pt x="1430" y="0"/>
                  <a:pt x="1477" y="47"/>
                  <a:pt x="1477" y="105"/>
                </a:cubicBezTo>
                <a:cubicBezTo>
                  <a:pt x="1477" y="163"/>
                  <a:pt x="1430" y="210"/>
                  <a:pt x="1372" y="210"/>
                </a:cubicBezTo>
                <a:cubicBezTo>
                  <a:pt x="1314" y="210"/>
                  <a:pt x="1267" y="163"/>
                  <a:pt x="1267" y="105"/>
                </a:cubicBezTo>
                <a:close/>
              </a:path>
            </a:pathLst>
          </a:custGeom>
          <a:solidFill>
            <a:schemeClr val="dk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9906079" y="5029240"/>
            <a:ext cx="714592" cy="101601"/>
          </a:xfrm>
          <a:custGeom>
            <a:avLst/>
            <a:gdLst>
              <a:gd name="idx" fmla="cos wd2 2700000"/>
              <a:gd name="idy" fmla="sin hd2 2700000"/>
              <a:gd name="il" fmla="+- hc 0 wd2"/>
              <a:gd name="ir" fmla="+- hc wd2 0"/>
              <a:gd name="it" fmla="+- vc 0 idx"/>
              <a:gd name="ib" fmla="+- vc idx 0"/>
            </a:gdLst>
            <a:ahLst/>
            <a:cxnLst>
              <a:cxn ang="3">
                <a:pos x="hc" y="t"/>
              </a:cxn>
              <a:cxn ang="3">
                <a:pos x="hd2" y="il"/>
              </a:cxn>
              <a:cxn ang="cd2">
                <a:pos x="l" y="vc"/>
              </a:cxn>
              <a:cxn ang="cd4">
                <a:pos x="hd2" y="ir"/>
              </a:cxn>
              <a:cxn ang="cd4">
                <a:pos x="hc" y="b"/>
              </a:cxn>
              <a:cxn ang="cd4">
                <a:pos x="idy" y="ir"/>
              </a:cxn>
              <a:cxn ang="0">
                <a:pos x="r" y="vc"/>
              </a:cxn>
              <a:cxn ang="3">
                <a:pos x="idy" y="il"/>
              </a:cxn>
            </a:cxnLst>
            <a:rect l="l" t="t" r="r" b="b"/>
            <a:pathLst>
              <a:path w="1477" h="210">
                <a:moveTo>
                  <a:pt x="0" y="105"/>
                </a:moveTo>
                <a:cubicBezTo>
                  <a:pt x="0" y="47"/>
                  <a:pt x="47" y="0"/>
                  <a:pt x="105" y="0"/>
                </a:cubicBezTo>
                <a:cubicBezTo>
                  <a:pt x="163" y="0"/>
                  <a:pt x="210" y="47"/>
                  <a:pt x="210" y="105"/>
                </a:cubicBezTo>
                <a:cubicBezTo>
                  <a:pt x="210" y="163"/>
                  <a:pt x="163" y="210"/>
                  <a:pt x="105" y="210"/>
                </a:cubicBezTo>
                <a:cubicBezTo>
                  <a:pt x="47" y="210"/>
                  <a:pt x="0" y="163"/>
                  <a:pt x="0" y="105"/>
                </a:cubicBezTo>
                <a:close/>
                <a:moveTo>
                  <a:pt x="432" y="105"/>
                </a:moveTo>
                <a:cubicBezTo>
                  <a:pt x="432" y="47"/>
                  <a:pt x="479" y="0"/>
                  <a:pt x="537" y="0"/>
                </a:cubicBezTo>
                <a:cubicBezTo>
                  <a:pt x="595" y="0"/>
                  <a:pt x="642" y="47"/>
                  <a:pt x="642" y="105"/>
                </a:cubicBezTo>
                <a:cubicBezTo>
                  <a:pt x="642" y="163"/>
                  <a:pt x="595" y="210"/>
                  <a:pt x="537" y="210"/>
                </a:cubicBezTo>
                <a:cubicBezTo>
                  <a:pt x="479" y="210"/>
                  <a:pt x="432" y="163"/>
                  <a:pt x="432" y="105"/>
                </a:cubicBezTo>
                <a:close/>
                <a:moveTo>
                  <a:pt x="847" y="105"/>
                </a:moveTo>
                <a:cubicBezTo>
                  <a:pt x="847" y="47"/>
                  <a:pt x="894" y="0"/>
                  <a:pt x="952" y="0"/>
                </a:cubicBezTo>
                <a:cubicBezTo>
                  <a:pt x="1010" y="0"/>
                  <a:pt x="1057" y="47"/>
                  <a:pt x="1057" y="105"/>
                </a:cubicBezTo>
                <a:cubicBezTo>
                  <a:pt x="1057" y="163"/>
                  <a:pt x="1010" y="210"/>
                  <a:pt x="952" y="210"/>
                </a:cubicBezTo>
                <a:cubicBezTo>
                  <a:pt x="894" y="210"/>
                  <a:pt x="847" y="163"/>
                  <a:pt x="847" y="105"/>
                </a:cubicBezTo>
                <a:close/>
                <a:moveTo>
                  <a:pt x="1267" y="105"/>
                </a:moveTo>
                <a:cubicBezTo>
                  <a:pt x="1267" y="47"/>
                  <a:pt x="1314" y="0"/>
                  <a:pt x="1372" y="0"/>
                </a:cubicBezTo>
                <a:cubicBezTo>
                  <a:pt x="1430" y="0"/>
                  <a:pt x="1477" y="47"/>
                  <a:pt x="1477" y="105"/>
                </a:cubicBezTo>
                <a:cubicBezTo>
                  <a:pt x="1477" y="163"/>
                  <a:pt x="1430" y="210"/>
                  <a:pt x="1372" y="210"/>
                </a:cubicBezTo>
                <a:cubicBezTo>
                  <a:pt x="1314" y="210"/>
                  <a:pt x="1267" y="163"/>
                  <a:pt x="1267" y="105"/>
                </a:cubicBezTo>
                <a:close/>
              </a:path>
            </a:pathLst>
          </a:custGeom>
          <a:solidFill>
            <a:schemeClr val="dk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457204" y="152400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400" b="1" spc="18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(3)作者写这些人物以及有关的事有什么用意?</a:t>
            </a: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1"/>
          <a:srcRect t="5748" b="5748"/>
          <a:stretch>
            <a:fillRect/>
          </a:stretch>
        </p:blipFill>
        <p:spPr>
          <a:xfrm>
            <a:off x="1524012" y="1524012"/>
            <a:ext cx="3810025" cy="47244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000" h="7440">
                <a:moveTo>
                  <a:pt x="0" y="0"/>
                </a:moveTo>
                <a:lnTo>
                  <a:pt x="6000" y="0"/>
                </a:lnTo>
                <a:lnTo>
                  <a:pt x="6000" y="7440"/>
                </a:lnTo>
                <a:lnTo>
                  <a:pt x="0" y="74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6710680" y="2346325"/>
            <a:ext cx="4398645" cy="33483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altLang="zh-CN" sz="2400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3200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心志的表白并不能解脱心灵的寂寞，相反，倒增加了一份凄苦。于是他想到了古人，并借以表达自己的情感。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0_pic_quater_left_u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0" y="0"/>
            <a:ext cx="720090" cy="859790"/>
          </a:xfrm>
          <a:prstGeom prst="rect">
            <a:avLst/>
          </a:prstGeom>
        </p:spPr>
      </p:pic>
      <p:pic>
        <p:nvPicPr>
          <p:cNvPr id="6" name="图片 5" descr="1_pic_quater_right_u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1471275" y="6322060"/>
            <a:ext cx="720090" cy="535305"/>
          </a:xfrm>
          <a:prstGeom prst="rect">
            <a:avLst/>
          </a:prstGeom>
        </p:spPr>
      </p:pic>
      <p:sp>
        <p:nvSpPr>
          <p:cNvPr id="100354" name="矩形 100353"/>
          <p:cNvSpPr/>
          <p:nvPr/>
        </p:nvSpPr>
        <p:spPr>
          <a:xfrm>
            <a:off x="1344613" y="188913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3600" b="1">
                <a:solidFill>
                  <a:schemeClr val="accent1"/>
                </a:solidFill>
                <a:latin typeface="隶书" charset="0"/>
                <a:ea typeface="隶书" charset="0"/>
              </a:rPr>
              <a:t>怀古诗词鉴赏方法</a:t>
            </a:r>
          </a:p>
        </p:txBody>
      </p:sp>
      <p:sp>
        <p:nvSpPr>
          <p:cNvPr id="100355" name="文本框 100354"/>
          <p:cNvSpPr txBox="1"/>
          <p:nvPr>
            <p:custDataLst>
              <p:tags r:id="rId4"/>
            </p:custDataLst>
          </p:nvPr>
        </p:nvSpPr>
        <p:spPr>
          <a:xfrm>
            <a:off x="2424113" y="1492250"/>
            <a:ext cx="7405687" cy="175323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chemeClr val="lt1"/>
                </a:solidFill>
                <a:latin typeface="隶书" charset="0"/>
                <a:ea typeface="黑体" panose="02010609060101010101" pitchFamily="49" charset="-122"/>
                <a:cs typeface="隶书" charset="0"/>
              </a:rPr>
              <a:t>1</a:t>
            </a:r>
            <a:r>
              <a:rPr lang="zh-CN" altLang="en-US" sz="3600" b="1">
                <a:solidFill>
                  <a:schemeClr val="lt1"/>
                </a:solidFill>
                <a:latin typeface="隶书" charset="0"/>
                <a:ea typeface="黑体" panose="02010609060101010101" pitchFamily="49" charset="-122"/>
                <a:cs typeface="隶书" charset="0"/>
              </a:rPr>
              <a:t>、弄清史实、典故。</a:t>
            </a:r>
          </a:p>
          <a:p>
            <a:r>
              <a:rPr lang="en-US" altLang="zh-CN" sz="3600" b="1">
                <a:solidFill>
                  <a:schemeClr val="lt1"/>
                </a:solidFill>
                <a:latin typeface="隶书" charset="0"/>
                <a:ea typeface="黑体" panose="02010609060101010101" pitchFamily="49" charset="-122"/>
                <a:cs typeface="隶书" charset="0"/>
              </a:rPr>
              <a:t>2</a:t>
            </a:r>
            <a:r>
              <a:rPr lang="zh-CN" altLang="en-US" sz="3600" b="1">
                <a:solidFill>
                  <a:schemeClr val="lt1"/>
                </a:solidFill>
                <a:latin typeface="隶书" charset="0"/>
                <a:ea typeface="黑体" panose="02010609060101010101" pitchFamily="49" charset="-122"/>
                <a:cs typeface="隶书" charset="0"/>
              </a:rPr>
              <a:t>、寻找连接点，体悟感情。</a:t>
            </a:r>
          </a:p>
          <a:p>
            <a:r>
              <a:rPr lang="en-US" altLang="zh-CN" sz="3600" b="1">
                <a:solidFill>
                  <a:schemeClr val="lt1"/>
                </a:solidFill>
                <a:latin typeface="隶书" charset="0"/>
                <a:ea typeface="黑体" panose="02010609060101010101" pitchFamily="49" charset="-122"/>
                <a:cs typeface="隶书" charset="0"/>
              </a:rPr>
              <a:t>3</a:t>
            </a:r>
            <a:r>
              <a:rPr lang="zh-CN" altLang="en-US" sz="3600" b="1">
                <a:solidFill>
                  <a:schemeClr val="lt1"/>
                </a:solidFill>
                <a:latin typeface="隶书" charset="0"/>
                <a:ea typeface="黑体" panose="02010609060101010101" pitchFamily="49" charset="-122"/>
                <a:cs typeface="隶书" charset="0"/>
              </a:rPr>
              <a:t>、品味技巧手法</a:t>
            </a:r>
            <a:r>
              <a:rPr lang="en-US" altLang="zh-CN" sz="3600" b="1">
                <a:solidFill>
                  <a:schemeClr val="lt1"/>
                </a:solidFill>
                <a:latin typeface="隶书" charset="0"/>
                <a:ea typeface="黑体" panose="02010609060101010101" pitchFamily="49" charset="-122"/>
                <a:cs typeface="隶书" charset="0"/>
              </a:rPr>
              <a:t>.</a:t>
            </a:r>
          </a:p>
        </p:txBody>
      </p:sp>
      <p:sp>
        <p:nvSpPr>
          <p:cNvPr id="100356" name="文本框 100355"/>
          <p:cNvSpPr txBox="1"/>
          <p:nvPr>
            <p:custDataLst>
              <p:tags r:id="rId5"/>
            </p:custDataLst>
          </p:nvPr>
        </p:nvSpPr>
        <p:spPr>
          <a:xfrm>
            <a:off x="2362200" y="3657600"/>
            <a:ext cx="7272338" cy="64516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lt1"/>
                </a:solidFill>
                <a:latin typeface="隶书" charset="0"/>
                <a:ea typeface="隶书" charset="0"/>
              </a:rPr>
              <a:t>用典、对比、借景抒情、烘托映衬</a:t>
            </a:r>
          </a:p>
        </p:txBody>
      </p:sp>
      <p:sp>
        <p:nvSpPr>
          <p:cNvPr id="100357" name="文本框 100356"/>
          <p:cNvSpPr txBox="1"/>
          <p:nvPr>
            <p:custDataLst>
              <p:tags r:id="rId6"/>
            </p:custDataLst>
          </p:nvPr>
        </p:nvSpPr>
        <p:spPr>
          <a:xfrm>
            <a:off x="2362200" y="4572000"/>
            <a:ext cx="42418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chemeClr val="dk2">
                    <a:lumMod val="25000"/>
                  </a:schemeClr>
                </a:solidFill>
                <a:latin typeface="隶书" charset="0"/>
                <a:ea typeface="隶书" charset="0"/>
              </a:rPr>
              <a:t>本词艺术特色：</a:t>
            </a:r>
          </a:p>
        </p:txBody>
      </p:sp>
      <p:sp>
        <p:nvSpPr>
          <p:cNvPr id="100358" name="文本框 100357"/>
          <p:cNvSpPr txBox="1"/>
          <p:nvPr>
            <p:custDataLst>
              <p:tags r:id="rId7"/>
            </p:custDataLst>
          </p:nvPr>
        </p:nvSpPr>
        <p:spPr>
          <a:xfrm>
            <a:off x="2362200" y="5562600"/>
            <a:ext cx="8001000" cy="706755"/>
          </a:xfrm>
          <a:prstGeom prst="rect">
            <a:avLst/>
          </a:prstGeom>
          <a:solidFill>
            <a:schemeClr val="lt1">
              <a:lumMod val="95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CC"/>
                </a:solidFill>
                <a:latin typeface="隶书" charset="0"/>
                <a:ea typeface="隶书" charset="0"/>
              </a:rPr>
              <a:t>写景、怀古、抒情相结合。</a:t>
            </a:r>
          </a:p>
        </p:txBody>
      </p:sp>
      <p:sp>
        <p:nvSpPr>
          <p:cNvPr id="100359" name="文本框 100358"/>
          <p:cNvSpPr txBox="1"/>
          <p:nvPr>
            <p:custDataLst>
              <p:tags r:id="rId8"/>
            </p:custDataLst>
          </p:nvPr>
        </p:nvSpPr>
        <p:spPr>
          <a:xfrm>
            <a:off x="228600" y="964565"/>
            <a:ext cx="1116013" cy="107632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lt1"/>
                </a:solidFill>
                <a:latin typeface="隶书" charset="0"/>
                <a:ea typeface="隶书" charset="0"/>
              </a:rPr>
              <a:t>知识总结</a:t>
            </a:r>
          </a:p>
        </p:txBody>
      </p:sp>
    </p:spTree>
    <p:custDataLst>
      <p:tags r:id="rId1"/>
    </p:custData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0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0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0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4" grpId="0"/>
      <p:bldP spid="100355" grpId="0" bldLvl="0" animBg="1"/>
      <p:bldP spid="100356" grpId="0" bldLvl="0" animBg="1"/>
      <p:bldP spid="100357" grpId="0"/>
      <p:bldP spid="100358" grpId="0" bldLvl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_pic_quater_left_u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0" y="0"/>
            <a:ext cx="720090" cy="859790"/>
          </a:xfrm>
          <a:prstGeom prst="rect">
            <a:avLst/>
          </a:prstGeom>
        </p:spPr>
      </p:pic>
      <p:pic>
        <p:nvPicPr>
          <p:cNvPr id="4" name="图片 3" descr="1_pic_quater_right_u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1471275" y="6322060"/>
            <a:ext cx="720090" cy="5353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4894" y="83139"/>
            <a:ext cx="12502904" cy="79020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8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8" y="5314488"/>
            <a:ext cx="12192000" cy="1543512"/>
          </a:xfrm>
          <a:prstGeom prst="rect">
            <a:avLst/>
          </a:prstGeom>
        </p:spPr>
      </p:pic>
      <p:grpSp>
        <p:nvGrpSpPr>
          <p:cNvPr id="7" name="组合 6"/>
          <p:cNvGrpSpPr/>
          <p:nvPr>
            <p:custDataLst>
              <p:tags r:id="rId6"/>
            </p:custDataLst>
          </p:nvPr>
        </p:nvGrpSpPr>
        <p:grpSpPr>
          <a:xfrm>
            <a:off x="395802" y="908286"/>
            <a:ext cx="2561194" cy="3607917"/>
            <a:chOff x="22348" y="908286"/>
            <a:chExt cx="2561194" cy="3607917"/>
          </a:xfrm>
        </p:grpSpPr>
        <p:pic>
          <p:nvPicPr>
            <p:cNvPr id="2" name="图片 1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993"/>
            <a:stretch>
              <a:fillRect/>
            </a:stretch>
          </p:blipFill>
          <p:spPr>
            <a:xfrm>
              <a:off x="22348" y="908286"/>
              <a:ext cx="2561194" cy="3607917"/>
            </a:xfrm>
            <a:prstGeom prst="ellipse">
              <a:avLst/>
            </a:prstGeom>
            <a:ln w="63500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sp>
          <p:nvSpPr>
            <p:cNvPr id="6" name="TextBox 5"/>
            <p:cNvSpPr txBox="1"/>
            <p:nvPr>
              <p:custDataLst>
                <p:tags r:id="rId12"/>
              </p:custDataLst>
            </p:nvPr>
          </p:nvSpPr>
          <p:spPr>
            <a:xfrm>
              <a:off x="870856" y="3911081"/>
              <a:ext cx="1611086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smtClean="0">
                  <a:solidFill>
                    <a:srgbClr val="FF0000"/>
                  </a:solidFill>
                  <a:latin typeface="隶书" charset="0"/>
                  <a:ea typeface="隶书" charset="0"/>
                </a:rPr>
                <a:t>苏轼</a:t>
              </a:r>
            </a:p>
          </p:txBody>
        </p:sp>
      </p:grpSp>
      <p:grpSp>
        <p:nvGrpSpPr>
          <p:cNvPr id="15" name="组合 14"/>
          <p:cNvGrpSpPr/>
          <p:nvPr>
            <p:custDataLst>
              <p:tags r:id="rId7"/>
            </p:custDataLst>
          </p:nvPr>
        </p:nvGrpSpPr>
        <p:grpSpPr>
          <a:xfrm>
            <a:off x="3365872" y="1068457"/>
            <a:ext cx="4753662" cy="1125928"/>
            <a:chOff x="3553618" y="1422400"/>
            <a:chExt cx="4753662" cy="1125928"/>
          </a:xfrm>
        </p:grpSpPr>
        <p:pic>
          <p:nvPicPr>
            <p:cNvPr id="12" name="图片 11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013" t="14582" r="43123" b="79118"/>
            <a:stretch>
              <a:fillRect/>
            </a:stretch>
          </p:blipFill>
          <p:spPr>
            <a:xfrm>
              <a:off x="3553618" y="1422400"/>
              <a:ext cx="4753662" cy="1125928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>
              <p:custDataLst>
                <p:tags r:id="rId10"/>
              </p:custDataLst>
            </p:nvPr>
          </p:nvSpPr>
          <p:spPr>
            <a:xfrm>
              <a:off x="4117161" y="1631421"/>
              <a:ext cx="4002373" cy="706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noProof="1">
                  <a:solidFill>
                    <a:schemeClr val="accent1"/>
                  </a:solidFill>
                  <a:latin typeface="隶书" charset="0"/>
                  <a:cs typeface="隶书" charset="0"/>
                </a:rPr>
                <a:t>我词何如柳七</a:t>
              </a:r>
              <a:r>
                <a:rPr lang="en-US" altLang="zh-CN" sz="4000" b="1" noProof="1">
                  <a:solidFill>
                    <a:schemeClr val="accent1"/>
                  </a:solidFill>
                  <a:latin typeface="隶书" charset="0"/>
                  <a:cs typeface="隶书" charset="0"/>
                </a:rPr>
                <a:t>?”</a:t>
              </a:r>
            </a:p>
          </p:txBody>
        </p:sp>
      </p:grpSp>
      <p:sp>
        <p:nvSpPr>
          <p:cNvPr id="14" name="矩形 13"/>
          <p:cNvSpPr/>
          <p:nvPr>
            <p:custDataLst>
              <p:tags r:id="rId8"/>
            </p:custDataLst>
          </p:nvPr>
        </p:nvSpPr>
        <p:spPr>
          <a:xfrm>
            <a:off x="3250229" y="2633808"/>
            <a:ext cx="8082335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noProof="1" smtClean="0">
                <a:solidFill>
                  <a:prstClr val="black"/>
                </a:solidFill>
                <a:latin typeface="隶书" charset="0"/>
                <a:cs typeface="隶书" charset="0"/>
              </a:rPr>
              <a:t>        对</a:t>
            </a:r>
            <a:r>
              <a:rPr lang="zh-CN" altLang="en-US" sz="4000" b="1" noProof="1">
                <a:solidFill>
                  <a:prstClr val="black"/>
                </a:solidFill>
                <a:latin typeface="隶书" charset="0"/>
                <a:cs typeface="隶书" charset="0"/>
              </a:rPr>
              <a:t>曰</a:t>
            </a:r>
            <a:r>
              <a:rPr lang="en-US" altLang="zh-CN" sz="4000" b="1" noProof="1" smtClean="0">
                <a:solidFill>
                  <a:prstClr val="black"/>
                </a:solidFill>
                <a:latin typeface="隶书" charset="0"/>
                <a:cs typeface="隶书" charset="0"/>
              </a:rPr>
              <a:t>:</a:t>
            </a:r>
            <a:r>
              <a:rPr lang="zh-CN" altLang="en-US" sz="4000" b="1" noProof="1" smtClean="0">
                <a:solidFill>
                  <a:prstClr val="black"/>
                </a:solidFill>
                <a:latin typeface="隶书" charset="0"/>
                <a:cs typeface="隶书" charset="0"/>
              </a:rPr>
              <a:t>“柳</a:t>
            </a:r>
            <a:r>
              <a:rPr lang="zh-CN" altLang="en-US" sz="4000" b="1" noProof="1">
                <a:solidFill>
                  <a:prstClr val="black"/>
                </a:solidFill>
                <a:latin typeface="隶书" charset="0"/>
                <a:cs typeface="隶书" charset="0"/>
              </a:rPr>
              <a:t>郎中词只合十七八女郎，执红牙板，歌‘杨柳岸晓风残月’，学士词须关西大汉，铜琵琶，铁绰板，唱‘大江东去’。”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_pic_quater_left_u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720090" cy="859790"/>
          </a:xfrm>
          <a:prstGeom prst="rect">
            <a:avLst/>
          </a:prstGeom>
        </p:spPr>
      </p:pic>
      <p:pic>
        <p:nvPicPr>
          <p:cNvPr id="6" name="图片 5" descr="1_pic_quater_right_u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71275" y="6322060"/>
            <a:ext cx="720090" cy="535305"/>
          </a:xfrm>
          <a:prstGeom prst="rect">
            <a:avLst/>
          </a:prstGeom>
        </p:spPr>
      </p:pic>
      <p:pic>
        <p:nvPicPr>
          <p:cNvPr id="8" name="Picture 2" descr="1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24000" y="1700213"/>
            <a:ext cx="3779838" cy="4510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0" name="Text Box 3"/>
          <p:cNvSpPr txBox="1"/>
          <p:nvPr/>
        </p:nvSpPr>
        <p:spPr>
          <a:xfrm>
            <a:off x="1778000" y="9525"/>
            <a:ext cx="85502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6000" b="1">
                <a:solidFill>
                  <a:schemeClr val="accent1"/>
                </a:solidFill>
                <a:latin typeface="隶书" charset="0"/>
                <a:ea typeface="隶书" charset="0"/>
              </a:rPr>
              <a:t>豪放词的特点：</a:t>
            </a:r>
          </a:p>
        </p:txBody>
      </p:sp>
      <p:sp>
        <p:nvSpPr>
          <p:cNvPr id="45060" name="Text Box 4"/>
          <p:cNvSpPr txBox="1"/>
          <p:nvPr/>
        </p:nvSpPr>
        <p:spPr>
          <a:xfrm>
            <a:off x="4943475" y="2614613"/>
            <a:ext cx="5329238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400" b="1">
                <a:solidFill>
                  <a:srgbClr val="0033CC"/>
                </a:solidFill>
                <a:latin typeface="隶书" charset="0"/>
                <a:ea typeface="文鼎CS行楷" pitchFamily="1" charset="-122"/>
                <a:cs typeface="隶书" charset="0"/>
              </a:rPr>
              <a:t>1.</a:t>
            </a:r>
            <a:r>
              <a:rPr lang="zh-CN" altLang="en-US" sz="4400" b="1">
                <a:solidFill>
                  <a:srgbClr val="0033CC"/>
                </a:solidFill>
                <a:latin typeface="隶书" charset="0"/>
                <a:ea typeface="文鼎CS行楷" pitchFamily="1" charset="-122"/>
                <a:cs typeface="隶书" charset="0"/>
              </a:rPr>
              <a:t>描绘壮阔景物 </a:t>
            </a:r>
          </a:p>
        </p:txBody>
      </p:sp>
      <p:sp>
        <p:nvSpPr>
          <p:cNvPr id="37892" name="Text Box 5"/>
          <p:cNvSpPr txBox="1"/>
          <p:nvPr>
            <p:custDataLst>
              <p:tags r:id="rId4"/>
            </p:custDataLst>
          </p:nvPr>
        </p:nvSpPr>
        <p:spPr>
          <a:xfrm>
            <a:off x="1595438" y="2843213"/>
            <a:ext cx="9361487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algn="l">
              <a:buClrTx/>
              <a:buSzTx/>
            </a:pPr>
            <a:endParaRPr lang="zh-CN" altLang="zh-CN" sz="2400">
              <a:solidFill>
                <a:schemeClr val="dk1"/>
              </a:solidFill>
              <a:latin typeface="隶书" charset="0"/>
              <a:ea typeface="文鼎CS行楷" pitchFamily="1" charset="-122"/>
              <a:cs typeface="隶书" charset="0"/>
              <a:sym typeface="+mn-ea"/>
            </a:endParaRPr>
          </a:p>
        </p:txBody>
      </p:sp>
      <p:sp>
        <p:nvSpPr>
          <p:cNvPr id="45062" name="Text Box 6"/>
          <p:cNvSpPr txBox="1"/>
          <p:nvPr/>
        </p:nvSpPr>
        <p:spPr>
          <a:xfrm>
            <a:off x="4943475" y="3833178"/>
            <a:ext cx="5508625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400" b="1">
                <a:solidFill>
                  <a:srgbClr val="0033CC"/>
                </a:solidFill>
                <a:latin typeface="隶书" charset="0"/>
                <a:ea typeface="文鼎CS行楷" pitchFamily="1" charset="-122"/>
                <a:cs typeface="隶书" charset="0"/>
              </a:rPr>
              <a:t>2.</a:t>
            </a:r>
            <a:r>
              <a:rPr lang="zh-CN" altLang="en-US" sz="4400" b="1">
                <a:solidFill>
                  <a:srgbClr val="0033CC"/>
                </a:solidFill>
                <a:latin typeface="隶书" charset="0"/>
                <a:ea typeface="文鼎CS行楷" pitchFamily="1" charset="-122"/>
                <a:cs typeface="隶书" charset="0"/>
              </a:rPr>
              <a:t>刻画英雄人物 </a:t>
            </a:r>
          </a:p>
        </p:txBody>
      </p:sp>
      <p:sp>
        <p:nvSpPr>
          <p:cNvPr id="45063" name="Text Box 7"/>
          <p:cNvSpPr txBox="1"/>
          <p:nvPr/>
        </p:nvSpPr>
        <p:spPr>
          <a:xfrm>
            <a:off x="5035550" y="4879975"/>
            <a:ext cx="5145088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400" b="1">
                <a:solidFill>
                  <a:srgbClr val="0033CC"/>
                </a:solidFill>
                <a:latin typeface="隶书" charset="0"/>
                <a:ea typeface="文鼎CS行楷" pitchFamily="1" charset="-122"/>
                <a:cs typeface="隶书" charset="0"/>
              </a:rPr>
              <a:t>3.</a:t>
            </a:r>
            <a:r>
              <a:rPr lang="zh-CN" altLang="en-US" sz="4400" b="1">
                <a:solidFill>
                  <a:srgbClr val="0033CC"/>
                </a:solidFill>
                <a:latin typeface="隶书" charset="0"/>
                <a:ea typeface="文鼎CS行楷" pitchFamily="1" charset="-122"/>
                <a:cs typeface="隶书" charset="0"/>
              </a:rPr>
              <a:t>抒发壮志豪情</a:t>
            </a:r>
          </a:p>
        </p:txBody>
      </p:sp>
      <p:sp>
        <p:nvSpPr>
          <p:cNvPr id="7" name="Text Box 4"/>
          <p:cNvSpPr txBox="1"/>
          <p:nvPr/>
        </p:nvSpPr>
        <p:spPr>
          <a:xfrm>
            <a:off x="7377430" y="174625"/>
            <a:ext cx="250952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66"/>
                </a:solidFill>
                <a:latin typeface="隶书" charset="0"/>
                <a:ea typeface="隶书" charset="0"/>
              </a:rPr>
              <a:t>意境壮美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66"/>
                </a:solidFill>
                <a:latin typeface="隶书" charset="0"/>
                <a:ea typeface="隶书" charset="0"/>
              </a:rPr>
              <a:t>感情豪迈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66"/>
                </a:solidFill>
                <a:latin typeface="隶书" charset="0"/>
                <a:ea typeface="隶书" charset="0"/>
              </a:rPr>
              <a:t>高远清新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/>
      <p:bldP spid="45062" grpId="0"/>
      <p:bldP spid="45063" grpId="0"/>
      <p:bldP spid="7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0_pic_quater_left_u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720090" cy="859790"/>
          </a:xfrm>
          <a:prstGeom prst="rect">
            <a:avLst/>
          </a:prstGeom>
        </p:spPr>
      </p:pic>
      <p:pic>
        <p:nvPicPr>
          <p:cNvPr id="6" name="图片 5" descr="1_pic_quater_right_u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71275" y="6322060"/>
            <a:ext cx="720090" cy="535305"/>
          </a:xfrm>
          <a:prstGeom prst="rect">
            <a:avLst/>
          </a:prstGeom>
        </p:spPr>
      </p:pic>
      <p:sp>
        <p:nvSpPr>
          <p:cNvPr id="10242" name="Rectangle 2"/>
          <p:cNvSpPr>
            <a:spLocks noRot="1"/>
          </p:cNvSpPr>
          <p:nvPr>
            <p:custDataLst>
              <p:tags r:id="rId4"/>
            </p:custDataLst>
          </p:nvPr>
        </p:nvSpPr>
        <p:spPr>
          <a:xfrm>
            <a:off x="1524000" y="0"/>
            <a:ext cx="9144000" cy="6858000"/>
          </a:xfrm>
          <a:prstGeom prst="rect">
            <a:avLst/>
          </a:prstGeom>
          <a:solidFill>
            <a:schemeClr val="lt1">
              <a:alpha val="67000"/>
            </a:schemeClr>
          </a:solidFill>
          <a:ln w="9525">
            <a:noFill/>
          </a:ln>
        </p:spPr>
        <p:txBody>
          <a:bodyPr/>
          <a:lstStyle>
            <a:lvl1pPr marL="0" lvl="0" indent="8064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986155" lvl="1" indent="720725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2800" b="1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2pPr>
            <a:lvl3pPr marL="1887855" lvl="2" indent="626745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3pPr>
            <a:lvl4pPr marL="2713355" lvl="3" indent="42672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2000" b="1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4pPr>
            <a:lvl5pPr marL="3319780" lvl="4" indent="530225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2000" b="1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5pPr>
          </a:lstStyle>
          <a:p>
            <a:pPr lvl="0" indent="0" algn="ctr" fontAlgn="base">
              <a:lnSpc>
                <a:spcPct val="115000"/>
              </a:lnSpc>
              <a:buFont typeface="Wingdings" panose="05000000000000000000" pitchFamily="2" charset="2"/>
            </a:pPr>
            <a:r>
              <a:rPr lang="zh-CN" altLang="en-US" strike="noStrike" noProof="1">
                <a:solidFill>
                  <a:schemeClr val="dk1"/>
                </a:solidFill>
                <a:latin typeface="隶书" charset="0"/>
                <a:ea typeface="华文楷体" pitchFamily="2" charset="-122"/>
                <a:cs typeface="隶书" charset="0"/>
              </a:rPr>
              <a:t>      </a:t>
            </a:r>
            <a:r>
              <a:rPr lang="zh-CN" altLang="en-US" sz="5400" strike="noStrike" noProof="1">
                <a:solidFill>
                  <a:schemeClr val="dk1"/>
                </a:solidFill>
                <a:latin typeface="隶书" charset="0"/>
                <a:ea typeface="华文楷体" pitchFamily="2" charset="-122"/>
                <a:cs typeface="隶书" charset="0"/>
              </a:rPr>
              <a:t>开创性贡献</a:t>
            </a:r>
          </a:p>
          <a:p>
            <a:pPr lvl="0" indent="0" fontAlgn="base">
              <a:lnSpc>
                <a:spcPct val="115000"/>
              </a:lnSpc>
              <a:buFont typeface="Wingdings" panose="05000000000000000000" pitchFamily="2" charset="2"/>
            </a:pPr>
            <a:r>
              <a:rPr lang="zh-CN" altLang="en-US" sz="3600" strike="noStrike" noProof="1">
                <a:solidFill>
                  <a:schemeClr val="dk1"/>
                </a:solidFill>
                <a:latin typeface="隶书" charset="0"/>
                <a:ea typeface="华文楷体" pitchFamily="2" charset="-122"/>
                <a:cs typeface="隶书" charset="0"/>
              </a:rPr>
              <a:t>在他之前，诗庄词媚，词多写男欢女爱，离愁别恨，只宜写得缠绵婉媚，“香而软”，他打破了词为艳科的屏障，把凡是诗所能表现的题材和主题，都在词里表现，正如刘熙载所说的，达到“无意不可入，无事不可言” 的程度，使词走出了樽前檀板、深闺小楼，进入社会民生的广阔天地中。这就大大地扩展了词的表现功能，开创了豪放词风。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0_pic_quater_left_u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0"/>
            <a:ext cx="720090" cy="859790"/>
          </a:xfrm>
          <a:prstGeom prst="rect">
            <a:avLst/>
          </a:prstGeom>
        </p:spPr>
      </p:pic>
      <p:pic>
        <p:nvPicPr>
          <p:cNvPr id="6" name="图片 5" descr="1_pic_quater_right_u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1471275" y="6322060"/>
            <a:ext cx="720090" cy="535305"/>
          </a:xfrm>
          <a:prstGeom prst="rect">
            <a:avLst/>
          </a:prstGeom>
        </p:spPr>
      </p:pic>
      <p:sp>
        <p:nvSpPr>
          <p:cNvPr id="2" name="标题 15361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3455670" y="556578"/>
            <a:ext cx="6048375" cy="10810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>
                <a:solidFill>
                  <a:schemeClr val="dk1"/>
                </a:solidFill>
                <a:latin typeface="隶书" charset="0"/>
                <a:ea typeface="隶书" charset="0"/>
              </a:rPr>
              <a:t>怀古咏史诗  导学案课堂</a:t>
            </a:r>
          </a:p>
        </p:txBody>
      </p:sp>
      <p:sp>
        <p:nvSpPr>
          <p:cNvPr id="3" name="文本占位符 1536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877570" y="1819275"/>
            <a:ext cx="10579735" cy="43656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400">
                <a:solidFill>
                  <a:schemeClr val="dk1"/>
                </a:solidFill>
                <a:effectLst/>
                <a:latin typeface="隶书" charset="0"/>
                <a:ea typeface="华文楷体" pitchFamily="2" charset="-122"/>
                <a:cs typeface="隶书" charset="0"/>
              </a:rPr>
              <a:t>怀古诗主要是以</a:t>
            </a:r>
            <a:r>
              <a:rPr lang="zh-CN" altLang="en-US" sz="4400" b="1">
                <a:solidFill>
                  <a:srgbClr val="FF0000"/>
                </a:solidFill>
                <a:effectLst/>
                <a:latin typeface="隶书" charset="0"/>
                <a:ea typeface="华文楷体" pitchFamily="2" charset="-122"/>
                <a:cs typeface="隶书" charset="0"/>
              </a:rPr>
              <a:t>历史事件、历史人物、历史陈迹为题材（古事、古人、古迹）</a:t>
            </a:r>
            <a:r>
              <a:rPr lang="zh-CN" altLang="en-US" sz="4400">
                <a:solidFill>
                  <a:schemeClr val="dk1"/>
                </a:solidFill>
                <a:effectLst/>
                <a:latin typeface="隶书" charset="0"/>
                <a:ea typeface="华文楷体" pitchFamily="2" charset="-122"/>
                <a:cs typeface="隶书" charset="0"/>
              </a:rPr>
              <a:t>，借登高望远、咏叹史实、怀念古迹来达到感慨兴衰、寄托哀思、托古讽今等目的。 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0_pic_quater_left_u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0" y="0"/>
            <a:ext cx="720090" cy="859790"/>
          </a:xfrm>
          <a:prstGeom prst="rect">
            <a:avLst/>
          </a:prstGeom>
        </p:spPr>
      </p:pic>
      <p:pic>
        <p:nvPicPr>
          <p:cNvPr id="6" name="图片 5" descr="1_pic_quater_right_u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1471275" y="6322060"/>
            <a:ext cx="720090" cy="53530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187"/>
          <a:stretch>
            <a:fillRect/>
          </a:stretch>
        </p:blipFill>
        <p:spPr>
          <a:xfrm>
            <a:off x="0" y="2183182"/>
            <a:ext cx="11962356" cy="4753627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16200000">
            <a:off x="1618451" y="-1554678"/>
            <a:ext cx="736600" cy="3971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600" b="1">
                <a:solidFill>
                  <a:srgbClr val="C00000"/>
                </a:solidFill>
                <a:latin typeface="隶书" charset="0"/>
                <a:ea typeface="隶书" charset="0"/>
              </a:rPr>
              <a:t>怀古诗</a:t>
            </a:r>
          </a:p>
        </p:txBody>
      </p:sp>
      <p:sp>
        <p:nvSpPr>
          <p:cNvPr id="9" name="矩形 8"/>
          <p:cNvSpPr/>
          <p:nvPr>
            <p:custDataLst>
              <p:tags r:id="rId6"/>
            </p:custDataLst>
          </p:nvPr>
        </p:nvSpPr>
        <p:spPr>
          <a:xfrm>
            <a:off x="562271" y="1975126"/>
            <a:ext cx="1135900" cy="3554817"/>
          </a:xfrm>
          <a:prstGeom prst="rect">
            <a:avLst/>
          </a:prstGeom>
          <a:solidFill>
            <a:schemeClr val="lt1"/>
          </a:solidFill>
          <a:ln>
            <a:solidFill>
              <a:schemeClr val="accent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6000" b="1" smtClean="0">
                <a:solidFill>
                  <a:prstClr val="black"/>
                </a:solidFill>
                <a:latin typeface="隶书" charset="0"/>
                <a:ea typeface="隶书" charset="0"/>
              </a:rPr>
              <a:t>解析标</a:t>
            </a:r>
            <a:endParaRPr lang="en-US" altLang="zh-CN" sz="6000" b="1">
              <a:solidFill>
                <a:prstClr val="black"/>
              </a:solidFill>
              <a:latin typeface="隶书" charset="0"/>
              <a:ea typeface="隶书" charset="0"/>
            </a:endParaRPr>
          </a:p>
          <a:p>
            <a:pPr algn="ctr"/>
            <a:r>
              <a:rPr lang="zh-CN" altLang="en-US" sz="6000" b="1">
                <a:solidFill>
                  <a:prstClr val="black"/>
                </a:solidFill>
                <a:latin typeface="隶书" charset="0"/>
                <a:ea typeface="隶书" charset="0"/>
              </a:rPr>
              <a:t>题</a:t>
            </a:r>
          </a:p>
        </p:txBody>
      </p:sp>
      <p:sp>
        <p:nvSpPr>
          <p:cNvPr id="11" name="矩形 10"/>
          <p:cNvSpPr/>
          <p:nvPr>
            <p:custDataLst>
              <p:tags r:id="rId7"/>
            </p:custDataLst>
          </p:nvPr>
        </p:nvSpPr>
        <p:spPr>
          <a:xfrm>
            <a:off x="3285796" y="-128"/>
            <a:ext cx="5620855" cy="88785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隶书" charset="0"/>
                <a:ea typeface="等线" panose="02010600030101010101" pitchFamily="2" charset="-122"/>
                <a:cs typeface="隶书" charset="0"/>
              </a:rPr>
              <a:t>念奴娇   赤壁怀古</a:t>
            </a:r>
            <a:endParaRPr lang="zh-CN" altLang="en-US" sz="4800" b="1">
              <a:ln w="0"/>
              <a:solidFill>
                <a:schemeClr val="accent1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隶书" charset="0"/>
              <a:ea typeface="等线" panose="02010600030101010101" pitchFamily="2" charset="-122"/>
              <a:cs typeface="隶书" charset="0"/>
            </a:endParaRPr>
          </a:p>
        </p:txBody>
      </p:sp>
      <p:sp>
        <p:nvSpPr>
          <p:cNvPr id="12" name="矩形 11"/>
          <p:cNvSpPr/>
          <p:nvPr>
            <p:custDataLst>
              <p:tags r:id="rId8"/>
            </p:custDataLst>
          </p:nvPr>
        </p:nvSpPr>
        <p:spPr>
          <a:xfrm>
            <a:off x="2529273" y="2126212"/>
            <a:ext cx="2199861" cy="914400"/>
          </a:xfrm>
          <a:prstGeom prst="rect">
            <a:avLst/>
          </a:prstGeom>
          <a:solidFill>
            <a:schemeClr val="lt1"/>
          </a:solidFill>
          <a:ln>
            <a:solidFill>
              <a:schemeClr val="accent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400" b="1">
                <a:solidFill>
                  <a:prstClr val="black"/>
                </a:solidFill>
                <a:latin typeface="隶书" charset="0"/>
                <a:ea typeface="隶书" charset="0"/>
              </a:rPr>
              <a:t>题材？</a:t>
            </a:r>
          </a:p>
        </p:txBody>
      </p:sp>
      <p:sp>
        <p:nvSpPr>
          <p:cNvPr id="13" name="矩形 12"/>
          <p:cNvSpPr/>
          <p:nvPr>
            <p:custDataLst>
              <p:tags r:id="rId9"/>
            </p:custDataLst>
          </p:nvPr>
        </p:nvSpPr>
        <p:spPr>
          <a:xfrm>
            <a:off x="5981178" y="2117737"/>
            <a:ext cx="3962400" cy="914400"/>
          </a:xfrm>
          <a:prstGeom prst="rect">
            <a:avLst/>
          </a:prstGeom>
          <a:solidFill>
            <a:schemeClr val="lt1"/>
          </a:solidFill>
          <a:ln>
            <a:solidFill>
              <a:schemeClr val="accent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>
                <a:solidFill>
                  <a:prstClr val="black"/>
                </a:solidFill>
                <a:latin typeface="隶书" charset="0"/>
                <a:ea typeface="等线" panose="02010600030101010101" pitchFamily="2" charset="-122"/>
                <a:cs typeface="隶书" charset="0"/>
              </a:rPr>
              <a:t>咏史</a:t>
            </a:r>
            <a:r>
              <a:rPr lang="zh-CN" altLang="en-US" sz="4800" b="1" smtClean="0">
                <a:solidFill>
                  <a:prstClr val="black"/>
                </a:solidFill>
                <a:latin typeface="隶书" charset="0"/>
                <a:ea typeface="等线" panose="02010600030101010101" pitchFamily="2" charset="-122"/>
                <a:cs typeface="隶书" charset="0"/>
              </a:rPr>
              <a:t>怀古 </a:t>
            </a:r>
          </a:p>
        </p:txBody>
      </p:sp>
      <p:sp>
        <p:nvSpPr>
          <p:cNvPr id="14" name="矩形 13"/>
          <p:cNvSpPr/>
          <p:nvPr>
            <p:custDataLst>
              <p:tags r:id="rId10"/>
            </p:custDataLst>
          </p:nvPr>
        </p:nvSpPr>
        <p:spPr>
          <a:xfrm>
            <a:off x="2529273" y="3752534"/>
            <a:ext cx="2199861" cy="914400"/>
          </a:xfrm>
          <a:prstGeom prst="rect">
            <a:avLst/>
          </a:prstGeom>
          <a:solidFill>
            <a:schemeClr val="lt1"/>
          </a:solidFill>
          <a:ln>
            <a:solidFill>
              <a:schemeClr val="accent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400" b="1">
                <a:solidFill>
                  <a:prstClr val="black"/>
                </a:solidFill>
                <a:latin typeface="隶书" charset="0"/>
                <a:ea typeface="隶书" charset="0"/>
              </a:rPr>
              <a:t>特点？</a:t>
            </a:r>
          </a:p>
        </p:txBody>
      </p:sp>
      <p:sp>
        <p:nvSpPr>
          <p:cNvPr id="15" name="矩形 14"/>
          <p:cNvSpPr/>
          <p:nvPr>
            <p:custDataLst>
              <p:tags r:id="rId11"/>
            </p:custDataLst>
          </p:nvPr>
        </p:nvSpPr>
        <p:spPr>
          <a:xfrm>
            <a:off x="5378373" y="3752533"/>
            <a:ext cx="6334539" cy="2491053"/>
          </a:xfrm>
          <a:prstGeom prst="rect">
            <a:avLst/>
          </a:prstGeom>
          <a:solidFill>
            <a:schemeClr val="lt1"/>
          </a:solidFill>
          <a:ln>
            <a:solidFill>
              <a:schemeClr val="accent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400" b="1">
                <a:solidFill>
                  <a:prstClr val="black"/>
                </a:solidFill>
                <a:latin typeface="隶书" charset="0"/>
                <a:ea typeface="隶书" charset="0"/>
                <a:cs typeface="Times New Roman" panose="02020603050405020304" charset="0"/>
              </a:rPr>
              <a:t>观眼前之景（临古地）</a:t>
            </a:r>
            <a:endParaRPr lang="en-US" altLang="zh-CN" sz="4400" b="1">
              <a:solidFill>
                <a:prstClr val="black"/>
              </a:solidFill>
              <a:latin typeface="隶书" charset="0"/>
              <a:ea typeface="隶书" charset="0"/>
              <a:cs typeface="Times New Roman" panose="02020603050405020304" charset="0"/>
            </a:endParaRPr>
          </a:p>
          <a:p>
            <a:pPr algn="ctr"/>
            <a:r>
              <a:rPr lang="zh-CN" altLang="en-US" sz="4400" b="1">
                <a:solidFill>
                  <a:prstClr val="black"/>
                </a:solidFill>
                <a:latin typeface="隶书" charset="0"/>
                <a:ea typeface="隶书" charset="0"/>
                <a:cs typeface="Times New Roman" panose="02020603050405020304" charset="0"/>
              </a:rPr>
              <a:t>写历史之人（怀古人）</a:t>
            </a:r>
            <a:endParaRPr lang="en-US" altLang="zh-CN" sz="4400" b="1">
              <a:solidFill>
                <a:prstClr val="black"/>
              </a:solidFill>
              <a:latin typeface="隶书" charset="0"/>
              <a:ea typeface="隶书" charset="0"/>
              <a:cs typeface="Times New Roman" panose="02020603050405020304" charset="0"/>
            </a:endParaRPr>
          </a:p>
          <a:p>
            <a:pPr algn="ctr"/>
            <a:r>
              <a:rPr lang="zh-CN" altLang="en-US" sz="4400" b="1">
                <a:solidFill>
                  <a:prstClr val="black"/>
                </a:solidFill>
                <a:latin typeface="隶书" charset="0"/>
                <a:ea typeface="隶书" charset="0"/>
                <a:cs typeface="Times New Roman" panose="02020603050405020304" charset="0"/>
              </a:rPr>
              <a:t>抒一己之怀（抒己志）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PRESENTATION_TITLE" val="商务3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GNORE_FIXCOLOR" val="1"/>
  <p:tag name="KSO_WM_UNIT_TYPE" val="i"/>
  <p:tag name="KSO_WM_UNIT_SUBTYPE" val="h"/>
  <p:tag name="KSO_WM_SLIDE_BACKGROUND_TYPE" val="belt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419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419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419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EFAULT_FONT" val="44;67;4"/>
  <p:tag name="KSO_WM_UNIT_BLOCK" val="0"/>
  <p:tag name="KSO_WM_UNIT_ISCONTENTSTITLE" val="0"/>
  <p:tag name="KSO_WM_UNIT_ISNUMDGMTITLE" val="0"/>
  <p:tag name="KSO_WM_UNIT_PRESET_TEXT" val="国学经典 儒家典范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11617_1*a*1"/>
  <p:tag name="KSO_WM_TEMPLATE_CATEGORY" val="custom"/>
  <p:tag name="KSO_WM_TEMPLATE_INDEX" val="20211617"/>
  <p:tag name="KSO_WM_UNIT_LAYERLEVEL" val="1"/>
  <p:tag name="KSO_WM_TAG_VERSION" val="1.0"/>
  <p:tag name="KSO_WM_BEAUTIFY_FLAG" val="#wm#"/>
  <p:tag name="KSO_WM_CHIP_GROUPID" val="5ebd08f10ac41c4a0a525426"/>
  <p:tag name="KSO_WM_CHIP_XID" val="5ebd08f10ac41c4a0a525427"/>
  <p:tag name="KSO_WM_UNIT_DEC_AREA_ID" val="38319ded498042aaae091b0277c8b9dc"/>
  <p:tag name="KSO_WM_CHIP_FILLAREA_FILL_RULE" val="{&quot;fill_align&quot;:&quot;cm&quot;,&quot;fill_mode&quot;:&quot;adaptive&quot;,&quot;sacle_strategy&quot;:&quot;smart&quot;}"/>
  <p:tag name="KSO_WM_ASSEMBLE_CHIP_INDEX" val="a637fc3e58384d899de7935bb8b73c11"/>
  <p:tag name="KSO_WM_UNIT_TEXT_FILL_FORE_SCHEMECOLOR_INDEX_BRIGHTNESS" val="0.15"/>
  <p:tag name="KSO_WM_UNIT_TEXT_FILL_FORE_SCHEMECOLOR_INDEX" val="13"/>
  <p:tag name="KSO_WM_UNIT_TEXT_FILL_TYPE" val="1"/>
  <p:tag name="KSO_WM_TEMPLATE_ASSEMBLE_XID" val="5f701f2a0ff15d9a40eb6d88"/>
  <p:tag name="KSO_WM_TEMPLATE_ASSEMBLE_GROUPID" val="5f701f2a0ff15d9a40eb6d88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1617_1*a*1"/>
  <p:tag name="KSO_WM_TEMPLATE_CATEGORY" val="custom"/>
  <p:tag name="KSO_WM_TEMPLATE_INDEX" val="20211617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12"/>
  <p:tag name="KSO_WM_UNIT_TYPE" val="a"/>
  <p:tag name="KSO_WM_UNIT_INDEX" val="1"/>
  <p:tag name="KSO_WM_UNIT_ISNUMDGMTITLE" val="0"/>
  <p:tag name="KSO_WM_UNIT_PRESET_TEXT" val="单击编辑章节内容"/>
  <p:tag name="KSO_WM_UNIT_DEFAULT_FONT" val="24;58;4"/>
  <p:tag name="KSO_WM_UNIT_BLOCK" val="0"/>
  <p:tag name="KSO_WM_UNIT_DEC_AREA_ID" val="5a1d2f0d6e0a47de9146c5ae05228bd0"/>
  <p:tag name="KSO_WM_CHIP_GROUPID" val="5f2a28776a8109a98fd91e06"/>
  <p:tag name="KSO_WM_CHIP_XID" val="5f2a28776a8109a98fd91e07"/>
  <p:tag name="KSO_WM_CHIP_FILLAREA_FILL_RULE" val="{&quot;fill_align&quot;:&quot;cm&quot;,&quot;fill_mode&quot;:&quot;adaptive&quot;,&quot;sacle_strategy&quot;:&quot;smart&quot;}"/>
  <p:tag name="KSO_WM_ASSEMBLE_CHIP_INDEX" val="770ebb60f52248b089ea54088fcd7ebd"/>
  <p:tag name="KSO_WM_UNIT_TEXT_FILL_FORE_SCHEMECOLOR_INDEX_BRIGHTNESS" val="0.15"/>
  <p:tag name="KSO_WM_UNIT_TEXT_FILL_FORE_SCHEMECOLOR_INDEX" val="13"/>
  <p:tag name="KSO_WM_UNIT_TEXT_FILL_TYPE" val="1"/>
  <p:tag name="KSO_WM_TEMPLATE_ASSEMBLE_XID" val="5f701f2a0ff15d9a40eb6d6e"/>
  <p:tag name="KSO_WM_TEMPLATE_ASSEMBLE_GROUPID" val="5f701f2a0ff15d9a40eb6d6e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11617_1*b*1"/>
  <p:tag name="KSO_WM_TEMPLATE_CATEGORY" val="custom"/>
  <p:tag name="KSO_WM_TEMPLATE_INDEX" val="20211617"/>
  <p:tag name="KSO_WM_UNIT_LAYERLEVEL" val="1"/>
  <p:tag name="KSO_WM_TAG_VERSION" val="1.0"/>
  <p:tag name="KSO_WM_BEAUTIFY_FLAG" val="#wm#"/>
  <p:tag name="KSO_WM_UNIT_ISNUMDGMTITLE" val="0"/>
  <p:tag name="KSO_WM_UNIT_PRESET_TEXT" val="单击此处输入你的副标题。"/>
  <p:tag name="KSO_WM_UNIT_DEFAULT_FONT" val="18;24;2"/>
  <p:tag name="KSO_WM_UNIT_BLOCK" val="0"/>
  <p:tag name="KSO_WM_UNIT_DEC_AREA_ID" val="85992fddb7ee4d91938f354bcc10f5a4"/>
  <p:tag name="KSO_WM_CHIP_GROUPID" val="5f2a28776a8109a98fd91e06"/>
  <p:tag name="KSO_WM_CHIP_XID" val="5f2a28776a8109a98fd91e07"/>
  <p:tag name="KSO_WM_CHIP_FILLAREA_FILL_RULE" val="{&quot;fill_align&quot;:&quot;cm&quot;,&quot;fill_mode&quot;:&quot;adaptive&quot;,&quot;sacle_strategy&quot;:&quot;smart&quot;}"/>
  <p:tag name="KSO_WM_ASSEMBLE_CHIP_INDEX" val="770ebb60f52248b089ea54088fcd7ebd"/>
  <p:tag name="KSO_WM_UNIT_TEXT_FILL_FORE_SCHEMECOLOR_INDEX_BRIGHTNESS" val="0.35"/>
  <p:tag name="KSO_WM_UNIT_TEXT_FILL_FORE_SCHEMECOLOR_INDEX" val="13"/>
  <p:tag name="KSO_WM_UNIT_TEXT_FILL_TYPE" val="1"/>
  <p:tag name="KSO_WM_TEMPLATE_ASSEMBLE_XID" val="5f701f2a0ff15d9a40eb6d6e"/>
  <p:tag name="KSO_WM_TEMPLATE_ASSEMBLE_GROUPID" val="5f701f2a0ff15d9a40eb6d6e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1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11617_1*a*1"/>
  <p:tag name="KSO_WM_TEMPLATE_CATEGORY" val="custom"/>
  <p:tag name="KSO_WM_TEMPLATE_INDEX" val="20211617"/>
  <p:tag name="KSO_WM_UNIT_LAYERLEVEL" val="1"/>
  <p:tag name="KSO_WM_TAG_VERSION" val="1.0"/>
  <p:tag name="KSO_WM_BEAUTIFY_FLAG" val="#wm#"/>
  <p:tag name="KSO_WM_UNIT_PRESET_TEXT" val="谢谢观看"/>
  <p:tag name="KSO_WM_UNIT_DEFAULT_FONT" val="66;88;4"/>
  <p:tag name="KSO_WM_UNIT_BLOCK" val="0"/>
  <p:tag name="KSO_WM_UNIT_DEC_AREA_ID" val="2ba831345e534e09bec45c0ba0ea8386"/>
  <p:tag name="KSO_WM_CHIP_GROUPID" val="5ebe339f0ac41c4a0a5255b8"/>
  <p:tag name="KSO_WM_CHIP_XID" val="5ebe339f0ac41c4a0a5255b9"/>
  <p:tag name="KSO_WM_CHIP_FILLAREA_FILL_RULE" val="{&quot;fill_align&quot;:&quot;cm&quot;,&quot;fill_mode&quot;:&quot;adaptive&quot;,&quot;sacle_strategy&quot;:&quot;smart&quot;}"/>
  <p:tag name="KSO_WM_ASSEMBLE_CHIP_INDEX" val="69a3c674bd3844c5bd375aa1cd65fb41"/>
  <p:tag name="KSO_WM_UNIT_TEXT_FILL_FORE_SCHEMECOLOR_INDEX_BRIGHTNESS" val="0.15"/>
  <p:tag name="KSO_WM_UNIT_TEXT_FILL_FORE_SCHEMECOLOR_INDEX" val="13"/>
  <p:tag name="KSO_WM_UNIT_TEXT_FILL_TYPE" val="1"/>
  <p:tag name="KSO_WM_TEMPLATE_ASSEMBLE_XID" val="5f701f2a0ff15d9a40eb6dae"/>
  <p:tag name="KSO_WM_TEMPLATE_ASSEMBLE_GROUPID" val="5f701f2a0ff15d9a40eb6dae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GNORE_FIXCOLOR" val="1"/>
  <p:tag name="KSO_WM_UNIT_TYPE" val="i"/>
  <p:tag name="KSO_WM_UNIT_SUBTYPE" val="h"/>
  <p:tag name="KSO_WM_SLIDE_BACKGROUND_TYPE" val="frame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GNORE_FIXCOLOR" val="1"/>
  <p:tag name="KSO_WM_UNIT_TYPE" val="i"/>
  <p:tag name="KSO_WM_UNIT_SUBTYPE" val="h"/>
  <p:tag name="KSO_WM_SLIDE_BACKGROUND_TYPE" val="leftRight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GNORE_FIXCOLOR" val="1"/>
  <p:tag name="KSO_WM_UNIT_TYPE" val="i"/>
  <p:tag name="KSO_WM_UNIT_SUBTYPE" val="h"/>
  <p:tag name="KSO_WM_SLIDE_BACKGROUND_TYPE" val="topBottom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GNORE_FIXCOLOR" val="1"/>
  <p:tag name="KSO_WM_UNIT_TYPE" val="i"/>
  <p:tag name="KSO_WM_UNIT_SUBTYPE" val="h"/>
  <p:tag name="KSO_WM_SLIDE_BACKGROUND_TYPE" val="bottomTop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GNORE_FIXCOLOR" val="1"/>
  <p:tag name="KSO_WM_UNIT_TYPE" val="i"/>
  <p:tag name="KSO_WM_UNIT_SUBTYPE" val="h"/>
  <p:tag name="KSO_WM_SLIDE_BACKGROUND_TYPE" val="navigation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GNORE_FIXCOLOR" val="1"/>
  <p:tag name="KSO_WM_UNIT_TYPE" val="i"/>
  <p:tag name="KSO_WM_UNIT_SUBTYPE" val="h"/>
  <p:tag name="KSO_WM_SLIDE_BACKGROUND_TYPE" val="belt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CHIP_INFOS" val="{&quot;layout_type&quot;:&quot;formiddle&quot;,&quot;slide_type&quot;:[&quot;title&quot;],&quot;aspect_ratio&quot;:&quot;16:9&quot;}"/>
  <p:tag name="KSO_WM_CHIP_XID" val="5ebe041a0ac41c4a0a52557c"/>
  <p:tag name="KSO_WM_CHIP_FILLPROP" val="[[{&quot;fill_id&quot;:&quot;ec905e4ba1574a7a8cf2c58eed8cd40d&quot;,&quot;fill_align&quot;:&quot;cm&quot;,&quot;text_align&quot;:&quot;cm&quot;,&quot;text_direction&quot;:&quot;horizontal&quot;,&quot;chip_types&quot;:[&quot;text&quot;,&quot;header&quot;]}]]"/>
  <p:tag name="KSO_WM_SLIDE_ID" val="custom20204191_1"/>
  <p:tag name="KSO_WM_TEMPLATE_SUBCATEGORY" val="21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SLIDE_SIZE" val="500*460"/>
  <p:tag name="KSO_WM_SLIDE_POSITION" val="230*39"/>
  <p:tag name="KSO_WM_TAG_VERSION" val="1.0"/>
  <p:tag name="KSO_WM_BEAUTIFY_FLAG" val="#wm#"/>
  <p:tag name="KSO_WM_TEMPLATE_CATEGORY" val="custom"/>
  <p:tag name="KSO_WM_TEMPLATE_INDEX" val="20204191"/>
  <p:tag name="KSO_WM_SLIDE_LAYOUT" val="a"/>
  <p:tag name="KSO_WM_SLIDE_LAYOUT_CNT" val="1"/>
  <p:tag name="KSO_WM_CHIP_GROUPID" val="5ebf6661ddc3daf3fef3f760"/>
  <p:tag name="KSO_WM_SLIDE_LAYOUT_INFO" val="{&quot;id&quot;:&quot;2020-09-27T13:12:31&quot;,&quot;margin&quot;:{&quot;bottom&quot;:5.481410026550293,&quot;left&quot;:8.11388874053955,&quot;right&quot;:8.113747596740723,&quot;top&quot;:5.4814229011535645},&quot;type&quot;:0}"/>
  <p:tag name="KSO_WM_SLIDE_BK_DARK_LIGHT" val="2"/>
  <p:tag name="KSO_WM_SLIDE_BACKGROUND_TYPE" val="general"/>
  <p:tag name="KSO_WM_SLIDE_SUPPORT_FEATURE_TYPE" val="0"/>
  <p:tag name="KSO_WM_TEMPLATE_MASTER_THUMB_INDEX" val="13"/>
  <p:tag name="KSO_WM_TEMPLATE_ASSEMBLE_XID" val="5f701f2a0ff15d9a40eb6d88"/>
  <p:tag name="KSO_WM_TEMPLATE_ASSEMBLE_GROUPID" val="5f701f2a0ff15d9a40eb6d88"/>
  <p:tag name="KSO_WM_TEMPLATE_THUMBS_INDEX" val="1、2、7、15、16、33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"/>
  <p:tag name="KSO_WM_UNIT_PLACING_PICTURE_USER_VIEWPORT" val="{&quot;height&quot;:3033.9905511811025,&quot;width&quot;:3033.990551181102}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"/>
  <p:tag name="KSO_WM_UNIT_TEXT_FILL_FORE_SCHEMECOLOR_INDEX_BRIGHTNESS" val="0"/>
  <p:tag name="KSO_WM_UNIT_TEXT_FILL_FORE_SCHEMECOLOR_INDEX" val="14"/>
  <p:tag name="KSO_WM_UNIT_TEXT_FILL_TYPE" val="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"/>
  <p:tag name="KSO_WM_UNIT_PLACING_PICTURE_USER_VIEWPORT" val="{&quot;height&quot;:3033.9905511811025,&quot;width&quot;:3033.9905511811025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"/>
  <p:tag name="KSO_WM_UNIT_TEXT_FILL_FORE_SCHEMECOLOR_INDEX_BRIGHTNESS" val="0"/>
  <p:tag name="KSO_WM_UNIT_TEXT_FILL_FORE_SCHEMECOLOR_INDEX" val="14"/>
  <p:tag name="KSO_WM_UNIT_TEXT_FILL_TYPE" val="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91"/>
  <p:tag name="KSO_WM_CHIP_INFOS" val="{&quot;layout_type&quot;:&quot;fortop&quot;,&quot;slide_type&quot;:[&quot;sectionTitle&quot;],&quot;aspect_ratio&quot;:&quot;16:9&quot;}"/>
  <p:tag name="KSO_WM_CHIP_XID" val="5ebe041a0ac41c4a0a525590"/>
  <p:tag name="KSO_WM_CHIP_FILLPROP" val="[[{&quot;fill_id&quot;:&quot;8dd52a52543340d69e80484ed9aa6f3f&quot;,&quot;fill_align&quot;:&quot;cm&quot;,&quot;text_align&quot;:&quot;cm&quot;,&quot;text_direction&quot;:&quot;horizontal&quot;,&quot;chip_types&quot;:[&quot;text&quot;,&quot;header&quot;]}]]"/>
  <p:tag name="KSO_WM_SLIDE_ID" val="custom20204191_7"/>
  <p:tag name="KSO_WM_TEMPLATE_SUBCATEGORY" val="21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SLIDE_SIZE" val="800*300"/>
  <p:tag name="KSO_WM_SLIDE_POSITION" val="80*50"/>
  <p:tag name="KSO_WM_TAG_VERSION" val="1.0"/>
  <p:tag name="KSO_WM_SLIDE_LAYOUT" val="a_b_e"/>
  <p:tag name="KSO_WM_SLIDE_LAYOUT_CNT" val="1_1_1"/>
  <p:tag name="KSO_WM_CHIP_GROUPID" val="5ebf6661ddc3daf3fef3f760"/>
  <p:tag name="KSO_WM_SLIDE_LAYOUT_INFO" val="{&quot;id&quot;:&quot;2020-09-27T13:12:23&quot;,&quot;maxSize&quot;:{&quot;size1&quot;:59.96121645326968},&quot;minSize&quot;:{&quot;size1&quot;:52.361216453269684},&quot;normalSize&quot;:{&quot;size1&quot;:56.16121645326968},&quot;subLayout&quot;:[{&quot;id&quot;:&quot;2020-09-27T13:12:23&quot;,&quot;margin&quot;:{&quot;bottom&quot;:0.1128215417265892,&quot;left&quot;:6.02292013168335,&quot;right&quot;:6.022708415985107,&quot;top&quot;:1.7639027833938599},&quot;type&quot;:0},{&quot;id&quot;:&quot;2020-09-27T13:12:23&quot;,&quot;margin&quot;:{&quot;bottom&quot;:6.702693462371826,&quot;left&quot;:6.02292013168335,&quot;right&quot;:6.022708415985107,&quot;top&quot;:0.03591707721352577},&quot;type&quot;:0}],&quot;type&quot;:0}"/>
  <p:tag name="KSO_WM_SLIDE_BK_DARK_LIGHT" val="2"/>
  <p:tag name="KSO_WM_SLIDE_BACKGROUND_TYPE" val="general"/>
  <p:tag name="KSO_WM_SLIDE_SUPPORT_FEATURE_TYPE" val="0"/>
  <p:tag name="KSO_WM_TEMPLATE_ASSEMBLE_XID" val="5f701f2a0ff15d9a40eb6d6e"/>
  <p:tag name="KSO_WM_TEMPLATE_ASSEMBLE_GROUPID" val="5f701f2a0ff15d9a40eb6d6e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4191_7*i*1"/>
  <p:tag name="KSO_WM_TEMPLATE_CATEGORY" val="custom"/>
  <p:tag name="KSO_WM_TEMPLATE_INDEX" val="20204191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0"/>
  <p:tag name="KSO_WM_UNIT_DEC_AREA_ID" val="985208978afc46c9a7abb338ce6f08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5a25597e7b794d9aa70a97a26aa04bee&quot;,&quot;X&quot;:{&quot;Pos&quot;:1},&quot;Y&quot;:{&quot;Pos&quot;:1}},&quot;whChangeMode&quot;:0}"/>
  <p:tag name="KSO_WM_CHIP_GROUPID" val="5f2a28776a8109a98fd91e06"/>
  <p:tag name="KSO_WM_CHIP_XID" val="5f2a28776a8109a98fd91e07"/>
  <p:tag name="KSO_WM_CHIP_FILLAREA_FILL_RULE" val="{&quot;fill_align&quot;:&quot;cm&quot;,&quot;fill_mode&quot;:&quot;adaptive&quot;,&quot;sacle_strategy&quot;:&quot;smart&quot;}"/>
  <p:tag name="KSO_WM_ASSEMBLE_CHIP_INDEX" val="770ebb60f52248b089ea54088fcd7ebd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4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4191_7*a*1"/>
  <p:tag name="KSO_WM_TEMPLATE_CATEGORY" val="custom"/>
  <p:tag name="KSO_WM_TEMPLATE_INDEX" val="20204191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12"/>
  <p:tag name="KSO_WM_UNIT_TYPE" val="a"/>
  <p:tag name="KSO_WM_UNIT_INDEX" val="1"/>
  <p:tag name="KSO_WM_UNIT_ISNUMDGMTITLE" val="0"/>
  <p:tag name="KSO_WM_UNIT_PRESET_TEXT" val="单击编辑章节内容"/>
  <p:tag name="KSO_WM_UNIT_DEFAULT_FONT" val="24;58;4"/>
  <p:tag name="KSO_WM_UNIT_BLOCK" val="0"/>
  <p:tag name="KSO_WM_UNIT_DEC_AREA_ID" val="5a1d2f0d6e0a47de9146c5ae05228bd0"/>
  <p:tag name="KSO_WM_CHIP_GROUPID" val="5f2a28776a8109a98fd91e06"/>
  <p:tag name="KSO_WM_CHIP_XID" val="5f2a28776a8109a98fd91e07"/>
  <p:tag name="KSO_WM_CHIP_FILLAREA_FILL_RULE" val="{&quot;fill_align&quot;:&quot;cm&quot;,&quot;fill_mode&quot;:&quot;adaptive&quot;,&quot;sacle_strategy&quot;:&quot;smart&quot;}"/>
  <p:tag name="KSO_WM_ASSEMBLE_CHIP_INDEX" val="770ebb60f52248b089ea54088fcd7ebd"/>
  <p:tag name="KSO_WM_UNIT_TEXT_FILL_FORE_SCHEMECOLOR_INDEX_BRIGHTNESS" val="0.15"/>
  <p:tag name="KSO_WM_UNIT_TEXT_FILL_FORE_SCHEMECOLOR_INDEX" val="13"/>
  <p:tag name="KSO_WM_UNIT_TEXT_FILL_TYPE" val="1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4191_7*b*1"/>
  <p:tag name="KSO_WM_TEMPLATE_CATEGORY" val="custom"/>
  <p:tag name="KSO_WM_TEMPLATE_INDEX" val="20204191"/>
  <p:tag name="KSO_WM_UNIT_LAYERLEVEL" val="1"/>
  <p:tag name="KSO_WM_TAG_VERSION" val="1.0"/>
  <p:tag name="KSO_WM_BEAUTIFY_FLAG" val="#wm#"/>
  <p:tag name="KSO_WM_UNIT_ISNUMDGMTITLE" val="0"/>
  <p:tag name="KSO_WM_UNIT_PRESET_TEXT" val="单击此处输入你的副标题。"/>
  <p:tag name="KSO_WM_UNIT_DEFAULT_FONT" val="18;24;2"/>
  <p:tag name="KSO_WM_UNIT_BLOCK" val="0"/>
  <p:tag name="KSO_WM_UNIT_DEC_AREA_ID" val="85992fddb7ee4d91938f354bcc10f5a4"/>
  <p:tag name="KSO_WM_CHIP_GROUPID" val="5f2a28776a8109a98fd91e06"/>
  <p:tag name="KSO_WM_CHIP_XID" val="5f2a28776a8109a98fd91e07"/>
  <p:tag name="KSO_WM_CHIP_FILLAREA_FILL_RULE" val="{&quot;fill_align&quot;:&quot;cm&quot;,&quot;fill_mode&quot;:&quot;adaptive&quot;,&quot;sacle_strategy&quot;:&quot;smart&quot;}"/>
  <p:tag name="KSO_WM_ASSEMBLE_CHIP_INDEX" val="770ebb60f52248b089ea54088fcd7ebd"/>
  <p:tag name="KSO_WM_UNIT_TEXT_FILL_FORE_SCHEMECOLOR_INDEX_BRIGHTNESS" val="0.35"/>
  <p:tag name="KSO_WM_UNIT_TEXT_FILL_FORE_SCHEMECOLOR_INDEX" val="13"/>
  <p:tag name="KSO_WM_UNIT_TEXT_FILL_TYPE" val="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VALUE" val="3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4191_7*e*1"/>
  <p:tag name="KSO_WM_TEMPLATE_CATEGORY" val="custom"/>
  <p:tag name="KSO_WM_TEMPLATE_INDEX" val="20204191"/>
  <p:tag name="KSO_WM_UNIT_LAYERLEVEL" val="1"/>
  <p:tag name="KSO_WM_TAG_VERSION" val="1.0"/>
  <p:tag name="KSO_WM_BEAUTIFY_FLAG" val="#wm#"/>
  <p:tag name="KSO_WM_UNIT_PRESET_TEXT" val="01"/>
  <p:tag name="KSO_WM_UNIT_DEFAULT_FONT" val="24;118;4"/>
  <p:tag name="KSO_WM_UNIT_BLOCK" val="0"/>
  <p:tag name="KSO_WM_UNIT_SM_LIMIT_TYPE" val="0"/>
  <p:tag name="KSO_WM_UNIT_DEC_AREA_ID" val="5a25597e7b794d9aa70a97a26aa04bee"/>
  <p:tag name="KSO_WM_CHIP_GROUPID" val="5f2a28776a8109a98fd91e06"/>
  <p:tag name="KSO_WM_CHIP_XID" val="5f2a28776a8109a98fd91e07"/>
  <p:tag name="KSO_WM_CHIP_FILLAREA_FILL_RULE" val="{&quot;fill_align&quot;:&quot;cm&quot;,&quot;fill_mode&quot;:&quot;adaptive&quot;,&quot;sacle_strategy&quot;:&quot;smart&quot;}"/>
  <p:tag name="KSO_WM_ASSEMBLE_CHIP_INDEX" val="770ebb60f52248b089ea54088fcd7ebd"/>
  <p:tag name="KSO_WM_UNIT_TEXT_FILL_FORE_SCHEMECOLOR_INDEX_BRIGHTNESS" val="0.25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4191_7*i*2"/>
  <p:tag name="KSO_WM_TEMPLATE_CATEGORY" val="custom"/>
  <p:tag name="KSO_WM_TEMPLATE_INDEX" val="20204191"/>
  <p:tag name="KSO_WM_UNIT_LAYERLEVEL" val="1"/>
  <p:tag name="KSO_WM_TAG_VERSION" val="1.0"/>
  <p:tag name="KSO_WM_BEAUTIFY_FLAG" val="#wm#"/>
  <p:tag name="KSO_WM_UNIT_TYPE" val="i"/>
  <p:tag name="KSO_WM_UNIT_INDEX" val="2"/>
  <p:tag name="KSO_WM_UNIT_DEFAULT_FONT" val="24;54;4"/>
  <p:tag name="KSO_WM_UNIT_BLOCK" val="0"/>
  <p:tag name="KSO_WM_UNIT_SM_LIMIT_TYPE" val="0"/>
  <p:tag name="KSO_WM_UNIT_DEC_AREA_ID" val="c8b26cf6dbf545e1b11503129426e6b8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5a1d2f0d6e0a47de9146c5ae05228bd0&quot;,&quot;X&quot;:{&quot;Pos&quot;:1},&quot;Y&quot;:{&quot;Pos&quot;:0}},&quot;whChangeMode&quot;:0}"/>
  <p:tag name="KSO_WM_CHIP_GROUPID" val="5f2a28776a8109a98fd91e06"/>
  <p:tag name="KSO_WM_CHIP_XID" val="5f2a28776a8109a98fd91e07"/>
  <p:tag name="KSO_WM_CHIP_FILLAREA_FILL_RULE" val="{&quot;fill_align&quot;:&quot;cm&quot;,&quot;fill_mode&quot;:&quot;adaptive&quot;,&quot;sacle_strategy&quot;:&quot;smart&quot;}"/>
  <p:tag name="KSO_WM_ASSEMBLE_CHIP_INDEX" val="770ebb60f52248b089ea54088fcd7ebd"/>
  <p:tag name="KSO_WM_UNIT_TEXT_FILL_FORE_SCHEMECOLOR_INDEX_BRIGHTNESS" val="0.25"/>
  <p:tag name="KSO_WM_UNIT_TEXT_FILL_FORE_SCHEMECOLOR_INDEX" val="13"/>
  <p:tag name="KSO_WM_UNIT_TEXT_FILL_TYPE" val="1"/>
  <p:tag name="KSO_WM_UNIT_VALUE" val="2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"/>
  <p:tag name="KSO_WM_UNIT_LINE_FORE_SCHEMECOLOR_INDEX_BRIGHTNESS" val="0"/>
  <p:tag name="KSO_WM_UNIT_LINE_FORE_SCHEMECOLOR_INDEX" val="13"/>
  <p:tag name="KSO_WM_UNIT_LINE_FILL_TYPE" val="2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"/>
  <p:tag name="KSO_WM_UNIT_PLACING_PICTURE_USER_VIEWPORT" val="{&quot;height&quot;:8822.062992125984,&quot;width&quot;:8822.062992125984}"/>
  <p:tag name="KSO_WM_UNIT_LINE_FORE_SCHEMECOLOR_INDEX_BRIGHTNESS" val="0"/>
  <p:tag name="KSO_WM_UNIT_LINE_FORE_SCHEMECOLOR_INDEX" val="13"/>
  <p:tag name="KSO_WM_UNIT_LINE_FILL_TYPE" val="2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K_DARK_LIGHT" val=""/>
  <p:tag name="KSO_WM_SLIDE_BACKGROUND_TYPE" val="general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WM_BEAUTIFY_SHAPE_IDENTITY" val="{f81f8564-518f-403d-978f-c05cc4533218}"/>
  <p:tag name="KSO_WM_UNIT_TYPE" val="i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WM_BEAUTIFY_SHAPE_IDENTITY" val="{7a92473f-3d91-486d-a732-37934bc6674b}"/>
  <p:tag name="KSO_WM_UNIT_TYPE" val="i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  <p:tag name="KSO_WM_UNIT_TEXT_FILL_FORE_SCHEMECOLOR_INDEX_BRIGHTNESS" val="0"/>
  <p:tag name="KSO_WM_UNIT_TEXT_FILL_FORE_SCHEMECOLOR_INDEX" val="13"/>
  <p:tag name="KSO_WM_UNIT_TEXT_FILL_TYPE" val="1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5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CHIP_INFOS" val="{&quot;layout_type&quot;:&quot;forright4&quot;,&quot;slide_type&quot;:[&quot;contents&quot;],&quot;aspect_ratio&quot;:&quot;16:9&quot;}"/>
  <p:tag name="KSO_WM_CHIP_XID" val="5ebe041a0ac41c4a0a525585"/>
  <p:tag name="KSO_WM_CHIP_FILLPROP" val="[[{&quot;fill_id&quot;:&quot;87d716582609452d811fd7d1d4b5bebe&quot;,&quot;fill_align&quot;:&quot;lm&quot;,&quot;text_align&quot;:&quot;lm&quot;,&quot;text_direction&quot;:&quot;horizontal&quot;,&quot;chip_types&quot;:[&quot;catalogtitle&quot;]},{&quot;fill_id&quot;:&quot;410b84a82819441da9186f43ceb389d2&quot;,&quot;fill_align&quot;:&quot;lm&quot;,&quot;text_align&quot;:&quot;lm&quot;,&quot;text_direction&quot;:&quot;horizontal&quot;,&quot;chip_types&quot;:[&quot;diagram&quot;]}],[{&quot;fill_id&quot;:&quot;87d716582609452d811fd7d1d4b5bebe&quot;,&quot;fill_align&quot;:&quot;cm&quot;,&quot;text_align&quot;:&quot;cm&quot;,&quot;text_direction&quot;:&quot;horizontal&quot;,&quot;chip_types&quot;:[&quot;catalogtitle&quot;]},{&quot;fill_id&quot;:&quot;410b84a82819441da9186f43ceb389d2&quot;,&quot;fill_align&quot;:&quot;lm&quot;,&quot;text_align&quot;:&quot;lm&quot;,&quot;text_direction&quot;:&quot;horizontal&quot;,&quot;chip_types&quot;:[&quot;diagram&quot;]}],[{&quot;fill_id&quot;:&quot;87d716582609452d811fd7d1d4b5bebe&quot;,&quot;fill_align&quot;:&quot;cm&quot;,&quot;text_align&quot;:&quot;cm&quot;,&quot;text_direction&quot;:&quot;horizontal&quot;,&quot;chip_types&quot;:[&quot;catalogtitle&quot;]},{&quot;fill_id&quot;:&quot;410b84a82819441da9186f43ceb389d2&quot;,&quot;fill_align&quot;:&quot;cm&quot;,&quot;text_align&quot;:&quot;lm&quot;,&quot;text_direction&quot;:&quot;horizontal&quot;,&quot;chip_types&quot;:[&quot;diagram&quot;]}],[{&quot;fill_id&quot;:&quot;87d716582609452d811fd7d1d4b5bebe&quot;,&quot;fill_align&quot;:&quot;cm&quot;,&quot;text_align&quot;:&quot;cm&quot;,&quot;text_direction&quot;:&quot;horizontal&quot;,&quot;chip_types&quot;:[&quot;catalogtitle&quot;]},{&quot;fill_id&quot;:&quot;410b84a82819441da9186f43ceb389d2&quot;,&quot;fill_align&quot;:&quot;ct&quot;,&quot;text_align&quot;:&quot;ct&quot;,&quot;text_direction&quot;:&quot;vertical&quot;,&quot;chip_types&quot;:[&quot;diagram&quot;]}]]"/>
  <p:tag name="KSO_WM_SLIDE_ID" val="custom20204191_4"/>
  <p:tag name="KSO_WM_TEMPLATE_SUBCATEGORY" val="21"/>
  <p:tag name="KSO_WM_TEMPLATE_MASTER_TYPE" val="1"/>
  <p:tag name="KSO_WM_TEMPLATE_COLOR_TYPE" val="1"/>
  <p:tag name="KSO_WM_SLIDE_TYPE" val="contents"/>
  <p:tag name="KSO_WM_SLIDE_SUBTYPE" val="diag"/>
  <p:tag name="KSO_WM_SLIDE_ITEM_CNT" val="4"/>
  <p:tag name="KSO_WM_SLIDE_INDEX" val="4"/>
  <p:tag name="KSO_WM_SLIDE_SIZE" val="624*384"/>
  <p:tag name="KSO_WM_SLIDE_POSITION" val="247*36"/>
  <p:tag name="KSO_WM_TAG_VERSION" val="1.0"/>
  <p:tag name="KSO_WM_BEAUTIFY_FLAG" val="#wm#"/>
  <p:tag name="KSO_WM_TEMPLATE_CATEGORY" val="custom"/>
  <p:tag name="KSO_WM_TEMPLATE_INDEX" val="20204191"/>
  <p:tag name="KSO_WM_SLIDE_LAYOUT" val="a_l"/>
  <p:tag name="KSO_WM_SLIDE_LAYOUT_CNT" val="1_1"/>
  <p:tag name="KSO_WM_SLIDE_RATIO" val="1.777778"/>
  <p:tag name="KSO_WM_CHIP_GROUPID" val="5ebf6661ddc3daf3fef3f760"/>
  <p:tag name="KSO_WM_SLIDE_BK_DARK_LIGHT" val="2"/>
  <p:tag name="KSO_WM_SLIDE_BACKGROUND_TYPE" val="general"/>
  <p:tag name="KSO_WM_DIAGRAM_GROUP_CODE" val="l1-1"/>
  <p:tag name="KSO_WM_SLIDE_DIAGTYPE" val="l"/>
  <p:tag name="KSO_WM_SLIDE_SUPPORT_FEATURE_TYPE" val="0"/>
  <p:tag name="KSO_WM_TEMPLATE_ASSEMBLE_XID" val="5f701f2a0ff15d9a40eb6dcb"/>
  <p:tag name="KSO_WM_TEMPLATE_ASSEMBLE_GROUPID" val="5f701f2a0ff15d9a40eb6dcb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04191_4*i*1"/>
  <p:tag name="KSO_WM_TEMPLATE_CATEGORY" val="custom"/>
  <p:tag name="KSO_WM_TEMPLATE_INDEX" val="20204191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2d612e806764deba3139ba743f2e1d1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38820360e9394e3c930637c91b1644c5&quot;,&quot;X&quot;:{&quot;Pos&quot;:1},&quot;Y&quot;:{&quot;Pos&quot;:1}}}"/>
  <p:tag name="KSO_WM_CHIP_GROUPID" val="5ec7af6d8193540dcf6eab84"/>
  <p:tag name="KSO_WM_CHIP_XID" val="5ec7af6d8193540dcf6eab85"/>
  <p:tag name="KSO_WM_CHIP_FILLAREA_FILL_RULE" val="{&quot;fill_align&quot;:&quot;cm&quot;,&quot;fill_mode&quot;:&quot;adaptive&quot;,&quot;sacle_strategy&quot;:&quot;smart&quot;}"/>
  <p:tag name="KSO_WM_ASSEMBLE_CHIP_INDEX" val="085dfe79996542c184432ac450e1a1ef"/>
  <p:tag name="KSO_WM_UNIT_VALUE" val="4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4"/>
  <p:tag name="KSO_WM_UNIT_TEXT_FILL_TYPE" val="1"/>
  <p:tag name="KSO_WM_UNIT_USESOURCEFORMAT_APPLY" val="1"/>
  <p:tag name="KSO_WM_UNIT_ISCONTENTSTITLE" val="1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4191_4*a*1"/>
  <p:tag name="KSO_WM_TEMPLATE_CATEGORY" val="custom"/>
  <p:tag name="KSO_WM_TEMPLATE_INDEX" val="20204191"/>
  <p:tag name="KSO_WM_UNIT_LAYERLEVEL" val="1"/>
  <p:tag name="KSO_WM_TAG_VERSION" val="1.0"/>
  <p:tag name="KSO_WM_BEAUTIFY_FLAG" val="#wm#"/>
  <p:tag name="KSO_WM_UNIT_PRESET_TEXT" val="目录"/>
  <p:tag name="KSO_WM_UNIT_BLOCK" val="0"/>
  <p:tag name="KSO_WM_UNIT_DEC_AREA_ID" val="38820360e9394e3c930637c91b1644c5"/>
  <p:tag name="KSO_WM_CHIP_GROUPID" val="5ec7af6d8193540dcf6eab84"/>
  <p:tag name="KSO_WM_CHIP_XID" val="5ec7af6d8193540dcf6eab85"/>
  <p:tag name="KSO_WM_CHIP_FILLAREA_FILL_RULE" val="{&quot;fill_align&quot;:&quot;cm&quot;,&quot;fill_mode&quot;:&quot;adaptive&quot;,&quot;sacle_strategy&quot;:&quot;smart&quot;}"/>
  <p:tag name="KSO_WM_ASSEMBLE_CHIP_INDEX" val="085dfe79996542c184432ac450e1a1ef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custom20204191_4*l_i*1_1"/>
  <p:tag name="KSO_WM_TEMPLATE_CATEGORY" val="custom"/>
  <p:tag name="KSO_WM_TEMPLATE_INDEX" val="20204191"/>
  <p:tag name="KSO_WM_UNIT_LAYERLEVEL" val="1_1"/>
  <p:tag name="KSO_WM_TAG_VERSION" val="1.0"/>
  <p:tag name="KSO_WM_BEAUTIFY_FLAG" val="#wm#"/>
  <p:tag name="KSO_WM_CHIP_GROUPID" val="5ec785438193540dcf6ea550"/>
  <p:tag name="KSO_WM_CHIP_XID" val="5ec785438193540dcf6ea553"/>
  <p:tag name="KSO_WM_UNIT_DEC_AREA_ID" val="40ea522083534192bff3ab051a01d1ad"/>
  <p:tag name="KSO_WM_UNIT_DECORATE_INFO" val=""/>
  <p:tag name="KSO_WM_UNIT_SM_LIMIT_TYPE" val=""/>
  <p:tag name="KSO_WM_CHIP_FILLAREA_FILL_RULE" val="{&quot;fill_align&quot;:&quot;ct&quot;,&quot;fill_mode&quot;:&quot;adaptive&quot;,&quot;sacle_strategy&quot;:&quot;stretch&quot;}"/>
  <p:tag name="KSO_WM_ASSEMBLE_CHIP_INDEX" val="d655ab4ff65e4d48a742f63eca1b1819"/>
  <p:tag name="KSO_WM_UNIT_LINE_FORE_SCHEMECOLOR_INDEX_BRIGHTNESS" val="0.05"/>
  <p:tag name="KSO_WM_UNIT_LINE_FORE_SCHEMECOLOR_INDEX" val="13"/>
  <p:tag name="KSO_WM_UNIT_LINE_FILL_TYPE" val="2"/>
  <p:tag name="KSO_WM_UNIT_USESOURCEFORMAT_APPLY" val="1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custom20204191_4*l_h_f*1_4_1"/>
  <p:tag name="KSO_WM_TEMPLATE_CATEGORY" val="custom"/>
  <p:tag name="KSO_WM_TEMPLATE_INDEX" val="20204191"/>
  <p:tag name="KSO_WM_UNIT_LAYERLEVEL" val="1_1_1"/>
  <p:tag name="KSO_WM_TAG_VERSION" val="1.0"/>
  <p:tag name="KSO_WM_BEAUTIFY_FLAG" val="#wm#"/>
  <p:tag name="KSO_WM_UNIT_PRESET_TEXT" val="单击此处添加大标题内容"/>
  <p:tag name="KSO_WM_CHIP_GROUPID" val="5ec785438193540dcf6ea550"/>
  <p:tag name="KSO_WM_CHIP_XID" val="5ec785438193540dcf6ea553"/>
  <p:tag name="KSO_WM_UNIT_DEC_AREA_ID" val="cb995d9de246482da164d3579a2b7e0f"/>
  <p:tag name="KSO_WM_UNIT_DECORATE_INFO" val=""/>
  <p:tag name="KSO_WM_UNIT_SM_LIMIT_TYPE" val=""/>
  <p:tag name="KSO_WM_CHIP_FILLAREA_FILL_RULE" val="{&quot;fill_align&quot;:&quot;ct&quot;,&quot;fill_mode&quot;:&quot;adaptive&quot;,&quot;sacle_strategy&quot;:&quot;stretch&quot;}"/>
  <p:tag name="KSO_WM_ASSEMBLE_CHIP_INDEX" val="d655ab4ff65e4d48a742f63eca1b1819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custom20204191_4*l_h_i*1_4_1"/>
  <p:tag name="KSO_WM_TEMPLATE_CATEGORY" val="custom"/>
  <p:tag name="KSO_WM_TEMPLATE_INDEX" val="20204191"/>
  <p:tag name="KSO_WM_UNIT_LAYERLEVEL" val="1_1_1"/>
  <p:tag name="KSO_WM_TAG_VERSION" val="1.0"/>
  <p:tag name="KSO_WM_BEAUTIFY_FLAG" val="#wm#"/>
  <p:tag name="KSO_WM_CHIP_GROUPID" val="5ec785438193540dcf6ea550"/>
  <p:tag name="KSO_WM_CHIP_XID" val="5ec785438193540dcf6ea553"/>
  <p:tag name="KSO_WM_UNIT_DEC_AREA_ID" val="38e16227525d466a8763c18dadab8413"/>
  <p:tag name="KSO_WM_UNIT_DECORATE_INFO" val=""/>
  <p:tag name="KSO_WM_UNIT_SM_LIMIT_TYPE" val=""/>
  <p:tag name="KSO_WM_CHIP_FILLAREA_FILL_RULE" val="{&quot;fill_align&quot;:&quot;ct&quot;,&quot;fill_mode&quot;:&quot;adaptive&quot;,&quot;sacle_strategy&quot;:&quot;stretch&quot;}"/>
  <p:tag name="KSO_WM_ASSEMBLE_CHIP_INDEX" val="d655ab4ff65e4d48a742f63eca1b1819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"/>
  <p:tag name="KSO_WM_UNIT_USESOURCEFORMAT_APPLY" val="1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custom20204191_4*l_i*1_2"/>
  <p:tag name="KSO_WM_TEMPLATE_CATEGORY" val="custom"/>
  <p:tag name="KSO_WM_TEMPLATE_INDEX" val="20204191"/>
  <p:tag name="KSO_WM_UNIT_LAYERLEVEL" val="1_1"/>
  <p:tag name="KSO_WM_TAG_VERSION" val="1.0"/>
  <p:tag name="KSO_WM_BEAUTIFY_FLAG" val="#wm#"/>
  <p:tag name="KSO_WM_CHIP_GROUPID" val="5ec785438193540dcf6ea550"/>
  <p:tag name="KSO_WM_CHIP_XID" val="5ec785438193540dcf6ea553"/>
  <p:tag name="KSO_WM_UNIT_DEC_AREA_ID" val="47d39548c91045bd9f4d7f7f9188f831"/>
  <p:tag name="KSO_WM_UNIT_DECORATE_INFO" val=""/>
  <p:tag name="KSO_WM_UNIT_SM_LIMIT_TYPE" val=""/>
  <p:tag name="KSO_WM_CHIP_FILLAREA_FILL_RULE" val="{&quot;fill_align&quot;:&quot;ct&quot;,&quot;fill_mode&quot;:&quot;adaptive&quot;,&quot;sacle_strategy&quot;:&quot;stretch&quot;}"/>
  <p:tag name="KSO_WM_ASSEMBLE_CHIP_INDEX" val="d655ab4ff65e4d48a742f63eca1b1819"/>
  <p:tag name="KSO_WM_UNIT_LINE_FORE_SCHEMECOLOR_INDEX_BRIGHTNESS" val="0.05"/>
  <p:tag name="KSO_WM_UNIT_LINE_FORE_SCHEMECOLOR_INDEX" val="13"/>
  <p:tag name="KSO_WM_UNIT_LINE_FILL_TYPE" val="2"/>
  <p:tag name="KSO_WM_UNIT_USESOURCEFORMAT_APPLY" val="1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custom20204191_4*l_h_f*1_3_1"/>
  <p:tag name="KSO_WM_TEMPLATE_CATEGORY" val="custom"/>
  <p:tag name="KSO_WM_TEMPLATE_INDEX" val="20204191"/>
  <p:tag name="KSO_WM_UNIT_LAYERLEVEL" val="1_1_1"/>
  <p:tag name="KSO_WM_TAG_VERSION" val="1.0"/>
  <p:tag name="KSO_WM_BEAUTIFY_FLAG" val="#wm#"/>
  <p:tag name="KSO_WM_UNIT_PRESET_TEXT" val="单击此处添加大标题内容"/>
  <p:tag name="KSO_WM_CHIP_GROUPID" val="5ec785438193540dcf6ea550"/>
  <p:tag name="KSO_WM_CHIP_XID" val="5ec785438193540dcf6ea553"/>
  <p:tag name="KSO_WM_UNIT_DEC_AREA_ID" val="5790cefa165542a8a8df2923abe27699"/>
  <p:tag name="KSO_WM_UNIT_DECORATE_INFO" val=""/>
  <p:tag name="KSO_WM_UNIT_SM_LIMIT_TYPE" val=""/>
  <p:tag name="KSO_WM_CHIP_FILLAREA_FILL_RULE" val="{&quot;fill_align&quot;:&quot;ct&quot;,&quot;fill_mode&quot;:&quot;adaptive&quot;,&quot;sacle_strategy&quot;:&quot;stretch&quot;}"/>
  <p:tag name="KSO_WM_ASSEMBLE_CHIP_INDEX" val="d655ab4ff65e4d48a742f63eca1b1819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custom20204191_4*l_h_i*1_3_1"/>
  <p:tag name="KSO_WM_TEMPLATE_CATEGORY" val="custom"/>
  <p:tag name="KSO_WM_TEMPLATE_INDEX" val="20204191"/>
  <p:tag name="KSO_WM_UNIT_LAYERLEVEL" val="1_1_1"/>
  <p:tag name="KSO_WM_TAG_VERSION" val="1.0"/>
  <p:tag name="KSO_WM_BEAUTIFY_FLAG" val="#wm#"/>
  <p:tag name="KSO_WM_CHIP_GROUPID" val="5ec785438193540dcf6ea550"/>
  <p:tag name="KSO_WM_CHIP_XID" val="5ec785438193540dcf6ea553"/>
  <p:tag name="KSO_WM_UNIT_DEC_AREA_ID" val="fb4192e5821a432dbf48408bf10766b5"/>
  <p:tag name="KSO_WM_UNIT_DECORATE_INFO" val=""/>
  <p:tag name="KSO_WM_UNIT_SM_LIMIT_TYPE" val=""/>
  <p:tag name="KSO_WM_CHIP_FILLAREA_FILL_RULE" val="{&quot;fill_align&quot;:&quot;ct&quot;,&quot;fill_mode&quot;:&quot;adaptive&quot;,&quot;sacle_strategy&quot;:&quot;stretch&quot;}"/>
  <p:tag name="KSO_WM_ASSEMBLE_CHIP_INDEX" val="d655ab4ff65e4d48a742f63eca1b1819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"/>
  <p:tag name="KSO_WM_UNIT_USESOURCEFORMAT_APPLY" val="1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3"/>
  <p:tag name="KSO_WM_UNIT_ID" val="custom20204191_4*l_i*1_3"/>
  <p:tag name="KSO_WM_TEMPLATE_CATEGORY" val="custom"/>
  <p:tag name="KSO_WM_TEMPLATE_INDEX" val="20204191"/>
  <p:tag name="KSO_WM_UNIT_LAYERLEVEL" val="1_1"/>
  <p:tag name="KSO_WM_TAG_VERSION" val="1.0"/>
  <p:tag name="KSO_WM_BEAUTIFY_FLAG" val="#wm#"/>
  <p:tag name="KSO_WM_CHIP_GROUPID" val="5ec785438193540dcf6ea550"/>
  <p:tag name="KSO_WM_CHIP_XID" val="5ec785438193540dcf6ea553"/>
  <p:tag name="KSO_WM_UNIT_DEC_AREA_ID" val="cc9fe81debb446a58510eddc0507baa2"/>
  <p:tag name="KSO_WM_UNIT_DECORATE_INFO" val=""/>
  <p:tag name="KSO_WM_UNIT_SM_LIMIT_TYPE" val=""/>
  <p:tag name="KSO_WM_CHIP_FILLAREA_FILL_RULE" val="{&quot;fill_align&quot;:&quot;ct&quot;,&quot;fill_mode&quot;:&quot;adaptive&quot;,&quot;sacle_strategy&quot;:&quot;stretch&quot;}"/>
  <p:tag name="KSO_WM_ASSEMBLE_CHIP_INDEX" val="d655ab4ff65e4d48a742f63eca1b1819"/>
  <p:tag name="KSO_WM_UNIT_LINE_FORE_SCHEMECOLOR_INDEX_BRIGHTNESS" val="0.05"/>
  <p:tag name="KSO_WM_UNIT_LINE_FORE_SCHEMECOLOR_INDEX" val="13"/>
  <p:tag name="KSO_WM_UNIT_LINE_FILL_TYPE" val="2"/>
  <p:tag name="KSO_WM_UNIT_USESOURCEFORMAT_APPLY" val="1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custom20204191_4*l_h_f*1_2_1"/>
  <p:tag name="KSO_WM_TEMPLATE_CATEGORY" val="custom"/>
  <p:tag name="KSO_WM_TEMPLATE_INDEX" val="20204191"/>
  <p:tag name="KSO_WM_UNIT_LAYERLEVEL" val="1_1_1"/>
  <p:tag name="KSO_WM_TAG_VERSION" val="1.0"/>
  <p:tag name="KSO_WM_BEAUTIFY_FLAG" val="#wm#"/>
  <p:tag name="KSO_WM_UNIT_PRESET_TEXT" val="单击此处添加大标题内容"/>
  <p:tag name="KSO_WM_CHIP_GROUPID" val="5ec785438193540dcf6ea550"/>
  <p:tag name="KSO_WM_CHIP_XID" val="5ec785438193540dcf6ea553"/>
  <p:tag name="KSO_WM_UNIT_DEC_AREA_ID" val="9371356f65ec4a3cb72cfa9613592eb8"/>
  <p:tag name="KSO_WM_UNIT_DECORATE_INFO" val=""/>
  <p:tag name="KSO_WM_UNIT_SM_LIMIT_TYPE" val=""/>
  <p:tag name="KSO_WM_CHIP_FILLAREA_FILL_RULE" val="{&quot;fill_align&quot;:&quot;ct&quot;,&quot;fill_mode&quot;:&quot;adaptive&quot;,&quot;sacle_strategy&quot;:&quot;stretch&quot;}"/>
  <p:tag name="KSO_WM_ASSEMBLE_CHIP_INDEX" val="d655ab4ff65e4d48a742f63eca1b1819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custom20204191_4*l_h_i*1_2_1"/>
  <p:tag name="KSO_WM_TEMPLATE_CATEGORY" val="custom"/>
  <p:tag name="KSO_WM_TEMPLATE_INDEX" val="20204191"/>
  <p:tag name="KSO_WM_UNIT_LAYERLEVEL" val="1_1_1"/>
  <p:tag name="KSO_WM_TAG_VERSION" val="1.0"/>
  <p:tag name="KSO_WM_BEAUTIFY_FLAG" val="#wm#"/>
  <p:tag name="KSO_WM_CHIP_GROUPID" val="5ec785438193540dcf6ea550"/>
  <p:tag name="KSO_WM_CHIP_XID" val="5ec785438193540dcf6ea553"/>
  <p:tag name="KSO_WM_UNIT_DEC_AREA_ID" val="16d4119b03e448afaf2516d1b630b540"/>
  <p:tag name="KSO_WM_UNIT_DECORATE_INFO" val=""/>
  <p:tag name="KSO_WM_UNIT_SM_LIMIT_TYPE" val=""/>
  <p:tag name="KSO_WM_CHIP_FILLAREA_FILL_RULE" val="{&quot;fill_align&quot;:&quot;ct&quot;,&quot;fill_mode&quot;:&quot;adaptive&quot;,&quot;sacle_strategy&quot;:&quot;stretch&quot;}"/>
  <p:tag name="KSO_WM_ASSEMBLE_CHIP_INDEX" val="d655ab4ff65e4d48a742f63eca1b1819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"/>
  <p:tag name="KSO_WM_UNIT_USESOURCEFORMAT_APPLY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4"/>
  <p:tag name="KSO_WM_UNIT_ID" val="custom20204191_4*l_i*1_4"/>
  <p:tag name="KSO_WM_TEMPLATE_CATEGORY" val="custom"/>
  <p:tag name="KSO_WM_TEMPLATE_INDEX" val="20204191"/>
  <p:tag name="KSO_WM_UNIT_LAYERLEVEL" val="1_1"/>
  <p:tag name="KSO_WM_TAG_VERSION" val="1.0"/>
  <p:tag name="KSO_WM_BEAUTIFY_FLAG" val="#wm#"/>
  <p:tag name="KSO_WM_CHIP_GROUPID" val="5ec785438193540dcf6ea550"/>
  <p:tag name="KSO_WM_CHIP_XID" val="5ec785438193540dcf6ea553"/>
  <p:tag name="KSO_WM_UNIT_DEC_AREA_ID" val="ff853f75903948da9b411399e0712fab"/>
  <p:tag name="KSO_WM_UNIT_DECORATE_INFO" val=""/>
  <p:tag name="KSO_WM_UNIT_SM_LIMIT_TYPE" val=""/>
  <p:tag name="KSO_WM_CHIP_FILLAREA_FILL_RULE" val="{&quot;fill_align&quot;:&quot;ct&quot;,&quot;fill_mode&quot;:&quot;adaptive&quot;,&quot;sacle_strategy&quot;:&quot;stretch&quot;}"/>
  <p:tag name="KSO_WM_ASSEMBLE_CHIP_INDEX" val="d655ab4ff65e4d48a742f63eca1b1819"/>
  <p:tag name="KSO_WM_UNIT_LINE_FORE_SCHEMECOLOR_INDEX_BRIGHTNESS" val="0.05"/>
  <p:tag name="KSO_WM_UNIT_LINE_FORE_SCHEMECOLOR_INDEX" val="13"/>
  <p:tag name="KSO_WM_UNIT_LINE_FILL_TYPE" val="2"/>
  <p:tag name="KSO_WM_UNIT_USESOURCEFORMAT_APPLY" val="1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4191_4*l_h_f*1_1_1"/>
  <p:tag name="KSO_WM_TEMPLATE_CATEGORY" val="custom"/>
  <p:tag name="KSO_WM_TEMPLATE_INDEX" val="20204191"/>
  <p:tag name="KSO_WM_UNIT_LAYERLEVEL" val="1_1_1"/>
  <p:tag name="KSO_WM_TAG_VERSION" val="1.0"/>
  <p:tag name="KSO_WM_BEAUTIFY_FLAG" val="#wm#"/>
  <p:tag name="KSO_WM_UNIT_PRESET_TEXT" val="单击此处添加大标题内容"/>
  <p:tag name="KSO_WM_CHIP_GROUPID" val="5ec785438193540dcf6ea550"/>
  <p:tag name="KSO_WM_CHIP_XID" val="5ec785438193540dcf6ea553"/>
  <p:tag name="KSO_WM_UNIT_DEC_AREA_ID" val="9ba351d9e07d4aa394311d5763912b01"/>
  <p:tag name="KSO_WM_UNIT_DECORATE_INFO" val=""/>
  <p:tag name="KSO_WM_UNIT_SM_LIMIT_TYPE" val=""/>
  <p:tag name="KSO_WM_CHIP_FILLAREA_FILL_RULE" val="{&quot;fill_align&quot;:&quot;ct&quot;,&quot;fill_mode&quot;:&quot;adaptive&quot;,&quot;sacle_strategy&quot;:&quot;stretch&quot;}"/>
  <p:tag name="KSO_WM_ASSEMBLE_CHIP_INDEX" val="d655ab4ff65e4d48a742f63eca1b1819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custom20204191_4*l_h_i*1_1_1"/>
  <p:tag name="KSO_WM_TEMPLATE_CATEGORY" val="custom"/>
  <p:tag name="KSO_WM_TEMPLATE_INDEX" val="20204191"/>
  <p:tag name="KSO_WM_UNIT_LAYERLEVEL" val="1_1_1"/>
  <p:tag name="KSO_WM_TAG_VERSION" val="1.0"/>
  <p:tag name="KSO_WM_BEAUTIFY_FLAG" val="#wm#"/>
  <p:tag name="KSO_WM_CHIP_GROUPID" val="5ec785438193540dcf6ea550"/>
  <p:tag name="KSO_WM_CHIP_XID" val="5ec785438193540dcf6ea553"/>
  <p:tag name="KSO_WM_UNIT_DEC_AREA_ID" val="8314cfd0f7f64d77b264a92944d37b97"/>
  <p:tag name="KSO_WM_UNIT_DECORATE_INFO" val=""/>
  <p:tag name="KSO_WM_UNIT_SM_LIMIT_TYPE" val=""/>
  <p:tag name="KSO_WM_CHIP_FILLAREA_FILL_RULE" val="{&quot;fill_align&quot;:&quot;ct&quot;,&quot;fill_mode&quot;:&quot;adaptive&quot;,&quot;sacle_strategy&quot;:&quot;stretch&quot;}"/>
  <p:tag name="KSO_WM_ASSEMBLE_CHIP_INDEX" val="d655ab4ff65e4d48a742f63eca1b1819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"/>
  <p:tag name="KSO_WM_UNIT_USESOURCEFORMAT_APPLY" val="1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5"/>
  <p:tag name="KSO_WM_UNIT_ID" val="custom20204191_4*l_i*1_5"/>
  <p:tag name="KSO_WM_TEMPLATE_CATEGORY" val="custom"/>
  <p:tag name="KSO_WM_TEMPLATE_INDEX" val="20204191"/>
  <p:tag name="KSO_WM_UNIT_LAYERLEVEL" val="1_1"/>
  <p:tag name="KSO_WM_TAG_VERSION" val="1.0"/>
  <p:tag name="KSO_WM_BEAUTIFY_FLAG" val="#wm#"/>
  <p:tag name="KSO_WM_CHIP_GROUPID" val="5ec785438193540dcf6ea550"/>
  <p:tag name="KSO_WM_CHIP_XID" val="5ec785438193540dcf6ea553"/>
  <p:tag name="KSO_WM_UNIT_DEC_AREA_ID" val="3382492e9e5c46eabb71bf90b863d7f2"/>
  <p:tag name="KSO_WM_UNIT_DECORATE_INFO" val=""/>
  <p:tag name="KSO_WM_UNIT_SM_LIMIT_TYPE" val=""/>
  <p:tag name="KSO_WM_CHIP_FILLAREA_FILL_RULE" val="{&quot;fill_align&quot;:&quot;ct&quot;,&quot;fill_mode&quot;:&quot;adaptive&quot;,&quot;sacle_strategy&quot;:&quot;stretch&quot;}"/>
  <p:tag name="KSO_WM_ASSEMBLE_CHIP_INDEX" val="d655ab4ff65e4d48a742f63eca1b1819"/>
  <p:tag name="KSO_WM_UNIT_LINE_FORE_SCHEMECOLOR_INDEX_BRIGHTNESS" val="0.05"/>
  <p:tag name="KSO_WM_UNIT_LINE_FORE_SCHEMECOLOR_INDEX" val="13"/>
  <p:tag name="KSO_WM_UNIT_LINE_FILL_TYPE" val="2"/>
  <p:tag name="KSO_WM_UNIT_USESOURCEFORMAT_APPLY" val="1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custom20204191_4*l_h_f*1_4_1"/>
  <p:tag name="KSO_WM_TEMPLATE_CATEGORY" val="custom"/>
  <p:tag name="KSO_WM_TEMPLATE_INDEX" val="20204191"/>
  <p:tag name="KSO_WM_UNIT_LAYERLEVEL" val="1_1_1"/>
  <p:tag name="KSO_WM_TAG_VERSION" val="1.0"/>
  <p:tag name="KSO_WM_BEAUTIFY_FLAG" val="#wm#"/>
  <p:tag name="KSO_WM_UNIT_PRESET_TEXT" val="单击此处添加大标题内容"/>
  <p:tag name="KSO_WM_CHIP_GROUPID" val="5ec785438193540dcf6ea550"/>
  <p:tag name="KSO_WM_CHIP_XID" val="5ec785438193540dcf6ea553"/>
  <p:tag name="KSO_WM_UNIT_DEC_AREA_ID" val="cb995d9de246482da164d3579a2b7e0f"/>
  <p:tag name="KSO_WM_UNIT_DECORATE_INFO" val=""/>
  <p:tag name="KSO_WM_UNIT_SM_LIMIT_TYPE" val=""/>
  <p:tag name="KSO_WM_CHIP_FILLAREA_FILL_RULE" val="{&quot;fill_align&quot;:&quot;ct&quot;,&quot;fill_mode&quot;:&quot;adaptive&quot;,&quot;sacle_strategy&quot;:&quot;stretch&quot;}"/>
  <p:tag name="KSO_WM_ASSEMBLE_CHIP_INDEX" val="d655ab4ff65e4d48a742f63eca1b1819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K_DARK_LIGHT" val=""/>
  <p:tag name="KSO_WM_SLIDE_BACKGROUND_TYPE" val="general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WM_BEAUTIFY_SHAPE_IDENTITY" val="{34cd02ae-bc8c-402c-845c-f131b6247925}"/>
  <p:tag name="KSO_WM_UNIT_TYPE" val="i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WM_BEAUTIFY_SHAPE_IDENTITY" val="{9f7da0a0-05ae-4037-bb59-4fa18f1398b5}"/>
  <p:tag name="KSO_WM_UNIT_TYPE" val="i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K_DARK_LIGHT" val=""/>
  <p:tag name="KSO_WM_SLIDE_BACKGROUND_TYPE" val="general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WM_BEAUTIFY_SHAPE_IDENTITY" val="{47d7d569-3d09-4783-ad1d-d771df55743d}"/>
  <p:tag name="KSO_WM_UNIT_TYPE" val="i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WM_BEAUTIFY_SHAPE_IDENTITY" val="{035da6c7-9ab8-411c-8a1a-0c9f01e18332}"/>
  <p:tag name="KSO_WM_UNIT_TYPE" val="i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4"/>
  <p:tag name="KSO_WM_UNIT_FILL_FORE_SCHEMECOLOR_INDEX_BRIGHTNESS" val="0"/>
  <p:tag name="KSO_WM_UNIT_FILL_FORE_SCHEMECOLOR_INDEX" val="2"/>
  <p:tag name="KSO_WM_UNIT_FILL_TYPE" val="1"/>
  <p:tag name="KSO_WM_UNIT_LINE_FORE_SCHEMECOLOR_INDEX_BRIGHTNESS" val="0"/>
  <p:tag name="KSO_WM_UNIT_LINE_FORE_SCHEMECOLOR_INDEX" val="10"/>
  <p:tag name="KSO_WM_UNIT_LINE_FILL_TYPE" val="2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5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6"/>
  <p:tag name="KSO_WM_UNIT_FILL_FORE_SCHEMECOLOR_INDEX_BRIGHTNESS" val="0"/>
  <p:tag name="KSO_WM_UNIT_FILL_FORE_SCHEMECOLOR_INDEX" val="2"/>
  <p:tag name="KSO_WM_UNIT_FILL_TYPE" val="1"/>
  <p:tag name="KSO_WM_UNIT_LINE_FORE_SCHEMECOLOR_INDEX_BRIGHTNESS" val="0"/>
  <p:tag name="KSO_WM_UNIT_LINE_FORE_SCHEMECOLOR_INDEX" val="10"/>
  <p:tag name="KSO_WM_UNIT_LINE_FILL_TYPE" val="2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7"/>
  <p:tag name="KSO_WM_UNIT_FILL_FORE_SCHEMECOLOR_INDEX_BRIGHTNESS" val="0"/>
  <p:tag name="KSO_WM_UNIT_FILL_FORE_SCHEMECOLOR_INDEX" val="2"/>
  <p:tag name="KSO_WM_UNIT_FILL_TYPE" val="1"/>
  <p:tag name="KSO_WM_UNIT_LINE_FORE_SCHEMECOLOR_INDEX_BRIGHTNESS" val="0"/>
  <p:tag name="KSO_WM_UNIT_LINE_FORE_SCHEMECOLOR_INDEX" val="10"/>
  <p:tag name="KSO_WM_UNIT_LINE_FILL_TYPE" val="2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8"/>
  <p:tag name="KSO_WM_UNIT_FILL_FORE_SCHEMECOLOR_INDEX_BRIGHTNESS" val="0"/>
  <p:tag name="KSO_WM_UNIT_FILL_FORE_SCHEMECOLOR_INDEX" val="2"/>
  <p:tag name="KSO_WM_UNIT_FILL_TYPE" val="1"/>
  <p:tag name="KSO_WM_UNIT_LINE_FORE_SCHEMECOLOR_INDEX_BRIGHTNESS" val="0"/>
  <p:tag name="KSO_WM_UNIT_LINE_FORE_SCHEMECOLOR_INDEX" val="10"/>
  <p:tag name="KSO_WM_UNIT_LINE_FILL_TYPE" val="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9"/>
  <p:tag name="KSO_WM_UNIT_FILL_FORE_SCHEMECOLOR_INDEX_BRIGHTNESS" val="0"/>
  <p:tag name="KSO_WM_UNIT_FILL_FORE_SCHEMECOLOR_INDEX" val="2"/>
  <p:tag name="KSO_WM_UNIT_FILL_TYPE" val="1"/>
  <p:tag name="KSO_WM_UNIT_LINE_FORE_SCHEMECOLOR_INDEX_BRIGHTNESS" val="0"/>
  <p:tag name="KSO_WM_UNIT_LINE_FORE_SCHEMECOLOR_INDEX" val="10"/>
  <p:tag name="KSO_WM_UNIT_LINE_FILL_TYPE" val="2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K_DARK_LIGHT" val=""/>
  <p:tag name="KSO_WM_SLIDE_BACKGROUND_TYPE" val="general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WM_BEAUTIFY_SHAPE_IDENTITY" val="{5af0b468-4b8d-4b69-b12d-0603a6fff88d}"/>
  <p:tag name="KSO_WM_UNIT_TYPE" val="i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WM_BEAUTIFY_SHAPE_IDENTITY" val="{7c4bc65e-12ad-4f36-8090-b746d8223e92}"/>
  <p:tag name="KSO_WM_UNIT_TYPE" val="i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91"/>
  <p:tag name="KSO_WM_CHIP_INFOS" val="{&quot;layout_type&quot;:&quot;fortop&quot;,&quot;slide_type&quot;:[&quot;sectionTitle&quot;],&quot;aspect_ratio&quot;:&quot;16:9&quot;}"/>
  <p:tag name="KSO_WM_CHIP_XID" val="5ebe041a0ac41c4a0a525590"/>
  <p:tag name="KSO_WM_CHIP_FILLPROP" val="[[{&quot;fill_id&quot;:&quot;8dd52a52543340d69e80484ed9aa6f3f&quot;,&quot;fill_align&quot;:&quot;cm&quot;,&quot;text_align&quot;:&quot;cm&quot;,&quot;text_direction&quot;:&quot;horizontal&quot;,&quot;chip_types&quot;:[&quot;text&quot;,&quot;header&quot;]}]]"/>
  <p:tag name="KSO_WM_SLIDE_ID" val="custom20204191_7"/>
  <p:tag name="KSO_WM_TEMPLATE_SUBCATEGORY" val="21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SLIDE_SIZE" val="800*300"/>
  <p:tag name="KSO_WM_SLIDE_POSITION" val="80*50"/>
  <p:tag name="KSO_WM_TAG_VERSION" val="1.0"/>
  <p:tag name="KSO_WM_SLIDE_LAYOUT" val="a_b_e"/>
  <p:tag name="KSO_WM_SLIDE_LAYOUT_CNT" val="1_1_1"/>
  <p:tag name="KSO_WM_CHIP_GROUPID" val="5ebf6661ddc3daf3fef3f760"/>
  <p:tag name="KSO_WM_SLIDE_LAYOUT_INFO" val="{&quot;id&quot;:&quot;2020-09-27T13:12:23&quot;,&quot;maxSize&quot;:{&quot;size1&quot;:59.96121645326968},&quot;minSize&quot;:{&quot;size1&quot;:52.361216453269684},&quot;normalSize&quot;:{&quot;size1&quot;:56.16121645326968},&quot;subLayout&quot;:[{&quot;id&quot;:&quot;2020-09-27T13:12:23&quot;,&quot;margin&quot;:{&quot;bottom&quot;:0.1128215417265892,&quot;left&quot;:6.02292013168335,&quot;right&quot;:6.022708415985107,&quot;top&quot;:1.7639027833938599},&quot;type&quot;:0},{&quot;id&quot;:&quot;2020-09-27T13:12:23&quot;,&quot;margin&quot;:{&quot;bottom&quot;:6.702693462371826,&quot;left&quot;:6.02292013168335,&quot;right&quot;:6.022708415985107,&quot;top&quot;:0.03591707721352577},&quot;type&quot;:0}],&quot;type&quot;:0}"/>
  <p:tag name="KSO_WM_SLIDE_BK_DARK_LIGHT" val="2"/>
  <p:tag name="KSO_WM_SLIDE_BACKGROUND_TYPE" val="general"/>
  <p:tag name="KSO_WM_SLIDE_SUPPORT_FEATURE_TYPE" val="0"/>
  <p:tag name="KSO_WM_TEMPLATE_ASSEMBLE_XID" val="5f701f2a0ff15d9a40eb6d6e"/>
  <p:tag name="KSO_WM_TEMPLATE_ASSEMBLE_GROUPID" val="5f701f2a0ff15d9a40eb6d6e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4191_7*i*1"/>
  <p:tag name="KSO_WM_TEMPLATE_CATEGORY" val="custom"/>
  <p:tag name="KSO_WM_TEMPLATE_INDEX" val="20204191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0"/>
  <p:tag name="KSO_WM_UNIT_DEC_AREA_ID" val="985208978afc46c9a7abb338ce6f08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5a25597e7b794d9aa70a97a26aa04bee&quot;,&quot;X&quot;:{&quot;Pos&quot;:1},&quot;Y&quot;:{&quot;Pos&quot;:1}},&quot;whChangeMode&quot;:0}"/>
  <p:tag name="KSO_WM_CHIP_GROUPID" val="5f2a28776a8109a98fd91e06"/>
  <p:tag name="KSO_WM_CHIP_XID" val="5f2a28776a8109a98fd91e07"/>
  <p:tag name="KSO_WM_CHIP_FILLAREA_FILL_RULE" val="{&quot;fill_align&quot;:&quot;cm&quot;,&quot;fill_mode&quot;:&quot;adaptive&quot;,&quot;sacle_strategy&quot;:&quot;smart&quot;}"/>
  <p:tag name="KSO_WM_ASSEMBLE_CHIP_INDEX" val="770ebb60f52248b089ea54088fcd7ebd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4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4191_7*a*1"/>
  <p:tag name="KSO_WM_TEMPLATE_CATEGORY" val="custom"/>
  <p:tag name="KSO_WM_TEMPLATE_INDEX" val="20204191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12"/>
  <p:tag name="KSO_WM_UNIT_TYPE" val="a"/>
  <p:tag name="KSO_WM_UNIT_INDEX" val="1"/>
  <p:tag name="KSO_WM_UNIT_ISNUMDGMTITLE" val="0"/>
  <p:tag name="KSO_WM_UNIT_PRESET_TEXT" val="单击编辑章节内容"/>
  <p:tag name="KSO_WM_UNIT_DEFAULT_FONT" val="24;58;4"/>
  <p:tag name="KSO_WM_UNIT_BLOCK" val="0"/>
  <p:tag name="KSO_WM_UNIT_DEC_AREA_ID" val="5a1d2f0d6e0a47de9146c5ae05228bd0"/>
  <p:tag name="KSO_WM_CHIP_GROUPID" val="5f2a28776a8109a98fd91e06"/>
  <p:tag name="KSO_WM_CHIP_XID" val="5f2a28776a8109a98fd91e07"/>
  <p:tag name="KSO_WM_CHIP_FILLAREA_FILL_RULE" val="{&quot;fill_align&quot;:&quot;cm&quot;,&quot;fill_mode&quot;:&quot;adaptive&quot;,&quot;sacle_strategy&quot;:&quot;smart&quot;}"/>
  <p:tag name="KSO_WM_ASSEMBLE_CHIP_INDEX" val="770ebb60f52248b089ea54088fcd7ebd"/>
  <p:tag name="KSO_WM_UNIT_TEXT_FILL_FORE_SCHEMECOLOR_INDEX_BRIGHTNESS" val="0.15"/>
  <p:tag name="KSO_WM_UNIT_TEXT_FILL_FORE_SCHEMECOLOR_INDEX" val="13"/>
  <p:tag name="KSO_WM_UNIT_TEXT_FILL_TYPE" val="1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VALUE" val="3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4191_7*e*1"/>
  <p:tag name="KSO_WM_TEMPLATE_CATEGORY" val="custom"/>
  <p:tag name="KSO_WM_TEMPLATE_INDEX" val="20204191"/>
  <p:tag name="KSO_WM_UNIT_LAYERLEVEL" val="1"/>
  <p:tag name="KSO_WM_TAG_VERSION" val="1.0"/>
  <p:tag name="KSO_WM_BEAUTIFY_FLAG" val="#wm#"/>
  <p:tag name="KSO_WM_UNIT_PRESET_TEXT" val="01"/>
  <p:tag name="KSO_WM_UNIT_DEFAULT_FONT" val="24;118;4"/>
  <p:tag name="KSO_WM_UNIT_BLOCK" val="0"/>
  <p:tag name="KSO_WM_UNIT_SM_LIMIT_TYPE" val="0"/>
  <p:tag name="KSO_WM_UNIT_DEC_AREA_ID" val="5a25597e7b794d9aa70a97a26aa04bee"/>
  <p:tag name="KSO_WM_CHIP_GROUPID" val="5f2a28776a8109a98fd91e06"/>
  <p:tag name="KSO_WM_CHIP_XID" val="5f2a28776a8109a98fd91e07"/>
  <p:tag name="KSO_WM_CHIP_FILLAREA_FILL_RULE" val="{&quot;fill_align&quot;:&quot;cm&quot;,&quot;fill_mode&quot;:&quot;adaptive&quot;,&quot;sacle_strategy&quot;:&quot;smart&quot;}"/>
  <p:tag name="KSO_WM_ASSEMBLE_CHIP_INDEX" val="770ebb60f52248b089ea54088fcd7ebd"/>
  <p:tag name="KSO_WM_UNIT_TEXT_FILL_FORE_SCHEMECOLOR_INDEX_BRIGHTNESS" val="0.25"/>
  <p:tag name="KSO_WM_UNIT_TEXT_FILL_FORE_SCHEMECOLOR_INDEX" val="13"/>
  <p:tag name="KSO_WM_UNIT_TEXT_FILL_TYPE" val="1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4191_7*i*2"/>
  <p:tag name="KSO_WM_TEMPLATE_CATEGORY" val="custom"/>
  <p:tag name="KSO_WM_TEMPLATE_INDEX" val="20204191"/>
  <p:tag name="KSO_WM_UNIT_LAYERLEVEL" val="1"/>
  <p:tag name="KSO_WM_TAG_VERSION" val="1.0"/>
  <p:tag name="KSO_WM_BEAUTIFY_FLAG" val="#wm#"/>
  <p:tag name="KSO_WM_UNIT_TYPE" val="i"/>
  <p:tag name="KSO_WM_UNIT_INDEX" val="2"/>
  <p:tag name="KSO_WM_UNIT_DEFAULT_FONT" val="24;54;4"/>
  <p:tag name="KSO_WM_UNIT_BLOCK" val="0"/>
  <p:tag name="KSO_WM_UNIT_SM_LIMIT_TYPE" val="0"/>
  <p:tag name="KSO_WM_UNIT_DEC_AREA_ID" val="c8b26cf6dbf545e1b11503129426e6b8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5a1d2f0d6e0a47de9146c5ae05228bd0&quot;,&quot;X&quot;:{&quot;Pos&quot;:1},&quot;Y&quot;:{&quot;Pos&quot;:0}},&quot;whChangeMode&quot;:0}"/>
  <p:tag name="KSO_WM_CHIP_GROUPID" val="5f2a28776a8109a98fd91e06"/>
  <p:tag name="KSO_WM_CHIP_XID" val="5f2a28776a8109a98fd91e07"/>
  <p:tag name="KSO_WM_CHIP_FILLAREA_FILL_RULE" val="{&quot;fill_align&quot;:&quot;cm&quot;,&quot;fill_mode&quot;:&quot;adaptive&quot;,&quot;sacle_strategy&quot;:&quot;smart&quot;}"/>
  <p:tag name="KSO_WM_ASSEMBLE_CHIP_INDEX" val="770ebb60f52248b089ea54088fcd7ebd"/>
  <p:tag name="KSO_WM_UNIT_TEXT_FILL_FORE_SCHEMECOLOR_INDEX_BRIGHTNESS" val="0.25"/>
  <p:tag name="KSO_WM_UNIT_TEXT_FILL_FORE_SCHEMECOLOR_INDEX" val="13"/>
  <p:tag name="KSO_WM_UNIT_TEXT_FILL_TYPE" val="1"/>
  <p:tag name="KSO_WM_UNIT_VALUE" val="2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  <p:tag name="KSO_WM_UNIT_LINE_FORE_SCHEMECOLOR_INDEX_BRIGHTNESS" val="0"/>
  <p:tag name="KSO_WM_UNIT_LINE_FORE_SCHEMECOLOR_INDEX" val="13"/>
  <p:tag name="KSO_WM_UNIT_LINE_FILL_TYPE" val="2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  <p:tag name="KSO_WM_UNIT_PLACING_PICTURE_USER_VIEWPORT" val="{&quot;height&quot;:8822.062992125984,&quot;width&quot;:8822.062992125984}"/>
  <p:tag name="KSO_WM_UNIT_LINE_FORE_SCHEMECOLOR_INDEX_BRIGHTNESS" val="0"/>
  <p:tag name="KSO_WM_UNIT_LINE_FORE_SCHEMECOLOR_INDEX" val="13"/>
  <p:tag name="KSO_WM_UNIT_LINE_FILL_TYPE" val="2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9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K_DARK_LIGHT" val=""/>
  <p:tag name="KSO_WM_SLIDE_BACKGROUND_TYPE" val="general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WM_BEAUTIFY_SHAPE_IDENTITY" val="{44458c95-37a4-4c2d-926d-161c0f8a6f49}"/>
  <p:tag name="KSO_WM_UNIT_TYPE" val="i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WM_BEAUTIFY_SHAPE_IDENTITY" val="{ab54e3e3-8d0a-4b75-ac75-ca352db43804}"/>
  <p:tag name="KSO_WM_UNIT_TYPE" val="i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  <p:tag name="KSO_WM_UNIT_FILL_FORE_SCHEMECOLOR_INDEX_BRIGHTNESS" val="0.6"/>
  <p:tag name="KSO_WM_UNIT_FILL_FORE_SCHEMECOLOR_INDEX" val="7"/>
  <p:tag name="KSO_WM_UNIT_FILL_TYPE" val="1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4"/>
  <p:tag name="KSO_WM_UNIT_FILL_FORE_SCHEMECOLOR_INDEX_BRIGHTNESS" val="0"/>
  <p:tag name="KSO_WM_UNIT_FILL_FORE_SCHEMECOLOR_INDEX" val="2"/>
  <p:tag name="KSO_WM_UNIT_FILL_TYPE" val="1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1"/>
  <p:tag name="KSO_WM_UNIT_TEXT_FILL_TYPE" val="1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5"/>
  <p:tag name="KSO_WM_UNIT_FILL_FORE_SCHEMECOLOR_INDEX_BRIGHTNESS" val="-0.15"/>
  <p:tag name="KSO_WM_UNIT_FILL_FORE_SCHEMECOLOR_INDEX" val="14"/>
  <p:tag name="KSO_WM_UNIT_FILL_TYPE" val="1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6"/>
  <p:tag name="KSO_WM_UNIT_FILL_FORE_SCHEMECOLOR_INDEX_BRIGHTNESS" val="-0.15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7"/>
  <p:tag name="KSO_WM_UNIT_FILL_FORE_SCHEMECOLOR_INDEX_BRIGHTNESS" val="-0.15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8"/>
  <p:tag name="KSO_WM_UNIT_FILL_FORE_SCHEMECOLOR_INDEX_BRIGHTNESS" val="-0.15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9"/>
  <p:tag name="KSO_WM_UNIT_FILL_FORE_SCHEMECOLOR_INDEX_BRIGHTNESS" val="-0.15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K_DARK_LIGHT" val=""/>
  <p:tag name="KSO_WM_SLIDE_BACKGROUND_TYPE" val="general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WM_BEAUTIFY_SHAPE_IDENTITY" val="{70af0d16-5105-4343-a188-6bf89a4dce6d}"/>
  <p:tag name="KSO_WM_UNIT_TYPE" val="i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WM_BEAUTIFY_SHAPE_IDENTITY" val="{b3939715-0fb1-400d-b627-2384abdccfcf}"/>
  <p:tag name="KSO_WM_UNIT_TYPE" val="i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2"/>
  <p:tag name="KSO_WM_UNIT_FILL_FORE_SCHEMECOLOR_INDEX_BRIGHTNESS" val="0"/>
  <p:tag name="KSO_WM_UNIT_FILL_FORE_SCHEMECOLOR_INDEX" val="14"/>
  <p:tag name="KSO_WM_UNI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3"/>
  <p:tag name="KSO_WM_UNIT_FILL_FORE_SCHEMECOLOR_INDEX_BRIGHTNESS" val="0"/>
  <p:tag name="KSO_WM_UNIT_FILL_FORE_SCHEMECOLOR_INDEX" val="14"/>
  <p:tag name="KSO_WM_UNIT_FILL_TYPE" val="1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4"/>
  <p:tag name="KSO_WM_UNIT_FILL_FORE_SCHEMECOLOR_INDEX_BRIGHTNESS" val="0"/>
  <p:tag name="KSO_WM_UNIT_FILL_FORE_SCHEMECOLOR_INDEX" val="14"/>
  <p:tag name="KSO_WM_UNIT_FILL_TYPE" val="1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5"/>
  <p:tag name="KSO_WM_UNIT_FILL_FORE_SCHEMECOLOR_INDEX_BRIGHTNESS" val="0"/>
  <p:tag name="KSO_WM_UNIT_FILL_FORE_SCHEMECOLOR_INDEX" val="14"/>
  <p:tag name="KSO_WM_UNIT_FILL_TYPE" val="1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6"/>
  <p:tag name="KSO_WM_UNIT_FILL_FORE_SCHEMECOLOR_INDEX_BRIGHTNESS" val="0"/>
  <p:tag name="KSO_WM_UNIT_FILL_FORE_SCHEMECOLOR_INDEX" val="14"/>
  <p:tag name="KSO_WM_UNIT_FILL_TYPE" val="1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7"/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8"/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9"/>
  <p:tag name="KSO_WM_UNIT_FILL_FORE_SCHEMECOLOR_INDEX_BRIGHTNESS" val="0"/>
  <p:tag name="KSO_WM_UNIT_FILL_FORE_SCHEMECOLOR_INDEX" val="14"/>
  <p:tag name="KSO_WM_UNIT_FILL_TYPE" val="1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0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1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K_DARK_LIGHT" val=""/>
  <p:tag name="KSO_WM_SLIDE_BACKGROUND_TYPE" val="general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WM_BEAUTIFY_SHAPE_IDENTITY" val="{46450cef-1288-4bb5-ac4f-f90a18a67a4e}"/>
  <p:tag name="KSO_WM_UNIT_TYPE" val="i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WM_BEAUTIFY_SHAPE_IDENTITY" val="{6a3e4132-6433-4805-ba9d-a9e28151f2d9}"/>
  <p:tag name="KSO_WM_UNIT_TYPE" val="i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14"/>
  <p:tag name="KSO_WM_UNIT_FILL_TYPE" val="1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K_DARK_LIGHT" val=""/>
  <p:tag name="KSO_WM_SLIDE_BACKGROUND_TYPE" val="general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WM_BEAUTIFY_SHAPE_IDENTITY" val="{3f9fff53-c884-43c0-8b25-f2797ddb212a}"/>
  <p:tag name="KSO_WM_UNIT_TYPE" val="i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WM_BEAUTIFY_SHAPE_IDENTITY" val="{96406410-15b0-4dc2-b390-c05fbfa6e42d}"/>
  <p:tag name="KSO_WM_UNIT_TYPE" val="i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3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4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5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6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K_DARK_LIGHT" val=""/>
  <p:tag name="KSO_WM_SLIDE_BACKGROUND_TYPE" val="general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WM_BEAUTIFY_SHAPE_IDENTITY" val="{207e0d52-72d8-4eee-b9c5-f0eac1875396}"/>
  <p:tag name="KSO_WM_UNIT_TYPE" val="i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WM_BEAUTIFY_SHAPE_IDENTITY" val="{8ee0457e-5dee-4f73-9cda-d8d8cda33529}"/>
  <p:tag name="KSO_WM_UNIT_TYPE" val="i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14"/>
  <p:tag name="KSO_WM_UNIT_FILL_TYPE" val="1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K_DARK_LIGHT" val=""/>
  <p:tag name="KSO_WM_SLIDE_BACKGROUND_TYPE" val="general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WM_BEAUTIFY_SHAPE_IDENTITY" val="{71fd8a6d-1ee8-4bb3-a6a0-23b2d5f5e3fa}"/>
  <p:tag name="KSO_WM_UNIT_TYPE" val="i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WM_BEAUTIFY_SHAPE_IDENTITY" val="{41cf11e9-5383-431d-84f0-75a58fab9225}"/>
  <p:tag name="KSO_WM_UNIT_TYPE" val="i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  <p:tag name="KSO_WM_UNIT_FILL_FORE_SCHEMECOLOR_INDEX_BRIGHTNESS" val="0.6"/>
  <p:tag name="KSO_WM_UNIT_FILL_FORE_SCHEMECOLOR_INDEX" val="7"/>
  <p:tag name="KSO_WM_UNIT_FILL_TYPE" val="1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7"/>
  <p:tag name="KSO_WM_UNIT_FILL_FORE_SCHEMECOLOR_INDEX_BRIGHTNESS" val="0"/>
  <p:tag name="KSO_WM_UNIT_FILL_FORE_SCHEMECOLOR_INDEX" val="2"/>
  <p:tag name="KSO_WM_UNIT_FILL_TYPE" val="1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1"/>
  <p:tag name="KSO_WM_UNIT_TEXT_FILL_TYPE" val="1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8"/>
  <p:tag name="KSO_WM_UNIT_FILL_FORE_SCHEMECOLOR_INDEX_BRIGHTNESS" val="-0.15"/>
  <p:tag name="KSO_WM_UNIT_FILL_FORE_SCHEMECOLOR_INDEX" val="14"/>
  <p:tag name="KSO_WM_UNIT_FILL_TYPE" val="1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9"/>
  <p:tag name="KSO_WM_UNIT_FILL_FORE_SCHEMECOLOR_INDEX_BRIGHTNESS" val="-0.15"/>
  <p:tag name="KSO_WM_UNIT_FILL_FORE_SCHEMECOLOR_INDEX" val="14"/>
  <p:tag name="KSO_WM_UNIT_FILL_TYPE" val="1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0"/>
  <p:tag name="KSO_WM_UNIT_FILL_FORE_SCHEMECOLOR_INDEX_BRIGHTNESS" val="-0.15"/>
  <p:tag name="KSO_WM_UNIT_FILL_FORE_SCHEMECOLOR_INDEX" val="14"/>
  <p:tag name="KSO_WM_UNIT_FILL_TYPE" val="1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1"/>
  <p:tag name="KSO_WM_UNIT_FILL_FORE_SCHEMECOLOR_INDEX_BRIGHTNESS" val="-0.15"/>
  <p:tag name="KSO_WM_UNIT_FILL_FORE_SCHEMECOLOR_INDEX" val="14"/>
  <p:tag name="KSO_WM_UNIT_FILL_TYPE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2"/>
  <p:tag name="KSO_WM_UNIT_FILL_FORE_SCHEMECOLOR_INDEX_BRIGHTNESS" val="-0.15"/>
  <p:tag name="KSO_WM_UNIT_FILL_FORE_SCHEMECOLOR_INDEX" val="14"/>
  <p:tag name="KSO_WM_UNIT_FILL_TYPE" val="1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3"/>
  <p:tag name="KSO_WM_UNIT_FILL_FORE_SCHEMECOLOR_INDEX_BRIGHTNESS" val="-0.15"/>
  <p:tag name="KSO_WM_UNIT_FILL_FORE_SCHEMECOLOR_INDEX" val="14"/>
  <p:tag name="KSO_WM_UNIT_FILL_TYPE" val="1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K_DARK_LIGHT" val=""/>
  <p:tag name="KSO_WM_SLIDE_BACKGROUND_TYPE" val="general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WM_BEAUTIFY_SHAPE_IDENTITY" val="{5cbcb81c-88af-413a-8905-d4d85e60a673}"/>
  <p:tag name="KSO_WM_UNIT_TYPE" val="i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WM_BEAUTIFY_SHAPE_IDENTITY" val="{45950898-be00-423b-9211-e97d4ebed62b}"/>
  <p:tag name="KSO_WM_UNIT_TYPE" val="i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6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7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8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9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0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1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2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3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4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5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6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7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8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9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0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K_DARK_LIGHT" val=""/>
  <p:tag name="KSO_WM_SLIDE_BACKGROUND_TYPE" val="general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WM_BEAUTIFY_SHAPE_IDENTITY" val="{a992f2b5-9dbe-4ec0-b954-dd75cb4c989b}"/>
  <p:tag name="KSO_WM_UNIT_TYPE" val="i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WM_BEAUTIFY_SHAPE_IDENTITY" val="{e548b2d8-95b5-41de-bbe8-ec7bf7e0d93b}"/>
  <p:tag name="KSO_WM_UNIT_TYPE" val="i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4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5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6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K_DARK_LIGHT" val=""/>
  <p:tag name="KSO_WM_SLIDE_BACKGROUND_TYPE" val="general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WM_BEAUTIFY_SHAPE_IDENTITY" val="{79c149ea-2140-4dc2-8696-6bef9f4866b7}"/>
  <p:tag name="KSO_WM_UNIT_TYPE" val="i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WM_BEAUTIFY_SHAPE_IDENTITY" val="{c55db0d2-6d34-40f8-9035-7568ca1f0cef}"/>
  <p:tag name="KSO_WM_UNIT_TYPE" val="i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5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6"/>
  <p:tag name="KSO_WM_UNIT_TEXT_FILL_FORE_SCHEMECOLOR_INDEX_BRIGHTNESS" val="0"/>
  <p:tag name="KSO_WM_UNIT_TEXT_FILL_FORE_SCHEMECOLOR_INDEX" val="13"/>
  <p:tag name="KSO_WM_UNIT_TEXT_FILL_TYPE" val="1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7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8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K_DARK_LIGHT" val=""/>
  <p:tag name="KSO_WM_SLIDE_BACKGROUND_TYPE" val="general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WM_BEAUTIFY_SHAPE_IDENTITY" val="{0e1132fb-c91d-4017-9785-eeeba3a95b68}"/>
  <p:tag name="KSO_WM_UNIT_TYPE" val="i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WM_BEAUTIFY_SHAPE_IDENTITY" val="{f4eb1ae8-2dc8-4b21-86b1-1c9a79bc6ee1}"/>
  <p:tag name="KSO_WM_UNIT_TYPE" val="i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  <p:tag name="KSO_WM_UNIT_LINE_FORE_SCHEMECOLOR_INDEX_BRIGHTNESS" val="0.25"/>
  <p:tag name="KSO_WM_UNIT_LINE_FORE_SCHEMECOLOR_INDEX" val="13"/>
  <p:tag name="KSO_WM_UNIT_LINE_FILL_TYPE" val="2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1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2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K_DARK_LIGHT" val=""/>
  <p:tag name="KSO_WM_SLIDE_BACKGROUND_TYPE" val="general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WM_BEAUTIFY_SHAPE_IDENTITY" val="{f54419fe-2ae6-4890-8679-73aaa8fda8ad}"/>
  <p:tag name="KSO_WM_UNIT_TYPE" val="i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WM_BEAUTIFY_SHAPE_IDENTITY" val="{c27f0db0-b44b-4d6f-81bb-81afe4c0d7b7}"/>
  <p:tag name="KSO_WM_UNIT_TYPE" val="i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4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K_DARK_LIGHT" val=""/>
  <p:tag name="KSO_WM_SLIDE_BACKGROUND_TYPE" val="general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WM_BEAUTIFY_SHAPE_IDENTITY" val="{a4a83e31-e5d6-4a0a-a833-1f10750788dd}"/>
  <p:tag name="KSO_WM_UNIT_TYPE" val="i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WM_BEAUTIFY_SHAPE_IDENTITY" val="{784e687d-6b30-4f52-8c09-17c055ed1772}"/>
  <p:tag name="KSO_WM_UNIT_TYPE" val="i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13"/>
  <p:tag name="KSO_WM_UNIT_LINE_FILL_TYPE" val="2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13"/>
  <p:tag name="KSO_WM_UNIT_LINE_FILL_TYPE" val="2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K_DARK_LIGHT" val=""/>
  <p:tag name="KSO_WM_SLIDE_BACKGROUND_TYPE" val="general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WM_BEAUTIFY_SHAPE_IDENTITY" val="{88c53eef-fbf4-4d95-9497-9bbe7f869f8a}"/>
  <p:tag name="KSO_WM_UNIT_TYPE" val="i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WM_BEAUTIFY_SHAPE_IDENTITY" val="{16ef0332-c384-4803-bb91-9ba05aa53db9}"/>
  <p:tag name="KSO_WM_UNIT_TYPE" val="i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ORE_SCHEMECOLOR_INDEX_BRIGHTNESS" val="0"/>
  <p:tag name="KSO_WM_UNIT_TEXT_FORE_SCHEMECOLOR_INDEX" val="6"/>
  <p:tag name="KSO_WM_UNIT_TEXT_LINE_FILL_TYPE" val="2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4191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"/>
  <p:tag name="KSO_WM_UNIT_FILL_FORE_SCHEMECOLOR_INDEX_1" val="14"/>
  <p:tag name="KSO_WM_UNIT_FILL_FORE_SCHEMECOLOR_INDEX_1_POS" val="0"/>
  <p:tag name="KSO_WM_UNIT_FILL_FORE_SCHEMECOLOR_INDEX_1_TRANS" val="0.47"/>
  <p:tag name="KSO_WM_UNIT_TEXT_FILL_FORE_SCHEMECOLOR_INDEX_BRIGHTNESS" val="0"/>
  <p:tag name="KSO_WM_UNIT_TEXT_FILL_FORE_SCHEMECOLOR_INDEX" val="13"/>
  <p:tag name="KSO_WM_UNIT_TEXT_FILL_TYPE" val="1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"/>
  <p:tag name="KSO_WM_UNIT_FILL_FORE_SCHEMECOLOR_INDEX_1" val="14"/>
  <p:tag name="KSO_WM_UNIT_FILL_FORE_SCHEMECOLOR_INDEX_1_POS" val="0"/>
  <p:tag name="KSO_WM_UNIT_FILL_FORE_SCHEMECOLOR_INDEX_1_TRANS" val="0.47"/>
  <p:tag name="KSO_WM_UNIT_TEXT_FILL_FORE_SCHEMECOLOR_INDEX_BRIGHTNESS" val="0"/>
  <p:tag name="KSO_WM_UNIT_TEXT_FILL_FORE_SCHEMECOLOR_INDEX" val="13"/>
  <p:tag name="KSO_WM_UNIT_TEXT_FILL_TYPE" val="1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4191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"/>
  <p:tag name="KSO_WM_UNIT_FILL_FORE_SCHEMECOLOR_INDEX_1" val="14"/>
  <p:tag name="KSO_WM_UNIT_FILL_FORE_SCHEMECOLOR_INDEX_1_POS" val="0"/>
  <p:tag name="KSO_WM_UNIT_FILL_FORE_SCHEMECOLOR_INDEX_1_TRANS" val="0.47"/>
  <p:tag name="KSO_WM_UNIT_TEXT_FILL_FORE_SCHEMECOLOR_INDEX_BRIGHTNESS" val="0"/>
  <p:tag name="KSO_WM_UNIT_TEXT_FILL_FORE_SCHEMECOLOR_INDEX" val="13"/>
  <p:tag name="KSO_WM_UNIT_TEXT_FILL_TYPE" val="1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"/>
  <p:tag name="KSO_WM_UNIT_FILL_FORE_SCHEMECOLOR_INDEX_1" val="14"/>
  <p:tag name="KSO_WM_UNIT_FILL_FORE_SCHEMECOLOR_INDEX_1_POS" val="0"/>
  <p:tag name="KSO_WM_UNIT_FILL_FORE_SCHEMECOLOR_INDEX_1_TRANS" val="0.47"/>
  <p:tag name="KSO_WM_UNIT_TEXT_FILL_FORE_SCHEMECOLOR_INDEX_BRIGHTNESS" val="0"/>
  <p:tag name="KSO_WM_UNIT_TEXT_FILL_FORE_SCHEMECOLOR_INDEX" val="13"/>
  <p:tag name="KSO_WM_UNIT_TEXT_FILL_TYPE" val="1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4191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EFAULT_FONT" val="44;67;4"/>
  <p:tag name="KSO_WM_UNIT_BLOCK" val="0"/>
  <p:tag name="KSO_WM_UNIT_ISCONTENTSTITLE" val="0"/>
  <p:tag name="KSO_WM_UNIT_ISNUMDGMTITLE" val="0"/>
  <p:tag name="KSO_WM_UNIT_PRESET_TEXT" val="国学经典 儒家典范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11617_1*a*1"/>
  <p:tag name="KSO_WM_TEMPLATE_CATEGORY" val="custom"/>
  <p:tag name="KSO_WM_TEMPLATE_INDEX" val="20211617"/>
  <p:tag name="KSO_WM_UNIT_LAYERLEVEL" val="1"/>
  <p:tag name="KSO_WM_TAG_VERSION" val="1.0"/>
  <p:tag name="KSO_WM_BEAUTIFY_FLAG" val="#wm#"/>
  <p:tag name="KSO_WM_CHIP_GROUPID" val="5ebd08f10ac41c4a0a525426"/>
  <p:tag name="KSO_WM_CHIP_XID" val="5ebd08f10ac41c4a0a525427"/>
  <p:tag name="KSO_WM_UNIT_DEC_AREA_ID" val="38319ded498042aaae091b0277c8b9dc"/>
  <p:tag name="KSO_WM_CHIP_FILLAREA_FILL_RULE" val="{&quot;fill_align&quot;:&quot;cm&quot;,&quot;fill_mode&quot;:&quot;adaptive&quot;,&quot;sacle_strategy&quot;:&quot;smart&quot;}"/>
  <p:tag name="KSO_WM_ASSEMBLE_CHIP_INDEX" val="a637fc3e58384d899de7935bb8b73c11"/>
  <p:tag name="KSO_WM_UNIT_TEXT_FILL_FORE_SCHEMECOLOR_INDEX_BRIGHTNESS" val="0.15"/>
  <p:tag name="KSO_WM_UNIT_TEXT_FILL_FORE_SCHEMECOLOR_INDEX" val="13"/>
  <p:tag name="KSO_WM_UNIT_TEXT_FILL_TYPE" val="1"/>
  <p:tag name="KSO_WM_TEMPLATE_ASSEMBLE_XID" val="5f701f2a0ff15d9a40eb6d88"/>
  <p:tag name="KSO_WM_TEMPLATE_ASSEMBLE_GROUPID" val="5f701f2a0ff15d9a40eb6d88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K_DARK_LIGHT" val=""/>
  <p:tag name="KSO_WM_SLIDE_BACKGROUND_TYPE" val="general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WM_BEAUTIFY_SHAPE_IDENTITY" val="{67efdc24-57b0-464a-ab88-81dfbb9ed8c5}"/>
  <p:tag name="KSO_WM_UNIT_TYPE" val="i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WM_BEAUTIFY_SHAPE_IDENTITY" val="{7350b93d-d86a-4ea3-a39a-a6a4640696f7}"/>
  <p:tag name="KSO_WM_UNIT_TYPE" val="i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14"/>
  <p:tag name="KSO_WM_UNIT_FILL_TYPE" val="1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K_DARK_LIGHT" val=""/>
  <p:tag name="KSO_WM_SLIDE_BACKGROUND_TYPE" val="general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WM_BEAUTIFY_SHAPE_IDENTITY" val="{3075a6df-2af6-4236-8ead-7afd490fa8c0}"/>
  <p:tag name="KSO_WM_UNIT_TYPE" val="i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WM_BEAUTIFY_SHAPE_IDENTITY" val="{bbb4e585-e772-40ff-acd4-3f1aca00bc0f}"/>
  <p:tag name="KSO_WM_UNIT_TYPE" val="i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6"/>
  <p:tag name="KSO_WM_UNIT_TEXT_FILL_TYPE" val="1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6"/>
  <p:tag name="KSO_WM_UNIT_TEXT_FILL_TYPE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1617_1*a*1"/>
  <p:tag name="KSO_WM_TEMPLATE_CATEGORY" val="custom"/>
  <p:tag name="KSO_WM_TEMPLATE_INDEX" val="20211617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12"/>
  <p:tag name="KSO_WM_UNIT_TYPE" val="a"/>
  <p:tag name="KSO_WM_UNIT_INDEX" val="1"/>
  <p:tag name="KSO_WM_UNIT_ISNUMDGMTITLE" val="0"/>
  <p:tag name="KSO_WM_UNIT_PRESET_TEXT" val="单击编辑章节内容"/>
  <p:tag name="KSO_WM_UNIT_DEFAULT_FONT" val="24;58;4"/>
  <p:tag name="KSO_WM_UNIT_BLOCK" val="0"/>
  <p:tag name="KSO_WM_UNIT_DEC_AREA_ID" val="5a1d2f0d6e0a47de9146c5ae05228bd0"/>
  <p:tag name="KSO_WM_CHIP_GROUPID" val="5f2a28776a8109a98fd91e06"/>
  <p:tag name="KSO_WM_CHIP_XID" val="5f2a28776a8109a98fd91e07"/>
  <p:tag name="KSO_WM_CHIP_FILLAREA_FILL_RULE" val="{&quot;fill_align&quot;:&quot;cm&quot;,&quot;fill_mode&quot;:&quot;adaptive&quot;,&quot;sacle_strategy&quot;:&quot;smart&quot;}"/>
  <p:tag name="KSO_WM_ASSEMBLE_CHIP_INDEX" val="770ebb60f52248b089ea54088fcd7ebd"/>
  <p:tag name="KSO_WM_UNIT_TEXT_FILL_FORE_SCHEMECOLOR_INDEX_BRIGHTNESS" val="0.15"/>
  <p:tag name="KSO_WM_UNIT_TEXT_FILL_FORE_SCHEMECOLOR_INDEX" val="13"/>
  <p:tag name="KSO_WM_UNIT_TEXT_FILL_TYPE" val="1"/>
  <p:tag name="KSO_WM_TEMPLATE_ASSEMBLE_XID" val="5f701f2a0ff15d9a40eb6d6e"/>
  <p:tag name="KSO_WM_TEMPLATE_ASSEMBLE_GROUPID" val="5f701f2a0ff15d9a40eb6d6e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6"/>
  <p:tag name="KSO_WM_UNIT_TEXT_FILL_TYPE" val="1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14"/>
  <p:tag name="KSO_WM_UNIT_FILL_TYPE" val="1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6"/>
  <p:tag name="KSO_WM_UNIT_TEXT_FILL_TYPE" val="1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11617_1*b*1"/>
  <p:tag name="KSO_WM_TEMPLATE_CATEGORY" val="custom"/>
  <p:tag name="KSO_WM_TEMPLATE_INDEX" val="20211617"/>
  <p:tag name="KSO_WM_UNIT_LAYERLEVEL" val="1"/>
  <p:tag name="KSO_WM_TAG_VERSION" val="1.0"/>
  <p:tag name="KSO_WM_BEAUTIFY_FLAG" val="#wm#"/>
  <p:tag name="KSO_WM_UNIT_ISNUMDGMTITLE" val="0"/>
  <p:tag name="KSO_WM_UNIT_PRESET_TEXT" val="单击此处输入你的副标题。"/>
  <p:tag name="KSO_WM_UNIT_DEFAULT_FONT" val="18;24;2"/>
  <p:tag name="KSO_WM_UNIT_BLOCK" val="0"/>
  <p:tag name="KSO_WM_UNIT_DEC_AREA_ID" val="85992fddb7ee4d91938f354bcc10f5a4"/>
  <p:tag name="KSO_WM_CHIP_GROUPID" val="5f2a28776a8109a98fd91e06"/>
  <p:tag name="KSO_WM_CHIP_XID" val="5f2a28776a8109a98fd91e07"/>
  <p:tag name="KSO_WM_CHIP_FILLAREA_FILL_RULE" val="{&quot;fill_align&quot;:&quot;cm&quot;,&quot;fill_mode&quot;:&quot;adaptive&quot;,&quot;sacle_strategy&quot;:&quot;smart&quot;}"/>
  <p:tag name="KSO_WM_ASSEMBLE_CHIP_INDEX" val="770ebb60f52248b089ea54088fcd7ebd"/>
  <p:tag name="KSO_WM_UNIT_TEXT_FILL_FORE_SCHEMECOLOR_INDEX_BRIGHTNESS" val="0.35"/>
  <p:tag name="KSO_WM_UNIT_TEXT_FILL_FORE_SCHEMECOLOR_INDEX" val="13"/>
  <p:tag name="KSO_WM_UNIT_TEXT_FILL_TYPE" val="1"/>
  <p:tag name="KSO_WM_TEMPLATE_ASSEMBLE_XID" val="5f701f2a0ff15d9a40eb6d6e"/>
  <p:tag name="KSO_WM_TEMPLATE_ASSEMBLE_GROUPID" val="5f701f2a0ff15d9a40eb6d6e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1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11617_1*a*1"/>
  <p:tag name="KSO_WM_TEMPLATE_CATEGORY" val="custom"/>
  <p:tag name="KSO_WM_TEMPLATE_INDEX" val="20211617"/>
  <p:tag name="KSO_WM_UNIT_LAYERLEVEL" val="1"/>
  <p:tag name="KSO_WM_TAG_VERSION" val="1.0"/>
  <p:tag name="KSO_WM_BEAUTIFY_FLAG" val="#wm#"/>
  <p:tag name="KSO_WM_UNIT_PRESET_TEXT" val="谢谢观看"/>
  <p:tag name="KSO_WM_UNIT_DEFAULT_FONT" val="66;88;4"/>
  <p:tag name="KSO_WM_UNIT_BLOCK" val="0"/>
  <p:tag name="KSO_WM_UNIT_DEC_AREA_ID" val="2ba831345e534e09bec45c0ba0ea8386"/>
  <p:tag name="KSO_WM_CHIP_GROUPID" val="5ebe339f0ac41c4a0a5255b8"/>
  <p:tag name="KSO_WM_CHIP_XID" val="5ebe339f0ac41c4a0a5255b9"/>
  <p:tag name="KSO_WM_CHIP_FILLAREA_FILL_RULE" val="{&quot;fill_align&quot;:&quot;cm&quot;,&quot;fill_mode&quot;:&quot;adaptive&quot;,&quot;sacle_strategy&quot;:&quot;smart&quot;}"/>
  <p:tag name="KSO_WM_ASSEMBLE_CHIP_INDEX" val="69a3c674bd3844c5bd375aa1cd65fb41"/>
  <p:tag name="KSO_WM_UNIT_TEXT_FILL_FORE_SCHEMECOLOR_INDEX_BRIGHTNESS" val="0.15"/>
  <p:tag name="KSO_WM_UNIT_TEXT_FILL_FORE_SCHEMECOLOR_INDEX" val="13"/>
  <p:tag name="KSO_WM_UNIT_TEXT_FILL_TYPE" val="1"/>
  <p:tag name="KSO_WM_TEMPLATE_ASSEMBLE_XID" val="5f701f2a0ff15d9a40eb6dae"/>
  <p:tag name="KSO_WM_TEMPLATE_ASSEMBLE_GROUPID" val="5f701f2a0ff15d9a40eb6dae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6"/>
  <p:tag name="KSO_WM_UNIT_TEXT_FILL_TYPE" val="1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91"/>
  <p:tag name="KSO_WM_CHIP_INFOS" val="{&quot;layout_type&quot;:&quot;fortop&quot;,&quot;slide_type&quot;:[&quot;sectionTitle&quot;],&quot;aspect_ratio&quot;:&quot;16:9&quot;}"/>
  <p:tag name="KSO_WM_CHIP_XID" val="5ebe041a0ac41c4a0a525590"/>
  <p:tag name="KSO_WM_CHIP_FILLPROP" val="[[{&quot;fill_id&quot;:&quot;8dd52a52543340d69e80484ed9aa6f3f&quot;,&quot;fill_align&quot;:&quot;cm&quot;,&quot;text_align&quot;:&quot;cm&quot;,&quot;text_direction&quot;:&quot;horizontal&quot;,&quot;chip_types&quot;:[&quot;text&quot;,&quot;header&quot;]}]]"/>
  <p:tag name="KSO_WM_SLIDE_ID" val="custom20204191_7"/>
  <p:tag name="KSO_WM_TEMPLATE_SUBCATEGORY" val="21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SLIDE_SIZE" val="800*300"/>
  <p:tag name="KSO_WM_SLIDE_POSITION" val="80*50"/>
  <p:tag name="KSO_WM_TAG_VERSION" val="1.0"/>
  <p:tag name="KSO_WM_SLIDE_LAYOUT" val="a_b_e"/>
  <p:tag name="KSO_WM_SLIDE_LAYOUT_CNT" val="1_1_1"/>
  <p:tag name="KSO_WM_CHIP_GROUPID" val="5ebf6661ddc3daf3fef3f760"/>
  <p:tag name="KSO_WM_SLIDE_LAYOUT_INFO" val="{&quot;id&quot;:&quot;2020-09-27T13:12:23&quot;,&quot;maxSize&quot;:{&quot;size1&quot;:59.96121645326968},&quot;minSize&quot;:{&quot;size1&quot;:52.361216453269684},&quot;normalSize&quot;:{&quot;size1&quot;:56.16121645326968},&quot;subLayout&quot;:[{&quot;id&quot;:&quot;2020-09-27T13:12:23&quot;,&quot;margin&quot;:{&quot;bottom&quot;:0.1128215417265892,&quot;left&quot;:6.02292013168335,&quot;right&quot;:6.022708415985107,&quot;top&quot;:1.7639027833938599},&quot;type&quot;:0},{&quot;id&quot;:&quot;2020-09-27T13:12:23&quot;,&quot;margin&quot;:{&quot;bottom&quot;:6.702693462371826,&quot;left&quot;:6.02292013168335,&quot;right&quot;:6.022708415985107,&quot;top&quot;:0.03591707721352577},&quot;type&quot;:0}],&quot;type&quot;:0}"/>
  <p:tag name="KSO_WM_SLIDE_BK_DARK_LIGHT" val="2"/>
  <p:tag name="KSO_WM_SLIDE_BACKGROUND_TYPE" val="general"/>
  <p:tag name="KSO_WM_SLIDE_SUPPORT_FEATURE_TYPE" val="0"/>
  <p:tag name="KSO_WM_TEMPLATE_ASSEMBLE_XID" val="5f701f2a0ff15d9a40eb6d6e"/>
  <p:tag name="KSO_WM_TEMPLATE_ASSEMBLE_GROUPID" val="5f701f2a0ff15d9a40eb6d6e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MARTLAYOUT_COMPRESS_INFO" val="{&#10;    &quot;id&quot;: &quot;2020-09-27T13:12:23&quot;,&#10;    &quot;max&quot;: 0.999921259842516,&#10;    &quot;topChanged&quot;: 0&#10;}&#10;"/>
  <p:tag name="KSO_WM_UNIT_TEXT_FILL_FORE_SCHEMECOLOR_INDEX_BRIGHTNESS" val="0"/>
  <p:tag name="KSO_WM_UNIT_TEXT_FILL_FORE_SCHEMECOLOR_INDEX" val="13"/>
  <p:tag name="KSO_WM_UNIT_TEXT_FILL_TYPE" val="1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4191_7*i*1"/>
  <p:tag name="KSO_WM_TEMPLATE_CATEGORY" val="custom"/>
  <p:tag name="KSO_WM_TEMPLATE_INDEX" val="20204191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0"/>
  <p:tag name="KSO_WM_UNIT_DEC_AREA_ID" val="985208978afc46c9a7abb338ce6f08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5a25597e7b794d9aa70a97a26aa04bee&quot;,&quot;X&quot;:{&quot;Pos&quot;:1},&quot;Y&quot;:{&quot;Pos&quot;:1}},&quot;whChangeMode&quot;:0}"/>
  <p:tag name="KSO_WM_CHIP_GROUPID" val="5f2a28776a8109a98fd91e06"/>
  <p:tag name="KSO_WM_CHIP_XID" val="5f2a28776a8109a98fd91e07"/>
  <p:tag name="KSO_WM_CHIP_FILLAREA_FILL_RULE" val="{&quot;fill_align&quot;:&quot;cm&quot;,&quot;fill_mode&quot;:&quot;adaptive&quot;,&quot;sacle_strategy&quot;:&quot;smart&quot;}"/>
  <p:tag name="KSO_WM_ASSEMBLE_CHIP_INDEX" val="770ebb60f52248b089ea54088fcd7ebd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4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4191_7*a*1"/>
  <p:tag name="KSO_WM_TEMPLATE_CATEGORY" val="custom"/>
  <p:tag name="KSO_WM_TEMPLATE_INDEX" val="20204191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12"/>
  <p:tag name="KSO_WM_UNIT_TYPE" val="a"/>
  <p:tag name="KSO_WM_UNIT_INDEX" val="1"/>
  <p:tag name="KSO_WM_UNIT_ISNUMDGMTITLE" val="0"/>
  <p:tag name="KSO_WM_UNIT_PRESET_TEXT" val="单击编辑章节内容"/>
  <p:tag name="KSO_WM_UNIT_DEFAULT_FONT" val="24;58;4"/>
  <p:tag name="KSO_WM_UNIT_BLOCK" val="0"/>
  <p:tag name="KSO_WM_UNIT_DEC_AREA_ID" val="5a1d2f0d6e0a47de9146c5ae05228bd0"/>
  <p:tag name="KSO_WM_CHIP_GROUPID" val="5f2a28776a8109a98fd91e06"/>
  <p:tag name="KSO_WM_CHIP_XID" val="5f2a28776a8109a98fd91e07"/>
  <p:tag name="KSO_WM_CHIP_FILLAREA_FILL_RULE" val="{&quot;fill_align&quot;:&quot;cm&quot;,&quot;fill_mode&quot;:&quot;adaptive&quot;,&quot;sacle_strategy&quot;:&quot;smart&quot;}"/>
  <p:tag name="KSO_WM_ASSEMBLE_CHIP_INDEX" val="770ebb60f52248b089ea54088fcd7ebd"/>
  <p:tag name="KSO_WM_UNIT_TEXT_FILL_FORE_SCHEMECOLOR_INDEX_BRIGHTNESS" val="0.15"/>
  <p:tag name="KSO_WM_UNIT_TEXT_FILL_FORE_SCHEMECOLOR_INDEX" val="13"/>
  <p:tag name="KSO_WM_UNIT_TEXT_FILL_TYPE" val="1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4191_7*b*1"/>
  <p:tag name="KSO_WM_TEMPLATE_CATEGORY" val="custom"/>
  <p:tag name="KSO_WM_TEMPLATE_INDEX" val="20204191"/>
  <p:tag name="KSO_WM_UNIT_LAYERLEVEL" val="1"/>
  <p:tag name="KSO_WM_TAG_VERSION" val="1.0"/>
  <p:tag name="KSO_WM_BEAUTIFY_FLAG" val="#wm#"/>
  <p:tag name="KSO_WM_UNIT_ISNUMDGMTITLE" val="0"/>
  <p:tag name="KSO_WM_UNIT_PRESET_TEXT" val="单击此处输入你的副标题。"/>
  <p:tag name="KSO_WM_UNIT_DEFAULT_FONT" val="18;24;2"/>
  <p:tag name="KSO_WM_UNIT_BLOCK" val="0"/>
  <p:tag name="KSO_WM_UNIT_DEC_AREA_ID" val="85992fddb7ee4d91938f354bcc10f5a4"/>
  <p:tag name="KSO_WM_CHIP_GROUPID" val="5f2a28776a8109a98fd91e06"/>
  <p:tag name="KSO_WM_CHIP_XID" val="5f2a28776a8109a98fd91e07"/>
  <p:tag name="KSO_WM_CHIP_FILLAREA_FILL_RULE" val="{&quot;fill_align&quot;:&quot;cm&quot;,&quot;fill_mode&quot;:&quot;adaptive&quot;,&quot;sacle_strategy&quot;:&quot;smart&quot;}"/>
  <p:tag name="KSO_WM_ASSEMBLE_CHIP_INDEX" val="770ebb60f52248b089ea54088fcd7ebd"/>
  <p:tag name="KSO_WM_UNIT_TEXT_FILL_FORE_SCHEMECOLOR_INDEX_BRIGHTNESS" val="0.35"/>
  <p:tag name="KSO_WM_UNIT_TEXT_FILL_FORE_SCHEMECOLOR_INDEX" val="13"/>
  <p:tag name="KSO_WM_UNIT_TEXT_FILL_TYPE" val="1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VALUE" val="3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4191_7*e*1"/>
  <p:tag name="KSO_WM_TEMPLATE_CATEGORY" val="custom"/>
  <p:tag name="KSO_WM_TEMPLATE_INDEX" val="20204191"/>
  <p:tag name="KSO_WM_UNIT_LAYERLEVEL" val="1"/>
  <p:tag name="KSO_WM_TAG_VERSION" val="1.0"/>
  <p:tag name="KSO_WM_BEAUTIFY_FLAG" val="#wm#"/>
  <p:tag name="KSO_WM_UNIT_PRESET_TEXT" val="01"/>
  <p:tag name="KSO_WM_UNIT_DEFAULT_FONT" val="24;118;4"/>
  <p:tag name="KSO_WM_UNIT_BLOCK" val="0"/>
  <p:tag name="KSO_WM_UNIT_SM_LIMIT_TYPE" val="0"/>
  <p:tag name="KSO_WM_UNIT_DEC_AREA_ID" val="5a25597e7b794d9aa70a97a26aa04bee"/>
  <p:tag name="KSO_WM_CHIP_GROUPID" val="5f2a28776a8109a98fd91e06"/>
  <p:tag name="KSO_WM_CHIP_XID" val="5f2a28776a8109a98fd91e07"/>
  <p:tag name="KSO_WM_CHIP_FILLAREA_FILL_RULE" val="{&quot;fill_align&quot;:&quot;cm&quot;,&quot;fill_mode&quot;:&quot;adaptive&quot;,&quot;sacle_strategy&quot;:&quot;smart&quot;}"/>
  <p:tag name="KSO_WM_ASSEMBLE_CHIP_INDEX" val="770ebb60f52248b089ea54088fcd7ebd"/>
  <p:tag name="KSO_WM_UNIT_TEXT_FILL_FORE_SCHEMECOLOR_INDEX_BRIGHTNESS" val="0.25"/>
  <p:tag name="KSO_WM_UNIT_TEXT_FILL_FORE_SCHEMECOLOR_INDEX" val="13"/>
  <p:tag name="KSO_WM_UNIT_TEXT_FILL_TYPE" val="1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4191_7*i*2"/>
  <p:tag name="KSO_WM_TEMPLATE_CATEGORY" val="custom"/>
  <p:tag name="KSO_WM_TEMPLATE_INDEX" val="20204191"/>
  <p:tag name="KSO_WM_UNIT_LAYERLEVEL" val="1"/>
  <p:tag name="KSO_WM_TAG_VERSION" val="1.0"/>
  <p:tag name="KSO_WM_BEAUTIFY_FLAG" val="#wm#"/>
  <p:tag name="KSO_WM_UNIT_TYPE" val="i"/>
  <p:tag name="KSO_WM_UNIT_INDEX" val="2"/>
  <p:tag name="KSO_WM_UNIT_DEFAULT_FONT" val="24;54;4"/>
  <p:tag name="KSO_WM_UNIT_BLOCK" val="0"/>
  <p:tag name="KSO_WM_UNIT_SM_LIMIT_TYPE" val="0"/>
  <p:tag name="KSO_WM_UNIT_DEC_AREA_ID" val="c8b26cf6dbf545e1b11503129426e6b8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5a1d2f0d6e0a47de9146c5ae05228bd0&quot;,&quot;X&quot;:{&quot;Pos&quot;:1},&quot;Y&quot;:{&quot;Pos&quot;:0}},&quot;whChangeMode&quot;:0}"/>
  <p:tag name="KSO_WM_CHIP_GROUPID" val="5f2a28776a8109a98fd91e06"/>
  <p:tag name="KSO_WM_CHIP_XID" val="5f2a28776a8109a98fd91e07"/>
  <p:tag name="KSO_WM_CHIP_FILLAREA_FILL_RULE" val="{&quot;fill_align&quot;:&quot;cm&quot;,&quot;fill_mode&quot;:&quot;adaptive&quot;,&quot;sacle_strategy&quot;:&quot;smart&quot;}"/>
  <p:tag name="KSO_WM_ASSEMBLE_CHIP_INDEX" val="770ebb60f52248b089ea54088fcd7ebd"/>
  <p:tag name="KSO_WM_UNIT_TEXT_FILL_FORE_SCHEMECOLOR_INDEX_BRIGHTNESS" val="0.25"/>
  <p:tag name="KSO_WM_UNIT_TEXT_FILL_FORE_SCHEMECOLOR_INDEX" val="13"/>
  <p:tag name="KSO_WM_UNIT_TEXT_FILL_TYPE" val="1"/>
  <p:tag name="KSO_WM_UNIT_VALUE" val="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91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91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91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CHIP_INFOS" val="{&quot;layout_type&quot;:&quot;formiddle&quot;,&quot;slide_type&quot;:[&quot;title&quot;],&quot;aspect_ratio&quot;:&quot;16:9&quot;}"/>
  <p:tag name="KSO_WM_CHIP_XID" val="5ebe041a0ac41c4a0a52557c"/>
  <p:tag name="KSO_WM_CHIP_FILLPROP" val="[[{&quot;fill_id&quot;:&quot;ec905e4ba1574a7a8cf2c58eed8cd40d&quot;,&quot;fill_align&quot;:&quot;cm&quot;,&quot;text_align&quot;:&quot;cm&quot;,&quot;text_direction&quot;:&quot;horizontal&quot;,&quot;chip_types&quot;:[&quot;text&quot;,&quot;header&quot;]}]]"/>
  <p:tag name="KSO_WM_SLIDE_ID" val="custom20204191_1"/>
  <p:tag name="KSO_WM_TEMPLATE_SUBCATEGORY" val="21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SLIDE_SIZE" val="500*460"/>
  <p:tag name="KSO_WM_SLIDE_POSITION" val="230*39"/>
  <p:tag name="KSO_WM_TAG_VERSION" val="1.0"/>
  <p:tag name="KSO_WM_BEAUTIFY_FLAG" val="#wm#"/>
  <p:tag name="KSO_WM_TEMPLATE_CATEGORY" val="custom"/>
  <p:tag name="KSO_WM_TEMPLATE_INDEX" val="20204191"/>
  <p:tag name="KSO_WM_SLIDE_LAYOUT" val="a"/>
  <p:tag name="KSO_WM_SLIDE_LAYOUT_CNT" val="1"/>
  <p:tag name="KSO_WM_CHIP_GROUPID" val="5ebf6661ddc3daf3fef3f760"/>
  <p:tag name="KSO_WM_SLIDE_LAYOUT_INFO" val="{&quot;id&quot;:&quot;2020-09-27T13:12:31&quot;,&quot;margin&quot;:{&quot;bottom&quot;:5.481410026550293,&quot;left&quot;:8.1138887405395508,&quot;right&quot;:8.1137475967407227,&quot;top&quot;:5.4814229011535645},&quot;type&quot;:0}"/>
  <p:tag name="KSO_WM_SLIDE_BK_DARK_LIGHT" val="2"/>
  <p:tag name="KSO_WM_SLIDE_BACKGROUND_TYPE" val="general"/>
  <p:tag name="KSO_WM_SLIDE_SUPPORT_FEATURE_TYPE" val="0"/>
  <p:tag name="KSO_WM_TEMPLATE_MASTER_THUMB_INDEX" val="13"/>
  <p:tag name="KSO_WM_TEMPLATE_ASSEMBLE_XID" val="5f701f2a0ff15d9a40eb6d88"/>
  <p:tag name="KSO_WM_TEMPLATE_ASSEMBLE_GROUPID" val="5f701f2a0ff15d9a40eb6d88"/>
  <p:tag name="KSO_WM_TEMPLATE_THUMBS_INDEX" val="1、2、7、15、16、33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EFAULT_FONT" val="44;67;4"/>
  <p:tag name="KSO_WM_UNIT_BLOCK" val="0"/>
  <p:tag name="KSO_WM_UNIT_ISCONTENTSTITLE" val="0"/>
  <p:tag name="KSO_WM_UNIT_ISNUMDGMTITLE" val="0"/>
  <p:tag name="KSO_WM_UNIT_PRESET_TEXT" val="国学经典 儒家典范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4191_1*a*1"/>
  <p:tag name="KSO_WM_TEMPLATE_CATEGORY" val="custom"/>
  <p:tag name="KSO_WM_TEMPLATE_INDEX" val="20204191"/>
  <p:tag name="KSO_WM_UNIT_LAYERLEVEL" val="1"/>
  <p:tag name="KSO_WM_TAG_VERSION" val="1.0"/>
  <p:tag name="KSO_WM_BEAUTIFY_FLAG" val="#wm#"/>
  <p:tag name="KSO_WM_CHIP_GROUPID" val="5ebd08f10ac41c4a0a525426"/>
  <p:tag name="KSO_WM_CHIP_XID" val="5ebd08f10ac41c4a0a525427"/>
  <p:tag name="KSO_WM_UNIT_DEC_AREA_ID" val="38319ded498042aaae091b0277c8b9dc"/>
  <p:tag name="KSO_WM_CHIP_FILLAREA_FILL_RULE" val="{&quot;fill_align&quot;:&quot;cm&quot;,&quot;fill_mode&quot;:&quot;adaptive&quot;,&quot;sacle_strategy&quot;:&quot;smart&quot;}"/>
  <p:tag name="KSO_WM_ASSEMBLE_CHIP_INDEX" val="a637fc3e58384d899de7935bb8b73c11"/>
  <p:tag name="KSO_WM_UNIT_TEXT_FILL_FORE_SCHEMECOLOR_INDEX_BRIGHTNESS" val="0.15"/>
  <p:tag name="KSO_WM_UNIT_TEXT_FILL_FORE_SCHEMECOLOR_INDEX" val="13"/>
  <p:tag name="KSO_WM_UNIT_TEXT_FILL_TYPE" val="1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91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225262a5336a46f49da663b6ebd72e7a&quot;,&quot;fill_align&quot;:&quot;cm&quot;,&quot;text_align&quot;:&quot;cm&quot;,&quot;text_direction&quot;:&quot;horizontal&quot;,&quot;chip_types&quot;:[&quot;picture&quot;]},{&quot;fill_id&quot;:&quot;a854717bab8b4b7fa3d1f846dee805aa&quot;,&quot;fill_align&quot;:&quot;lb&quot;,&quot;text_align&quot;:&quot;lb&quot;,&quot;text_direction&quot;:&quot;horizontal&quot;,&quot;chip_types&quot;:[&quot;header&quot;]},{&quot;fill_id&quot;:&quot;60d4a9234fab4304a01094659f1e3e21&quot;,&quot;fill_align&quot;:&quot;lt&quot;,&quot;text_align&quot;:&quot;lt&quot;,&quot;text_direction&quot;:&quot;horizontal&quot;,&quot;chip_types&quot;:[&quot;text&quot;]}]]"/>
  <p:tag name="KSO_WM_CHIP_GROUPID" val="5ea53474660c33b3b8e69c98"/>
  <p:tag name="KSO_WM_CHIP_INFOS" val="{&quot;layout_type&quot;:&quot;full&quot;,&quot;layout_feature&quot;:2,&quot;tags&quot;:{&quot;style&quot;:[&quot;商务&quot;,&quot;简约&quot;,&quot;文艺清新&quot;,&quot;卡通&quot;,&quot;欧美风&quot;,&quot;黑板风&quot;,&quot;渐变风&quot;]},&quot;slide_type&quot;:[&quot;text&quot;],&quot;aspect_ratio&quot;:&quot;16:9&quot;,&quot;diagram&quot;:{&quot;type&quot;:[],&quot;direction&quot;:0,&quot;isSupportDecBetweenItems&quot;:false}}"/>
  <p:tag name="KSO_WM_CHIP_XID" val="5ea53474660c33b3b8e69c99"/>
  <p:tag name="KSO_WM_SLIDE_BACKGROUND" val="[&quot;general&quot;]"/>
  <p:tag name="KSO_WM_SLIDE_BACKGROUND_TYPE" val="general"/>
  <p:tag name="KSO_WM_SLIDE_BK_DARK_LIGHT" val="2"/>
  <p:tag name="KSO_WM_SLIDE_ID" val="diagram20214536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4:58:01&quot;,&quot;maxSize&quot;:{&quot;size1&quot;:73.299999999999997},&quot;minSize&quot;:{&quot;size1&quot;:62.200000000000003},&quot;normalSize&quot;:{&quot;size1&quot;:72.86666666666666},&quot;subLayout&quot;:[{&quot;id&quot;:&quot;2021-04-01T14:58:01&quot;,&quot;margin&quot;:{&quot;bottom&quot;:0.026000002399086952,&quot;left&quot;:5.0799999237060547,&quot;right&quot;:14.392999649047852,&quot;top&quot;:9.3129997253417969},&quot;type&quot;:0},{&quot;id&quot;:&quot;2021-04-01T14:58:01&quot;,&quot;margin&quot;:{&quot;bottom&quot;:1.6929999589920044,&quot;left&quot;:5.0799999237060547,&quot;right&quot;:14.392999649047852,&quot;top&quot;:0.3970000147819519},&quot;type&quot;:0}],&quot;type&quot;:0}"/>
  <p:tag name="KSO_WM_SLIDE_POSITION" val="0*0"/>
  <p:tag name="KSO_WM_SLIDE_RATIO" val="1.777778"/>
  <p:tag name="KSO_WM_SLIDE_SIZE" val="960*540"/>
  <p:tag name="KSO_WM_SLIDE_SUBTYPE" val="picTxt"/>
  <p:tag name="KSO_WM_SLIDE_SUPPORT_FEATURE_TYPE" val="0"/>
  <p:tag name="KSO_WM_SLIDE_TYPE" val="text"/>
  <p:tag name="KSO_WM_TAG_VERSION" val="1.0"/>
  <p:tag name="KSO_WM_TEMPLATE_ASSEMBLE_GROUPID" val="60656e6c4054ed1e2fb7f869"/>
  <p:tag name="KSO_WM_TEMPLATE_ASSEMBLE_XID" val="60656e6c4054ed1e2fb7f869"/>
  <p:tag name="KSO_WM_TEMPLATE_CATEGORY" val="diagram"/>
  <p:tag name="KSO_WM_TEMPLATE_COLOR_TYPE" val="1"/>
  <p:tag name="KSO_WM_TEMPLATE_INDEX" val="20214536"/>
  <p:tag name="KSO_WM_TEMPLATE_MASTER_TYPE" val="0"/>
  <p:tag name="KSO_WM_TEMPLATE_SUBCATEGORY" val="21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48ea4f24a72438bbcfb86ef9d7ee190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60656e6c4054ed1e2fb7f869"/>
  <p:tag name="KSO_WM_TEMPLATE_ASSEMBLE_XID" val="60656e6c4054ed1e2fb7f869"/>
  <p:tag name="KSO_WM_TEMPLATE_CATEGORY" val="diagram"/>
  <p:tag name="KSO_WM_TEMPLATE_INDEX" val="20214536"/>
  <p:tag name="KSO_WM_UNIT_COMPATIBLE" val="1"/>
  <p:tag name="KSO_WM_UNIT_DEC_AREA_ID" val="04f589c40c204fa7aea201ff6190971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4536_1*d*1"/>
  <p:tag name="KSO_WM_UNIT_INDEX" val="1"/>
  <p:tag name="KSO_WM_UNIT_LAYERLEVEL" val="1"/>
  <p:tag name="KSO_WM_UNIT_MASK_COLOR_TYPE" val="black"/>
  <p:tag name="KSO_WM_UNIT_PLACING_PICTURE" val="f48ea4f24a72438bbcfb86ef9d7ee190"/>
  <p:tag name="KSO_WM_UNIT_PLACING_PICTURE_USER_VIEWPORT" val="{&quot;height&quot;:10799,&quot;width&quot;:19200}"/>
  <p:tag name="KSO_WM_UNIT_SM_LIMIT_TYPE" val="2"/>
  <p:tag name="KSO_WM_UNIT_TYPE" val="d"/>
  <p:tag name="KSO_WM_UNIT_VALUE" val="1903*3384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a53474660c33b3b8e69c98"/>
  <p:tag name="KSO_WM_CHIP_XID" val="5ea53474660c33b3b8e69c99"/>
  <p:tag name="KSO_WM_TAG_VERSION" val="1.0"/>
  <p:tag name="KSO_WM_TEMPLATE_ASSEMBLE_GROUPID" val="60656e6c4054ed1e2fb7f869"/>
  <p:tag name="KSO_WM_TEMPLATE_ASSEMBLE_XID" val="60656e6c4054ed1e2fb7f869"/>
  <p:tag name="KSO_WM_TEMPLATE_CATEGORY" val="diagram"/>
  <p:tag name="KSO_WM_TEMPLATE_INDEX" val="20214536"/>
  <p:tag name="KSO_WM_UNIT_BLOCK" val="0"/>
  <p:tag name="KSO_WM_UNIT_COMPATIBLE" val="0"/>
  <p:tag name="KSO_WM_UNIT_DEC_AREA_ID" val="27f5a4e7b62b4e0ba909af049a33bec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3"/>
  <p:tag name="KSO_WM_UNIT_FILL_FORE_SCHEMECOLOR_INDEX_BRIGHTNESS" val="0"/>
  <p:tag name="KSO_WM_UNIT_FILL_TYPE" val="1"/>
  <p:tag name="KSO_WM_UNIT_HIGHLIGHT" val="0"/>
  <p:tag name="KSO_WM_UNIT_ID" val="diagram20214536_1*i*1"/>
  <p:tag name="KSO_WM_UNIT_INDEX" val="1"/>
  <p:tag name="KSO_WM_UNIT_LARGE_SHAPE" val="1"/>
  <p:tag name="KSO_WM_UNIT_LAYERLEVEL" val="1"/>
  <p:tag name="KSO_WM_UNIT_MASK_COLOR_TYPE" val="black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a53474660c33b3b8e69c98"/>
  <p:tag name="KSO_WM_CHIP_XID" val="5ea53474660c33b3b8e69c99"/>
  <p:tag name="KSO_WM_TAG_VERSION" val="1.0"/>
  <p:tag name="KSO_WM_TEMPLATE_ASSEMBLE_GROUPID" val="60656e6c4054ed1e2fb7f869"/>
  <p:tag name="KSO_WM_TEMPLATE_ASSEMBLE_XID" val="60656e6c4054ed1e2fb7f869"/>
  <p:tag name="KSO_WM_TEMPLATE_CATEGORY" val="diagram"/>
  <p:tag name="KSO_WM_TEMPLATE_INDEX" val="20214536"/>
  <p:tag name="KSO_WM_UNIT_BLOCK" val="0"/>
  <p:tag name="KSO_WM_UNIT_COMPATIBLE" val="0"/>
  <p:tag name="KSO_WM_UNIT_DEC_AREA_ID" val="6fef3b9b19474a33900434acb9665d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4536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a53474660c33b3b8e69c98"/>
  <p:tag name="KSO_WM_CHIP_XID" val="5ea53474660c33b3b8e69c99"/>
  <p:tag name="KSO_WM_TAG_VERSION" val="1.0"/>
  <p:tag name="KSO_WM_TEMPLATE_ASSEMBLE_GROUPID" val="60656e6c4054ed1e2fb7f869"/>
  <p:tag name="KSO_WM_TEMPLATE_ASSEMBLE_XID" val="60656e6c4054ed1e2fb7f869"/>
  <p:tag name="KSO_WM_TEMPLATE_CATEGORY" val="diagram"/>
  <p:tag name="KSO_WM_TEMPLATE_INDEX" val="20214536"/>
  <p:tag name="KSO_WM_UNIT_BLOCK" val="0"/>
  <p:tag name="KSO_WM_UNIT_COMPATIBLE" val="0"/>
  <p:tag name="KSO_WM_UNIT_DEC_AREA_ID" val="cbf10ca77a50435b95a8c3cee0d8000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4536_1*i*4"/>
  <p:tag name="KSO_WM_UNIT_INDEX" val="4"/>
  <p:tag name="KSO_WM_UNIT_LAYERLEVEL" val="1"/>
  <p:tag name="KSO_WM_UNIT_SM_LIMIT_TYPE" val="1"/>
  <p:tag name="KSO_WM_UNIT_TYPE" val="i"/>
  <p:tag name="KSO_WM_UNIT_VALUE" val="0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a53474660c33b3b8e69c98"/>
  <p:tag name="KSO_WM_CHIP_XID" val="5ea53474660c33b3b8e69c99"/>
  <p:tag name="KSO_WM_TAG_VERSION" val="1.0"/>
  <p:tag name="KSO_WM_TEMPLATE_ASSEMBLE_GROUPID" val="60656e6c4054ed1e2fb7f869"/>
  <p:tag name="KSO_WM_TEMPLATE_ASSEMBLE_XID" val="60656e6c4054ed1e2fb7f869"/>
  <p:tag name="KSO_WM_TEMPLATE_CATEGORY" val="diagram"/>
  <p:tag name="KSO_WM_TEMPLATE_INDEX" val="20214536"/>
  <p:tag name="KSO_WM_UNIT_BLOCK" val="0"/>
  <p:tag name="KSO_WM_UNIT_COMPATIBLE" val="0"/>
  <p:tag name="KSO_WM_UNIT_DEC_AREA_ID" val="617dbd73d5124c5d82695ed763fc7f9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4536_1*i*5"/>
  <p:tag name="KSO_WM_UNIT_INDEX" val="5"/>
  <p:tag name="KSO_WM_UNIT_LAYERLEVEL" val="1"/>
  <p:tag name="KSO_WM_UNIT_LINE_FILL_TYPE" val="2"/>
  <p:tag name="KSO_WM_UNIT_LINE_FORE_SCHEMECOLOR_INDEX" val="13"/>
  <p:tag name="KSO_WM_UNIT_LINE_FORE_SCHEMECOLOR_INDEX_BRIGHTNESS" val="0"/>
  <p:tag name="KSO_WM_UNIT_SM_LIMIT_TYPE" val="1"/>
  <p:tag name="KSO_WM_UNIT_TYPE" val="i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a53474660c33b3b8e69c98"/>
  <p:tag name="KSO_WM_CHIP_XID" val="5ea53474660c33b3b8e69c99"/>
  <p:tag name="KSO_WM_TAG_VERSION" val="1.0"/>
  <p:tag name="KSO_WM_TEMPLATE_ASSEMBLE_GROUPID" val="60656e6c4054ed1e2fb7f869"/>
  <p:tag name="KSO_WM_TEMPLATE_ASSEMBLE_XID" val="60656e6c4054ed1e2fb7f869"/>
  <p:tag name="KSO_WM_TEMPLATE_CATEGORY" val="diagram"/>
  <p:tag name="KSO_WM_TEMPLATE_INDEX" val="20214536"/>
  <p:tag name="KSO_WM_UNIT_BLOCK" val="0"/>
  <p:tag name="KSO_WM_UNIT_COMPATIBLE" val="0"/>
  <p:tag name="KSO_WM_UNIT_DEC_AREA_ID" val="cf8374e0d5d34b07b7966889aafe956c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4536_1*i*6"/>
  <p:tag name="KSO_WM_UNIT_INDEX" val="6"/>
  <p:tag name="KSO_WM_UNIT_LAYERLEVEL" val="1"/>
  <p:tag name="KSO_WM_UNIT_LINE_FILL_TYPE" val="2"/>
  <p:tag name="KSO_WM_UNIT_LINE_FORE_SCHEMECOLOR_INDEX" val="13"/>
  <p:tag name="KSO_WM_UNIT_LINE_FORE_SCHEMECOLOR_INDEX_BRIGHTNESS" val="0"/>
  <p:tag name="KSO_WM_UNIT_SM_LIMIT_TYPE" val="1"/>
  <p:tag name="KSO_WM_UNIT_TYPE" val="i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a53474660c33b3b8e69c98"/>
  <p:tag name="KSO_WM_CHIP_XID" val="5ea53474660c33b3b8e69c99"/>
  <p:tag name="KSO_WM_TAG_VERSION" val="1.0"/>
  <p:tag name="KSO_WM_TEMPLATE_ASSEMBLE_GROUPID" val="60656e6c4054ed1e2fb7f869"/>
  <p:tag name="KSO_WM_TEMPLATE_ASSEMBLE_XID" val="60656e6c4054ed1e2fb7f869"/>
  <p:tag name="KSO_WM_TEMPLATE_CATEGORY" val="diagram"/>
  <p:tag name="KSO_WM_TEMPLATE_INDEX" val="20214536"/>
  <p:tag name="KSO_WM_UNIT_BLOCK" val="0"/>
  <p:tag name="KSO_WM_UNIT_COMPATIBLE" val="0"/>
  <p:tag name="KSO_WM_UNIT_DEC_AREA_ID" val="2ba2b0d951cf4befb7bf5db44615b7ec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4536_1*i*7"/>
  <p:tag name="KSO_WM_UNIT_INDEX" val="7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0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a53474660c33b3b8e69c98"/>
  <p:tag name="KSO_WM_CHIP_XID" val="5ea53474660c33b3b8e69c99"/>
  <p:tag name="KSO_WM_TAG_VERSION" val="1.0"/>
  <p:tag name="KSO_WM_TEMPLATE_ASSEMBLE_GROUPID" val="60656e6c4054ed1e2fb7f869"/>
  <p:tag name="KSO_WM_TEMPLATE_ASSEMBLE_XID" val="60656e6c4054ed1e2fb7f869"/>
  <p:tag name="KSO_WM_TEMPLATE_CATEGORY" val="diagram"/>
  <p:tag name="KSO_WM_TEMPLATE_INDEX" val="20214536"/>
  <p:tag name="KSO_WM_UNIT_BLOCK" val="0"/>
  <p:tag name="KSO_WM_UNIT_COMPATIBLE" val="0"/>
  <p:tag name="KSO_WM_UNIT_DEC_AREA_ID" val="7385bad3a3034336bbfbfcf72291ceea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4536_1*i*8"/>
  <p:tag name="KSO_WM_UNIT_INDEX" val="8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0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a53474660c33b3b8e69c98"/>
  <p:tag name="KSO_WM_CHIP_XID" val="5ea53474660c33b3b8e69c99"/>
  <p:tag name="KSO_WM_TAG_VERSION" val="1.0"/>
  <p:tag name="KSO_WM_TEMPLATE_ASSEMBLE_GROUPID" val="60656e6c4054ed1e2fb7f869"/>
  <p:tag name="KSO_WM_TEMPLATE_ASSEMBLE_XID" val="60656e6c4054ed1e2fb7f869"/>
  <p:tag name="KSO_WM_TEMPLATE_CATEGORY" val="diagram"/>
  <p:tag name="KSO_WM_TEMPLATE_INDEX" val="20214536"/>
  <p:tag name="KSO_WM_UNIT_BLOCK" val="0"/>
  <p:tag name="KSO_WM_UNIT_COMPATIBLE" val="0"/>
  <p:tag name="KSO_WM_UNIT_DEC_AREA_ID" val="7f7bff7e781b44d98a678306b3a587b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14536_1*i*9"/>
  <p:tag name="KSO_WM_UNIT_INDEX" val="9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0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b95956ac29446e19d0fb63abc9db9bc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e6c4054ed1e2fb7f869"/>
  <p:tag name="KSO_WM_TEMPLATE_ASSEMBLE_XID" val="60656e6c4054ed1e2fb7f869"/>
  <p:tag name="KSO_WM_TEMPLATE_CATEGORY" val="diagram"/>
  <p:tag name="KSO_WM_TEMPLATE_INDEX" val="20214536"/>
  <p:tag name="KSO_WM_UNIT_BLOCK" val="0"/>
  <p:tag name="KSO_WM_UNIT_COMPATIBLE" val="0"/>
  <p:tag name="KSO_WM_UNIT_DEC_AREA_ID" val="671fdb1dc3de42879825f0c4e70fcf9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453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0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6ad85401f55f47d0a7450e3b3a1e0dea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e6c4054ed1e2fb7f869"/>
  <p:tag name="KSO_WM_TEMPLATE_ASSEMBLE_XID" val="60656e6c4054ed1e2fb7f869"/>
  <p:tag name="KSO_WM_TEMPLATE_CATEGORY" val="diagram"/>
  <p:tag name="KSO_WM_TEMPLATE_INDEX" val="20214536"/>
  <p:tag name="KSO_WM_UNIT_BLOCK" val="0"/>
  <p:tag name="KSO_WM_UNIT_COMPATIBLE" val="0"/>
  <p:tag name="KSO_WM_UNIT_DEC_AREA_ID" val="9beff69659764a62b3c0d01998ff21d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4536_1*f*1"/>
  <p:tag name="KSO_WM_UNIT_INDEX" val="1"/>
  <p:tag name="KSO_WM_UNIT_LAYERLEVEL" val="1"/>
  <p:tag name="KSO_WM_UNIT_NOCLEAR" val="0"/>
  <p:tag name="KSO_WM_UNIT_PRESET_TEXT" val="单击此处添加正文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0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b&quot;,&quot;text_direction&quot;:&quot;horizontal&quot;,&quot;support_big_font&quot;:true,&quot;picture_toward&quot;:0,&quot;picture_dockside&quot;:[],&quot;fill_id&quot;:&quot;dd1f5506935949d784ddd5b5369b6417&quot;,&quot;fill_align&quot;:&quot;lb&quot;,&quot;chip_types&quot;:[&quot;text&quot;,&quot;header&quot;]},{&quot;text_align&quot;:&quot;lt&quot;,&quot;text_direction&quot;:&quot;horizontal&quot;,&quot;support_big_font&quot;:true,&quot;picture_toward&quot;:0,&quot;picture_dockside&quot;:[],&quot;fill_id&quot;:&quot;1e004a9bdb3149f58cb257a9f321ee51&quot;,&quot;fill_align&quot;:&quot;lt&quot;,&quot;chip_types&quot;:[&quot;text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e312565897ad4d34a2619bd4a256236c&quot;,&quot;fill_align&quot;:&quot;cm&quot;,&quot;chip_types&quot;:[&quot;diagram&quot;,&quot;pictext&quot;,&quot;picture&quot;,&quot;chart&quot;,&quot;table&quot;,&quot;video&quot;]}]]"/>
  <p:tag name="KSO_WM_CHIP_GROUPID" val="5f6ca3ae7b7ee298d4025fba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ca3ae7b7ee298d4025fbb"/>
  <p:tag name="KSO_WM_SLIDE_BACKGROUND" val="[&quot;leftRight&quot;]"/>
  <p:tag name="KSO_WM_SLIDE_BACKGROUND_TYPE" val="leftRight"/>
  <p:tag name="KSO_WM_SLIDE_BK_DARK_LIGHT" val="2"/>
  <p:tag name="KSO_WM_SLIDE_CAN_ADD_NAVIGATION" val="1"/>
  <p:tag name="KSO_WM_SLIDE_ID" val="diagram20212911_1"/>
  <p:tag name="KSO_WM_SLIDE_INDEX" val="1"/>
  <p:tag name="KSO_WM_SLIDE_ITEM_CNT" val="0"/>
  <p:tag name="KSO_WM_SLIDE_LAYOUT" val="a_d_f"/>
  <p:tag name="KSO_WM_SLIDE_LAYOUT_CNT" val="1_1_1"/>
  <p:tag name="KSO_WM_SLIDE_LAYOUT_INFO" val="{&quot;direction&quot;:1,&quot;id&quot;:&quot;2021-04-01T15:24:24&quot;,&quot;maxSize&quot;:{&quot;size1&quot;:49.56995571653048},&quot;minSize&quot;:{&quot;size1&quot;:37.06995571653048},&quot;normalSize&quot;:{&quot;size1&quot;:47.85120571653048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1-04-01T15:24:24&quot;,&quot;maxSize&quot;:{&quot;size1&quot;:46.700000000000003},&quot;minSize&quot;:{&quot;size1&quot;:35.600000000000001},&quot;normalSize&quot;:{&quot;size1&quot;:46.699999999999996},&quot;subLayout&quot;:[{&quot;id&quot;:&quot;2021-04-01T15:24:24&quot;,&quot;margin&quot;:{&quot;bottom&quot;:0.026000002399086952,&quot;left&quot;:2.1170001029968262,&quot;right&quot;:2.1170001029968262,&quot;top&quot;:4.6570000648498535},&quot;type&quot;:0},{&quot;id&quot;:&quot;2021-04-01T15:24:24&quot;,&quot;margin&quot;:{&quot;bottom&quot;:5.5029997825622559,&quot;left&quot;:2.1170001029968262,&quot;right&quot;:2.1170001029968262,&quot;top&quot;:0.81999999284744263},&quot;type&quot;:0}],&quot;type&quot;:0},{&quot;id&quot;:&quot;2021-04-01T15:24:24&quot;,&quot;margin&quot;:{&quot;bottom&quot;:1.6929999589920044,&quot;left&quot;:1.6929999589920044,&quot;right&quot;:1.6929999589920044,&quot;top&quot;:1.6929999589920044},&quot;type&quot;:0}],&quot;type&quot;:0}"/>
  <p:tag name="KSO_WM_SLIDE_POSITION" val="0*0"/>
  <p:tag name="KSO_WM_SLIDE_RATIO" val="1.777778"/>
  <p:tag name="KSO_WM_SLIDE_SIZE" val="900*540"/>
  <p:tag name="KSO_WM_SLIDE_SUBTYPE" val="picTxt"/>
  <p:tag name="KSO_WM_SLIDE_SUPPORT_FEATURE_TYPE" val="3"/>
  <p:tag name="KSO_WM_SLIDE_TYPE" val="text"/>
  <p:tag name="KSO_WM_TAG_VERSION" val="1.0"/>
  <p:tag name="KSO_WM_TEMPLATE_ASSEMBLE_GROUPID" val="60656efe4054ed1e2fb801f6"/>
  <p:tag name="KSO_WM_TEMPLATE_ASSEMBLE_XID" val="60656efe4054ed1e2fb801f6"/>
  <p:tag name="KSO_WM_TEMPLATE_CATEGORY" val="diagram"/>
  <p:tag name="KSO_WM_TEMPLATE_COLOR_TYPE" val="1"/>
  <p:tag name="KSO_WM_TEMPLATE_INDEX" val="20212911"/>
  <p:tag name="KSO_WM_TEMPLATE_MASTER_TYPE" val="0"/>
  <p:tag name="KSO_WM_TEMPLATE_SUBCATEGORY" val="21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TEMPLATE_ASSEMBLE_GROUPID" val="60656efe4054ed1e2fb801f6"/>
  <p:tag name="KSO_WM_TEMPLATE_ASSEMBLE_XID" val="60656efe4054ed1e2fb801f6"/>
  <p:tag name="KSO_WM_TEMPLATE_CATEGORY" val="diagram"/>
  <p:tag name="KSO_WM_TEMPLATE_INDEX" val="20212911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911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5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6ca3ae7b7ee298d4025fba"/>
  <p:tag name="KSO_WM_CHIP_XID" val="5f6ca3ae7b7ee298d4025fbb"/>
  <p:tag name="KSO_WM_TAG_VERSION" val="1.0"/>
  <p:tag name="KSO_WM_TEMPLATE_ASSEMBLE_GROUPID" val="60656efe4054ed1e2fb801f6"/>
  <p:tag name="KSO_WM_TEMPLATE_ASSEMBLE_XID" val="60656efe4054ed1e2fb801f6"/>
  <p:tag name="KSO_WM_TEMPLATE_CATEGORY" val="diagram"/>
  <p:tag name="KSO_WM_TEMPLATE_INDEX" val="20212911"/>
  <p:tag name="KSO_WM_UNIT_BLOCK" val="0"/>
  <p:tag name="KSO_WM_UNIT_COMPATIBLE" val="0"/>
  <p:tag name="KSO_WM_UNIT_DEC_AREA_ID" val="87b29056aa3e4ed2b7f1000c3229b2b1"/>
  <p:tag name="KSO_WM_UNIT_DECORATE_INFO" val="{&quot;ReferentInfo&quot;:{&quot;Id&quot;:&quot;slide&quot;,&quot;X&quot;:{&quot;Pos&quot;:0},&quot;Y&quot;:{&quot;Pos&quot;:0}},&quot;DecorateInfoX&quot;:{&quot;Pos&quot;:0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diagram20212911_1*i*2"/>
  <p:tag name="KSO_WM_UNIT_INDEX" val="2"/>
  <p:tag name="KSO_WM_UNIT_LAYERLEVEL" val="1"/>
  <p:tag name="KSO_WM_UNIT_LINE_FILL_TYPE" val="2"/>
  <p:tag name="KSO_WM_UNIT_LINE_FORE_SCHEMECOLOR_INDEX" val="16"/>
  <p:tag name="KSO_WM_UNIT_LINE_FORE_SCHEMECOLOR_INDEX_BRIGHTNESS" val="0"/>
  <p:tag name="KSO_WM_UNIT_SM_LIMIT_TYPE" val="1"/>
  <p:tag name="KSO_WM_UNIT_TYPE" val="i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360b47de69944fb93c482d2a1451902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efe4054ed1e2fb801f6"/>
  <p:tag name="KSO_WM_TEMPLATE_ASSEMBLE_XID" val="60656efe4054ed1e2fb801f6"/>
  <p:tag name="KSO_WM_TEMPLATE_CATEGORY" val="diagram"/>
  <p:tag name="KSO_WM_TEMPLATE_INDEX" val="20212911"/>
  <p:tag name="KSO_WM_UNIT_BLOCK" val="0"/>
  <p:tag name="KSO_WM_UNIT_COMPATIBLE" val="0"/>
  <p:tag name="KSO_WM_UNIT_DEC_AREA_ID" val="79c5a78bc4df45beaa370bc264d5c4f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91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0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b5ecd7a94d594656ab6149aa1a492b13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efe4054ed1e2fb801f6"/>
  <p:tag name="KSO_WM_TEMPLATE_ASSEMBLE_XID" val="60656efe4054ed1e2fb801f6"/>
  <p:tag name="KSO_WM_TEMPLATE_CATEGORY" val="diagram"/>
  <p:tag name="KSO_WM_TEMPLATE_INDEX" val="20212911"/>
  <p:tag name="KSO_WM_UNIT_BLOCK" val="0"/>
  <p:tag name="KSO_WM_UNIT_COMPATIBLE" val="0"/>
  <p:tag name="KSO_WM_UNIT_DEC_AREA_ID" val="912c7edd9f7c453f8618246f47ea65a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911_1*f*1"/>
  <p:tag name="KSO_WM_UNIT_INDEX" val="1"/>
  <p:tag name="KSO_WM_UNIT_LAYERLEVEL" val="1"/>
  <p:tag name="KSO_WM_UNIT_NOCLEAR" val="0"/>
  <p:tag name="KSO_WM_UNIT_PRESET_TEXT" val="单击此处添加正文，文字是您思想的提炼，请尽量言简意赅的阐述观点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54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5e7ed970f3624420a71b5ca5bfc630c3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60656efe4054ed1e2fb801f6"/>
  <p:tag name="KSO_WM_TEMPLATE_ASSEMBLE_XID" val="60656efe4054ed1e2fb801f6"/>
  <p:tag name="KSO_WM_TEMPLATE_CATEGORY" val="diagram"/>
  <p:tag name="KSO_WM_TEMPLATE_INDEX" val="20212911"/>
  <p:tag name="KSO_WM_UNIT_COMPATIBLE" val="1"/>
  <p:tag name="KSO_WM_UNIT_DEC_AREA_ID" val="2b899d7b7c604d15a30acc766dd1aa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2911_1*d*1"/>
  <p:tag name="KSO_WM_UNIT_INDEX" val="1"/>
  <p:tag name="KSO_WM_UNIT_LAYERLEVEL" val="1"/>
  <p:tag name="KSO_WM_UNIT_PLACING_PICTURE" val="5e7ed970f3624420a71b5ca5bfc630c3"/>
  <p:tag name="KSO_WM_UNIT_SM_LIMIT_TYPE" val="2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YPE" val="d"/>
  <p:tag name="KSO_WM_UNIT_VALUE" val="1354*1227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fill_id&quot;:&quot;722accd572074b41a2d4cf8c733c9957&quot;,&quot;fill_align&quot;:&quot;lb&quot;,&quot;text_align&quot;:&quot;lb&quot;,&quot;text_direction&quot;:&quot;horizontal&quot;,&quot;chip_types&quot;:[&quot;header&quot;]},{&quot;fill_id&quot;:&quot;164c300f690d423ab1b6e3b65edb0bf9&quot;,&quot;fill_align&quot;:&quot;lt&quot;,&quot;text_align&quot;:&quot;lt&quot;,&quot;text_direction&quot;:&quot;horizontal&quot;,&quot;chip_types&quot;:[&quot;text&quot;]},{&quot;fill_id&quot;:&quot;e836bed5e59843b5bc0179a1591ebf37&quot;,&quot;fill_align&quot;:&quot;lm&quot;,&quot;text_align&quot;:&quot;lm&quot;,&quot;text_direction&quot;:&quot;horizontal&quot;,&quot;chip_types&quot;:[&quot;pictext&quot;,&quot;text&quot;,&quot;picture&quot;,&quot;chart&quot;,&quot;table&quot;,&quot;video&quot;],&quot;support_features&quot;:[&quot;collage&quot;,&quot;carousel&quot;,&quot;creativecrop&quot;]}]]"/>
  <p:tag name="KSO_WM_CHIP_GROUPID" val="5ed8af63afe44fab1839bf75"/>
  <p:tag name="KSO_WM_CHIP_INFOS" val="{&quot;type&quot;:&quot;0&quot;,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cf2eb4ddc3daf3fef3fbc5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11979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1-04-01T15:29:20&quot;,&quot;maxSize&quot;:{&quot;size1&quot;:57.499651114145912},&quot;minSize&quot;:{&quot;size1&quot;:43.79965111414591},&quot;normalSize&quot;:{&quot;size1&quot;:47.187151114145912},&quot;subLayout&quot;:[{&quot;id&quot;:&quot;2021-04-01T15:29:20&quot;,&quot;maxSize&quot;:{&quot;size1&quot;:66.700000000000003},&quot;minSize&quot;:{&quot;size1&quot;:24.399999999999999},&quot;normalSize&quot;:{&quot;size1&quot;:36.866666666666667},&quot;subLayout&quot;:[{&quot;id&quot;:&quot;2021-04-01T15:29:20&quot;,&quot;margin&quot;:{&quot;bottom&quot;:0,&quot;left&quot;:2.5399999618530273,&quot;right&quot;:0,&quot;top&quot;:2.5399999618530273},&quot;type&quot;:0},{&quot;id&quot;:&quot;2021-04-01T15:29:20&quot;,&quot;margin&quot;:{&quot;bottom&quot;:2.5399999618530273,&quot;left&quot;:2.5399999618530273,&quot;right&quot;:0,&quot;top&quot;:0.84700000286102295},&quot;type&quot;:0}],&quot;type&quot;:0},{&quot;id&quot;:&quot;2021-04-01T15:29:20&quot;,&quot;margin&quot;:{&quot;bottom&quot;:2.5399999618530273,&quot;left&quot;:1.2699999809265137,&quot;right&quot;:2.5399999618530273,&quot;top&quot;:2.5399999618530273},&quot;type&quot;:0}],&quot;type&quot;:0}"/>
  <p:tag name="KSO_WM_SLIDE_POSITION" val="72*72"/>
  <p:tag name="KSO_WM_SLIDE_RATIO" val="1.777778"/>
  <p:tag name="KSO_WM_SLIDE_SIZE" val="816*396"/>
  <p:tag name="KSO_WM_SLIDE_SUBTYPE" val="picTxt"/>
  <p:tag name="KSO_WM_SLIDE_SUPPORT_FEATURE_TYPE" val="7"/>
  <p:tag name="KSO_WM_SLIDE_TYPE" val="text"/>
  <p:tag name="KSO_WM_TAG_VERSION" val="1.0"/>
  <p:tag name="KSO_WM_TEMPLATE_ASSEMBLE_GROUPID" val="60656f204054ed1e2fb803d3"/>
  <p:tag name="KSO_WM_TEMPLATE_ASSEMBLE_XID" val="60656f204054ed1e2fb803d3"/>
  <p:tag name="KSO_WM_TEMPLATE_CATEGORY" val="diagram"/>
  <p:tag name="KSO_WM_TEMPLATE_COLOR_TYPE" val="1"/>
  <p:tag name="KSO_WM_TEMPLATE_INDEX" val="20211979"/>
  <p:tag name="KSO_WM_TEMPLATE_MASTER_TYPE" val="0"/>
  <p:tag name="KSO_WM_TEMPLATE_SUBCATEGORY" val="21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TEMPLATE_ASSEMBLE_GROUPID" val="60656f204054ed1e2fb803d3"/>
  <p:tag name="KSO_WM_TEMPLATE_ASSEMBLE_XID" val="60656f204054ed1e2fb803d3"/>
  <p:tag name="KSO_WM_TEMPLATE_CATEGORY" val="diagram"/>
  <p:tag name="KSO_WM_TEMPLATE_INDEX" val="20211979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1979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b0ccb3fae6184d48a2476256fbef7dc3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f204054ed1e2fb803d3"/>
  <p:tag name="KSO_WM_TEMPLATE_ASSEMBLE_XID" val="60656f204054ed1e2fb803d3"/>
  <p:tag name="KSO_WM_TEMPLATE_CATEGORY" val="diagram"/>
  <p:tag name="KSO_WM_TEMPLATE_INDEX" val="20211979"/>
  <p:tag name="KSO_WM_UNIT_BLOCK" val="0"/>
  <p:tag name="KSO_WM_UNIT_COMPATIBLE" val="0"/>
  <p:tag name="KSO_WM_UNIT_DEC_AREA_ID" val="c12dadd194f34462baae2f858a77e68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197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3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b282a935caa418eaf9cabfd6f925442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f204054ed1e2fb803d3"/>
  <p:tag name="KSO_WM_TEMPLATE_ASSEMBLE_XID" val="60656f204054ed1e2fb803d3"/>
  <p:tag name="KSO_WM_TEMPLATE_CATEGORY" val="diagram"/>
  <p:tag name="KSO_WM_TEMPLATE_INDEX" val="20211979"/>
  <p:tag name="KSO_WM_UNIT_BLOCK" val="0"/>
  <p:tag name="KSO_WM_UNIT_COMPATIBLE" val="0"/>
  <p:tag name="KSO_WM_UNIT_DEC_AREA_ID" val="e4202ac7cbb743b3bfc77074fcb5a32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1979_1*f*1"/>
  <p:tag name="KSO_WM_UNIT_INDEX" val="1"/>
  <p:tag name="KSO_WM_UNIT_LAYERLEVEL" val="1"/>
  <p:tag name="KSO_WM_UNIT_NOCLEAR" val="0"/>
  <p:tag name="KSO_WM_UNIT_PRESET_TEXT" val="单击此处添加正文，文字是您思想的提炼，请尽量言简意赅的阐述观点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72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1b38dd4db4042a2adb361fc66f16278"/>
  <p:tag name="KSO_WM_BEAUTIFY_FLAG" val="#wm#"/>
  <p:tag name="KSO_WM_CHIP_FILLAREA_FILL_RULE" val="{&quot;fill_align&quot;:&quot;l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60656f204054ed1e2fb803d3"/>
  <p:tag name="KSO_WM_TEMPLATE_ASSEMBLE_XID" val="60656f204054ed1e2fb803d3"/>
  <p:tag name="KSO_WM_TEMPLATE_CATEGORY" val="diagram"/>
  <p:tag name="KSO_WM_TEMPLATE_INDEX" val="20211979"/>
  <p:tag name="KSO_WM_UNIT_COMPATIBLE" val="1"/>
  <p:tag name="KSO_WM_UNIT_DEC_AREA_ID" val="95083281cb76401abc00243c5961fcd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1979_1*d*1"/>
  <p:tag name="KSO_WM_UNIT_INDEX" val="1"/>
  <p:tag name="KSO_WM_UNIT_LAYERLEVEL" val="1"/>
  <p:tag name="KSO_WM_UNIT_PLACING_PICTURE" val="21b38dd4db4042a2adb361fc66f16278"/>
  <p:tag name="KSO_WM_UNIT_PLACING_PICTURE_COLLAGE_VIEWPORT" val="{&quot;height&quot;:7530,&quot;width&quot;:7587.0828859460735}"/>
  <p:tag name="KSO_WM_UNIT_PLACING_PICTURE_INFO" val="{&quot;code&quot;:&quot;&quot;,&quot;full_picture&quot;:false,&quot;scheme&quot;:&quot;&quot;,&quot;spacing&quot;:5}"/>
  <p:tag name="KSO_WM_UNIT_SM_LIMIT_TYPE" val="2"/>
  <p:tag name="KSO_WM_UNIT_SUPPORT_UNIT_TYPE" val="[&quot;d&quot;,&quot;α&quot;,&quot;β&quot;,&quot;θ&quot;]"/>
  <p:tag name="KSO_WM_UNIT_TYPE" val="d"/>
  <p:tag name="KSO_WM_UNIT_VALUE" val="1396*1058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b&quot;,&quot;text_direction&quot;:&quot;horizontal&quot;,&quot;support_big_font&quot;:true,&quot;fill_id&quot;:&quot;c642534ca0394f1a98e057b03f25da24&quot;,&quot;fill_align&quot;:&quot;lb&quot;,&quot;chip_types&quot;:[&quot;header&quot;]},{&quot;text_align&quot;:&quot;lt&quot;,&quot;text_direction&quot;:&quot;horizontal&quot;,&quot;support_big_font&quot;:true,&quot;fill_id&quot;:&quot;5d72a2f20ab243e5910887df09d08a2b&quot;,&quot;fill_align&quot;:&quot;lt&quot;,&quot;chip_types&quot;:[&quot;text&quot;]}]]"/>
  <p:tag name="KSO_WM_CHIP_GROUPID" val="5f310ec69c36e2348c3ef691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310ec69c36e2348c3ef692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315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5:36:58&quot;,&quot;maxSize&quot;:{&quot;size1&quot;:48.899999999999999},&quot;minSize&quot;:{&quot;size1&quot;:40},&quot;normalSize&quot;:{&quot;size1&quot;:47.733333333333334},&quot;subLayout&quot;:[{&quot;id&quot;:&quot;2021-04-01T15:36:58&quot;,&quot;margin&quot;:{&quot;bottom&quot;:0.026000002399086952,&quot;left&quot;:6.3499999046325684,&quot;right&quot;:6.3499999046325684,&quot;top&quot;:5.5029997825622559},&quot;type&quot;:0},{&quot;id&quot;:&quot;2021-04-01T15:36:58&quot;,&quot;margin&quot;:{&quot;bottom&quot;:5.0799999237060547,&quot;left&quot;:6.3499999046325684,&quot;right&quot;:6.3499999046325684,&quot;top&quot;:0.81999999284744263},&quot;type&quot;:0}],&quot;type&quot;:0}"/>
  <p:tag name="KSO_WM_SLIDE_POSITION" val="71*36"/>
  <p:tag name="KSO_WM_SLIDE_RATIO" val="1.777778"/>
  <p:tag name="KSO_WM_SLIDE_SIZE" val="829*445"/>
  <p:tag name="KSO_WM_SLIDE_SUBTYPE" val="pureTxt"/>
  <p:tag name="KSO_WM_SLIDE_SUPPORT_FEATURE_TYPE" val="0"/>
  <p:tag name="KSO_WM_SLIDE_TYPE" val="text"/>
  <p:tag name="KSO_WM_TAG_VERSION" val="1.0"/>
  <p:tag name="KSO_WM_TEMPLATE_ASSEMBLE_GROUPID" val="60656f454054ed1e2fb806a8"/>
  <p:tag name="KSO_WM_TEMPLATE_ASSEMBLE_XID" val="60656f454054ed1e2fb806a8"/>
  <p:tag name="KSO_WM_TEMPLATE_CATEGORY" val="diagram"/>
  <p:tag name="KSO_WM_TEMPLATE_COLOR_TYPE" val="1"/>
  <p:tag name="KSO_WM_TEMPLATE_INDEX" val="20212315"/>
  <p:tag name="KSO_WM_TEMPLATE_MASTER_TYPE" val="0"/>
  <p:tag name="KSO_WM_TEMPLATE_SUBCATEGORY" val="2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88fd384a4d544948994fe7551fbca7d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60656f274054ed1e2fb80489"/>
  <p:tag name="KSO_WM_TEMPLATE_ASSEMBLE_XID" val="60656f274054ed1e2fb80489"/>
  <p:tag name="KSO_WM_TEMPLATE_CATEGORY" val="diagram"/>
  <p:tag name="KSO_WM_TEMPLATE_INDEX" val="20212040"/>
  <p:tag name="KSO_WM_UNIT_COMPATIBLE" val="1"/>
  <p:tag name="KSO_WM_UNIT_DEC_AREA_ID" val="a6bbf0b951a34596a8785c6310f2c5a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2040_1*d*1"/>
  <p:tag name="KSO_WM_UNIT_INDEX" val="1"/>
  <p:tag name="KSO_WM_UNIT_LAYERLEVEL" val="1"/>
  <p:tag name="KSO_WM_UNIT_PLACING_PICTURE" val="e88fd384a4d544948994fe7551fbca7d"/>
  <p:tag name="KSO_WM_UNIT_PLACING_PICTURE_USER_VIEWPORT" val="{&quot;height&quot;:5519.6204724409445,&quot;width&quot;:8460.059842519684}"/>
  <p:tag name="KSO_WM_UNIT_SM_LIMIT_TYPE" val="2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YPE" val="d"/>
  <p:tag name="KSO_WM_UNIT_VALUE" val="719*1607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310ec69c36e2348c3ef691"/>
  <p:tag name="KSO_WM_CHIP_XID" val="5f310ec69c36e2348c3ef692"/>
  <p:tag name="KSO_WM_TAG_VERSION" val="1.0"/>
  <p:tag name="KSO_WM_TEMPLATE_ASSEMBLE_GROUPID" val="60656f454054ed1e2fb806a8"/>
  <p:tag name="KSO_WM_TEMPLATE_ASSEMBLE_XID" val="60656f454054ed1e2fb806a8"/>
  <p:tag name="KSO_WM_TEMPLATE_CATEGORY" val="diagram"/>
  <p:tag name="KSO_WM_TEMPLATE_INDEX" val="20212315"/>
  <p:tag name="KSO_WM_UNIT_BLOCK" val="0"/>
  <p:tag name="KSO_WM_UNIT_COMPATIBLE" val="0"/>
  <p:tag name="KSO_WM_UNIT_DEC_AREA_ID" val="8fd28f412b91449fa818affca25f408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13"/>
  <p:tag name="KSO_WM_UNIT_FILL_FORE_SCHEMECOLOR_INDEX_BRIGHTNESS" val="0"/>
  <p:tag name="KSO_WM_UNIT_FILL_TYPE" val="1"/>
  <p:tag name="KSO_WM_UNIT_HIGHLIGHT" val="0"/>
  <p:tag name="KSO_WM_UNIT_ID" val="diagram20212315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810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310ec69c36e2348c3ef691"/>
  <p:tag name="KSO_WM_CHIP_XID" val="5f310ec69c36e2348c3ef692"/>
  <p:tag name="KSO_WM_TAG_VERSION" val="1.0"/>
  <p:tag name="KSO_WM_TEMPLATE_ASSEMBLE_GROUPID" val="60656f454054ed1e2fb806a8"/>
  <p:tag name="KSO_WM_TEMPLATE_ASSEMBLE_XID" val="60656f454054ed1e2fb806a8"/>
  <p:tag name="KSO_WM_TEMPLATE_CATEGORY" val="diagram"/>
  <p:tag name="KSO_WM_TEMPLATE_INDEX" val="20212315"/>
  <p:tag name="KSO_WM_UNIT_BLOCK" val="0"/>
  <p:tag name="KSO_WM_UNIT_COMPATIBLE" val="0"/>
  <p:tag name="KSO_WM_UNIT_DEC_AREA_ID" val="0041ad647b86422a98444fea62849ed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2315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810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310ec69c36e2348c3ef691"/>
  <p:tag name="KSO_WM_CHIP_XID" val="5f310ec69c36e2348c3ef692"/>
  <p:tag name="KSO_WM_TAG_VERSION" val="1.0"/>
  <p:tag name="KSO_WM_TEMPLATE_ASSEMBLE_GROUPID" val="60656f454054ed1e2fb806a8"/>
  <p:tag name="KSO_WM_TEMPLATE_ASSEMBLE_XID" val="60656f454054ed1e2fb806a8"/>
  <p:tag name="KSO_WM_TEMPLATE_CATEGORY" val="diagram"/>
  <p:tag name="KSO_WM_TEMPLATE_INDEX" val="20212315"/>
  <p:tag name="KSO_WM_UNIT_BLOCK" val="0"/>
  <p:tag name="KSO_WM_UNIT_COMPATIBLE" val="0"/>
  <p:tag name="KSO_WM_UNIT_DEC_AREA_ID" val="709d5c229e014589a87704e9d53ccf72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2315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5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cda978bc0bff4d32be14a8838cdb5ee1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f454054ed1e2fb806a8"/>
  <p:tag name="KSO_WM_TEMPLATE_ASSEMBLE_XID" val="60656f454054ed1e2fb806a8"/>
  <p:tag name="KSO_WM_TEMPLATE_CATEGORY" val="diagram"/>
  <p:tag name="KSO_WM_TEMPLATE_INDEX" val="20212315"/>
  <p:tag name="KSO_WM_UNIT_BLOCK" val="0"/>
  <p:tag name="KSO_WM_UNIT_COMPATIBLE" val="0"/>
  <p:tag name="KSO_WM_UNIT_DEC_AREA_ID" val="2437d05569a445938336cb634a575e5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31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6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4dc6fde855314caabbe51ee26e39fc35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f454054ed1e2fb806a8"/>
  <p:tag name="KSO_WM_TEMPLATE_ASSEMBLE_XID" val="60656f454054ed1e2fb806a8"/>
  <p:tag name="KSO_WM_TEMPLATE_CATEGORY" val="diagram"/>
  <p:tag name="KSO_WM_TEMPLATE_INDEX" val="20212315"/>
  <p:tag name="KSO_WM_UNIT_BLOCK" val="0"/>
  <p:tag name="KSO_WM_UNIT_COMPATIBLE" val="0"/>
  <p:tag name="KSO_WM_UNIT_DEC_AREA_ID" val="69250144b9ec4456bbe4317ddeb152e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31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0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true,&quot;picture_toward&quot;:0,&quot;picture_dockside&quot;:[],&quot;fill_id&quot;:&quot;16e2242bd0014a3cbecbb008fcc22690&quot;,&quot;fill_align&quot;:&quot;cm&quot;,&quot;chip_types&quot;:[&quot;text&quot;,&quot;header&quot;]},{&quot;text_align&quot;:&quot;lm&quot;,&quot;text_direction&quot;:&quot;horizontal&quot;,&quot;support_big_font&quot;:true,&quot;picture_toward&quot;:0,&quot;picture_dockside&quot;:[],&quot;fill_id&quot;:&quot;a0ace50ddfc340b79efa6c32e142e016&quot;,&quot;fill_align&quot;:&quot;cm&quot;,&quot;chip_types&quot;:[&quot;text&quot;,&quot;picture&quot;,&quot;chart&quot;,&quot;table&quot;]}]]"/>
  <p:tag name="KSO_WM_CHIP_GROUPID" val="5f2298f1dda340fd2c9b5892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298f1dda340fd2c9b5893"/>
  <p:tag name="KSO_WM_SLIDE_BACKGROUND_TYPE" val="general"/>
  <p:tag name="KSO_WM_SLIDE_BK_DARK_LIGHT" val="2"/>
  <p:tag name="KSO_WM_SLIDE_ID" val="diagram20212755_1"/>
  <p:tag name="KSO_WM_SLIDE_INDEX" val="1"/>
  <p:tag name="KSO_WM_SLIDE_ITEM_CNT" val="0"/>
  <p:tag name="KSO_WM_SLIDE_LAYOUT" val="a_f"/>
  <p:tag name="KSO_WM_SLIDE_LAYOUT_CNT" val="1_1"/>
  <p:tag name="KSO_WM_SLIDE_LAYOUT_INFO" val="{&quot;direction&quot;:1,&quot;id&quot;:&quot;2021-04-01T15:36:57&quot;,&quot;maxSize&quot;:{&quot;size1&quot;:36.200000000000003},&quot;minSize&quot;:{&quot;size1&quot;:36.200000000000003},&quot;normalSize&quot;:{&quot;size1&quot;:36.200000000000003},&quot;subLayout&quot;:[{&quot;id&quot;:&quot;2021-04-01T15:36:57&quot;,&quot;margin&quot;:{&quot;bottom&quot;:5.9270000457763672,&quot;left&quot;:2.1170001029968262,&quot;right&quot;:2.0899999141693115,&quot;top&quot;:5.9270000457763672},&quot;type&quot;:0},{&quot;id&quot;:&quot;2021-04-01T15:36:57&quot;,&quot;margin&quot;:{&quot;bottom&quot;:5.9270000457763672,&quot;left&quot;:2.1170001029968262,&quot;right&quot;:4.2329998016357422,&quot;top&quot;:5.9270000457763672},&quot;type&quot;:0}],&quot;type&quot;:0}"/>
  <p:tag name="KSO_WM_SLIDE_POSITION" val="0*126"/>
  <p:tag name="KSO_WM_SLIDE_RATIO" val="1.777778"/>
  <p:tag name="KSO_WM_SLIDE_SIZE" val="900*288"/>
  <p:tag name="KSO_WM_SLIDE_SUBTYPE" val="pureTxt"/>
  <p:tag name="KSO_WM_SLIDE_SUPPORT_FEATURE_TYPE" val="0"/>
  <p:tag name="KSO_WM_SLIDE_TYPE" val="text"/>
  <p:tag name="KSO_WM_TAG_VERSION" val="1.0"/>
  <p:tag name="KSO_WM_TEMPLATE_ASSEMBLE_GROUPID" val="60656f454054ed1e2fb806a5"/>
  <p:tag name="KSO_WM_TEMPLATE_ASSEMBLE_XID" val="60656f454054ed1e2fb806a5"/>
  <p:tag name="KSO_WM_TEMPLATE_CATEGORY" val="diagram"/>
  <p:tag name="KSO_WM_TEMPLATE_COLOR_TYPE" val="1"/>
  <p:tag name="KSO_WM_TEMPLATE_INDEX" val="20212755"/>
  <p:tag name="KSO_WM_TEMPLATE_MASTER_TYPE" val="0"/>
  <p:tag name="KSO_WM_TEMPLATE_SUBCATEGORY" val="21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298f1dda340fd2c9b5892"/>
  <p:tag name="KSO_WM_CHIP_XID" val="5f2298f1dda340fd2c9b5893"/>
  <p:tag name="KSO_WM_TAG_VERSION" val="1.0"/>
  <p:tag name="KSO_WM_TEMPLATE_ASSEMBLE_GROUPID" val="60656f454054ed1e2fb806a5"/>
  <p:tag name="KSO_WM_TEMPLATE_ASSEMBLE_XID" val="60656f454054ed1e2fb806a5"/>
  <p:tag name="KSO_WM_TEMPLATE_CATEGORY" val="diagram"/>
  <p:tag name="KSO_WM_TEMPLATE_INDEX" val="20212755"/>
  <p:tag name="KSO_WM_UNIT_BLOCK" val="0"/>
  <p:tag name="KSO_WM_UNIT_COMPATIBLE" val="0"/>
  <p:tag name="KSO_WM_UNIT_DEC_AREA_ID" val="ae65eab5f4f6474db60bd97616c5caa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755_1*i*1"/>
  <p:tag name="KSO_WM_UNIT_INDEX" val="1"/>
  <p:tag name="KSO_WM_UNIT_LAYERLEVEL" val="1"/>
  <p:tag name="KSO_WM_UNIT_LINE_FILL_TYPE" val="2"/>
  <p:tag name="KSO_WM_UNIT_LINE_FORE_SCHEMECOLOR_INDEX" val="1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47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2298f1dda340fd2c9b5892"/>
  <p:tag name="KSO_WM_CHIP_XID" val="5f2298f1dda340fd2c9b5893"/>
  <p:tag name="KSO_WM_TAG_VERSION" val="1.0"/>
  <p:tag name="KSO_WM_TEMPLATE_ASSEMBLE_GROUPID" val="60656f454054ed1e2fb806a5"/>
  <p:tag name="KSO_WM_TEMPLATE_ASSEMBLE_XID" val="60656f454054ed1e2fb806a5"/>
  <p:tag name="KSO_WM_TEMPLATE_CATEGORY" val="diagram"/>
  <p:tag name="KSO_WM_TEMPLATE_INDEX" val="20212755"/>
  <p:tag name="KSO_WM_UNIT_BLOCK" val="0"/>
  <p:tag name="KSO_WM_UNIT_COMPATIBLE" val="0"/>
  <p:tag name="KSO_WM_UNIT_DEC_AREA_ID" val="d15fdf9f19b547c39c00ee750aa71d31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2755_1*i*2"/>
  <p:tag name="KSO_WM_UNIT_INDEX" val="2"/>
  <p:tag name="KSO_WM_UNIT_LAYERLEVEL" val="1"/>
  <p:tag name="KSO_WM_UNIT_LINE_FILL_TYPE" val="2"/>
  <p:tag name="KSO_WM_UNIT_LINE_FORE_SCHEMECOLOR_INDEX" val="1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90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19e395931e54c20a5e6bd7358252c64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f454054ed1e2fb806a5"/>
  <p:tag name="KSO_WM_TEMPLATE_ASSEMBLE_XID" val="60656f454054ed1e2fb806a5"/>
  <p:tag name="KSO_WM_TEMPLATE_CATEGORY" val="diagram"/>
  <p:tag name="KSO_WM_TEMPLATE_INDEX" val="20212755"/>
  <p:tag name="KSO_WM_UNIT_BLOCK" val="0"/>
  <p:tag name="KSO_WM_UNIT_COMPATIBLE" val="0"/>
  <p:tag name="KSO_WM_UNIT_DEC_AREA_ID" val="772535c0a7c24533b51331613326c81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75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6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35f353da578a412dbe80f362bbefae3a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f454054ed1e2fb806a5"/>
  <p:tag name="KSO_WM_TEMPLATE_ASSEMBLE_XID" val="60656f454054ed1e2fb806a5"/>
  <p:tag name="KSO_WM_TEMPLATE_CATEGORY" val="diagram"/>
  <p:tag name="KSO_WM_TEMPLATE_INDEX" val="20212755"/>
  <p:tag name="KSO_WM_UNIT_BLOCK" val="0"/>
  <p:tag name="KSO_WM_UNIT_COMPATIBLE" val="0"/>
  <p:tag name="KSO_WM_UNIT_DEC_AREA_ID" val="a4284736ae1245db93b9ebead92003f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75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"/>
  <p:tag name="KSO_WM_UNIT_SHOW_EDIT_AREA_INDICATION" val="1"/>
  <p:tag name="KSO_WM_UNIT_SM_LIMIT_TYPE" val="2"/>
  <p:tag name="KSO_WM_UNIT_SUBTYPE" val="a"/>
  <p:tag name="KSO_WM_UNIT_SUPPORT_BIG_FONT" val="1"/>
  <p:tag name="KSO_WM_UNIT_SUPPORT_UNIT_TYPE" val="[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70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features&quot;:[&quot;collage&quot;,&quot;creativecrop&quot;],&quot;support_big_font&quot;:false,&quot;picture_toward&quot;:0,&quot;picture_dockside&quot;:[],&quot;fill_id&quot;:&quot;e67e989b68da4f0993f21a8c58b40ec1&quot;,&quot;fill_align&quot;:&quot;cm&quot;,&quot;chip_types&quot;:[&quot;pictext&quot;,&quot;text&quot;,&quot;picture&quot;,&quot;chart&quot;,&quot;table&quot;,&quot;video&quot;]}]]"/>
  <p:tag name="KSO_WM_CHIP_GROUPID" val="5ef0a3f7978989e612c8e89b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0a3f7978989e612c8e89c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8752_1"/>
  <p:tag name="KSO_WM_SLIDE_INDEX" val="1"/>
  <p:tag name="KSO_WM_SLIDE_ITEM_CNT" val="0"/>
  <p:tag name="KSO_WM_SLIDE_LAYOUT" val="f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5:01:43&quot;,&quot;maxSize&quot;:{&quot;size1&quot;:2.1996865086507538},&quot;minSize&quot;:{&quot;size1&quot;:2.1996865086507538},&quot;normalSize&quot;:{&quot;size1&quot;:2.1996865086507538},&quot;subLayout&quot;:[{&quot;id&quot;:&quot;2021-04-01T15:01:43&quot;,&quot;type&quot;:0},{&quot;id&quot;:&quot;2021-04-01T15:01:43&quot;,&quot;margin&quot;:{&quot;bottom&quot;:1.9049999713897705,&quot;left&quot;:7.8319997787475586,&quot;right&quot;:5.2919998168945312,&quot;top&quot;:1.4819999933242798},&quot;type&quot;:0}],&quot;type&quot;:0}"/>
  <p:tag name="KSO_WM_SLIDE_POSITION" val="96*21"/>
  <p:tag name="KSO_WM_SLIDE_RATIO" val="1.777778"/>
  <p:tag name="KSO_WM_SLIDE_SIZE" val="745*497"/>
  <p:tag name="KSO_WM_SLIDE_SUBTYPE" val="pureTxt"/>
  <p:tag name="KSO_WM_SLIDE_SUPPORT_FEATURE_TYPE" val="0"/>
  <p:tag name="KSO_WM_SLIDE_TYPE" val="text"/>
  <p:tag name="KSO_WM_TAG_VERSION" val="1.0"/>
  <p:tag name="KSO_WM_TEMPLATE_ASSEMBLE_GROUPID" val="60656e7c4054ed1e2fb7f9c4"/>
  <p:tag name="KSO_WM_TEMPLATE_ASSEMBLE_XID" val="60656e7c4054ed1e2fb7f9c4"/>
  <p:tag name="KSO_WM_TEMPLATE_CATEGORY" val="diagram"/>
  <p:tag name="KSO_WM_TEMPLATE_COLOR_TYPE" val="1"/>
  <p:tag name="KSO_WM_TEMPLATE_INDEX" val="20208752"/>
  <p:tag name="KSO_WM_TEMPLATE_MASTER_TYPE" val="0"/>
  <p:tag name="KSO_WM_TEMPLATE_SUBCATEGORY" val="21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0a3f7978989e612c8e89b"/>
  <p:tag name="KSO_WM_CHIP_XID" val="5ef0a3f7978989e612c8e89c"/>
  <p:tag name="KSO_WM_TAG_VERSION" val="1.0"/>
  <p:tag name="KSO_WM_TEMPLATE_ASSEMBLE_GROUPID" val="60656e7c4054ed1e2fb7f9c4"/>
  <p:tag name="KSO_WM_TEMPLATE_ASSEMBLE_XID" val="60656e7c4054ed1e2fb7f9c4"/>
  <p:tag name="KSO_WM_TEMPLATE_CATEGORY" val="diagram"/>
  <p:tag name="KSO_WM_TEMPLATE_INDEX" val="20208752"/>
  <p:tag name="KSO_WM_UNIT_BLOCK" val="0"/>
  <p:tag name="KSO_WM_UNIT_COMPATIBLE" val="0"/>
  <p:tag name="KSO_WM_UNIT_DEC_AREA_ID" val="83c6265b76b54bb4a19a19a69cc7455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08752_1*i*1"/>
  <p:tag name="KSO_WM_UNIT_INDEX" val="1"/>
  <p:tag name="KSO_WM_UNIT_LAYERLEVEL" val="1"/>
  <p:tag name="KSO_WM_UNIT_LINE_FILL_TYPE" val="2"/>
  <p:tag name="KSO_WM_UNIT_LINE_FORE_SCHEMECOLOR_INDEX" val="13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84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0a3f7978989e612c8e89b"/>
  <p:tag name="KSO_WM_CHIP_XID" val="5ef0a3f7978989e612c8e89c"/>
  <p:tag name="KSO_WM_TAG_VERSION" val="1.0"/>
  <p:tag name="KSO_WM_TEMPLATE_ASSEMBLE_GROUPID" val="60656e7c4054ed1e2fb7f9c4"/>
  <p:tag name="KSO_WM_TEMPLATE_ASSEMBLE_XID" val="60656e7c4054ed1e2fb7f9c4"/>
  <p:tag name="KSO_WM_TEMPLATE_CATEGORY" val="diagram"/>
  <p:tag name="KSO_WM_TEMPLATE_INDEX" val="20208752"/>
  <p:tag name="KSO_WM_UNIT_BLOCK" val="0"/>
  <p:tag name="KSO_WM_UNIT_COMPATIBLE" val="0"/>
  <p:tag name="KSO_WM_UNIT_DEC_AREA_ID" val="04c6864ae97e4b31ba7d0bb64b9006f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diagram20208752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1c9932944da4596b899960bbf331e0a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e7c4054ed1e2fb7f9c4"/>
  <p:tag name="KSO_WM_TEMPLATE_ASSEMBLE_XID" val="60656e7c4054ed1e2fb7f9c4"/>
  <p:tag name="KSO_WM_TEMPLATE_CATEGORY" val="diagram"/>
  <p:tag name="KSO_WM_TEMPLATE_INDEX" val="20208752"/>
  <p:tag name="KSO_WM_UNIT_BLOCK" val="0"/>
  <p:tag name="KSO_WM_UNIT_COMPATIBLE" val="0"/>
  <p:tag name="KSO_WM_UNIT_DEC_AREA_ID" val="76b734a8be9e4056941237503b39e1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8752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。"/>
  <p:tag name="KSO_WM_UNIT_SHOW_EDIT_AREA_INDICATION" val="1"/>
  <p:tag name="KSO_WM_UNIT_SM_LIMIT_TYPE" val="2"/>
  <p:tag name="KSO_WM_UNIT_SUBTYPE" val="a"/>
  <p:tag name="KSO_WM_UNIT_SUPPORT_UNIT_TYPE" val="[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06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picture_toward&quot;:0,&quot;picture_dockside&quot;:[],&quot;fill_id&quot;:&quot;3580e29b016b4dcda3286bb0b882052d&quot;,&quot;fill_align&quot;:&quot;cm&quot;,&quot;chip_types&quot;:[&quot;header&quot;]},{&quot;text_align&quot;:&quot;lm&quot;,&quot;text_direction&quot;:&quot;horizontal&quot;,&quot;support_features&quot;:[&quot;collage&quot;,&quot;carousel&quot;],&quot;support_big_font&quot;:true,&quot;picture_toward&quot;:0,&quot;picture_dockside&quot;:[],&quot;fill_id&quot;:&quot;25688265ffd74483ae74c58af25f9c18&quot;,&quot;fill_align&quot;:&quot;lm&quot;,&quot;chip_types&quot;:[&quot;diagram&quot;,&quot;pictext&quot;,&quot;text&quot;,&quot;picture&quot;,&quot;chart&quot;,&quot;table&quot;,&quot;video&quot;]},{&quot;text_align&quot;:&quot;lm&quot;,&quot;text_direction&quot;:&quot;horizontal&quot;,&quot;support_features&quot;:[&quot;collage&quot;,&quot;carousel&quot;],&quot;support_big_font&quot;:true,&quot;picture_toward&quot;:0,&quot;picture_dockside&quot;:[],&quot;fill_id&quot;:&quot;e491dc5185054151a9aa8f4d9f859d53&quot;,&quot;fill_align&quot;:&quot;lm&quot;,&quot;chip_types&quot;:[&quot;diagram&quot;,&quot;pictext&quot;,&quot;text&quot;,&quot;picture&quot;,&quot;chart&quot;,&quot;table&quot;,&quot;video&quot;]}]]"/>
  <p:tag name="KSO_WM_CHIP_GROUPID" val="5eeda9c7aa51720c6c8f4f4f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eda9c7aa51720c6c8f4f50"/>
  <p:tag name="KSO_WM_SLIDE_BACKGROUND" val="[&quot;bottomTop&quot;]"/>
  <p:tag name="KSO_WM_SLIDE_BACKGROUND_TYPE" val="bottomTop"/>
  <p:tag name="KSO_WM_SLIDE_BK_DARK_LIGHT" val="2"/>
  <p:tag name="KSO_WM_SLIDE_ID" val="diagram20208778_1"/>
  <p:tag name="KSO_WM_SLIDE_INDEX" val="1"/>
  <p:tag name="KSO_WM_SLIDE_ITEM_CNT" val="0"/>
  <p:tag name="KSO_WM_SLIDE_LAYOUT" val="a_f"/>
  <p:tag name="KSO_WM_SLIDE_LAYOUT_CNT" val="1_2"/>
  <p:tag name="KSO_WM_SLIDE_LAYOUT_INFO" val="{&quot;id&quot;:&quot;2021-04-01T15:07:05&quot;,&quot;maxSize&quot;:{&quot;size1&quot;:29.810836223319725},&quot;minSize&quot;:{&quot;size1&quot;:29.810836223319725},&quot;normalSize&quot;:{&quot;size1&quot;:29.810836223319725},&quot;subLayout&quot;:[{&quot;id&quot;:&quot;2021-04-01T15:07:05&quot;,&quot;margin&quot;:{&quot;bottom&quot;:1.2699999809265137,&quot;left&quot;:1.6929999589920044,&quot;right&quot;:1.6929999589920044,&quot;top&quot;:1.2699999809265137},&quot;type&quot;:0},{&quot;backgroundInfo&quot;:[{&quot;bottom&quot;:0,&quot;bottomAbs&quot;:false,&quot;left&quot;:0,&quot;leftAbs&quot;:false,&quot;right&quot;:0,&quot;rightAbs&quot;:false,&quot;top&quot;:0,&quot;topAbs&quot;:false,&quot;type&quot;:&quot;bottomTop&quot;}],&quot;direction&quot;:1,&quot;id&quot;:&quot;2021-04-01T15:07:05&quot;,&quot;maxSize&quot;:{&quot;size1&quot;:66.199692440032962},&quot;minSize&quot;:{&quot;size1&quot;:38.799692440032956},&quot;normalSize&quot;:{&quot;size1&quot;:46.512192440032962},&quot;subLayout&quot;:[{&quot;id&quot;:&quot;2021-04-01T15:07:05&quot;,&quot;margin&quot;:{&quot;bottom&quot;:1.6929999589920044,&quot;left&quot;:1.6929999589920044,&quot;right&quot;:1.6670000553131104,&quot;top&quot;:1.7289999723434448},&quot;type&quot;:0},{&quot;id&quot;:&quot;2021-04-01T15:07:05&quot;,&quot;margin&quot;:{&quot;bottom&quot;:1.6929999589920044,&quot;left&quot;:0.026000002399086952,&quot;right&quot;:1.6929999589920044,&quot;top&quot;:1.7289999723434448},&quot;type&quot;:0}],&quot;type&quot;:0}],&quot;type&quot;:0}"/>
  <p:tag name="KSO_WM_SLIDE_POSITION" val="0*48"/>
  <p:tag name="KSO_WM_SLIDE_RATIO" val="1.777778"/>
  <p:tag name="KSO_WM_SLIDE_SAME_FONT_SIZE" val="1"/>
  <p:tag name="KSO_WM_SLIDE_SIZE" val="960*492"/>
  <p:tag name="KSO_WM_SLIDE_SUBTYPE" val="pureTxt"/>
  <p:tag name="KSO_WM_SLIDE_SUPPORT_FEATURE_TYPE" val="0"/>
  <p:tag name="KSO_WM_SLIDE_TYPE" val="text"/>
  <p:tag name="KSO_WM_TAG_VERSION" val="1.0"/>
  <p:tag name="KSO_WM_TEMPLATE_ASSEMBLE_GROUPID" val="60656e914054ed1e2fb7fbae"/>
  <p:tag name="KSO_WM_TEMPLATE_ASSEMBLE_XID" val="60656e914054ed1e2fb7fbae"/>
  <p:tag name="KSO_WM_TEMPLATE_CATEGORY" val="diagram"/>
  <p:tag name="KSO_WM_TEMPLATE_COLOR_TYPE" val="1"/>
  <p:tag name="KSO_WM_TEMPLATE_INDEX" val="20208778"/>
  <p:tag name="KSO_WM_TEMPLATE_MASTER_TYPE" val="0"/>
  <p:tag name="KSO_WM_TEMPLATE_SUBCATEGORY" val="21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0f61164fb4d1448f9669a117f3267462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60656f4d4054ed1e2fb8076a"/>
  <p:tag name="KSO_WM_TEMPLATE_ASSEMBLE_XID" val="60656f4d4054ed1e2fb8076a"/>
  <p:tag name="KSO_WM_TEMPLATE_CATEGORY" val="diagram"/>
  <p:tag name="KSO_WM_TEMPLATE_INDEX" val="20212380"/>
  <p:tag name="KSO_WM_UNIT_COMPATIBLE" val="1"/>
  <p:tag name="KSO_WM_UNIT_DEC_AREA_ID" val="22c1f5b0ee0648be8264a01b589a736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2380_1*d*1"/>
  <p:tag name="KSO_WM_UNIT_INDEX" val="1"/>
  <p:tag name="KSO_WM_UNIT_LAYERLEVEL" val="1"/>
  <p:tag name="KSO_WM_UNIT_PLACING_PICTURE" val="0f61164fb4d1448f9669a117f3267462"/>
  <p:tag name="KSO_WM_UNIT_SM_LIMIT_TYPE" val="2"/>
  <p:tag name="KSO_WM_UNIT_TYPE" val="d"/>
  <p:tag name="KSO_WM_UNIT_VALUE" val="1396*3384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TEMPLATE_ASSEMBLE_GROUPID" val="60656e914054ed1e2fb7fbae"/>
  <p:tag name="KSO_WM_TEMPLATE_ASSEMBLE_XID" val="60656e914054ed1e2fb7fbae"/>
  <p:tag name="KSO_WM_TEMPLATE_CATEGORY" val="diagram"/>
  <p:tag name="KSO_WM_TEMPLATE_INDEX" val="20208778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8778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4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0cca40fd0dec401b8bfbc0c7650fb4e9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e914054ed1e2fb7fbae"/>
  <p:tag name="KSO_WM_TEMPLATE_ASSEMBLE_XID" val="60656e914054ed1e2fb7fbae"/>
  <p:tag name="KSO_WM_TEMPLATE_CATEGORY" val="diagram"/>
  <p:tag name="KSO_WM_TEMPLATE_INDEX" val="20208778"/>
  <p:tag name="KSO_WM_UNIT_BLOCK" val="0"/>
  <p:tag name="KSO_WM_UNIT_COMPATIBLE" val="0"/>
  <p:tag name="KSO_WM_UNIT_DEC_AREA_ID" val="c2b850100cd54b7485c042ad8f526c3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877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4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34e174080aba4418a614fb8a35c4ce02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e914054ed1e2fb7fbae"/>
  <p:tag name="KSO_WM_TEMPLATE_ASSEMBLE_XID" val="60656e914054ed1e2fb7fbae"/>
  <p:tag name="KSO_WM_TEMPLATE_CATEGORY" val="diagram"/>
  <p:tag name="KSO_WM_TEMPLATE_INDEX" val="20208778"/>
  <p:tag name="KSO_WM_UNIT_BLOCK" val="0"/>
  <p:tag name="KSO_WM_UNIT_COMPATIBLE" val="0"/>
  <p:tag name="KSO_WM_UNIT_DEC_AREA_ID" val="ad34f9ab664c4f3e9a69b0e6987e109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8778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。"/>
  <p:tag name="KSO_WM_UNIT_SHOW_EDIT_AREA_INDICATION" val="1"/>
  <p:tag name="KSO_WM_UNIT_SM_LIMIT_TYPE" val="2"/>
  <p:tag name="KSO_WM_UNIT_SUBTYPE" val="a"/>
  <p:tag name="KSO_WM_UNIT_SUPPORT_BIG_FONT" val="1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7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5e16bd651cdf453fb6ca016b5ba47b60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e914054ed1e2fb7fbae"/>
  <p:tag name="KSO_WM_TEMPLATE_ASSEMBLE_XID" val="60656e914054ed1e2fb7fbae"/>
  <p:tag name="KSO_WM_TEMPLATE_CATEGORY" val="diagram"/>
  <p:tag name="KSO_WM_TEMPLATE_INDEX" val="20208778"/>
  <p:tag name="KSO_WM_UNIT_BLOCK" val="0"/>
  <p:tag name="KSO_WM_UNIT_COMPATIBLE" val="0"/>
  <p:tag name="KSO_WM_UNIT_DEC_AREA_ID" val="3842582feab34e0488f0469814eedae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8778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SHOW_EDIT_AREA_INDICATION" val="1"/>
  <p:tag name="KSO_WM_UNIT_SM_LIMIT_TYPE" val="2"/>
  <p:tag name="KSO_WM_UNIT_SUBTYPE" val="a"/>
  <p:tag name="KSO_WM_UNIT_SUPPORT_BIG_FONT" val="1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30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fill_id&quot;:&quot;722accd572074b41a2d4cf8c733c9957&quot;,&quot;fill_align&quot;:&quot;cb&quot;,&quot;text_align&quot;:&quot;cb&quot;,&quot;text_direction&quot;:&quot;horizontal&quot;,&quot;chip_types&quot;:[&quot;header&quot;]},{&quot;fill_id&quot;:&quot;164c300f690d423ab1b6e3b65edb0bf9&quot;,&quot;fill_align&quot;:&quot;ct&quot;,&quot;text_align&quot;:&quot;ct&quot;,&quot;text_direction&quot;:&quot;horizontal&quot;,&quot;chip_types&quot;:[&quot;text&quot;]}]]"/>
  <p:tag name="KSO_WM_CHIP_GROUPID" val="5ed74655afe44fab1839bd2f"/>
  <p:tag name="KSO_WM_CHIP_INFOS" val="{&quot;layout_type&quot;:&quot;topbottom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cf6a77ddc3daf3fef3fc08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7095_1"/>
  <p:tag name="KSO_WM_SLIDE_INDEX" val="1"/>
  <p:tag name="KSO_WM_SLIDE_ITEM_CNT" val="0"/>
  <p:tag name="KSO_WM_SLIDE_LAYOUT" val="a_f"/>
  <p:tag name="KSO_WM_SLIDE_LAYOUT_CNT" val="1_1"/>
  <p:tag name="KSO_WM_SLIDE_LAYOUT_INFO" val="{&quot;id&quot;:&quot;2021-04-01T14:55:36&quot;,&quot;maxSize&quot;:{&quot;size1&quot;:55.600000000000001},&quot;minSize&quot;:{&quot;size1&quot;:37.799999999999997},&quot;normalSize&quot;:{&quot;size1&quot;:41.366666666666667},&quot;subLayout&quot;:[{&quot;id&quot;:&quot;2021-04-01T14:55:36&quot;,&quot;margin&quot;:{&quot;bottom&quot;:-1.0026547107633071e-15,&quot;left&quot;:4.2329998016357422,&quot;right&quot;:4.2329998016357422,&quot;top&quot;:4.2329998016357422},&quot;type&quot;:0},{&quot;id&quot;:&quot;2021-04-01T14:55:36&quot;,&quot;margin&quot;:{&quot;bottom&quot;:5.0799999237060547,&quot;left&quot;:4.2329998016357422,&quot;right&quot;:4.2329998016357422,&quot;top&quot;:1.2699999809265137},&quot;type&quot;:0}],&quot;type&quot;:0}"/>
  <p:tag name="KSO_WM_SLIDE_POSITION" val="47*47"/>
  <p:tag name="KSO_WM_SLIDE_RATIO" val="1.777778"/>
  <p:tag name="KSO_WM_SLIDE_SIZE" val="864*444"/>
  <p:tag name="KSO_WM_SLIDE_SUBTYPE" val="pureTxt"/>
  <p:tag name="KSO_WM_SLIDE_SUPPORT_FEATURE_TYPE" val="0"/>
  <p:tag name="KSO_WM_SLIDE_TYPE" val="text"/>
  <p:tag name="KSO_WM_TAG_VERSION" val="1.0"/>
  <p:tag name="KSO_WM_TEMPLATE_ASSEMBLE_GROUPID" val="60656e624054ed1e2fb7f78e"/>
  <p:tag name="KSO_WM_TEMPLATE_ASSEMBLE_XID" val="60656e624054ed1e2fb7f78e"/>
  <p:tag name="KSO_WM_TEMPLATE_CATEGORY" val="diagram"/>
  <p:tag name="KSO_WM_TEMPLATE_COLOR_TYPE" val="1"/>
  <p:tag name="KSO_WM_TEMPLATE_INDEX" val="20207095"/>
  <p:tag name="KSO_WM_TEMPLATE_MASTER_TYPE" val="0"/>
  <p:tag name="KSO_WM_TEMPLATE_SUBCATEGORY" val="21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8924b2a86164eda88f4939a22f044d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60656ea84054ed1e2fb7fd33"/>
  <p:tag name="KSO_WM_TEMPLATE_ASSEMBLE_XID" val="60656ea84054ed1e2fb7fd33"/>
  <p:tag name="KSO_WM_TEMPLATE_CATEGORY" val="diagram"/>
  <p:tag name="KSO_WM_TEMPLATE_INDEX" val="20211067"/>
  <p:tag name="KSO_WM_UNIT_COMPATIBLE" val="1"/>
  <p:tag name="KSO_WM_UNIT_DEC_AREA_ID" val="1d3e5da2be6144c9aefceb86b9e0b0c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1067_1*d*1"/>
  <p:tag name="KSO_WM_UNIT_INDEX" val="1"/>
  <p:tag name="KSO_WM_UNIT_LAYERLEVEL" val="1"/>
  <p:tag name="KSO_WM_UNIT_PLACING_PICTURE" val="f8924b2a86164eda88f4939a22f044db"/>
  <p:tag name="KSO_WM_UNIT_SM_LIMIT_TYPE" val="2"/>
  <p:tag name="KSO_WM_UNIT_TYPE" val="d"/>
  <p:tag name="KSO_WM_UNIT_VALUE" val="1904*1819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d74655afe44fab1839bd2f"/>
  <p:tag name="KSO_WM_CHIP_XID" val="5ecf6a77ddc3daf3fef3fc08"/>
  <p:tag name="KSO_WM_TAG_VERSION" val="1.0"/>
  <p:tag name="KSO_WM_TEMPLATE_ASSEMBLE_GROUPID" val="60656e624054ed1e2fb7f78e"/>
  <p:tag name="KSO_WM_TEMPLATE_ASSEMBLE_XID" val="60656e624054ed1e2fb7f78e"/>
  <p:tag name="KSO_WM_TEMPLATE_CATEGORY" val="diagram"/>
  <p:tag name="KSO_WM_TEMPLATE_INDEX" val="20207095"/>
  <p:tag name="KSO_WM_UNIT_BLOCK" val="0"/>
  <p:tag name="KSO_WM_UNIT_COMPATIBLE" val="0"/>
  <p:tag name="KSO_WM_UNIT_DEC_AREA_ID" val="ec52421869ed4bb78c279f93a541e80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7095_1*i*1"/>
  <p:tag name="KSO_WM_UNIT_INDEX" val="1"/>
  <p:tag name="KSO_WM_UNIT_LAYERLEVEL" val="1"/>
  <p:tag name="KSO_WM_UNIT_SHADOW_SCHEMECOLOR_INDEX" val="13"/>
  <p:tag name="KSO_WM_UNIT_SHADOW_SCHEMECOLOR_INDEX_BRIGHTNESS" val="0.05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1242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d74655afe44fab1839bd2f"/>
  <p:tag name="KSO_WM_CHIP_XID" val="5ecf6a77ddc3daf3fef3fc08"/>
  <p:tag name="KSO_WM_TAG_VERSION" val="1.0"/>
  <p:tag name="KSO_WM_TEMPLATE_ASSEMBLE_GROUPID" val="60656e624054ed1e2fb7f78e"/>
  <p:tag name="KSO_WM_TEMPLATE_ASSEMBLE_XID" val="60656e624054ed1e2fb7f78e"/>
  <p:tag name="KSO_WM_TEMPLATE_CATEGORY" val="diagram"/>
  <p:tag name="KSO_WM_TEMPLATE_INDEX" val="20207095"/>
  <p:tag name="KSO_WM_UNIT_BLOCK" val="0"/>
  <p:tag name="KSO_WM_UNIT_COMPATIBLE" val="0"/>
  <p:tag name="KSO_WM_UNIT_DEC_AREA_ID" val="16ac541a1ee444c891f077f8ba72aa0c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89365b50b149417cb54739aaa75f8a04&quot;,&quot;X&quot;:{&quot;Pos&quot;:1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095_1*i*2"/>
  <p:tag name="KSO_WM_UNIT_INDEX" val="2"/>
  <p:tag name="KSO_WM_UNIT_LAYERLEVEL" val="1"/>
  <p:tag name="KSO_WM_UNIT_SM_LIMIT_TYPE" val="0"/>
  <p:tag name="KSO_WM_UNIT_TYPE" val="i"/>
  <p:tag name="KSO_WM_UNIT_VALUE" val="5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6d1b9b90d4e74041a8efaea64c6c9c35"/>
  <p:tag name="KSO_WM_BEAUTIFY_FLAG" val="#wm#"/>
  <p:tag name="KSO_WM_CHIP_FILLAREA_FILL_RULE" val="{&quot;fill_align&quot;:&quot;c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e624054ed1e2fb7f78e"/>
  <p:tag name="KSO_WM_TEMPLATE_ASSEMBLE_XID" val="60656e624054ed1e2fb7f78e"/>
  <p:tag name="KSO_WM_TEMPLATE_CATEGORY" val="diagram"/>
  <p:tag name="KSO_WM_TEMPLATE_INDEX" val="20207095"/>
  <p:tag name="KSO_WM_UNIT_BLOCK" val="0"/>
  <p:tag name="KSO_WM_UNIT_COMPATIBLE" val="0"/>
  <p:tag name="KSO_WM_UNIT_DEC_AREA_ID" val="89365b50b149417cb54739aaa75f8a0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0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8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841aa25254d40acb5f1e2717a9c1a4b"/>
  <p:tag name="KSO_WM_BEAUTIFY_FLAG" val="#wm#"/>
  <p:tag name="KSO_WM_CHIP_FILLAREA_FILL_RULE" val="{&quot;fill_align&quot;:&quot;c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e624054ed1e2fb7f78e"/>
  <p:tag name="KSO_WM_TEMPLATE_ASSEMBLE_XID" val="60656e624054ed1e2fb7f78e"/>
  <p:tag name="KSO_WM_TEMPLATE_CATEGORY" val="diagram"/>
  <p:tag name="KSO_WM_TEMPLATE_INDEX" val="20207095"/>
  <p:tag name="KSO_WM_UNIT_BLOCK" val="0"/>
  <p:tag name="KSO_WM_UNIT_COMPATIBLE" val="0"/>
  <p:tag name="KSO_WM_UNIT_DEC_AREA_ID" val="8fc8dcbf03014bedb3154d0209258f3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095_1*f*1"/>
  <p:tag name="KSO_WM_UNIT_INDEX" val="1"/>
  <p:tag name="KSO_WM_UNIT_LAYERLEVEL" val="1"/>
  <p:tag name="KSO_WM_UNIT_NOCLEAR" val="0"/>
  <p:tag name="KSO_WM_UNIT_PRESET_TEXT" val="单击此处添加正文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72"/>
</p:tagLst>
</file>

<file path=ppt/tags/tag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picture_toward&quot;:0,&quot;picture_dockside&quot;:[],&quot;fill_id&quot;:&quot;3580e29b016b4dcda3286bb0b882052d&quot;,&quot;fill_align&quot;:&quot;cm&quot;,&quot;chip_types&quot;:[&quot;header&quot;]},{&quot;text_align&quot;:&quot;lm&quot;,&quot;text_direction&quot;:&quot;horizontal&quot;,&quot;support_features&quot;:[&quot;collage&quot;,&quot;carousel&quot;],&quot;support_big_font&quot;:true,&quot;picture_toward&quot;:0,&quot;picture_dockside&quot;:[],&quot;fill_id&quot;:&quot;25688265ffd74483ae74c58af25f9c18&quot;,&quot;fill_align&quot;:&quot;lm&quot;,&quot;chip_types&quot;:[&quot;diagram&quot;,&quot;pictext&quot;,&quot;text&quot;,&quot;picture&quot;,&quot;chart&quot;,&quot;table&quot;,&quot;video&quot;]},{&quot;text_align&quot;:&quot;lm&quot;,&quot;text_direction&quot;:&quot;horizontal&quot;,&quot;support_features&quot;:[&quot;collage&quot;,&quot;carousel&quot;],&quot;support_big_font&quot;:true,&quot;picture_toward&quot;:0,&quot;picture_dockside&quot;:[],&quot;fill_id&quot;:&quot;e491dc5185054151a9aa8f4d9f859d53&quot;,&quot;fill_align&quot;:&quot;lm&quot;,&quot;chip_types&quot;:[&quot;diagram&quot;,&quot;pictext&quot;,&quot;text&quot;,&quot;picture&quot;,&quot;chart&quot;,&quot;table&quot;,&quot;video&quot;]}]]"/>
  <p:tag name="KSO_WM_CHIP_GROUPID" val="5eeda9c7aa51720c6c8f4f4f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eda9c7aa51720c6c8f4f50"/>
  <p:tag name="KSO_WM_SLIDE_BACKGROUND" val="[&quot;bottomTop&quot;]"/>
  <p:tag name="KSO_WM_SLIDE_BACKGROUND_TYPE" val="bottomTop"/>
  <p:tag name="KSO_WM_SLIDE_BK_DARK_LIGHT" val="2"/>
  <p:tag name="KSO_WM_SLIDE_ID" val="diagram20208778_1"/>
  <p:tag name="KSO_WM_SLIDE_INDEX" val="1"/>
  <p:tag name="KSO_WM_SLIDE_ITEM_CNT" val="0"/>
  <p:tag name="KSO_WM_SLIDE_LAYOUT" val="a_f"/>
  <p:tag name="KSO_WM_SLIDE_LAYOUT_CNT" val="1_2"/>
  <p:tag name="KSO_WM_SLIDE_LAYOUT_INFO" val="{&quot;id&quot;:&quot;2021-04-01T15:07:05&quot;,&quot;maxSize&quot;:{&quot;size1&quot;:28.699781568810618},&quot;minSize&quot;:{&quot;size1&quot;:28.699781568810618},&quot;normalSize&quot;:{&quot;size1&quot;:28.699781568810618},&quot;subLayout&quot;:[{&quot;id&quot;:&quot;2021-04-01T15:07:05&quot;,&quot;margin&quot;:{&quot;bottom&quot;:1.2699999809265137,&quot;left&quot;:1.6929999589920044,&quot;right&quot;:1.6929999589920044,&quot;top&quot;:1.2699999809265137},&quot;type&quot;:0},{&quot;backgroundInfo&quot;:[{&quot;bottom&quot;:0,&quot;bottomAbs&quot;:false,&quot;left&quot;:0,&quot;leftAbs&quot;:false,&quot;right&quot;:0,&quot;rightAbs&quot;:false,&quot;top&quot;:0,&quot;topAbs&quot;:false,&quot;type&quot;:&quot;bottomTop&quot;}],&quot;direction&quot;:1,&quot;id&quot;:&quot;2021-04-01T15:07:05&quot;,&quot;maxSize&quot;:{&quot;size1&quot;:66.199692440032962},&quot;minSize&quot;:{&quot;size1&quot;:38.799692440032956},&quot;normalSize&quot;:{&quot;size1&quot;:44.324692440032962},&quot;subLayout&quot;:[{&quot;id&quot;:&quot;2021-04-01T15:07:05&quot;,&quot;margin&quot;:{&quot;bottom&quot;:1.6929999589920044,&quot;left&quot;:1.6929999589920044,&quot;right&quot;:1.6670000553131104,&quot;top&quot;:1.7289999723434448},&quot;type&quot;:0},{&quot;id&quot;:&quot;2021-04-01T15:07:05&quot;,&quot;margin&quot;:{&quot;bottom&quot;:1.6929999589920044,&quot;left&quot;:0.026000002399086952,&quot;right&quot;:1.6929999589920044,&quot;top&quot;:1.7289999723434448},&quot;type&quot;:0}],&quot;type&quot;:0}],&quot;type&quot;:0}"/>
  <p:tag name="KSO_WM_SLIDE_POSITION" val="0*48"/>
  <p:tag name="KSO_WM_SLIDE_RATIO" val="1.777778"/>
  <p:tag name="KSO_WM_SLIDE_SIZE" val="960*492"/>
  <p:tag name="KSO_WM_SLIDE_SUBTYPE" val="pureTxt"/>
  <p:tag name="KSO_WM_SLIDE_SUPPORT_FEATURE_TYPE" val="0"/>
  <p:tag name="KSO_WM_SLIDE_TYPE" val="text"/>
  <p:tag name="KSO_WM_TAG_VERSION" val="1.0"/>
  <p:tag name="KSO_WM_TEMPLATE_ASSEMBLE_GROUPID" val="60656e914054ed1e2fb7fbae"/>
  <p:tag name="KSO_WM_TEMPLATE_ASSEMBLE_XID" val="60656e914054ed1e2fb7fbae"/>
  <p:tag name="KSO_WM_TEMPLATE_CATEGORY" val="diagram"/>
  <p:tag name="KSO_WM_TEMPLATE_COLOR_TYPE" val="1"/>
  <p:tag name="KSO_WM_TEMPLATE_INDEX" val="20208778"/>
  <p:tag name="KSO_WM_TEMPLATE_MASTER_TYPE" val="0"/>
  <p:tag name="KSO_WM_TEMPLATE_SUBCATEGORY" val="21"/>
</p:tagLst>
</file>

<file path=ppt/tags/tag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TEMPLATE_ASSEMBLE_GROUPID" val="60656e914054ed1e2fb7fbae"/>
  <p:tag name="KSO_WM_TEMPLATE_ASSEMBLE_XID" val="60656e914054ed1e2fb7fbae"/>
  <p:tag name="KSO_WM_TEMPLATE_CATEGORY" val="diagram"/>
  <p:tag name="KSO_WM_TEMPLATE_INDEX" val="20208778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8778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4"/>
</p:tagLst>
</file>

<file path=ppt/tags/tag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0cca40fd0dec401b8bfbc0c7650fb4e9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e914054ed1e2fb7fbae"/>
  <p:tag name="KSO_WM_TEMPLATE_ASSEMBLE_XID" val="60656e914054ed1e2fb7fbae"/>
  <p:tag name="KSO_WM_TEMPLATE_CATEGORY" val="diagram"/>
  <p:tag name="KSO_WM_TEMPLATE_INDEX" val="20208778"/>
  <p:tag name="KSO_WM_UNIT_BLOCK" val="0"/>
  <p:tag name="KSO_WM_UNIT_COMPATIBLE" val="0"/>
  <p:tag name="KSO_WM_UNIT_DEC_AREA_ID" val="c2b850100cd54b7485c042ad8f526c3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877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4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GNORE_FIXCOLOR" val="1"/>
  <p:tag name="KSO_WM_UNIT_TYPE" val="i"/>
  <p:tag name="KSO_WM_UNIT_SUBTYPE" val="h"/>
  <p:tag name="KSO_WM_SLIDE_BACKGROUND_TYPE" val="frame"/>
</p:tagLst>
</file>

<file path=ppt/tags/tag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34e174080aba4418a614fb8a35c4ce02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e914054ed1e2fb7fbae"/>
  <p:tag name="KSO_WM_TEMPLATE_ASSEMBLE_XID" val="60656e914054ed1e2fb7fbae"/>
  <p:tag name="KSO_WM_TEMPLATE_CATEGORY" val="diagram"/>
  <p:tag name="KSO_WM_TEMPLATE_INDEX" val="20208778"/>
  <p:tag name="KSO_WM_UNIT_BLOCK" val="0"/>
  <p:tag name="KSO_WM_UNIT_COMPATIBLE" val="0"/>
  <p:tag name="KSO_WM_UNIT_DEC_AREA_ID" val="ad34f9ab664c4f3e9a69b0e6987e109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8778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。"/>
  <p:tag name="KSO_WM_UNIT_SHOW_EDIT_AREA_INDICATION" val="1"/>
  <p:tag name="KSO_WM_UNIT_SM_LIMIT_TYPE" val="2"/>
  <p:tag name="KSO_WM_UNIT_SUBTYPE" val="a"/>
  <p:tag name="KSO_WM_UNIT_SUPPORT_BIG_FONT" val="1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70"/>
</p:tagLst>
</file>

<file path=ppt/tags/tag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5e16bd651cdf453fb6ca016b5ba47b60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e914054ed1e2fb7fbae"/>
  <p:tag name="KSO_WM_TEMPLATE_ASSEMBLE_XID" val="60656e914054ed1e2fb7fbae"/>
  <p:tag name="KSO_WM_TEMPLATE_CATEGORY" val="diagram"/>
  <p:tag name="KSO_WM_TEMPLATE_INDEX" val="20208778"/>
  <p:tag name="KSO_WM_UNIT_BLOCK" val="0"/>
  <p:tag name="KSO_WM_UNIT_COMPATIBLE" val="0"/>
  <p:tag name="KSO_WM_UNIT_DEC_AREA_ID" val="3842582feab34e0488f0469814eedae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8778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SHOW_EDIT_AREA_INDICATION" val="1"/>
  <p:tag name="KSO_WM_UNIT_SM_LIMIT_TYPE" val="2"/>
  <p:tag name="KSO_WM_UNIT_SUBTYPE" val="a"/>
  <p:tag name="KSO_WM_UNIT_SUPPORT_BIG_FONT" val="1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30"/>
</p:tagLst>
</file>

<file path=ppt/tags/tag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features&quot;:[&quot;creativepic&quot;],&quot;support_big_font&quot;:false,&quot;picture_toward&quot;:1,&quot;picture_dockside&quot;:[&quot;cb&quot;,&quot;rm&quot;,&quot;ct&quot;],&quot;fill_id&quot;:&quot;3ff8b7e9ece344528a0d0bda437c3435&quot;,&quot;fill_align&quot;:&quot;cm&quot;,&quot;chip_types&quot;:[&quot;picture&quot;]},{&quot;text_align&quot;:&quot;lt&quot;,&quot;text_direction&quot;:&quot;horizontal&quot;,&quot;support_big_font&quot;:false,&quot;picture_toward&quot;:0,&quot;picture_dockside&quot;:[],&quot;fill_id&quot;:&quot;8730a6765360444782bef596a7b527c4&quot;,&quot;fill_align&quot;:&quot;lt&quot;,&quot;chip_types&quot;:[&quot;header&quot;]},{&quot;text_align&quot;:&quot;lt&quot;,&quot;text_direction&quot;:&quot;horizontal&quot;,&quot;support_big_font&quot;:false,&quot;picture_toward&quot;:0,&quot;picture_dockside&quot;:[],&quot;fill_id&quot;:&quot;13ab5cb2370249159930a241f720671f&quot;,&quot;fill_align&quot;:&quot;lt&quot;,&quot;chip_types&quot;:[&quot;text&quot;]}]]"/>
  <p:tag name="KSO_WM_CHIP_GROUPID" val="5fade49c998712faa657a97f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ade49c998712faa657a980"/>
  <p:tag name="KSO_WM_SLIDE_BACKGROUND_TYPE" val="general"/>
  <p:tag name="KSO_WM_SLIDE_BK_DARK_LIGHT" val="2"/>
  <p:tag name="KSO_WM_SLIDE_ID" val="diagram20217073_1"/>
  <p:tag name="KSO_WM_SLIDE_INDEX" val="1"/>
  <p:tag name="KSO_WM_SLIDE_ITEM_CNT" val="0"/>
  <p:tag name="KSO_WM_SLIDE_LAYOUT" val="a_d_f"/>
  <p:tag name="KSO_WM_SLIDE_LAYOUT_CNT" val="1_1_1"/>
  <p:tag name="KSO_WM_SLIDE_LAYOUT_INFO" val="{&quot;direction&quot;:1,&quot;id&quot;:&quot;2021-04-01T16:16:09&quot;,&quot;maxSize&quot;:{&quot;size1&quot;:57.5},&quot;minSize&quot;:{&quot;size1&quot;:32.600000000000001},&quot;normalSize&quot;:{&quot;size1&quot;:48.068750000000001},&quot;subLayout&quot;:[{&quot;id&quot;:&quot;2021-04-01T16:16:09&quot;,&quot;maxSize&quot;:{&quot;size1&quot;:35.600000000000001},&quot;minSize&quot;:{&quot;size1&quot;:17.800000000000001},&quot;normalSize&quot;:{&quot;size1&quot;:34.966666666666676},&quot;subLayout&quot;:[{&quot;id&quot;:&quot;2021-04-01T16:16:09&quot;,&quot;margin&quot;:{&quot;bottom&quot;:0,&quot;left&quot;:2.1170001029968262,&quot;right&quot;:0.026000002399086952,&quot;top&quot;:1.6929999589920044},&quot;type&quot;:0},{&quot;id&quot;:&quot;2021-04-01T16:16:09&quot;,&quot;margin&quot;:{&quot;bottom&quot;:1.6929999589920044,&quot;left&quot;:2.1170001029968262,&quot;right&quot;:0.026000002399086952,&quot;top&quot;:1.7200000286102295},&quot;type&quot;:0}],&quot;type&quot;:0},{&quot;id&quot;:&quot;2021-04-01T16:16:09&quot;,&quot;margin&quot;:{&quot;bottom&quot;:0,&quot;left&quot;:1.6670000553131104,&quot;right&quot;:0,&quot;top&quot;:0},&quot;type&quot;:0}],&quot;type&quot;:0}"/>
  <p:tag name="KSO_WM_SLIDE_POSITION" val="0*0"/>
  <p:tag name="KSO_WM_SLIDE_RATIO" val="1.777778"/>
  <p:tag name="KSO_WM_SLIDE_SIZE" val="960*540"/>
  <p:tag name="KSO_WM_SLIDE_SUBTYPE" val="picTxt"/>
  <p:tag name="KSO_WM_SLIDE_SUPPORT_FEATURE_TYPE" val="8"/>
  <p:tag name="KSO_WM_SLIDE_TYPE" val="text"/>
  <p:tag name="KSO_WM_TAG_VERSION" val="1.0"/>
  <p:tag name="KSO_WM_TEMPLATE_ASSEMBLE_GROUPID" val="606570534054ed1e2fb814c7"/>
  <p:tag name="KSO_WM_TEMPLATE_ASSEMBLE_XID" val="606570534054ed1e2fb814c7"/>
  <p:tag name="KSO_WM_TEMPLATE_CATEGORY" val="diagram"/>
  <p:tag name="KSO_WM_TEMPLATE_COLOR_TYPE" val="1"/>
  <p:tag name="KSO_WM_TEMPLATE_INDEX" val="20217073"/>
  <p:tag name="KSO_WM_TEMPLATE_MASTER_TYPE" val="0"/>
  <p:tag name="KSO_WM_TEMPLATE_SUBCATEGORY" val="21"/>
</p:tagLst>
</file>

<file path=ppt/tags/tag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ζ1-1"/>
  <p:tag name="KSO_WM_TAG_VERSION" val="1.0"/>
  <p:tag name="KSO_WM_TEMPLATE_CATEGORY" val="diagram"/>
  <p:tag name="KSO_WM_TEMPLATE_INDEX" val="20216718"/>
  <p:tag name="KSO_WM_UNIT_COMPATIBLE" val="0"/>
  <p:tag name="KSO_WM_UNIT_DIAGRAM_ISNUMVISUAL" val="0"/>
  <p:tag name="KSO_WM_UNIT_DIAGRAM_ISREFERUNIT" val="0"/>
  <p:tag name="KSO_WM_UNIT_DIAGRAM_MODELTYPE" val="creativePicture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6718_1*ζ_h_i*1_1_1"/>
  <p:tag name="KSO_WM_UNIT_INDEX" val="1_1_1"/>
  <p:tag name="KSO_WM_UNIT_LAYERLEVEL" val="1_1_1"/>
  <p:tag name="KSO_WM_UNIT_PICTURE_DOCKSIDE" val="cb,rm,ct"/>
  <p:tag name="KSO_WM_UNIT_PICTURE_TOWARD" val="1"/>
  <p:tag name="KSO_WM_UNIT_TEXT_FILL_FORE_SCHEMECOLOR_INDEX" val="13"/>
  <p:tag name="KSO_WM_UNIT_TEXT_FILL_FORE_SCHEMECOLOR_INDEX_BRIGHTNESS" val="0"/>
  <p:tag name="KSO_WM_UNIT_TEXT_FILL_TYPE" val="1"/>
  <p:tag name="KSO_WM_UNIT_TYPE" val="ζ_h_i"/>
  <p:tag name="KSO_WM_UNIT_USESOURCEFORMAT_APPLY" val="1"/>
</p:tagLst>
</file>

<file path=ppt/tags/tag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ζ1-1"/>
  <p:tag name="KSO_WM_TAG_VERSION" val="1.0"/>
  <p:tag name="KSO_WM_TEMPLATE_CATEGORY" val="diagram"/>
  <p:tag name="KSO_WM_TEMPLATE_INDEX" val="20216718"/>
  <p:tag name="KSO_WM_UNIT_COMPATIBLE" val="0"/>
  <p:tag name="KSO_WM_UNIT_DIAGRAM_ISNUMVISUAL" val="0"/>
  <p:tag name="KSO_WM_UNIT_DIAGRAM_ISREFERUNIT" val="0"/>
  <p:tag name="KSO_WM_UNIT_DIAGRAM_MODELTYPE" val="creativePicture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6718_1*ζ_h_i*1_1_2"/>
  <p:tag name="KSO_WM_UNIT_INDEX" val="1_1_2"/>
  <p:tag name="KSO_WM_UNIT_LAYERLEVEL" val="1_1_1"/>
  <p:tag name="KSO_WM_UNIT_PICTURE_DOCKSIDE" val="cb,rm,ct"/>
  <p:tag name="KSO_WM_UNIT_PICTURE_TOWARD" val="1"/>
  <p:tag name="KSO_WM_UNIT_TEXT_FILL_FORE_SCHEMECOLOR_INDEX" val="2"/>
  <p:tag name="KSO_WM_UNIT_TEXT_FILL_FORE_SCHEMECOLOR_INDEX_BRIGHTNESS" val="0"/>
  <p:tag name="KSO_WM_UNIT_TEXT_FILL_TYPE" val="1"/>
  <p:tag name="KSO_WM_UNIT_TYPE" val="ζ_h_i"/>
  <p:tag name="KSO_WM_UNIT_USESOURCEFORMAT_APPLY" val="1"/>
</p:tagLst>
</file>

<file path=ppt/tags/tag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ζ1-1"/>
  <p:tag name="KSO_WM_TAG_VERSION" val="1.0"/>
  <p:tag name="KSO_WM_TEMPLATE_CATEGORY" val="diagram"/>
  <p:tag name="KSO_WM_TEMPLATE_INDEX" val="20216718"/>
  <p:tag name="KSO_WM_UNIT_COMPATIBLE" val="0"/>
  <p:tag name="KSO_WM_UNIT_DIAGRAM_ISNUMVISUAL" val="0"/>
  <p:tag name="KSO_WM_UNIT_DIAGRAM_ISREFERUNIT" val="0"/>
  <p:tag name="KSO_WM_UNIT_DIAGRAM_MODELTYPE" val="creativePicture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6718_1*ζ_h_i*1_1_3"/>
  <p:tag name="KSO_WM_UNIT_INDEX" val="1_1_3"/>
  <p:tag name="KSO_WM_UNIT_LAYERLEVEL" val="1_1_1"/>
  <p:tag name="KSO_WM_UNIT_PICTURE_DOCKSIDE" val="cb,rm,ct"/>
  <p:tag name="KSO_WM_UNIT_PICTURE_TOWARD" val="1"/>
  <p:tag name="KSO_WM_UNIT_TEXT_FILL_FORE_SCHEMECOLOR_INDEX" val="2"/>
  <p:tag name="KSO_WM_UNIT_TEXT_FILL_FORE_SCHEMECOLOR_INDEX_BRIGHTNESS" val="0"/>
  <p:tag name="KSO_WM_UNIT_TEXT_FILL_TYPE" val="1"/>
  <p:tag name="KSO_WM_UNIT_TYPE" val="ζ_h_i"/>
  <p:tag name="KSO_WM_UNIT_USESOURCEFORMAT_APPLY" val="1"/>
</p:tagLst>
</file>

<file path=ppt/tags/tag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ζ1-1"/>
  <p:tag name="KSO_WM_TAG_VERSION" val="1.0"/>
  <p:tag name="KSO_WM_TEMPLATE_CATEGORY" val="diagram"/>
  <p:tag name="KSO_WM_TEMPLATE_INDEX" val="20216718"/>
  <p:tag name="KSO_WM_UNIT_COMPATIBLE" val="0"/>
  <p:tag name="KSO_WM_UNIT_DIAGRAM_ISNUMVISUAL" val="0"/>
  <p:tag name="KSO_WM_UNIT_DIAGRAM_ISREFERUNIT" val="0"/>
  <p:tag name="KSO_WM_UNIT_DIAGRAM_MODELTYPE" val="creativePicture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6718_1*ζ_h_i*1_1_4"/>
  <p:tag name="KSO_WM_UNIT_INDEX" val="1_1_4"/>
  <p:tag name="KSO_WM_UNIT_LAYERLEVEL" val="1_1_1"/>
  <p:tag name="KSO_WM_UNIT_PICTURE_DOCKSIDE" val="cb,rm,ct"/>
  <p:tag name="KSO_WM_UNIT_PICTURE_TOWARD" val="1"/>
  <p:tag name="KSO_WM_UNIT_TEXT_FILL_FORE_SCHEMECOLOR_INDEX" val="2"/>
  <p:tag name="KSO_WM_UNIT_TEXT_FILL_FORE_SCHEMECOLOR_INDEX_BRIGHTNESS" val="0"/>
  <p:tag name="KSO_WM_UNIT_TEXT_FILL_TYPE" val="1"/>
  <p:tag name="KSO_WM_UNIT_TYPE" val="ζ_h_i"/>
  <p:tag name="KSO_WM_UNIT_USESOURCEFORMAT_APPLY" val="1"/>
</p:tagLst>
</file>

<file path=ppt/tags/tag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ζ1-1"/>
  <p:tag name="KSO_WM_TAG_VERSION" val="1.0"/>
  <p:tag name="KSO_WM_TEMPLATE_CATEGORY" val="diagram"/>
  <p:tag name="KSO_WM_TEMPLATE_INDEX" val="20216718"/>
  <p:tag name="KSO_WM_UNIT_COMPATIBLE" val="0"/>
  <p:tag name="KSO_WM_UNIT_DIAGRAM_ISNUMVISUAL" val="0"/>
  <p:tag name="KSO_WM_UNIT_DIAGRAM_ISREFERUNIT" val="0"/>
  <p:tag name="KSO_WM_UNIT_DIAGRAM_MODELTYPE" val="creativePicture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16718_1*ζ_h_i*1_1_5"/>
  <p:tag name="KSO_WM_UNIT_INDEX" val="1_1_5"/>
  <p:tag name="KSO_WM_UNIT_LAYERLEVEL" val="1_1_1"/>
  <p:tag name="KSO_WM_UNIT_PICTURE_DOCKSIDE" val="cb,rm,ct"/>
  <p:tag name="KSO_WM_UNIT_PICTURE_TOWARD" val="1"/>
  <p:tag name="KSO_WM_UNIT_TEXT_FILL_FORE_SCHEMECOLOR_INDEX" val="2"/>
  <p:tag name="KSO_WM_UNIT_TEXT_FILL_FORE_SCHEMECOLOR_INDEX_BRIGHTNESS" val="0"/>
  <p:tag name="KSO_WM_UNIT_TEXT_FILL_TYPE" val="1"/>
  <p:tag name="KSO_WM_UNIT_TYPE" val="ζ_h_i"/>
  <p:tag name="KSO_WM_UNIT_USESOURCEFORMAT_APPLY" val="1"/>
</p:tagLst>
</file>

<file path=ppt/tags/tag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ζ1-1"/>
  <p:tag name="KSO_WM_TAG_VERSION" val="1.0"/>
  <p:tag name="KSO_WM_TEMPLATE_CATEGORY" val="diagram"/>
  <p:tag name="KSO_WM_TEMPLATE_INDEX" val="20216718"/>
  <p:tag name="KSO_WM_UNIT_COMPATIBLE" val="0"/>
  <p:tag name="KSO_WM_UNIT_DIAGRAM_ISNUMVISUAL" val="0"/>
  <p:tag name="KSO_WM_UNIT_DIAGRAM_ISREFERUNIT" val="0"/>
  <p:tag name="KSO_WM_UNIT_DIAGRAM_MODELTYPE" val="creativePicture"/>
  <p:tag name="KSO_WM_UNIT_HIGHLIGHT" val="0"/>
  <p:tag name="KSO_WM_UNIT_ID" val="diagram20216718_1*ζ_h_d*1_1_1"/>
  <p:tag name="KSO_WM_UNIT_INDEX" val="1_1_1"/>
  <p:tag name="KSO_WM_UNIT_LAYERLEVEL" val="1_1_1"/>
  <p:tag name="KSO_WM_UNIT_PICTURE_DOCKSIDE" val="cb,rm,ct"/>
  <p:tag name="KSO_WM_UNIT_PICTURE_TOWARD" val="1"/>
  <p:tag name="KSO_WM_UNIT_TYPE" val="ζ_h_d"/>
  <p:tag name="KSO_WM_UNIT_USESOURCEFORMAT_APPLY" val="1"/>
  <p:tag name="KSO_WM_UNIT_VALUE" val="968*1497"/>
</p:tagLst>
</file>

<file path=ppt/tags/tag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ade49c998712faa657a97f"/>
  <p:tag name="KSO_WM_CHIP_XID" val="5fade49c998712faa657a980"/>
  <p:tag name="KSO_WM_TAG_VERSION" val="1.0"/>
  <p:tag name="KSO_WM_TEMPLATE_ASSEMBLE_GROUPID" val="606570534054ed1e2fb814c7"/>
  <p:tag name="KSO_WM_TEMPLATE_ASSEMBLE_XID" val="606570534054ed1e2fb814c7"/>
  <p:tag name="KSO_WM_TEMPLATE_CATEGORY" val="diagram"/>
  <p:tag name="KSO_WM_TEMPLATE_INDEX" val="20217073"/>
  <p:tag name="KSO_WM_UNIT_BLOCK" val="0"/>
  <p:tag name="KSO_WM_UNIT_COMPATIBLE" val="0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7073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</p:tagLst>
</file>

<file path=ppt/tags/tag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0187e0d46fa40efbf5cb96029111a26"/>
  <p:tag name="KSO_WM_BEAUTIFY_FLAG" val="#wm#"/>
  <p:tag name="KSO_WM_CHIP_FILLAREA_FILL_RULE" val="{&quot;fill_align&quot;:&quot;lt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70534054ed1e2fb814c7"/>
  <p:tag name="KSO_WM_TEMPLATE_ASSEMBLE_XID" val="606570534054ed1e2fb814c7"/>
  <p:tag name="KSO_WM_TEMPLATE_CATEGORY" val="diagram"/>
  <p:tag name="KSO_WM_TEMPLATE_INDEX" val="20217073"/>
  <p:tag name="KSO_WM_UNIT_BLOCK" val="0"/>
  <p:tag name="KSO_WM_UNIT_COMPATIBLE" val="0"/>
  <p:tag name="KSO_WM_UNIT_DEC_AREA_ID" val="67a3f221064241ce926b5da93464cd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707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ba28c40bb95945a5a4e748a293b73aa4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70534054ed1e2fb814c7"/>
  <p:tag name="KSO_WM_TEMPLATE_ASSEMBLE_XID" val="606570534054ed1e2fb814c7"/>
  <p:tag name="KSO_WM_TEMPLATE_CATEGORY" val="diagram"/>
  <p:tag name="KSO_WM_TEMPLATE_INDEX" val="20217073"/>
  <p:tag name="KSO_WM_UNIT_BLOCK" val="0"/>
  <p:tag name="KSO_WM_UNIT_COMPATIBLE" val="0"/>
  <p:tag name="KSO_WM_UNIT_DEC_AREA_ID" val="ce82e2753746471daed8748529970ba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07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72"/>
</p:tagLst>
</file>

<file path=ppt/tags/tag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features&quot;:[&quot;creativepic&quot;],&quot;support_big_font&quot;:false,&quot;picture_toward&quot;:1,&quot;picture_dockside&quot;:[&quot;cb&quot;,&quot;rm&quot;,&quot;ct&quot;],&quot;fill_id&quot;:&quot;8d116bd8b1074587a970747df3fba75a&quot;,&quot;fill_align&quot;:&quot;cm&quot;,&quot;chip_types&quot;:[&quot;picture&quot;]},{&quot;text_align&quot;:&quot;lb&quot;,&quot;text_direction&quot;:&quot;horizontal&quot;,&quot;support_big_font&quot;:false,&quot;picture_toward&quot;:0,&quot;picture_dockside&quot;:[],&quot;fill_id&quot;:&quot;0c52f29da84d4a8fa032b62f9d0b0d9e&quot;,&quot;fill_align&quot;:&quot;lb&quot;,&quot;chip_types&quot;:[&quot;text&quot;,&quot;header&quot;]},{&quot;text_align&quot;:&quot;lt&quot;,&quot;text_direction&quot;:&quot;horizontal&quot;,&quot;support_big_font&quot;:false,&quot;picture_toward&quot;:0,&quot;picture_dockside&quot;:[],&quot;fill_id&quot;:&quot;1d610f50166043debd746d9fc47ffedb&quot;,&quot;fill_align&quot;:&quot;lt&quot;,&quot;chip_types&quot;:[&quot;text&quot;]}]]"/>
  <p:tag name="KSO_WM_CHIP_GROUPID" val="5fadfa57998712faa657abf2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adfa57998712faa657abf3"/>
  <p:tag name="KSO_WM_SLIDE_BACKGROUND_TYPE" val="general"/>
  <p:tag name="KSO_WM_SLIDE_BK_DARK_LIGHT" val="2"/>
  <p:tag name="KSO_WM_SLIDE_ID" val="diagram20217097_1"/>
  <p:tag name="KSO_WM_SLIDE_INDEX" val="1"/>
  <p:tag name="KSO_WM_SLIDE_ITEM_CNT" val="0"/>
  <p:tag name="KSO_WM_SLIDE_LAYOUT" val="a_d_f"/>
  <p:tag name="KSO_WM_SLIDE_LAYOUT_CNT" val="1_1_1"/>
  <p:tag name="KSO_WM_SLIDE_LAYOUT_INFO" val="{&quot;direction&quot;:1,&quot;id&quot;:&quot;2021-04-01T16:16:32&quot;,&quot;maxSize&quot;:{&quot;size1&quot;:57.5},&quot;minSize&quot;:{&quot;size1&quot;:32.600000000000001},&quot;normalSize&quot;:{&quot;size1&quot;:41.193750000000001},&quot;subLayout&quot;:[{&quot;id&quot;:&quot;2021-04-01T16:16:32&quot;,&quot;maxSize&quot;:{&quot;size1&quot;:59.238845726295757},&quot;minSize&quot;:{&quot;size1&quot;:23.638845726295752},&quot;normalSize&quot;:{&quot;size1&quot;:36.205512392962426},&quot;subLayout&quot;:[{&quot;id&quot;:&quot;2021-04-01T16:16:32&quot;,&quot;margin&quot;:{&quot;bottom&quot;:0.026000002399086952,&quot;left&quot;:2.5399999618530273,&quot;right&quot;:0.026000002399086952,&quot;top&quot;:1.6929999589920044},&quot;type&quot;:0},{&quot;id&quot;:&quot;2021-04-01T16:16:32&quot;,&quot;margin&quot;:{&quot;bottom&quot;:1.6929999589920044,&quot;left&quot;:2.5399999618530273,&quot;right&quot;:0.026000002399086952,&quot;top&quot;:0.79199999570846558},&quot;type&quot;:0}],&quot;type&quot;:0},{&quot;id&quot;:&quot;2021-04-01T16:16:32&quot;,&quot;margin&quot;:{&quot;bottom&quot;:0,&quot;left&quot;:1.6670000553131104,&quot;right&quot;:0,&quot;top&quot;:0},&quot;type&quot;:0}],&quot;type&quot;:0}"/>
  <p:tag name="KSO_WM_SLIDE_POSITION" val="72*0"/>
  <p:tag name="KSO_WM_SLIDE_RATIO" val="1.777778"/>
  <p:tag name="KSO_WM_SLIDE_SIZE" val="888*540"/>
  <p:tag name="KSO_WM_SLIDE_SUBTYPE" val="picTxt"/>
  <p:tag name="KSO_WM_SLIDE_SUPPORT_FEATURE_TYPE" val="8"/>
  <p:tag name="KSO_WM_SLIDE_TYPE" val="text"/>
  <p:tag name="KSO_WM_TAG_VERSION" val="1.0"/>
  <p:tag name="KSO_WM_TEMPLATE_ASSEMBLE_GROUPID" val="606570604054ed1e2fb814e9"/>
  <p:tag name="KSO_WM_TEMPLATE_ASSEMBLE_XID" val="606570604054ed1e2fb814e9"/>
  <p:tag name="KSO_WM_TEMPLATE_CATEGORY" val="diagram"/>
  <p:tag name="KSO_WM_TEMPLATE_COLOR_TYPE" val="1"/>
  <p:tag name="KSO_WM_TEMPLATE_INDEX" val="20217097"/>
  <p:tag name="KSO_WM_TEMPLATE_MASTER_TYPE" val="0"/>
  <p:tag name="KSO_WM_TEMPLATE_SUBCATEGORY" val="21"/>
</p:tagLst>
</file>

<file path=ppt/tags/tag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ζ1-1"/>
  <p:tag name="KSO_WM_TAG_VERSION" val="1.0"/>
  <p:tag name="KSO_WM_TEMPLATE_CATEGORY" val="diagram"/>
  <p:tag name="KSO_WM_TEMPLATE_INDEX" val="20215234"/>
  <p:tag name="KSO_WM_UNIT_COMPATIBLE" val="0"/>
  <p:tag name="KSO_WM_UNIT_DIAGRAM_ISNUMVISUAL" val="0"/>
  <p:tag name="KSO_WM_UNIT_DIAGRAM_ISREFERUNIT" val="0"/>
  <p:tag name="KSO_WM_UNIT_DIAGRAM_MODELTYPE" val="creativePicture"/>
  <p:tag name="KSO_WM_UNIT_HIGHLIGHT" val="0"/>
  <p:tag name="KSO_WM_UNIT_ID" val="diagram20215234_1*ζ_h_d*1_1_1"/>
  <p:tag name="KSO_WM_UNIT_INDEX" val="1_1_1"/>
  <p:tag name="KSO_WM_UNIT_LAYERLEVEL" val="1_1_1"/>
  <p:tag name="KSO_WM_UNIT_PICTURE_DOCKSIDE" val="rm"/>
  <p:tag name="KSO_WM_UNIT_PICTURE_TOWARD" val="1"/>
  <p:tag name="KSO_WM_UNIT_TYPE" val="ζ_h_d"/>
  <p:tag name="KSO_WM_UNIT_USESOURCEFORMAT_APPLY" val="1"/>
  <p:tag name="KSO_WM_UNIT_VALUE" val="1599*1988"/>
</p:tagLst>
</file>

<file path=ppt/tags/tag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ζ1-1"/>
  <p:tag name="KSO_WM_TAG_VERSION" val="1.0"/>
  <p:tag name="KSO_WM_TEMPLATE_CATEGORY" val="diagram"/>
  <p:tag name="KSO_WM_TEMPLATE_INDEX" val="20215234"/>
  <p:tag name="KSO_WM_UNIT_COMPATIBLE" val="0"/>
  <p:tag name="KSO_WM_UNIT_DIAGRAM_ISNUMVISUAL" val="0"/>
  <p:tag name="KSO_WM_UNIT_DIAGRAM_ISREFERUNIT" val="0"/>
  <p:tag name="KSO_WM_UNIT_DIAGRAM_MODELTYPE" val="creativePicture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5234_1*ζ_h_i*1_1_1"/>
  <p:tag name="KSO_WM_UNIT_INDEX" val="1_1_1"/>
  <p:tag name="KSO_WM_UNIT_LAYERLEVEL" val="1_1_1"/>
  <p:tag name="KSO_WM_UNIT_PICTURE_DOCKSIDE" val="rm"/>
  <p:tag name="KSO_WM_UNIT_PICTURE_TOWARD" val="1"/>
  <p:tag name="KSO_WM_UNIT_TEXT_FILL_FORE_SCHEMECOLOR_INDEX" val="2"/>
  <p:tag name="KSO_WM_UNIT_TEXT_FILL_FORE_SCHEMECOLOR_INDEX_BRIGHTNESS" val="0"/>
  <p:tag name="KSO_WM_UNIT_TEXT_FILL_TYPE" val="1"/>
  <p:tag name="KSO_WM_UNIT_TYPE" val="ζ_h_i"/>
  <p:tag name="KSO_WM_UNIT_USESOURCEFORMAT_APPLY" val="1"/>
</p:tagLst>
</file>

<file path=ppt/tags/tag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ζ1-1"/>
  <p:tag name="KSO_WM_TAG_VERSION" val="1.0"/>
  <p:tag name="KSO_WM_TEMPLATE_CATEGORY" val="diagram"/>
  <p:tag name="KSO_WM_TEMPLATE_INDEX" val="20215234"/>
  <p:tag name="KSO_WM_UNIT_COMPATIBLE" val="0"/>
  <p:tag name="KSO_WM_UNIT_DIAGRAM_ISNUMVISUAL" val="0"/>
  <p:tag name="KSO_WM_UNIT_DIAGRAM_ISREFERUNIT" val="0"/>
  <p:tag name="KSO_WM_UNIT_DIAGRAM_MODELTYPE" val="creativePicture"/>
  <p:tag name="KSO_WM_UNIT_HIGHLIGHT" val="0"/>
  <p:tag name="KSO_WM_UNIT_ID" val="diagram20215234_1*ζ_h_i*1_1_2"/>
  <p:tag name="KSO_WM_UNIT_INDEX" val="1_1_2"/>
  <p:tag name="KSO_WM_UNIT_LAYERLEVEL" val="1_1_1"/>
  <p:tag name="KSO_WM_UNIT_PICTURE_DOCKSIDE" val="rm"/>
  <p:tag name="KSO_WM_UNIT_PICTURE_TOWARD" val="1"/>
  <p:tag name="KSO_WM_UNIT_TEXT_FILL_FORE_SCHEMECOLOR_INDEX" val="13"/>
  <p:tag name="KSO_WM_UNIT_TEXT_FILL_FORE_SCHEMECOLOR_INDEX_BRIGHTNESS" val="0"/>
  <p:tag name="KSO_WM_UNIT_TEXT_FILL_TYPE" val="1"/>
  <p:tag name="KSO_WM_UNIT_TYPE" val="ζ_h_i"/>
  <p:tag name="KSO_WM_UNIT_USESOURCEFORMAT_APPLY" val="1"/>
</p:tagLst>
</file>

<file path=ppt/tags/tag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15546f7fe9064abe988ac6502b0bb09f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70604054ed1e2fb814e9"/>
  <p:tag name="KSO_WM_TEMPLATE_ASSEMBLE_XID" val="606570604054ed1e2fb814e9"/>
  <p:tag name="KSO_WM_TEMPLATE_CATEGORY" val="diagram"/>
  <p:tag name="KSO_WM_TEMPLATE_INDEX" val="20217097"/>
  <p:tag name="KSO_WM_UNIT_BLOCK" val="0"/>
  <p:tag name="KSO_WM_UNIT_COMPATIBLE" val="0"/>
  <p:tag name="KSO_WM_UNIT_DEC_AREA_ID" val="7f14af1609284ea0b607822725b8c5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709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6"/>
</p:tagLst>
</file>

<file path=ppt/tags/tag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1d39d7b218794cc0bc8d550570994862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70604054ed1e2fb814e9"/>
  <p:tag name="KSO_WM_TEMPLATE_ASSEMBLE_XID" val="606570604054ed1e2fb814e9"/>
  <p:tag name="KSO_WM_TEMPLATE_CATEGORY" val="diagram"/>
  <p:tag name="KSO_WM_TEMPLATE_INDEX" val="20217097"/>
  <p:tag name="KSO_WM_UNIT_BLOCK" val="0"/>
  <p:tag name="KSO_WM_UNIT_COMPATIBLE" val="0"/>
  <p:tag name="KSO_WM_UNIT_DEC_AREA_ID" val="70347f9784f64ccca9123b27c1d2bbd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097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72"/>
</p:tagLst>
</file>

<file path=ppt/tags/tag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features&quot;:[&quot;creativepic&quot;],&quot;support_big_font&quot;:false,&quot;picture_toward&quot;:1,&quot;picture_dockside&quot;:[&quot;cb&quot;,&quot;rm&quot;,&quot;ct&quot;],&quot;fill_id&quot;:&quot;3ff8b7e9ece344528a0d0bda437c3435&quot;,&quot;fill_align&quot;:&quot;cm&quot;,&quot;chip_types&quot;:[&quot;picture&quot;]},{&quot;text_align&quot;:&quot;lt&quot;,&quot;text_direction&quot;:&quot;horizontal&quot;,&quot;support_big_font&quot;:false,&quot;picture_toward&quot;:0,&quot;picture_dockside&quot;:[],&quot;fill_id&quot;:&quot;8730a6765360444782bef596a7b527c4&quot;,&quot;fill_align&quot;:&quot;lt&quot;,&quot;chip_types&quot;:[&quot;header&quot;]},{&quot;text_align&quot;:&quot;lt&quot;,&quot;text_direction&quot;:&quot;horizontal&quot;,&quot;support_big_font&quot;:false,&quot;picture_toward&quot;:0,&quot;picture_dockside&quot;:[],&quot;fill_id&quot;:&quot;13ab5cb2370249159930a241f720671f&quot;,&quot;fill_align&quot;:&quot;lt&quot;,&quot;chip_types&quot;:[&quot;text&quot;]}]]"/>
  <p:tag name="KSO_WM_CHIP_GROUPID" val="5fade49c998712faa657a97f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ade49c998712faa657a980"/>
  <p:tag name="KSO_WM_SLIDE_BACKGROUND_TYPE" val="general"/>
  <p:tag name="KSO_WM_SLIDE_BK_DARK_LIGHT" val="2"/>
  <p:tag name="KSO_WM_SLIDE_ID" val="diagram20217073_1"/>
  <p:tag name="KSO_WM_SLIDE_INDEX" val="1"/>
  <p:tag name="KSO_WM_SLIDE_ITEM_CNT" val="0"/>
  <p:tag name="KSO_WM_SLIDE_LAYOUT" val="a_d_f"/>
  <p:tag name="KSO_WM_SLIDE_LAYOUT_CNT" val="1_1_1"/>
  <p:tag name="KSO_WM_SLIDE_LAYOUT_INFO" val="{&quot;direction&quot;:1,&quot;id&quot;:&quot;2021-04-01T16:16:09&quot;,&quot;maxSize&quot;:{&quot;size1&quot;:57.5},&quot;minSize&quot;:{&quot;size1&quot;:32.600000000000001},&quot;normalSize&quot;:{&quot;size1&quot;:41.193750000000001},&quot;subLayout&quot;:[{&quot;id&quot;:&quot;2021-04-01T16:16:09&quot;,&quot;maxSize&quot;:{&quot;size1&quot;:35.600000000000001},&quot;minSize&quot;:{&quot;size1&quot;:17.800000000000001},&quot;normalSize&quot;:{&quot;size1&quot;:34.966666666666676},&quot;subLayout&quot;:[{&quot;id&quot;:&quot;2021-04-01T16:16:09&quot;,&quot;margin&quot;:{&quot;bottom&quot;:0,&quot;left&quot;:2.1170001029968262,&quot;right&quot;:0.026000002399086952,&quot;top&quot;:1.6929999589920044},&quot;type&quot;:0},{&quot;id&quot;:&quot;2021-04-01T16:16:09&quot;,&quot;margin&quot;:{&quot;bottom&quot;:1.6929999589920044,&quot;left&quot;:2.1170001029968262,&quot;right&quot;:0.026000002399086952,&quot;top&quot;:1.7200000286102295},&quot;type&quot;:0}],&quot;type&quot;:0},{&quot;id&quot;:&quot;2021-04-01T16:16:09&quot;,&quot;margin&quot;:{&quot;bottom&quot;:0,&quot;left&quot;:1.6670000553131104,&quot;right&quot;:0,&quot;top&quot;:0},&quot;type&quot;:0}],&quot;type&quot;:0}"/>
  <p:tag name="KSO_WM_SLIDE_POSITION" val="0*0"/>
  <p:tag name="KSO_WM_SLIDE_RATIO" val="1.777778"/>
  <p:tag name="KSO_WM_SLIDE_SIZE" val="960*540"/>
  <p:tag name="KSO_WM_SLIDE_SUBTYPE" val="picTxt"/>
  <p:tag name="KSO_WM_SLIDE_SUPPORT_FEATURE_TYPE" val="8"/>
  <p:tag name="KSO_WM_SLIDE_TYPE" val="text"/>
  <p:tag name="KSO_WM_TAG_VERSION" val="1.0"/>
  <p:tag name="KSO_WM_TEMPLATE_ASSEMBLE_GROUPID" val="606570534054ed1e2fb814c7"/>
  <p:tag name="KSO_WM_TEMPLATE_ASSEMBLE_XID" val="606570534054ed1e2fb814c7"/>
  <p:tag name="KSO_WM_TEMPLATE_CATEGORY" val="diagram"/>
  <p:tag name="KSO_WM_TEMPLATE_COLOR_TYPE" val="1"/>
  <p:tag name="KSO_WM_TEMPLATE_INDEX" val="20217073"/>
  <p:tag name="KSO_WM_TEMPLATE_MASTER_TYPE" val="0"/>
  <p:tag name="KSO_WM_TEMPLATE_SUBCATEGORY" val="21"/>
</p:tagLst>
</file>

<file path=ppt/tags/tag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ζ1-1"/>
  <p:tag name="KSO_WM_TAG_VERSION" val="1.0"/>
  <p:tag name="KSO_WM_TEMPLATE_CATEGORY" val="diagram"/>
  <p:tag name="KSO_WM_TEMPLATE_INDEX" val="20215234"/>
  <p:tag name="KSO_WM_UNIT_COMPATIBLE" val="0"/>
  <p:tag name="KSO_WM_UNIT_DIAGRAM_ISNUMVISUAL" val="0"/>
  <p:tag name="KSO_WM_UNIT_DIAGRAM_ISREFERUNIT" val="0"/>
  <p:tag name="KSO_WM_UNIT_DIAGRAM_MODELTYPE" val="creativePicture"/>
  <p:tag name="KSO_WM_UNIT_HIGHLIGHT" val="0"/>
  <p:tag name="KSO_WM_UNIT_ID" val="diagram20215234_1*ζ_h_d*1_1_1"/>
  <p:tag name="KSO_WM_UNIT_INDEX" val="1_1_1"/>
  <p:tag name="KSO_WM_UNIT_LAYERLEVEL" val="1_1_1"/>
  <p:tag name="KSO_WM_UNIT_PICTURE_DOCKSIDE" val="rm"/>
  <p:tag name="KSO_WM_UNIT_PICTURE_TOWARD" val="1"/>
  <p:tag name="KSO_WM_UNIT_TYPE" val="ζ_h_d"/>
  <p:tag name="KSO_WM_UNIT_USESOURCEFORMAT_APPLY" val="1"/>
  <p:tag name="KSO_WM_UNIT_VALUE" val="1599*1988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</p:tagLst>
</file>

<file path=ppt/tags/tag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ζ1-1"/>
  <p:tag name="KSO_WM_TAG_VERSION" val="1.0"/>
  <p:tag name="KSO_WM_TEMPLATE_CATEGORY" val="diagram"/>
  <p:tag name="KSO_WM_TEMPLATE_INDEX" val="20215234"/>
  <p:tag name="KSO_WM_UNIT_COMPATIBLE" val="0"/>
  <p:tag name="KSO_WM_UNIT_DIAGRAM_ISNUMVISUAL" val="0"/>
  <p:tag name="KSO_WM_UNIT_DIAGRAM_ISREFERUNIT" val="0"/>
  <p:tag name="KSO_WM_UNIT_DIAGRAM_MODELTYPE" val="creativePicture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5234_1*ζ_h_i*1_1_1"/>
  <p:tag name="KSO_WM_UNIT_INDEX" val="1_1_1"/>
  <p:tag name="KSO_WM_UNIT_LAYERLEVEL" val="1_1_1"/>
  <p:tag name="KSO_WM_UNIT_PICTURE_DOCKSIDE" val="rm"/>
  <p:tag name="KSO_WM_UNIT_PICTURE_TOWARD" val="1"/>
  <p:tag name="KSO_WM_UNIT_TEXT_FILL_FORE_SCHEMECOLOR_INDEX" val="2"/>
  <p:tag name="KSO_WM_UNIT_TEXT_FILL_FORE_SCHEMECOLOR_INDEX_BRIGHTNESS" val="0"/>
  <p:tag name="KSO_WM_UNIT_TEXT_FILL_TYPE" val="1"/>
  <p:tag name="KSO_WM_UNIT_TYPE" val="ζ_h_i"/>
  <p:tag name="KSO_WM_UNIT_USESOURCEFORMAT_APPLY" val="1"/>
</p:tagLst>
</file>

<file path=ppt/tags/tag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ζ1-1"/>
  <p:tag name="KSO_WM_TAG_VERSION" val="1.0"/>
  <p:tag name="KSO_WM_TEMPLATE_CATEGORY" val="diagram"/>
  <p:tag name="KSO_WM_TEMPLATE_INDEX" val="20215234"/>
  <p:tag name="KSO_WM_UNIT_COMPATIBLE" val="0"/>
  <p:tag name="KSO_WM_UNIT_DIAGRAM_ISNUMVISUAL" val="0"/>
  <p:tag name="KSO_WM_UNIT_DIAGRAM_ISREFERUNIT" val="0"/>
  <p:tag name="KSO_WM_UNIT_DIAGRAM_MODELTYPE" val="creativePicture"/>
  <p:tag name="KSO_WM_UNIT_HIGHLIGHT" val="0"/>
  <p:tag name="KSO_WM_UNIT_ID" val="diagram20215234_1*ζ_h_i*1_1_2"/>
  <p:tag name="KSO_WM_UNIT_INDEX" val="1_1_2"/>
  <p:tag name="KSO_WM_UNIT_LAYERLEVEL" val="1_1_1"/>
  <p:tag name="KSO_WM_UNIT_PICTURE_DOCKSIDE" val="rm"/>
  <p:tag name="KSO_WM_UNIT_PICTURE_TOWARD" val="1"/>
  <p:tag name="KSO_WM_UNIT_TEXT_FILL_FORE_SCHEMECOLOR_INDEX" val="13"/>
  <p:tag name="KSO_WM_UNIT_TEXT_FILL_FORE_SCHEMECOLOR_INDEX_BRIGHTNESS" val="0"/>
  <p:tag name="KSO_WM_UNIT_TEXT_FILL_TYPE" val="1"/>
  <p:tag name="KSO_WM_UNIT_TYPE" val="ζ_h_i"/>
  <p:tag name="KSO_WM_UNIT_USESOURCEFORMAT_APPLY" val="1"/>
</p:tagLst>
</file>

<file path=ppt/tags/tag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ade49c998712faa657a97f"/>
  <p:tag name="KSO_WM_CHIP_XID" val="5fade49c998712faa657a980"/>
  <p:tag name="KSO_WM_TAG_VERSION" val="1.0"/>
  <p:tag name="KSO_WM_TEMPLATE_ASSEMBLE_GROUPID" val="606570534054ed1e2fb814c7"/>
  <p:tag name="KSO_WM_TEMPLATE_ASSEMBLE_XID" val="606570534054ed1e2fb814c7"/>
  <p:tag name="KSO_WM_TEMPLATE_CATEGORY" val="diagram"/>
  <p:tag name="KSO_WM_TEMPLATE_INDEX" val="20217073"/>
  <p:tag name="KSO_WM_UNIT_BLOCK" val="0"/>
  <p:tag name="KSO_WM_UNIT_COMPATIBLE" val="0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7073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"/>
</p:tagLst>
</file>

<file path=ppt/tags/tag5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0187e0d46fa40efbf5cb96029111a26"/>
  <p:tag name="KSO_WM_BEAUTIFY_FLAG" val="#wm#"/>
  <p:tag name="KSO_WM_CHIP_FILLAREA_FILL_RULE" val="{&quot;fill_align&quot;:&quot;lt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70534054ed1e2fb814c7"/>
  <p:tag name="KSO_WM_TEMPLATE_ASSEMBLE_XID" val="606570534054ed1e2fb814c7"/>
  <p:tag name="KSO_WM_TEMPLATE_CATEGORY" val="diagram"/>
  <p:tag name="KSO_WM_TEMPLATE_INDEX" val="20217073"/>
  <p:tag name="KSO_WM_UNIT_BLOCK" val="0"/>
  <p:tag name="KSO_WM_UNIT_COMPATIBLE" val="0"/>
  <p:tag name="KSO_WM_UNIT_DEC_AREA_ID" val="67a3f221064241ce926b5da93464cd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707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5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ba28c40bb95945a5a4e748a293b73aa4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70534054ed1e2fb814c7"/>
  <p:tag name="KSO_WM_TEMPLATE_ASSEMBLE_XID" val="606570534054ed1e2fb814c7"/>
  <p:tag name="KSO_WM_TEMPLATE_CATEGORY" val="diagram"/>
  <p:tag name="KSO_WM_TEMPLATE_INDEX" val="20217073"/>
  <p:tag name="KSO_WM_UNIT_BLOCK" val="0"/>
  <p:tag name="KSO_WM_UNIT_COMPATIBLE" val="0"/>
  <p:tag name="KSO_WM_UNIT_DEC_AREA_ID" val="ce82e2753746471daed8748529970ba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07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72"/>
</p:tagLst>
</file>

<file path=ppt/tags/tag5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b&quot;,&quot;text_direction&quot;:&quot;horizontal&quot;,&quot;support_big_font&quot;:false,&quot;picture_toward&quot;:0,&quot;picture_dockside&quot;:[],&quot;fill_id&quot;:&quot;722accd572074b41a2d4cf8c733c9957&quot;,&quot;fill_align&quot;:&quot;lb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164c300f690d423ab1b6e3b65edb0bf9&quot;,&quot;fill_align&quot;:&quot;lt&quot;,&quot;chip_types&quot;:[&quot;pictext&quot;,&quot;text&quot;,&quot;picture&quot;,&quot;chart&quot;,&quot;table&quot;,&quot;video&quot;]},{&quot;text_align&quot;:&quot;lm&quot;,&quot;text_direction&quot;:&quot;horizontal&quot;,&quot;support_features&quot;:[&quot;collage&quot;],&quot;support_big_font&quot;:false,&quot;picture_toward&quot;:0,&quot;picture_dockside&quot;:[],&quot;fill_id&quot;:&quot;e836bed5e59843b5bc0179a1591ebf37&quot;,&quot;fill_align&quot;:&quot;rm&quot;,&quot;chip_types&quot;:[&quot;diagram&quot;,&quot;pictext&quot;,&quot;text&quot;,&quot;picture&quot;,&quot;chart&quot;,&quot;table&quot;,&quot;video&quot;]}],[{&quot;text_align&quot;:&quot;lb&quot;,&quot;text_direction&quot;:&quot;horizontal&quot;,&quot;support_big_font&quot;:false,&quot;picture_toward&quot;:0,&quot;picture_dockside&quot;:[],&quot;fill_id&quot;:&quot;722accd572074b41a2d4cf8c733c9957&quot;,&quot;fill_align&quot;:&quot;lb&quot;,&quot;chip_types&quot;:[&quot;text&quot;,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164c300f690d423ab1b6e3b65edb0bf9&quot;,&quot;fill_align&quot;:&quot;lt&quot;,&quot;chip_types&quot;:[&quot;picture&quot;]},{&quot;text_align&quot;:&quot;lm&quot;,&quot;text_direction&quot;:&quot;horizontal&quot;,&quot;support_features&quot;:[&quot;collage&quot;],&quot;support_big_font&quot;:false,&quot;picture_toward&quot;:0,&quot;picture_dockside&quot;:[],&quot;fill_id&quot;:&quot;e836bed5e59843b5bc0179a1591ebf37&quot;,&quot;fill_align&quot;:&quot;rm&quot;,&quot;chip_types&quot;:[&quot;pictext&quot;,&quot;picture&quot;,&quot;chart&quot;,&quot;table&quot;,&quot;video&quot;]}]]"/>
  <p:tag name="KSO_WM_CHIP_GROUPID" val="5ed8b357afe44fab1839c14c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cf868286bf8da9b67401e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372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1-04-01T15:29:47&quot;,&quot;maxSize&quot;:{&quot;size1&quot;:47.499639193216957},&quot;minSize&quot;:{&quot;size1&quot;:41.19963919321696},&quot;normalSize&quot;:{&quot;size1&quot;:41.19974335988362},&quot;subLayout&quot;:[{&quot;id&quot;:&quot;2021-04-01T15:29:47&quot;,&quot;maxSize&quot;:{&quot;size1&quot;:46.699686201378981},&quot;minSize&quot;:{&quot;size1&quot;:19.999686201378978},&quot;normalSize&quot;:{&quot;size1&quot;:46.666352868045657},&quot;subLayout&quot;:[{&quot;id&quot;:&quot;2021-04-01T15:29:47&quot;,&quot;margin&quot;:{&quot;bottom&quot;:0.026000002399086952,&quot;left&quot;:1.6929999589920044,&quot;right&quot;:0,&quot;top&quot;:1.6929999589920044},&quot;type&quot;:0},{&quot;id&quot;:&quot;2021-04-01T15:29:47&quot;,&quot;margin&quot;:{&quot;bottom&quot;:1.6929999589920044,&quot;left&quot;:1.6929999589920044,&quot;right&quot;:0,&quot;top&quot;:0.81999999284744263},&quot;type&quot;:0}],&quot;type&quot;:0},{&quot;id&quot;:&quot;2021-04-01T15:29:47&quot;,&quot;margin&quot;:{&quot;bottom&quot;:1.6929999589920044,&quot;left&quot;:1.2699999809265137,&quot;right&quot;:1.6929999589920044,&quot;top&quot;:1.6929999589920044},&quot;type&quot;:0}],&quot;type&quot;:0}"/>
  <p:tag name="KSO_WM_SLIDE_POSITION" val="48*48"/>
  <p:tag name="KSO_WM_SLIDE_RATIO" val="1.777778"/>
  <p:tag name="KSO_WM_SLIDE_SIZE" val="864*444"/>
  <p:tag name="KSO_WM_SLIDE_SUBTYPE" val="picTxt"/>
  <p:tag name="KSO_WM_SLIDE_SUPPORT_FEATURE_TYPE" val="1"/>
  <p:tag name="KSO_WM_SLIDE_TYPE" val="text"/>
  <p:tag name="KSO_WM_TAG_VERSION" val="1.0"/>
  <p:tag name="KSO_WM_TEMPLATE_ASSEMBLE_GROUPID" val="60656f234054ed1e2fb803ff"/>
  <p:tag name="KSO_WM_TEMPLATE_ASSEMBLE_XID" val="60656f234054ed1e2fb803ff"/>
  <p:tag name="KSO_WM_TEMPLATE_CATEGORY" val="diagram"/>
  <p:tag name="KSO_WM_TEMPLATE_COLOR_TYPE" val="1"/>
  <p:tag name="KSO_WM_TEMPLATE_INDEX" val="20207372"/>
  <p:tag name="KSO_WM_TEMPLATE_MASTER_TYPE" val="0"/>
  <p:tag name="KSO_WM_TEMPLATE_SUBCATEGORY" val="21"/>
</p:tagLst>
</file>

<file path=ppt/tags/tag5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TEMPLATE_ASSEMBLE_GROUPID" val="60656f234054ed1e2fb803ff"/>
  <p:tag name="KSO_WM_TEMPLATE_ASSEMBLE_XID" val="60656f234054ed1e2fb803ff"/>
  <p:tag name="KSO_WM_TEMPLATE_CATEGORY" val="diagram"/>
  <p:tag name="KSO_WM_TEMPLATE_INDEX" val="20207372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7372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5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708127c0789a4870ae27a9353c141817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f234054ed1e2fb803ff"/>
  <p:tag name="KSO_WM_TEMPLATE_ASSEMBLE_XID" val="60656f234054ed1e2fb803ff"/>
  <p:tag name="KSO_WM_TEMPLATE_CATEGORY" val="diagram"/>
  <p:tag name="KSO_WM_TEMPLATE_INDEX" val="20207372"/>
  <p:tag name="KSO_WM_UNIT_BLOCK" val="0"/>
  <p:tag name="KSO_WM_UNIT_COMPATIBLE" val="0"/>
  <p:tag name="KSO_WM_UNIT_DEC_AREA_ID" val="569bb823b13740e4b6e3b519d00650c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37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5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eaad07ac21d4ae68e1e4b1d4647d855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f234054ed1e2fb803ff"/>
  <p:tag name="KSO_WM_TEMPLATE_ASSEMBLE_XID" val="60656f234054ed1e2fb803ff"/>
  <p:tag name="KSO_WM_TEMPLATE_CATEGORY" val="diagram"/>
  <p:tag name="KSO_WM_TEMPLATE_INDEX" val="20207372"/>
  <p:tag name="KSO_WM_UNIT_BLOCK" val="0"/>
  <p:tag name="KSO_WM_UNIT_COMPATIBLE" val="0"/>
  <p:tag name="KSO_WM_UNIT_DEC_AREA_ID" val="8ad27f7d7e254dadbf8213ba9a0eeb9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372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。"/>
  <p:tag name="KSO_WM_UNIT_SHOW_EDIT_AREA_INDICATION" val="1"/>
  <p:tag name="KSO_WM_UNIT_SM_LIMIT_TYPE" val="2"/>
  <p:tag name="KSO_WM_UNIT_SUBTYPE" val="a"/>
  <p:tag name="KSO_WM_UNIT_SUPPORT_UNIT_TYPE" val="[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40"/>
</p:tagLst>
</file>

<file path=ppt/tags/tag5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5641"/>
  <p:tag name="KSO_WM_UNIT_COMPATIBLE" val="0"/>
  <p:tag name="KSO_WM_UNIT_DIAGRAM_ISNUMVISUAL" val="0"/>
  <p:tag name="KSO_WM_UNIT_DIAGRAM_ISREFERUNIT" val="0"/>
  <p:tag name="KSO_WM_UNIT_HIGHLIGHT" val="0"/>
  <p:tag name="KSO_WM_UNIT_ID" val="diagram20215641_2*l_h_i*1_1_1"/>
  <p:tag name="KSO_WM_UNIT_INDEX" val="1_1_1"/>
  <p:tag name="KSO_WM_UNIT_LAYERLEVEL" val="1_1_1"/>
  <p:tag name="KSO_WM_UNIT_SUBTYPE" val="d"/>
  <p:tag name="KSO_WM_UNIT_TEXT_FILL_FORE_SCHEMECOLOR_INDEX" val="5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</p:tagLst>
</file>

<file path=ppt/tags/tag5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5641"/>
  <p:tag name="KSO_WM_UNIT_COMPATIBLE" val="0"/>
  <p:tag name="KSO_WM_UNIT_DIAGRAM_ISNUMVISUAL" val="0"/>
  <p:tag name="KSO_WM_UNIT_DIAGRAM_ISREFERUNIT" val="0"/>
  <p:tag name="KSO_WM_UNIT_HIGHLIGHT" val="0"/>
  <p:tag name="KSO_WM_UNIT_ID" val="diagram20215641_2*l_h_a*1_1_1"/>
  <p:tag name="KSO_WM_UNIT_INDEX" val="1_1_1"/>
  <p:tag name="KSO_WM_UNIT_ISCONTENTSTITLE" val="0"/>
  <p:tag name="KSO_WM_UNIT_ISNUMDGMTITLE" val="0"/>
  <p:tag name="KSO_WM_UNIT_LAYERLEVEL" val="1_1_1"/>
  <p:tag name="KSO_WM_UNIT_NOCLEAR" val="0"/>
  <p:tag name="KSO_WM_UNIT_PRESET_TEXT" val="添加标题"/>
  <p:tag name="KSO_WM_UNIT_TEXT_FILL_FORE_SCHEMECOLOR_INDEX" val="13"/>
  <p:tag name="KSO_WM_UNIT_TEXT_FILL_FORE_SCHEMECOLOR_INDEX_BRIGHTNESS" val="0.15"/>
  <p:tag name="KSO_WM_UNIT_TEXT_FILL_TYPE" val="1"/>
  <p:tag name="KSO_WM_UNIT_TYPE" val="l_h_a"/>
  <p:tag name="KSO_WM_UNIT_USESOURCEFORMAT_APPLY" val="1"/>
</p:tagLst>
</file>

<file path=ppt/tags/tag5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5641"/>
  <p:tag name="KSO_WM_UNIT_COMPATIBLE" val="0"/>
  <p:tag name="KSO_WM_UNIT_DIAGRAM_ISNUMVISUAL" val="0"/>
  <p:tag name="KSO_WM_UNIT_DIAGRAM_ISREFERUNIT" val="0"/>
  <p:tag name="KSO_WM_UNIT_HIGHLIGHT" val="0"/>
  <p:tag name="KSO_WM_UNIT_ID" val="diagram20215641_2*l_h_f*1_1_1"/>
  <p:tag name="KSO_WM_UNIT_INDEX" val="1_1_1"/>
  <p:tag name="KSO_WM_UNIT_LAYERLEVEL" val="1_1_1"/>
  <p:tag name="KSO_WM_UNIT_NOCLEAR" val="0"/>
  <p:tag name="KSO_WM_UNIT_PRESET_TEXT" val="在此输入你的正文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l_h_f"/>
  <p:tag name="KSO_WM_UNIT_USESOURCEFORMAT_APPLY" val="1"/>
</p:tagLst>
</file>

<file path=ppt/tags/tag5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5641"/>
  <p:tag name="KSO_WM_UNIT_COMPATIBLE" val="0"/>
  <p:tag name="KSO_WM_UNIT_DIAGRAM_ISNUMVISUAL" val="0"/>
  <p:tag name="KSO_WM_UNIT_DIAGRAM_ISREFERUNIT" val="0"/>
  <p:tag name="KSO_WM_UNIT_HIGHLIGHT" val="0"/>
  <p:tag name="KSO_WM_UNIT_ID" val="diagram20215641_2*l_h_i*1_3_1"/>
  <p:tag name="KSO_WM_UNIT_INDEX" val="1_3_1"/>
  <p:tag name="KSO_WM_UNIT_LAYERLEVEL" val="1_1_1"/>
  <p:tag name="KSO_WM_UNIT_SUBTYPE" val="d"/>
  <p:tag name="KSO_WM_UNIT_TEXT_FILL_FORE_SCHEMECOLOR_INDEX" val="5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5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5641"/>
  <p:tag name="KSO_WM_UNIT_COMPATIBLE" val="0"/>
  <p:tag name="KSO_WM_UNIT_DIAGRAM_ISNUMVISUAL" val="0"/>
  <p:tag name="KSO_WM_UNIT_DIAGRAM_ISREFERUNIT" val="0"/>
  <p:tag name="KSO_WM_UNIT_HIGHLIGHT" val="0"/>
  <p:tag name="KSO_WM_UNIT_ID" val="diagram20215641_2*l_h_a*1_3_1"/>
  <p:tag name="KSO_WM_UNIT_INDEX" val="1_3_1"/>
  <p:tag name="KSO_WM_UNIT_ISCONTENTSTITLE" val="0"/>
  <p:tag name="KSO_WM_UNIT_ISNUMDGMTITLE" val="0"/>
  <p:tag name="KSO_WM_UNIT_LAYERLEVEL" val="1_1_1"/>
  <p:tag name="KSO_WM_UNIT_NOCLEAR" val="0"/>
  <p:tag name="KSO_WM_UNIT_PRESET_TEXT" val="添加标题"/>
  <p:tag name="KSO_WM_UNIT_TEXT_FILL_FORE_SCHEMECOLOR_INDEX" val="13"/>
  <p:tag name="KSO_WM_UNIT_TEXT_FILL_FORE_SCHEMECOLOR_INDEX_BRIGHTNESS" val="0.15"/>
  <p:tag name="KSO_WM_UNIT_TEXT_FILL_TYPE" val="1"/>
  <p:tag name="KSO_WM_UNIT_TYPE" val="l_h_a"/>
  <p:tag name="KSO_WM_UNIT_USESOURCEFORMAT_APPLY" val="1"/>
</p:tagLst>
</file>

<file path=ppt/tags/tag5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5641"/>
  <p:tag name="KSO_WM_UNIT_COMPATIBLE" val="0"/>
  <p:tag name="KSO_WM_UNIT_DIAGRAM_ISNUMVISUAL" val="0"/>
  <p:tag name="KSO_WM_UNIT_DIAGRAM_ISREFERUNIT" val="0"/>
  <p:tag name="KSO_WM_UNIT_HIGHLIGHT" val="0"/>
  <p:tag name="KSO_WM_UNIT_ID" val="diagram20215641_2*l_h_f*1_3_1"/>
  <p:tag name="KSO_WM_UNIT_INDEX" val="1_3_1"/>
  <p:tag name="KSO_WM_UNIT_LAYERLEVEL" val="1_1_1"/>
  <p:tag name="KSO_WM_UNIT_NOCLEAR" val="0"/>
  <p:tag name="KSO_WM_UNIT_PRESET_TEXT" val="在此输入你的正文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l_h_f"/>
  <p:tag name="KSO_WM_UNIT_USESOURCEFORMAT_APPLY" val="1"/>
</p:tagLst>
</file>

<file path=ppt/tags/tag5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5641"/>
  <p:tag name="KSO_WM_UNIT_COMPATIBLE" val="0"/>
  <p:tag name="KSO_WM_UNIT_DIAGRAM_ISNUMVISUAL" val="0"/>
  <p:tag name="KSO_WM_UNIT_DIAGRAM_ISREFERUNIT" val="0"/>
  <p:tag name="KSO_WM_UNIT_HIGHLIGHT" val="0"/>
  <p:tag name="KSO_WM_UNIT_ID" val="diagram20215641_2*l_h_i*1_2_1"/>
  <p:tag name="KSO_WM_UNIT_INDEX" val="1_2_1"/>
  <p:tag name="KSO_WM_UNIT_LAYERLEVEL" val="1_1_1"/>
  <p:tag name="KSO_WM_UNIT_SUBTYPE" val="d"/>
  <p:tag name="KSO_WM_UNIT_TEXT_FILL_FORE_SCHEMECOLOR_INDEX" val="5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5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5641"/>
  <p:tag name="KSO_WM_UNIT_COMPATIBLE" val="0"/>
  <p:tag name="KSO_WM_UNIT_DIAGRAM_ISNUMVISUAL" val="0"/>
  <p:tag name="KSO_WM_UNIT_DIAGRAM_ISREFERUNIT" val="0"/>
  <p:tag name="KSO_WM_UNIT_HIGHLIGHT" val="0"/>
  <p:tag name="KSO_WM_UNIT_ID" val="diagram20215641_2*l_h_a*1_2_1"/>
  <p:tag name="KSO_WM_UNIT_INDEX" val="1_2_1"/>
  <p:tag name="KSO_WM_UNIT_ISCONTENTSTITLE" val="0"/>
  <p:tag name="KSO_WM_UNIT_ISNUMDGMTITLE" val="0"/>
  <p:tag name="KSO_WM_UNIT_LAYERLEVEL" val="1_1_1"/>
  <p:tag name="KSO_WM_UNIT_NOCLEAR" val="0"/>
  <p:tag name="KSO_WM_UNIT_PRESET_TEXT" val="添加标题"/>
  <p:tag name="KSO_WM_UNIT_TEXT_FILL_FORE_SCHEMECOLOR_INDEX" val="13"/>
  <p:tag name="KSO_WM_UNIT_TEXT_FILL_FORE_SCHEMECOLOR_INDEX_BRIGHTNESS" val="0.15"/>
  <p:tag name="KSO_WM_UNIT_TEXT_FILL_TYPE" val="1"/>
  <p:tag name="KSO_WM_UNIT_TYPE" val="l_h_a"/>
  <p:tag name="KSO_WM_UNIT_USESOURCEFORMAT_APPLY" val="1"/>
</p:tagLst>
</file>

<file path=ppt/tags/tag5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5641"/>
  <p:tag name="KSO_WM_UNIT_COMPATIBLE" val="0"/>
  <p:tag name="KSO_WM_UNIT_DIAGRAM_ISNUMVISUAL" val="0"/>
  <p:tag name="KSO_WM_UNIT_DIAGRAM_ISREFERUNIT" val="0"/>
  <p:tag name="KSO_WM_UNIT_HIGHLIGHT" val="0"/>
  <p:tag name="KSO_WM_UNIT_ID" val="diagram20215641_2*l_h_f*1_2_1"/>
  <p:tag name="KSO_WM_UNIT_INDEX" val="1_2_1"/>
  <p:tag name="KSO_WM_UNIT_LAYERLEVEL" val="1_1_1"/>
  <p:tag name="KSO_WM_UNIT_NOCLEAR" val="0"/>
  <p:tag name="KSO_WM_UNIT_PRESET_TEXT" val="在此输入你的正文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l_h_f"/>
  <p:tag name="KSO_WM_UNIT_USESOURCEFORMAT_APPLY" val="1"/>
</p:tagLst>
</file>

<file path=ppt/tags/tag5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features&quot;:[&quot;creativepic&quot;],&quot;support_big_font&quot;:false,&quot;picture_toward&quot;:1,&quot;picture_dockside&quot;:[&quot;cb&quot;,&quot;lm&quot;,&quot;ct&quot;],&quot;fill_id&quot;:&quot;8b44e3081e7a4041b0905ce91d997165&quot;,&quot;fill_align&quot;:&quot;cm&quot;,&quot;chip_types&quot;:[&quot;picture&quot;]},{&quot;text_align&quot;:&quot;lb&quot;,&quot;text_direction&quot;:&quot;horizontal&quot;,&quot;support_big_font&quot;:true,&quot;picture_toward&quot;:0,&quot;picture_dockside&quot;:[],&quot;fill_id&quot;:&quot;455cd78771d1446ca08855cac7623a64&quot;,&quot;fill_align&quot;:&quot;lb&quot;,&quot;chip_types&quot;:[&quot;text&quot;]}]]"/>
  <p:tag name="KSO_WM_CHIP_GROUPID" val="5fadf626998712faa657abc9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adf626998712faa657abca"/>
  <p:tag name="KSO_WM_SLIDE_BACKGROUND_TYPE" val="general"/>
  <p:tag name="KSO_WM_SLIDE_BK_DARK_LIGHT" val="2"/>
  <p:tag name="KSO_WM_SLIDE_ID" val="diagram20217040_1"/>
  <p:tag name="KSO_WM_SLIDE_INDEX" val="1"/>
  <p:tag name="KSO_WM_SLIDE_ITEM_CNT" val="0"/>
  <p:tag name="KSO_WM_SLIDE_LAYOUT" val="d_f"/>
  <p:tag name="KSO_WM_SLIDE_LAYOUT_CNT" val="1_1"/>
  <p:tag name="KSO_WM_SLIDE_LAYOUT_INFO" val="{&quot;direction&quot;:1,&quot;id&quot;:&quot;2021-04-01T16:15:38&quot;,&quot;maxSize&quot;:{&quot;size1&quot;:67.400000000000006},&quot;minSize&quot;:{&quot;size1&quot;:42.5},&quot;normalSize&quot;:{&quot;size1&quot;:51.931250000000006},&quot;subLayout&quot;:[{&quot;id&quot;:&quot;2021-04-01T16:15:38&quot;,&quot;margin&quot;:{&quot;bottom&quot;:0,&quot;left&quot;:0,&quot;right&quot;:1.6670000553131104,&quot;top&quot;:0},&quot;type&quot;:0},{&quot;id&quot;:&quot;2021-04-01T16:15:38&quot;,&quot;margin&quot;:{&quot;bottom&quot;:1.6929999589920044,&quot;left&quot;:0.026000002399086952,&quot;right&quot;:2.1159999370574951,&quot;top&quot;:1.6929999589920044},&quot;type&quot;:0}],&quot;type&quot;:0}"/>
  <p:tag name="KSO_WM_SLIDE_POSITION" val="0*0"/>
  <p:tag name="KSO_WM_SLIDE_RATIO" val="1.777778"/>
  <p:tag name="KSO_WM_SLIDE_SIZE" val="959*540"/>
  <p:tag name="KSO_WM_SLIDE_SUBTYPE" val="picTxt"/>
  <p:tag name="KSO_WM_SLIDE_SUPPORT_FEATURE_TYPE" val="8"/>
  <p:tag name="KSO_WM_SLIDE_TYPE" val="text"/>
  <p:tag name="KSO_WM_TAG_VERSION" val="1.0"/>
  <p:tag name="KSO_WM_TEMPLATE_ASSEMBLE_GROUPID" val="6065703f4054ed1e2fb8149b"/>
  <p:tag name="KSO_WM_TEMPLATE_ASSEMBLE_XID" val="6065703f4054ed1e2fb8149b"/>
  <p:tag name="KSO_WM_TEMPLATE_CATEGORY" val="diagram"/>
  <p:tag name="KSO_WM_TEMPLATE_COLOR_TYPE" val="1"/>
  <p:tag name="KSO_WM_TEMPLATE_INDEX" val="20217040"/>
  <p:tag name="KSO_WM_TEMPLATE_MASTER_TYPE" val="0"/>
  <p:tag name="KSO_WM_TEMPLATE_SUBCATEGORY" val="21"/>
</p:tagLst>
</file>

<file path=ppt/tags/tag5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ζ1-1"/>
  <p:tag name="KSO_WM_TAG_VERSION" val="1.0"/>
  <p:tag name="KSO_WM_TEMPLATE_CATEGORY" val="diagram"/>
  <p:tag name="KSO_WM_TEMPLATE_INDEX" val="20215494"/>
  <p:tag name="KSO_WM_UNIT_COMPATIBLE" val="0"/>
  <p:tag name="KSO_WM_UNIT_DIAGRAM_ISNUMVISUAL" val="0"/>
  <p:tag name="KSO_WM_UNIT_DIAGRAM_ISREFERUNIT" val="0"/>
  <p:tag name="KSO_WM_UNIT_DIAGRAM_MODELTYPE" val="creativePicture"/>
  <p:tag name="KSO_WM_UNIT_HIGHLIGHT" val="0"/>
  <p:tag name="KSO_WM_UNIT_ID" val="diagram20215494_1*ζ_h_d*1_1_1"/>
  <p:tag name="KSO_WM_UNIT_INDEX" val="1_1_1"/>
  <p:tag name="KSO_WM_UNIT_LAYERLEVEL" val="1_1_1"/>
  <p:tag name="KSO_WM_UNIT_PICTURE_DOCKSIDE" val="cb,lm,ct"/>
  <p:tag name="KSO_WM_UNIT_PICTURE_TOWARD" val="1"/>
  <p:tag name="KSO_WM_UNIT_TYPE" val="ζ_h_d"/>
  <p:tag name="KSO_WM_UNIT_USESOURCEFORMAT_APPLY" val="1"/>
  <p:tag name="KSO_WM_UNIT_VALUE" val="1903*1026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</p:tagLst>
</file>

<file path=ppt/tags/tag5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ζ1-1"/>
  <p:tag name="KSO_WM_TAG_VERSION" val="1.0"/>
  <p:tag name="KSO_WM_TEMPLATE_CATEGORY" val="diagram"/>
  <p:tag name="KSO_WM_TEMPLATE_INDEX" val="20215494"/>
  <p:tag name="KSO_WM_UNIT_COMPATIBLE" val="0"/>
  <p:tag name="KSO_WM_UNIT_DIAGRAM_ISNUMVISUAL" val="0"/>
  <p:tag name="KSO_WM_UNIT_DIAGRAM_ISREFERUNIT" val="0"/>
  <p:tag name="KSO_WM_UNIT_DIAGRAM_MODELTYPE" val="creativePicture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5494_1*ζ_h_i*1_1_1"/>
  <p:tag name="KSO_WM_UNIT_INDEX" val="1_1_1"/>
  <p:tag name="KSO_WM_UNIT_LAYERLEVEL" val="1_1_1"/>
  <p:tag name="KSO_WM_UNIT_PICTURE_DOCKSIDE" val="cb,lm,ct"/>
  <p:tag name="KSO_WM_UNIT_PICTURE_TOWARD" val="1"/>
  <p:tag name="KSO_WM_UNIT_TEXT_FILL_FORE_SCHEMECOLOR_INDEX" val="13"/>
  <p:tag name="KSO_WM_UNIT_TEXT_FILL_FORE_SCHEMECOLOR_INDEX_BRIGHTNESS" val="0"/>
  <p:tag name="KSO_WM_UNIT_TEXT_FILL_TYPE" val="1"/>
  <p:tag name="KSO_WM_UNIT_TYPE" val="ζ_h_i"/>
  <p:tag name="KSO_WM_UNIT_USESOURCEFORMAT_APPLY" val="1"/>
</p:tagLst>
</file>

<file path=ppt/tags/tag5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ζ1-1"/>
  <p:tag name="KSO_WM_TAG_VERSION" val="1.0"/>
  <p:tag name="KSO_WM_TEMPLATE_CATEGORY" val="diagram"/>
  <p:tag name="KSO_WM_TEMPLATE_INDEX" val="20215494"/>
  <p:tag name="KSO_WM_UNIT_COMPATIBLE" val="0"/>
  <p:tag name="KSO_WM_UNIT_DIAGRAM_ISNUMVISUAL" val="0"/>
  <p:tag name="KSO_WM_UNIT_DIAGRAM_ISREFERUNIT" val="0"/>
  <p:tag name="KSO_WM_UNIT_DIAGRAM_MODELTYPE" val="creativePicture"/>
  <p:tag name="KSO_WM_UNIT_HIGHLIGHT" val="0"/>
  <p:tag name="KSO_WM_UNIT_ID" val="diagram20215494_1*ζ_h_i*1_1_2"/>
  <p:tag name="KSO_WM_UNIT_INDEX" val="1_1_2"/>
  <p:tag name="KSO_WM_UNIT_LAYERLEVEL" val="1_1_1"/>
  <p:tag name="KSO_WM_UNIT_LINE_FILL_TYPE" val="2"/>
  <p:tag name="KSO_WM_UNIT_LINE_FORE_SCHEMECOLOR_INDEX" val="16"/>
  <p:tag name="KSO_WM_UNIT_LINE_FORE_SCHEMECOLOR_INDEX_BRIGHTNESS" val="0"/>
  <p:tag name="KSO_WM_UNIT_PICTURE_DOCKSIDE" val="cb,lm,ct"/>
  <p:tag name="KSO_WM_UNIT_PICTURE_TOWARD" val="1"/>
  <p:tag name="KSO_WM_UNIT_TEXT_FILL_FORE_SCHEMECOLOR_INDEX" val="2"/>
  <p:tag name="KSO_WM_UNIT_TEXT_FILL_FORE_SCHEMECOLOR_INDEX_BRIGHTNESS" val="0"/>
  <p:tag name="KSO_WM_UNIT_TEXT_FILL_TYPE" val="1"/>
  <p:tag name="KSO_WM_UNIT_TYPE" val="ζ_h_i"/>
  <p:tag name="KSO_WM_UNIT_USESOURCEFORMAT_APPLY" val="1"/>
</p:tagLst>
</file>

<file path=ppt/tags/tag5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ζ1-1"/>
  <p:tag name="KSO_WM_TAG_VERSION" val="1.0"/>
  <p:tag name="KSO_WM_TEMPLATE_CATEGORY" val="diagram"/>
  <p:tag name="KSO_WM_TEMPLATE_INDEX" val="20215494"/>
  <p:tag name="KSO_WM_UNIT_COMPATIBLE" val="0"/>
  <p:tag name="KSO_WM_UNIT_DIAGRAM_ISNUMVISUAL" val="0"/>
  <p:tag name="KSO_WM_UNIT_DIAGRAM_ISREFERUNIT" val="0"/>
  <p:tag name="KSO_WM_UNIT_DIAGRAM_MODELTYPE" val="creativePicture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5494_1*ζ_h_i*1_1_3"/>
  <p:tag name="KSO_WM_UNIT_INDEX" val="1_1_3"/>
  <p:tag name="KSO_WM_UNIT_LAYERLEVEL" val="1_1_1"/>
  <p:tag name="KSO_WM_UNIT_PICTURE_DOCKSIDE" val="cb,lm,ct"/>
  <p:tag name="KSO_WM_UNIT_PICTURE_TOWARD" val="1"/>
  <p:tag name="KSO_WM_UNIT_TEXT_FILL_FORE_SCHEMECOLOR_INDEX" val="13"/>
  <p:tag name="KSO_WM_UNIT_TEXT_FILL_FORE_SCHEMECOLOR_INDEX_BRIGHTNESS" val="0"/>
  <p:tag name="KSO_WM_UNIT_TEXT_FILL_TYPE" val="1"/>
  <p:tag name="KSO_WM_UNIT_TYPE" val="ζ_h_i"/>
  <p:tag name="KSO_WM_UNIT_USESOURCEFORMAT_APPLY" val="1"/>
</p:tagLst>
</file>

<file path=ppt/tags/tag5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ζ1-1"/>
  <p:tag name="KSO_WM_TAG_VERSION" val="1.0"/>
  <p:tag name="KSO_WM_TEMPLATE_CATEGORY" val="diagram"/>
  <p:tag name="KSO_WM_TEMPLATE_INDEX" val="20215494"/>
  <p:tag name="KSO_WM_UNIT_COMPATIBLE" val="0"/>
  <p:tag name="KSO_WM_UNIT_DIAGRAM_ISNUMVISUAL" val="0"/>
  <p:tag name="KSO_WM_UNIT_DIAGRAM_ISREFERUNIT" val="0"/>
  <p:tag name="KSO_WM_UNIT_DIAGRAM_MODELTYPE" val="creativePicture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5494_1*ζ_h_i*1_1_4"/>
  <p:tag name="KSO_WM_UNIT_INDEX" val="1_1_4"/>
  <p:tag name="KSO_WM_UNIT_LAYERLEVEL" val="1_1_1"/>
  <p:tag name="KSO_WM_UNIT_PICTURE_DOCKSIDE" val="cb,lm,ct"/>
  <p:tag name="KSO_WM_UNIT_PICTURE_TOWARD" val="1"/>
  <p:tag name="KSO_WM_UNIT_TEXT_FILL_FORE_SCHEMECOLOR_INDEX" val="2"/>
  <p:tag name="KSO_WM_UNIT_TEXT_FILL_FORE_SCHEMECOLOR_INDEX_BRIGHTNESS" val="0"/>
  <p:tag name="KSO_WM_UNIT_TEXT_FILL_TYPE" val="1"/>
  <p:tag name="KSO_WM_UNIT_TYPE" val="ζ_h_i"/>
  <p:tag name="KSO_WM_UNIT_USESOURCEFORMAT_APPLY" val="1"/>
</p:tagLst>
</file>

<file path=ppt/tags/tag5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ζ1-1"/>
  <p:tag name="KSO_WM_TAG_VERSION" val="1.0"/>
  <p:tag name="KSO_WM_TEMPLATE_CATEGORY" val="diagram"/>
  <p:tag name="KSO_WM_TEMPLATE_INDEX" val="20215494"/>
  <p:tag name="KSO_WM_UNIT_COMPATIBLE" val="0"/>
  <p:tag name="KSO_WM_UNIT_DIAGRAM_ISNUMVISUAL" val="0"/>
  <p:tag name="KSO_WM_UNIT_DIAGRAM_ISREFERUNIT" val="0"/>
  <p:tag name="KSO_WM_UNIT_DIAGRAM_MODELTYPE" val="creativePicture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5494_1*ζ_h_i*1_1_5"/>
  <p:tag name="KSO_WM_UNIT_INDEX" val="1_1_5"/>
  <p:tag name="KSO_WM_UNIT_LAYERLEVEL" val="1_1_1"/>
  <p:tag name="KSO_WM_UNIT_PICTURE_DOCKSIDE" val="cb,lm,ct"/>
  <p:tag name="KSO_WM_UNIT_PICTURE_TOWARD" val="1"/>
  <p:tag name="KSO_WM_UNIT_TEXT_FILL_FORE_SCHEMECOLOR_INDEX" val="13"/>
  <p:tag name="KSO_WM_UNIT_TEXT_FILL_FORE_SCHEMECOLOR_INDEX_BRIGHTNESS" val="0"/>
  <p:tag name="KSO_WM_UNIT_TEXT_FILL_TYPE" val="1"/>
  <p:tag name="KSO_WM_UNIT_TYPE" val="ζ_h_i"/>
  <p:tag name="KSO_WM_UNIT_USESOURCEFORMAT_APPLY" val="1"/>
</p:tagLst>
</file>

<file path=ppt/tags/tag5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3c2cd00607441149203805c7dd802e9"/>
  <p:tag name="KSO_WM_BEAUTIFY_FLAG" val="#wm#"/>
  <p:tag name="KSO_WM_CHIP_FILLAREA_FILL_RULE" val="{&quot;fill_align&quot;:&quot;lb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703f4054ed1e2fb8149b"/>
  <p:tag name="KSO_WM_TEMPLATE_ASSEMBLE_XID" val="6065703f4054ed1e2fb8149b"/>
  <p:tag name="KSO_WM_TEMPLATE_CATEGORY" val="diagram"/>
  <p:tag name="KSO_WM_TEMPLATE_INDEX" val="20217040"/>
  <p:tag name="KSO_WM_UNIT_BLOCK" val="0"/>
  <p:tag name="KSO_WM_UNIT_COMPATIBLE" val="0"/>
  <p:tag name="KSO_WM_UNIT_DEC_AREA_ID" val="6496ad1abd0b4f9281a141251c8adad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04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84"/>
</p:tagLst>
</file>

<file path=ppt/tags/tag5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adf626998712faa657abc9"/>
  <p:tag name="KSO_WM_CHIP_XID" val="5fadf626998712faa657abca"/>
  <p:tag name="KSO_WM_TAG_VERSION" val="1.0"/>
  <p:tag name="KSO_WM_TEMPLATE_ASSEMBLE_GROUPID" val="6065703f4054ed1e2fb8149b"/>
  <p:tag name="KSO_WM_TEMPLATE_ASSEMBLE_XID" val="6065703f4054ed1e2fb8149b"/>
  <p:tag name="KSO_WM_TEMPLATE_CATEGORY" val="diagram"/>
  <p:tag name="KSO_WM_TEMPLATE_INDEX" val="20217040"/>
  <p:tag name="KSO_WM_UNIT_BLOCK" val="0"/>
  <p:tag name="KSO_WM_UNIT_COMPATIBLE" val="0"/>
  <p:tag name="KSO_WM_UNIT_DEC_AREA_ID" val="99662325a62548c9aacdda4022b581a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7040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0"/>
</p:tagLst>
</file>

<file path=ppt/tags/tag5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_XID_TMP" val="5f5ee1ca4d6848d78f644aeb"/>
  <p:tag name="KSO_WM_BEAUTIFY_FLAG" val="#wm#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c934b58042b44607bfcc30469ccc57d1&quot;,&quot;fill_align&quot;:&quot;lm&quot;,&quot;chip_types&quot;:[&quot;header&quot;]},{&quot;text_align&quot;:&quot;lm&quot;,&quot;text_direction&quot;:&quot;horizontal&quot;,&quot;support_big_font&quot;:false,&quot;picture_toward&quot;:0,&quot;picture_dockside&quot;:[],&quot;fill_id&quot;:&quot;b2cbdf4bade64fd8b5aba56193c940e1&quot;,&quot;fill_align&quot;:&quot;cm&quot;,&quot;chip_types&quot;:[&quot;text&quot;]},{&quot;text_align&quot;:&quot;lm&quot;,&quot;text_direction&quot;:&quot;horizontal&quot;,&quot;support_big_font&quot;:false,&quot;picture_toward&quot;:0,&quot;picture_dockside&quot;:[],&quot;fill_id&quot;:&quot;b419c0700ef14f60b53697a4eb387fc2&quot;,&quot;fill_align&quot;:&quot;cm&quot;,&quot;chip_types&quot;:[&quot;picture&quot;,&quot;chart&quot;,&quot;table&quot;,&quot;video&quot;]}]]"/>
  <p:tag name="KSO_WM_CHIP_GROUPID" val="5f5ee1ca4d6848d78f644aeb"/>
  <p:tag name="KSO_WM_CHIP_INFOS" val="{&quot;type&quot;:0,&quot;layout_type&quot;:&quot;navigation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5f3ba18e478fb0c58a9473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15859_1"/>
  <p:tag name="KSO_WM_SLIDE_INDEX" val="1"/>
  <p:tag name="KSO_WM_SLIDE_ITEM_CNT" val="0"/>
  <p:tag name="KSO_WM_SLIDE_LAYOUT" val="a_d_f"/>
  <p:tag name="KSO_WM_SLIDE_LAYOUT_CNT" val="1_1_1"/>
  <p:tag name="KSO_WM_SLIDE_LAYOUT_INFO" val="{&quot;id&quot;:&quot;2021-04-01T15:12:29&quot;,&quot;maxSize&quot;:{&quot;size1&quot;:13.5},&quot;minSize&quot;:{&quot;size1&quot;:13.5},&quot;normalSize&quot;:{&quot;size1&quot;:13.5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1-04-01T15:12:29&quot;,&quot;margin&quot;:{&quot;bottom&quot;:0.44999998807907104,&quot;left&quot;:0.84700000286102295,&quot;right&quot;:0.84600001573562622,&quot;top&quot;:0.42300000786781311},&quot;type&quot;:0},{&quot;direction&quot;:1,&quot;id&quot;:&quot;2021-04-01T15:12:29&quot;,&quot;maxSize&quot;:{&quot;size1&quot;:56.199618616687566},&quot;minSize&quot;:{&quot;size1&quot;:46.199618616687566},&quot;normalSize&quot;:{&quot;size1&quot;:51.043368616687573},&quot;subLayout&quot;:[{&quot;id&quot;:&quot;2021-04-01T15:12:29&quot;,&quot;margin&quot;:{&quot;bottom&quot;:4.2329998016357422,&quot;left&quot;:2.9630000591278076,&quot;right&quot;:2.9630000591278076,&quot;top&quot;:6.7729997634887695},&quot;type&quot;:0},{&quot;id&quot;:&quot;2021-04-01T15:12:29&quot;,&quot;margin&quot;:{&quot;bottom&quot;:2.5399999618530273,&quot;left&quot;:0.84700000286102295,&quot;right&quot;:4.2329998016357422,&quot;top&quot;:2.5399999618530273},&quot;type&quot;:0}],&quot;type&quot;:0}],&quot;type&quot;:0}"/>
  <p:tag name="KSO_WM_SLIDE_POSITION" val="0*0"/>
  <p:tag name="KSO_WM_SLIDE_RATIO" val="1.777778"/>
  <p:tag name="KSO_WM_SLIDE_SIZE" val="960*492"/>
  <p:tag name="KSO_WM_SLIDE_SUBTYPE" val="picTxt"/>
  <p:tag name="KSO_WM_SLIDE_SUPPORT_FEATURE_TYPE" val="0"/>
  <p:tag name="KSO_WM_SLIDE_TYPE" val="text"/>
  <p:tag name="KSO_WM_TAG_VERSION" val="1.0"/>
  <p:tag name="KSO_WM_TEMPLATE_ASSEMBLE_GROUPID" val="60656ead4054ed1e2fb7fdac"/>
  <p:tag name="KSO_WM_TEMPLATE_ASSEMBLE_XID" val="60656ead4054ed1e2fb7fdac"/>
  <p:tag name="KSO_WM_TEMPLATE_CATEGORY" val="diagram"/>
  <p:tag name="KSO_WM_TEMPLATE_COLOR_TYPE" val="1"/>
  <p:tag name="KSO_WM_TEMPLATE_INDEX" val="20215859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5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TEMPLATE_ASSEMBLE_GROUPID" val="60656ead4054ed1e2fb7fdac"/>
  <p:tag name="KSO_WM_TEMPLATE_ASSEMBLE_XID" val="60656ead4054ed1e2fb7fdac"/>
  <p:tag name="KSO_WM_TEMPLATE_CATEGORY" val="diagram"/>
  <p:tag name="KSO_WM_TEMPLATE_INDEX" val="20215859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5859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59"/>
</p:tagLst>
</file>

<file path=ppt/tags/tag5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5ee1ca4d6848d78f644aeb"/>
  <p:tag name="KSO_WM_CHIP_XID" val="5f5f3ba18e478fb0c58a9473"/>
  <p:tag name="KSO_WM_TAG_VERSION" val="1.0"/>
  <p:tag name="KSO_WM_TEMPLATE_ASSEMBLE_GROUPID" val="60656ead4054ed1e2fb7fdac"/>
  <p:tag name="KSO_WM_TEMPLATE_ASSEMBLE_XID" val="60656ead4054ed1e2fb7fdac"/>
  <p:tag name="KSO_WM_TEMPLATE_CATEGORY" val="diagram"/>
  <p:tag name="KSO_WM_TEMPLATE_INDEX" val="20215859"/>
  <p:tag name="KSO_WM_UNIT_BLOCK" val="0"/>
  <p:tag name="KSO_WM_UNIT_COMPATIBLE" val="0"/>
  <p:tag name="KSO_WM_UNIT_DEC_AREA_ID" val="99f353ae480e440b98704348263f9c45"/>
  <p:tag name="KSO_WM_UNIT_DECORATE_INFO" val="{&quot;ReferentInfo&quot;:{&quot;Id&quot;:&quot;slide&quot;,&quot;X&quot;:{&quot;Pos&quot;:0},&quot;Y&quot;:{&quot;Pos&quot;:1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5859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3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</p:tagLst>
</file>

<file path=ppt/tags/tag6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5ee1ca4d6848d78f644aeb"/>
  <p:tag name="KSO_WM_CHIP_XID" val="5f5f3ba18e478fb0c58a9473"/>
  <p:tag name="KSO_WM_TAG_VERSION" val="1.0"/>
  <p:tag name="KSO_WM_TEMPLATE_ASSEMBLE_GROUPID" val="60656ead4054ed1e2fb7fdac"/>
  <p:tag name="KSO_WM_TEMPLATE_ASSEMBLE_XID" val="60656ead4054ed1e2fb7fdac"/>
  <p:tag name="KSO_WM_TEMPLATE_CATEGORY" val="diagram"/>
  <p:tag name="KSO_WM_TEMPLATE_INDEX" val="20215859"/>
  <p:tag name="KSO_WM_UNIT_BLOCK" val="0"/>
  <p:tag name="KSO_WM_UNIT_COMPATIBLE" val="0"/>
  <p:tag name="KSO_WM_UNIT_DEC_AREA_ID" val="8b98bbaa995844398455ac2301735c55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fb1987532beb4a58996e1f4394f0fa0c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5859_1*i*3"/>
  <p:tag name="KSO_WM_UNIT_INDEX" val="3"/>
  <p:tag name="KSO_WM_UNIT_LAYERLEVEL" val="1"/>
  <p:tag name="KSO_WM_UNIT_SHADOW_SCHEMECOLOR_INDEX" val="13"/>
  <p:tag name="KSO_WM_UNIT_SHADOW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6"/>
</p:tagLst>
</file>

<file path=ppt/tags/tag6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cb34253bb78a4cdd8f3b53eac73502b0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ead4054ed1e2fb7fdac"/>
  <p:tag name="KSO_WM_TEMPLATE_ASSEMBLE_XID" val="60656ead4054ed1e2fb7fdac"/>
  <p:tag name="KSO_WM_TEMPLATE_CATEGORY" val="diagram"/>
  <p:tag name="KSO_WM_TEMPLATE_INDEX" val="20215859"/>
  <p:tag name="KSO_WM_UNIT_BLOCK" val="0"/>
  <p:tag name="KSO_WM_UNIT_COMPATIBLE" val="0"/>
  <p:tag name="KSO_WM_UNIT_DEC_AREA_ID" val="db0d351635834d2ab1d85cced6f4e7a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585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2"/>
</p:tagLst>
</file>

<file path=ppt/tags/tag6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a6a1b4d39391417ea177febf0738f736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ead4054ed1e2fb7fdac"/>
  <p:tag name="KSO_WM_TEMPLATE_ASSEMBLE_XID" val="60656ead4054ed1e2fb7fdac"/>
  <p:tag name="KSO_WM_TEMPLATE_CATEGORY" val="diagram"/>
  <p:tag name="KSO_WM_TEMPLATE_INDEX" val="20215859"/>
  <p:tag name="KSO_WM_UNIT_BLOCK" val="0"/>
  <p:tag name="KSO_WM_UNIT_COMPATIBLE" val="0"/>
  <p:tag name="KSO_WM_UNIT_DEC_AREA_ID" val="9b705da511e741dfbf1a6478cdfc697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5859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72"/>
</p:tagLst>
</file>

<file path=ppt/tags/tag6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11cc2541f2f4d3fa49019cf831298ad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60656ead4054ed1e2fb7fdac"/>
  <p:tag name="KSO_WM_TEMPLATE_ASSEMBLE_XID" val="60656ead4054ed1e2fb7fdac"/>
  <p:tag name="KSO_WM_TEMPLATE_CATEGORY" val="diagram"/>
  <p:tag name="KSO_WM_TEMPLATE_INDEX" val="20215859"/>
  <p:tag name="KSO_WM_UNIT_COMPATIBLE" val="1"/>
  <p:tag name="KSO_WM_UNIT_DEC_AREA_ID" val="fb1987532beb4a58996e1f4394f0fa0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5859_1*d*1"/>
  <p:tag name="KSO_WM_UNIT_INDEX" val="1"/>
  <p:tag name="KSO_WM_UNIT_LAYERLEVEL" val="1"/>
  <p:tag name="KSO_WM_UNIT_PICTURE_CLIP_FLAG" val="0"/>
  <p:tag name="KSO_WM_UNIT_PLACING_PICTURE" val="211cc2541f2f4d3fa49019cf831298ad"/>
  <p:tag name="KSO_WM_UNIT_SM_LIMIT_TYPE" val="2"/>
  <p:tag name="KSO_WM_UNIT_SUPPORT_UNIT_TYPE" val="[&quot;d&quot;,&quot;α&quot;,&quot;β&quot;,&quot;θ&quot;]"/>
  <p:tag name="KSO_WM_UNIT_TYPE" val="d"/>
  <p:tag name="KSO_WM_UNIT_VALUE" val="1142*973"/>
</p:tagLst>
</file>

<file path=ppt/tags/tag6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_XID_TMP" val="5f5ee1ca4d6848d78f644aeb"/>
  <p:tag name="KSO_WM_BEAUTIFY_FLAG" val="#wm#"/>
  <p:tag name="KSO_WM_CHIP_DECFILLPROP" val="[]"/>
  <p:tag name="KSO_WM_CHIP_FILLPROP" val="[[{&quot;text_align&quot;:&quot;lm&quot;,&quot;text_direction&quot;:&quot;horizontal&quot;,&quot;support_big_font&quot;:false,&quot;fill_id&quot;:&quot;c934b58042b44607bfcc30469ccc57d1&quot;,&quot;fill_align&quot;:&quot;lm&quot;,&quot;chip_types&quot;:[&quot;header&quot;]},{&quot;text_align&quot;:&quot;cm&quot;,&quot;text_direction&quot;:&quot;horizontal&quot;,&quot;support_big_font&quot;:false,&quot;fill_id&quot;:&quot;df1a7ba690ea48feb6f2e0d3cc988ba4&quot;,&quot;fill_align&quot;:&quot;cm&quot;,&quot;chip_types&quot;:[&quot;picture&quot;]},{&quot;text_align&quot;:&quot;lm&quot;,&quot;text_direction&quot;:&quot;horizontal&quot;,&quot;support_big_font&quot;:true,&quot;fill_id&quot;:&quot;1a39d45e882e4b2891803a74a9401223&quot;,&quot;fill_align&quot;:&quot;cm&quot;,&quot;chip_types&quot;:[&quot;text&quot;]}]]"/>
  <p:tag name="KSO_WM_CHIP_GROUPID" val="5f5ee1ca4d6848d78f644aeb"/>
  <p:tag name="KSO_WM_CHIP_INFOS" val="{&quot;type&quot;:0,&quot;layout_type&quot;:&quot;navigation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5f3b988e478fb0c58a945e"/>
  <p:tag name="KSO_WM_SLIDE_BACKGROUND" val="[&quot;general&quot;,&quot;navigation&quot;]"/>
  <p:tag name="KSO_WM_SLIDE_BACKGROUND_TYPE" val="navigation"/>
  <p:tag name="KSO_WM_SLIDE_BK_DARK_LIGHT" val="2"/>
  <p:tag name="KSO_WM_SLIDE_CAN_ADD_NAVIGATION" val="1"/>
  <p:tag name="KSO_WM_SLIDE_ID" val="diagram20211181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5:12:14&quot;,&quot;maxSize&quot;:{&quot;size1&quot;:13.199999999999999},&quot;minSize&quot;:{&quot;size1&quot;:13.199999999999999},&quot;normalSize&quot;:{&quot;size1&quot;:13.199999999999999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1-04-01T15:12:14&quot;,&quot;margin&quot;:{&quot;bottom&quot;:0.3970000147819519,&quot;left&quot;:1.2699999809265137,&quot;right&quot;:1.2699999809265137,&quot;top&quot;:0.42300000786781311},&quot;type&quot;:0},{&quot;direction&quot;:1,&quot;id&quot;:&quot;2021-04-01T15:12:14&quot;,&quot;maxSize&quot;:{&quot;size1&quot;:63.700000000000003},&quot;minSize&quot;:{&quot;size1&quot;:47.5},&quot;normalSize&quot;:{&quot;size1&quot;:48.799999999999997},&quot;subLayout&quot;:[{&quot;id&quot;:&quot;2021-04-01T15:12:14&quot;,&quot;margin&quot;:{&quot;bottom&quot;:1.6929999589920044,&quot;left&quot;:2.1170001029968262,&quot;right&quot;:1.6929999589920044,&quot;top&quot;:1.7200000286102295},&quot;type&quot;:0},{&quot;id&quot;:&quot;2021-04-01T15:12:14&quot;,&quot;margin&quot;:{&quot;bottom&quot;:3.3870000839233398,&quot;left&quot;:0,&quot;right&quot;:2.9639999866485596,&quot;top&quot;:3.3870000839233398},&quot;type&quot;:0}],&quot;type&quot;:0}],&quot;type&quot;:0}"/>
  <p:tag name="KSO_WM_SLIDE_POSITION" val="0*0"/>
  <p:tag name="KSO_WM_SLIDE_RATIO" val="1.777778"/>
  <p:tag name="KSO_WM_SLIDE_SIZE" val="960*504"/>
  <p:tag name="KSO_WM_SLIDE_SUBTYPE" val="picTxt"/>
  <p:tag name="KSO_WM_SLIDE_SUPPORT_FEATURE_TYPE" val="0"/>
  <p:tag name="KSO_WM_SLIDE_TYPE" val="text"/>
  <p:tag name="KSO_WM_TAG_VERSION" val="1.0"/>
  <p:tag name="KSO_WM_TEMPLATE_ASSEMBLE_GROUPID" val="60656eac4054ed1e2fb7fd97"/>
  <p:tag name="KSO_WM_TEMPLATE_ASSEMBLE_XID" val="60656eac4054ed1e2fb7fd97"/>
  <p:tag name="KSO_WM_TEMPLATE_CATEGORY" val="diagram"/>
  <p:tag name="KSO_WM_TEMPLATE_COLOR_TYPE" val="1"/>
  <p:tag name="KSO_WM_TEMPLATE_INDEX" val="20211181"/>
  <p:tag name="KSO_WM_TEMPLATE_MASTER_TYPE" val="0"/>
  <p:tag name="KSO_WM_TEMPLATE_SUBCATEGORY" val="21"/>
</p:tagLst>
</file>

<file path=ppt/tags/tag6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TEMPLATE_ASSEMBLE_GROUPID" val="60656eac4054ed1e2fb7fd97"/>
  <p:tag name="KSO_WM_TEMPLATE_ASSEMBLE_XID" val="60656eac4054ed1e2fb7fd97"/>
  <p:tag name="KSO_WM_TEMPLATE_CATEGORY" val="diagram"/>
  <p:tag name="KSO_WM_TEMPLATE_INDEX" val="20211181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1181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59"/>
</p:tagLst>
</file>

<file path=ppt/tags/tag6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5ee1ca4d6848d78f644aeb"/>
  <p:tag name="KSO_WM_CHIP_XID" val="5f5f3b988e478fb0c58a945e"/>
  <p:tag name="KSO_WM_TAG_VERSION" val="1.0"/>
  <p:tag name="KSO_WM_TEMPLATE_ASSEMBLE_GROUPID" val="60656eac4054ed1e2fb7fd97"/>
  <p:tag name="KSO_WM_TEMPLATE_ASSEMBLE_XID" val="60656eac4054ed1e2fb7fd97"/>
  <p:tag name="KSO_WM_TEMPLATE_CATEGORY" val="diagram"/>
  <p:tag name="KSO_WM_TEMPLATE_INDEX" val="20211181"/>
  <p:tag name="KSO_WM_UNIT_BLOCK" val="0"/>
  <p:tag name="KSO_WM_UNIT_COMPATIBLE" val="0"/>
  <p:tag name="KSO_WM_UNIT_DEC_AREA_ID" val="e6297c8f32294b5791d140bfbf193e29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95b5fc77e5bb403193d2e2aff0d930af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1181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72"/>
</p:tagLst>
</file>

<file path=ppt/tags/tag6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5ee1ca4d6848d78f644aeb"/>
  <p:tag name="KSO_WM_CHIP_XID" val="5f5f3b988e478fb0c58a945e"/>
  <p:tag name="KSO_WM_TAG_VERSION" val="1.0"/>
  <p:tag name="KSO_WM_TEMPLATE_ASSEMBLE_GROUPID" val="60656eac4054ed1e2fb7fd97"/>
  <p:tag name="KSO_WM_TEMPLATE_ASSEMBLE_XID" val="60656eac4054ed1e2fb7fd97"/>
  <p:tag name="KSO_WM_TEMPLATE_CATEGORY" val="diagram"/>
  <p:tag name="KSO_WM_TEMPLATE_INDEX" val="20211181"/>
  <p:tag name="KSO_WM_UNIT_BLOCK" val="0"/>
  <p:tag name="KSO_WM_UNIT_COMPATIBLE" val="0"/>
  <p:tag name="KSO_WM_UNIT_DEC_AREA_ID" val="2acef44642634cabba987e3e92020161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95b5fc77e5bb403193d2e2aff0d930af&quot;,&quot;X&quot;:{&quot;Pos&quot;:0},&quot;Y&quot;:{&quot;Pos&quot;:0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1181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72"/>
</p:tagLst>
</file>

<file path=ppt/tags/tag6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5ee1ca4d6848d78f644aeb"/>
  <p:tag name="KSO_WM_CHIP_XID" val="5f5f3b988e478fb0c58a945e"/>
  <p:tag name="KSO_WM_TAG_VERSION" val="1.0"/>
  <p:tag name="KSO_WM_TEMPLATE_ASSEMBLE_GROUPID" val="60656eac4054ed1e2fb7fd97"/>
  <p:tag name="KSO_WM_TEMPLATE_ASSEMBLE_XID" val="60656eac4054ed1e2fb7fd97"/>
  <p:tag name="KSO_WM_TEMPLATE_CATEGORY" val="diagram"/>
  <p:tag name="KSO_WM_TEMPLATE_INDEX" val="20211181"/>
  <p:tag name="KSO_WM_UNIT_BLOCK" val="0"/>
  <p:tag name="KSO_WM_UNIT_COMPATIBLE" val="0"/>
  <p:tag name="KSO_WM_UNIT_DEC_AREA_ID" val="beab6758fd584020af222176ad001f9f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2},&quot;ReferentInfo&quot;:{&quot;Id&quot;:&quot;20db552143304449bf0caa4e9a3b348b&quot;,&quot;X&quot;:{&quot;Pos&quot;:0},&quot;Y&quot;:{&quot;Pos&quot;:0}},&quot;whChangeMode&quot;:0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1181_1*i*4"/>
  <p:tag name="KSO_WM_UNIT_INDEX" val="4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"/>
</p:tagLst>
</file>

<file path=ppt/tags/tag6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5ee1ca4d6848d78f644aeb"/>
  <p:tag name="KSO_WM_CHIP_XID" val="5f5f3b988e478fb0c58a945e"/>
  <p:tag name="KSO_WM_TAG_VERSION" val="1.0"/>
  <p:tag name="KSO_WM_TEMPLATE_ASSEMBLE_GROUPID" val="60656eac4054ed1e2fb7fd97"/>
  <p:tag name="KSO_WM_TEMPLATE_ASSEMBLE_XID" val="60656eac4054ed1e2fb7fd97"/>
  <p:tag name="KSO_WM_TEMPLATE_CATEGORY" val="diagram"/>
  <p:tag name="KSO_WM_TEMPLATE_INDEX" val="20211181"/>
  <p:tag name="KSO_WM_UNIT_BLOCK" val="0"/>
  <p:tag name="KSO_WM_UNIT_COMPATIBLE" val="0"/>
  <p:tag name="KSO_WM_UNIT_DEC_AREA_ID" val="e47a05db800f4f2abeca29ae5797f32c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20db552143304449bf0caa4e9a3b348b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1181_1*i*5"/>
  <p:tag name="KSO_WM_UNIT_INDEX" val="5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</p:tagLst>
</file>

<file path=ppt/tags/tag6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d8bf40f1dea491c889e6e66815d6d56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eac4054ed1e2fb7fd97"/>
  <p:tag name="KSO_WM_TEMPLATE_ASSEMBLE_XID" val="60656eac4054ed1e2fb7fd97"/>
  <p:tag name="KSO_WM_TEMPLATE_CATEGORY" val="diagram"/>
  <p:tag name="KSO_WM_TEMPLATE_INDEX" val="20211181"/>
  <p:tag name="KSO_WM_UNIT_BLOCK" val="0"/>
  <p:tag name="KSO_WM_UNIT_COMPATIBLE" val="0"/>
  <p:tag name="KSO_WM_UNIT_DEC_AREA_ID" val="d8073ed24f2b4fc4a83846a21c2bfd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118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6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5f4ac7c44f6f4faeafa1757480f16760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60656eac4054ed1e2fb7fd97"/>
  <p:tag name="KSO_WM_TEMPLATE_ASSEMBLE_XID" val="60656eac4054ed1e2fb7fd97"/>
  <p:tag name="KSO_WM_TEMPLATE_CATEGORY" val="diagram"/>
  <p:tag name="KSO_WM_TEMPLATE_INDEX" val="20211181"/>
  <p:tag name="KSO_WM_UNIT_COMPATIBLE" val="1"/>
  <p:tag name="KSO_WM_UNIT_DEC_AREA_ID" val="95b5fc77e5bb403193d2e2aff0d930a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1181_1*d*1"/>
  <p:tag name="KSO_WM_UNIT_INDEX" val="1"/>
  <p:tag name="KSO_WM_UNIT_LAYERLEVEL" val="1"/>
  <p:tag name="KSO_WM_UNIT_PICTURE_CLIP_FLAG" val="0"/>
  <p:tag name="KSO_WM_UNIT_PLACING_PICTURE" val="5f4ac7c44f6f4faeafa1757480f16760"/>
  <p:tag name="KSO_WM_UNIT_SM_LIMIT_TYPE" val="2"/>
  <p:tag name="KSO_WM_UNIT_TYPE" val="d"/>
  <p:tag name="KSO_WM_UNIT_VALUE" val="1311*1058"/>
</p:tagLst>
</file>

<file path=ppt/tags/tag6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d619a194ca84ea897062daf031cd67a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eac4054ed1e2fb7fd97"/>
  <p:tag name="KSO_WM_TEMPLATE_ASSEMBLE_XID" val="60656eac4054ed1e2fb7fd97"/>
  <p:tag name="KSO_WM_TEMPLATE_CATEGORY" val="diagram"/>
  <p:tag name="KSO_WM_TEMPLATE_INDEX" val="20211181"/>
  <p:tag name="KSO_WM_UNIT_BLOCK" val="0"/>
  <p:tag name="KSO_WM_UNIT_COMPATIBLE" val="0"/>
  <p:tag name="KSO_WM_UNIT_DEC_AREA_ID" val="20db552143304449bf0caa4e9a3b348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1181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65"/>
</p:tagLst>
</file>

<file path=ppt/tags/tag6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K_DARK_LIGHT" val=""/>
  <p:tag name="KSO_WM_SLIDE_BACKGROUND_TYPE" val="general"/>
</p:tagLst>
</file>

<file path=ppt/tags/tag6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WM_BEAUTIFY_SHAPE_IDENTITY" val="{fcfbf727-1ff6-4ec5-9207-c3b616dacae5}"/>
  <p:tag name="KSO_WM_UNIT_TYPE" val="i"/>
</p:tagLst>
</file>

<file path=ppt/tags/tag6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WM_BEAUTIFY_SHAPE_IDENTITY" val="{9cfcc9f0-69a5-450f-bb1e-dc3eac119415}"/>
  <p:tag name="KSO_WM_UNIT_TYPE" val="i"/>
</p:tagLst>
</file>

<file path=ppt/tags/tag6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6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6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6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14"/>
  <p:tag name="KSO_WM_UNIT_FILL_TYPE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</p:tagLst>
</file>

<file path=ppt/tags/tag6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6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K_DARK_LIGHT" val=""/>
  <p:tag name="KSO_WM_SLIDE_BACKGROUND_TYPE" val="general"/>
</p:tagLst>
</file>

<file path=ppt/tags/tag6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WM_BEAUTIFY_SHAPE_IDENTITY" val="{a82156c5-50f3-493a-967c-bdb3fb2d61f0}"/>
  <p:tag name="KSO_WM_UNIT_TYPE" val="i"/>
</p:tagLst>
</file>

<file path=ppt/tags/tag6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WM_BEAUTIFY_SHAPE_IDENTITY" val="{f78f1b79-305b-4633-a7ce-95b5746e973f}"/>
  <p:tag name="KSO_WM_UNIT_TYPE" val="i"/>
</p:tagLst>
</file>

<file path=ppt/tags/tag6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"/>
</p:tagLst>
</file>

<file path=ppt/tags/tag6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"/>
</p:tagLst>
</file>

<file path=ppt/tags/tag6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7"/>
</p:tagLst>
</file>

<file path=ppt/tags/tag6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0"/>
</p:tagLst>
</file>

<file path=ppt/tags/tag6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3"/>
</p:tagLst>
</file>

<file path=ppt/tags/tag6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GNORE_FIXCOLOR" val="1"/>
  <p:tag name="KSO_WM_UNIT_TYPE" val="i"/>
  <p:tag name="KSO_WM_UNIT_SUBTYPE" val="h"/>
  <p:tag name="KSO_WM_SLIDE_BACKGROUND_TYPE" val="leftRight"/>
</p:tagLst>
</file>

<file path=ppt/tags/tag6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2"/>
</p:tagLst>
</file>

<file path=ppt/tags/tag6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8"/>
</p:tagLst>
</file>

<file path=ppt/tags/tag6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9"/>
</p:tagLst>
</file>

<file path=ppt/tags/tag6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"/>
</p:tagLst>
</file>

<file path=ppt/tags/tag6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"/>
</p:tagLst>
</file>

<file path=ppt/tags/tag6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"/>
</p:tagLst>
</file>

<file path=ppt/tags/tag6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K_DARK_LIGHT" val=""/>
  <p:tag name="KSO_WM_SLIDE_BACKGROUND_TYPE" val="general"/>
</p:tagLst>
</file>

<file path=ppt/tags/tag6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WM_BEAUTIFY_SHAPE_IDENTITY" val="{631de8f5-ced5-43cc-a18a-6fa531ff46a6}"/>
  <p:tag name="KSO_WM_UNIT_TYPE" val="i"/>
</p:tagLst>
</file>

<file path=ppt/tags/tag6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WM_BEAUTIFY_SHAPE_IDENTITY" val="{c2f35b6b-c45f-499c-a752-c9b55c5d4c16}"/>
  <p:tag name="KSO_WM_UNIT_TYPE" val="i"/>
</p:tagLst>
</file>

<file path=ppt/tags/tag6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</p:tagLst>
</file>

<file path=ppt/tags/tag6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K_DARK_LIGHT" val=""/>
  <p:tag name="KSO_WM_SLIDE_BACKGROUND_TYPE" val="general"/>
</p:tagLst>
</file>

<file path=ppt/tags/tag6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WM_BEAUTIFY_SHAPE_IDENTITY" val="{436f3df6-ac46-4d04-9aee-d8f3693dc0fa}"/>
  <p:tag name="KSO_WM_UNIT_TYPE" val="i"/>
</p:tagLst>
</file>

<file path=ppt/tags/tag6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WM_BEAUTIFY_SHAPE_IDENTITY" val="{a6b245ce-3475-4756-a486-93e2abddd674}"/>
  <p:tag name="KSO_WM_UNIT_TYPE" val="i"/>
</p:tagLst>
</file>

<file path=ppt/tags/tag6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14"/>
  <p:tag name="KSO_WM_UNIT_FILL_TYPE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GNORE_FIXCOLOR" val="1"/>
  <p:tag name="KSO_WM_UNIT_TYPE" val="i"/>
  <p:tag name="KSO_WM_UNIT_SUBTYPE" val="h"/>
  <p:tag name="KSO_WM_SLIDE_BACKGROUND_TYPE" val="topBottom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GNORE_FIXCOLOR" val="1"/>
  <p:tag name="KSO_WM_UNIT_TYPE" val="i"/>
  <p:tag name="KSO_WM_UNIT_SUBTYPE" val="h"/>
  <p:tag name="KSO_WM_SLIDE_BACKGROUND_TYPE" val="bottomTop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GNORE_FIXCOLOR" val="1"/>
  <p:tag name="KSO_WM_UNIT_TYPE" val="i"/>
  <p:tag name="KSO_WM_UNIT_SUBTYPE" val="h"/>
  <p:tag name="KSO_WM_SLIDE_BACKGROUND_TYPE" val="navigation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</p:tagLst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7_Office 主题​​">
  <a:themeElements>
    <a:clrScheme name="">
      <a:dk1>
        <a:srgbClr val="000000"/>
      </a:dk1>
      <a:lt1>
        <a:srgbClr val="FFFFFF"/>
      </a:lt1>
      <a:dk2>
        <a:srgbClr val="ECEDEF"/>
      </a:dk2>
      <a:lt2>
        <a:srgbClr val="FCFCFD"/>
      </a:lt2>
      <a:accent1>
        <a:srgbClr val="373A40"/>
      </a:accent1>
      <a:accent2>
        <a:srgbClr val="333B3D"/>
      </a:accent2>
      <a:accent3>
        <a:srgbClr val="333B38"/>
      </a:accent3>
      <a:accent4>
        <a:srgbClr val="373934"/>
      </a:accent4>
      <a:accent5>
        <a:srgbClr val="3C3833"/>
      </a:accent5>
      <a:accent6>
        <a:srgbClr val="3F373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Adjacency">
      <a:dk1>
        <a:srgbClr val="000000"/>
      </a:dk1>
      <a:lt1>
        <a:srgbClr val="FFFFFF"/>
      </a:lt1>
      <a:dk2>
        <a:srgbClr val="ECEDEF"/>
      </a:dk2>
      <a:lt2>
        <a:srgbClr val="FCFCFD"/>
      </a:lt2>
      <a:accent1>
        <a:srgbClr val="373A40"/>
      </a:accent1>
      <a:accent2>
        <a:srgbClr val="333B3D"/>
      </a:accent2>
      <a:accent3>
        <a:srgbClr val="333B38"/>
      </a:accent3>
      <a:accent4>
        <a:srgbClr val="373934"/>
      </a:accent4>
      <a:accent5>
        <a:srgbClr val="3C3833"/>
      </a:accent5>
      <a:accent6>
        <a:srgbClr val="3F373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4241</Words>
  <Application>Microsoft Office PowerPoint</Application>
  <PresentationFormat>自定义</PresentationFormat>
  <Paragraphs>350</Paragraphs>
  <Slides>75</Slides>
  <Notes>14</Notes>
  <HiddenSlides>0</HiddenSlides>
  <MMClips>1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75</vt:i4>
      </vt:variant>
    </vt:vector>
  </HeadingPairs>
  <TitlesOfParts>
    <vt:vector size="78" baseType="lpstr">
      <vt:lpstr>2_Office 主题​​</vt:lpstr>
      <vt:lpstr>7_Office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自读识记积累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再次诵读词作，梳理词作内容---借古抒怀，所怀之古是什么？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文章思路</vt:lpstr>
      <vt:lpstr>PowerPoint 演示文稿</vt:lpstr>
      <vt:lpstr>PowerPoint 演示文稿</vt:lpstr>
      <vt:lpstr>PowerPoint 演示文稿</vt:lpstr>
      <vt:lpstr>诗歌内容再探</vt:lpstr>
      <vt:lpstr>PowerPoint 演示文稿</vt:lpstr>
      <vt:lpstr>东坡之词旷 稼轩之词豪          ----王国维 旷--人生感悟 豪--一腔热血、满腹雄心、古道衷肠 </vt:lpstr>
      <vt:lpstr>苏轼之词旷，稼轩之词豪。这样的评价是否可以调换？为什么？  </vt:lpstr>
      <vt:lpstr>PowerPoint 演示文稿</vt:lpstr>
      <vt:lpstr>《定风波》一词如何表现作者旷达心胸？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讨论：“回首向来萧瑟处，归去，也无风雨也无晴”的含义是什么？</vt:lpstr>
      <vt:lpstr>      风雨和晴有没有深层含义呢？写出了诗人怎样的人生感悟呢？</vt:lpstr>
      <vt:lpstr>讨论：“回首向来萧瑟处，归去，也无风雨也无晴”的含义是什么？</vt:lpstr>
      <vt:lpstr>作者在词中运用什么表现手法表现了他的人生态度？</vt:lpstr>
      <vt:lpstr>《定风波》一词如何表现作者旷达心胸？</vt:lpstr>
      <vt:lpstr>水龙吟 登建康赏心亭</vt:lpstr>
      <vt:lpstr>作者是如何将景物描写、人物形象塑造及情感抒发融为一体的？是否可以作为“稼轩之词豪”的又一例证？为什么？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37</cp:revision>
  <cp:lastPrinted>2021-04-07T23:35:00Z</cp:lastPrinted>
  <dcterms:created xsi:type="dcterms:W3CDTF">2021-04-07T23:35:00Z</dcterms:created>
  <dcterms:modified xsi:type="dcterms:W3CDTF">2021-08-24T03:05:39Z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DAA78347826B4D2E9E2F0AAE7CD8A2B8</vt:lpwstr>
  </property>
  <property fmtid="{D5CDD505-2E9C-101B-9397-08002B2CF9AE}" pid="7" name="KSOProductBuildVer">
    <vt:lpwstr>2052-11.1.0.10577</vt:lpwstr>
  </property>
</Properties>
</file>