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86" r:id="rId6"/>
    <p:sldId id="260" r:id="rId7"/>
    <p:sldId id="261" r:id="rId8"/>
    <p:sldId id="287" r:id="rId9"/>
    <p:sldId id="262" r:id="rId10"/>
    <p:sldId id="288" r:id="rId11"/>
    <p:sldId id="263" r:id="rId12"/>
    <p:sldId id="264" r:id="rId13"/>
    <p:sldId id="289" r:id="rId14"/>
    <p:sldId id="265" r:id="rId15"/>
    <p:sldId id="266" r:id="rId16"/>
    <p:sldId id="268" r:id="rId17"/>
    <p:sldId id="269" r:id="rId18"/>
    <p:sldId id="29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7" d="100"/>
          <a:sy n="67" d="100"/>
        </p:scale>
        <p:origin x="3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1AF76-0730-44CF-9DEC-A4E4C935F14C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9B48D-BBDF-4479-86BD-29A72287C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9B48D-BBDF-4479-86BD-29A72287CA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9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21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0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9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31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52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9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8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4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86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0F28B-B82D-47B4-9369-5648E9F636EE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38BE7-64AE-4A66-8724-BAC6990C8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6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73791" y="0"/>
            <a:ext cx="150607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蜀道难</a:t>
            </a:r>
            <a:endParaRPr lang="zh-CN" altLang="en-US" sz="8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4014" y="2077492"/>
            <a:ext cx="10936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唐</a:t>
            </a:r>
            <a:r>
              <a:rPr lang="en-US" altLang="zh-CN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李白</a:t>
            </a:r>
            <a:endParaRPr lang="zh-CN" altLang="en-US" sz="4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30644" cy="2662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15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l="-9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47371" y="887505"/>
            <a:ext cx="2893100" cy="56746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但见悲鸟号古木，</a:t>
            </a:r>
            <a:endParaRPr lang="en-US" altLang="zh-CN" sz="4400" dirty="0" smtClean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雄飞雌从绕林间。</a:t>
            </a:r>
            <a:b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又闻子规啼夜月，</a:t>
            </a:r>
            <a:endParaRPr lang="en-US" altLang="zh-CN" sz="4400" dirty="0" smtClean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愁空山。</a:t>
            </a:r>
            <a:endParaRPr lang="zh-CN" altLang="en-US" sz="44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796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5492" y="457200"/>
            <a:ext cx="2215991" cy="55132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蜀道之难，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难于上青天，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使人听此凋朱颜！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7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t="-4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8458" y="322731"/>
            <a:ext cx="1538883" cy="49305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连峰去天不盈尺，枯松倒挂倚绝壁。</a:t>
            </a:r>
            <a:endParaRPr lang="zh-CN" altLang="en-US" sz="44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685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37836" y="233082"/>
            <a:ext cx="1815882" cy="60242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飞湍瀑流争喧豗， 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砯崖转石万壑雷。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77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1986" y="496613"/>
            <a:ext cx="2893100" cy="64008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其险也如此，</a:t>
            </a:r>
            <a:endParaRPr lang="en-US" altLang="zh-CN" sz="4400" dirty="0" smtClean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嗟尔远道之人</a:t>
            </a:r>
            <a:endParaRPr lang="en-US" altLang="zh-CN" sz="4400" dirty="0" smtClean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胡为乎来哉！</a:t>
            </a:r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2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 t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38516" y="493059"/>
            <a:ext cx="2492990" cy="5531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剑阁峥嵘而崔嵬，</a:t>
            </a:r>
            <a:endParaRPr lang="en-US" altLang="zh-CN" sz="4400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一夫当关，</a:t>
            </a:r>
            <a:endParaRPr lang="en-US" altLang="zh-CN" sz="4400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万夫莫开。</a:t>
            </a:r>
            <a:r>
              <a:rPr lang="zh-CN" altLang="en-US" dirty="0" smtClean="0">
                <a:solidFill>
                  <a:srgbClr val="FF0000"/>
                </a:solidFill>
              </a:rPr>
              <a:t/>
            </a:r>
            <a:br>
              <a:rPr lang="zh-CN" altLang="en-US" dirty="0" smtClean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5565" y="493059"/>
            <a:ext cx="1538883" cy="41954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所守或匪亲，</a:t>
            </a:r>
            <a:endParaRPr lang="en-US" altLang="zh-CN" sz="4400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化为狼与豺。</a:t>
            </a:r>
            <a:endParaRPr lang="zh-CN" altLang="en-US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94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 t="-1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83023" y="941294"/>
            <a:ext cx="1538883" cy="5477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锦城虽云乐，</a:t>
            </a:r>
            <a:endParaRPr lang="en-US" altLang="zh-CN" sz="4400" dirty="0" smtClean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不如早还家。</a:t>
            </a:r>
            <a:endParaRPr lang="zh-CN" altLang="en-US" sz="44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82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23845" y="510989"/>
            <a:ext cx="2215991" cy="5020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蜀道之难，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难于上青天，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侧身西望长咨嗟！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21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92D050"/>
          </a:fgClr>
          <a:bgClr>
            <a:srgbClr val="E5F4D4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0914" y="2152650"/>
            <a:ext cx="5376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谢谢观赏</a:t>
            </a:r>
            <a:endParaRPr lang="zh-CN" altLang="en-US" sz="720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730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259703" y="89647"/>
            <a:ext cx="2215991" cy="5746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噫吁嚱，危乎高哉！</a:t>
            </a:r>
            <a:endParaRPr lang="en-US" altLang="zh-CN" sz="44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/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蜀道之难，难于上青天！</a:t>
            </a:r>
            <a:b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44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01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33761" y="1237130"/>
            <a:ext cx="3170099" cy="53519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蚕丛及鱼凫，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开国何茫然！</a:t>
            </a:r>
            <a:b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尔来四万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八</a:t>
            </a:r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千岁，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不与秦塞通人烟。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3680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27366" y="80683"/>
            <a:ext cx="1815882" cy="5791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西当太白有鸟道，</a:t>
            </a:r>
            <a:endParaRPr lang="en-US" altLang="zh-CN" sz="44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/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可以</a:t>
            </a:r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横绝峨眉巅。</a:t>
            </a:r>
            <a:r>
              <a:rPr lang="zh-CN" altLang="en-US" dirty="0">
                <a:solidFill>
                  <a:srgbClr val="C00000"/>
                </a:solidFill>
              </a:rPr>
              <a:t/>
            </a:r>
            <a:br>
              <a:rPr lang="zh-CN" altLang="en-US" dirty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9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67752" y="385482"/>
            <a:ext cx="1538883" cy="5423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地崩山摧壮士死</a:t>
            </a:r>
            <a:r>
              <a:rPr lang="zh-CN" altLang="en-US" sz="4400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   然后</a:t>
            </a:r>
            <a:r>
              <a:rPr lang="zh-CN" altLang="en-US" sz="44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天梯石栈相钩连。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44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16311" y="295835"/>
            <a:ext cx="2893100" cy="54684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上有六龙回日之高标</a:t>
            </a:r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        下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有冲波逆折之回川。</a:t>
            </a:r>
            <a:b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黄鹤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之飞尚不得过，猿猱欲度愁攀援。</a:t>
            </a:r>
          </a:p>
        </p:txBody>
      </p:sp>
    </p:spTree>
    <p:extLst>
      <p:ext uri="{BB962C8B-B14F-4D97-AF65-F5344CB8AC3E}">
        <p14:creationId xmlns:p14="http://schemas.microsoft.com/office/powerpoint/2010/main" val="77032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49459" y="833717"/>
            <a:ext cx="1815882" cy="51457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</a:t>
            </a:r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泥何盘盘</a:t>
            </a:r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endParaRPr lang="en-US" altLang="zh-CN" sz="4400" dirty="0" smtClean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/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百</a:t>
            </a:r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步九折萦岩峦。</a:t>
            </a:r>
            <a:r>
              <a:rPr lang="zh-CN" altLang="en-US" dirty="0">
                <a:solidFill>
                  <a:srgbClr val="C00000"/>
                </a:solidFill>
              </a:rPr>
              <a:t/>
            </a:r>
            <a:br>
              <a:rPr lang="zh-CN" altLang="en-US" dirty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05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37446" y="439269"/>
            <a:ext cx="1538883" cy="5755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扪参历井仰胁息，          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以手抚膺坐长叹。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84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4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42834" y="484095"/>
            <a:ext cx="1538883" cy="53877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问君西游何时还</a:t>
            </a:r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？       </a:t>
            </a:r>
            <a:endParaRPr lang="en-US" altLang="zh-CN" sz="4400" dirty="0" smtClean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4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畏途</a:t>
            </a:r>
            <a:r>
              <a:rPr lang="zh-CN" altLang="en-US" sz="4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巉岩不可攀。</a:t>
            </a:r>
          </a:p>
        </p:txBody>
      </p:sp>
    </p:spTree>
    <p:extLst>
      <p:ext uri="{BB962C8B-B14F-4D97-AF65-F5344CB8AC3E}">
        <p14:creationId xmlns:p14="http://schemas.microsoft.com/office/powerpoint/2010/main" val="316446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247</Words>
  <Application>Microsoft Office PowerPoint</Application>
  <PresentationFormat>宽屏</PresentationFormat>
  <Paragraphs>41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华文行楷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龚振</dc:creator>
  <cp:lastModifiedBy>龚振</cp:lastModifiedBy>
  <cp:revision>19</cp:revision>
  <dcterms:created xsi:type="dcterms:W3CDTF">2016-04-12T08:16:38Z</dcterms:created>
  <dcterms:modified xsi:type="dcterms:W3CDTF">2016-04-12T15:15:23Z</dcterms:modified>
</cp:coreProperties>
</file>